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7" r:id="rId8"/>
    <p:sldId id="266" r:id="rId9"/>
    <p:sldId id="263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82954-F3C3-4BCD-860B-3F960DD0D0E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0B53FF20-2401-4761-B324-6E2D9DB389B3}">
      <dgm:prSet phldrT="[Текст]"/>
      <dgm:spPr/>
      <dgm:t>
        <a:bodyPr/>
        <a:lstStyle/>
        <a:p>
          <a:r>
            <a:rPr lang="uk-UA" dirty="0" smtClean="0"/>
            <a:t>Добавити файл в архів</a:t>
          </a:r>
          <a:endParaRPr lang="ru-RU" dirty="0"/>
        </a:p>
      </dgm:t>
    </dgm:pt>
    <dgm:pt modelId="{DFB43AD1-5384-4BBF-B9C1-353720B742FA}" type="parTrans" cxnId="{79D1885E-D9CD-49D2-8C9E-2B5C52F17727}">
      <dgm:prSet/>
      <dgm:spPr/>
      <dgm:t>
        <a:bodyPr/>
        <a:lstStyle/>
        <a:p>
          <a:endParaRPr lang="ru-RU"/>
        </a:p>
      </dgm:t>
    </dgm:pt>
    <dgm:pt modelId="{21DBE29C-17BF-4819-99E0-690B9214D77A}" type="sibTrans" cxnId="{79D1885E-D9CD-49D2-8C9E-2B5C52F17727}">
      <dgm:prSet/>
      <dgm:spPr/>
      <dgm:t>
        <a:bodyPr/>
        <a:lstStyle/>
        <a:p>
          <a:endParaRPr lang="ru-RU"/>
        </a:p>
      </dgm:t>
    </dgm:pt>
    <dgm:pt modelId="{B851F0B1-D478-400D-8F6E-54C193A1EFE4}">
      <dgm:prSet phldrT="[Текст]"/>
      <dgm:spPr/>
      <dgm:t>
        <a:bodyPr/>
        <a:lstStyle/>
        <a:p>
          <a:r>
            <a:rPr lang="uk-UA" dirty="0" smtClean="0"/>
            <a:t>Розпакувати файл у вказану папку</a:t>
          </a:r>
          <a:endParaRPr lang="ru-RU" dirty="0"/>
        </a:p>
      </dgm:t>
    </dgm:pt>
    <dgm:pt modelId="{F22FD9FA-2D30-4B93-82BD-A1118DC260C4}" type="parTrans" cxnId="{0652B29D-8747-425D-980D-34A67D67B861}">
      <dgm:prSet/>
      <dgm:spPr/>
      <dgm:t>
        <a:bodyPr/>
        <a:lstStyle/>
        <a:p>
          <a:endParaRPr lang="ru-RU"/>
        </a:p>
      </dgm:t>
    </dgm:pt>
    <dgm:pt modelId="{91574C48-8994-42C3-B02C-26963D053EDC}" type="sibTrans" cxnId="{0652B29D-8747-425D-980D-34A67D67B861}">
      <dgm:prSet/>
      <dgm:spPr/>
      <dgm:t>
        <a:bodyPr/>
        <a:lstStyle/>
        <a:p>
          <a:endParaRPr lang="ru-RU"/>
        </a:p>
      </dgm:t>
    </dgm:pt>
    <dgm:pt modelId="{5D37E156-2172-4DB0-A49E-051C5E0054E5}">
      <dgm:prSet phldrT="[Текст]"/>
      <dgm:spPr/>
      <dgm:t>
        <a:bodyPr/>
        <a:lstStyle/>
        <a:p>
          <a:r>
            <a:rPr lang="uk-UA" dirty="0" err="1" smtClean="0"/>
            <a:t>Протестуватифайл</a:t>
          </a:r>
          <a:r>
            <a:rPr lang="uk-UA" dirty="0" smtClean="0"/>
            <a:t> в архіві</a:t>
          </a:r>
          <a:endParaRPr lang="ru-RU" dirty="0"/>
        </a:p>
      </dgm:t>
    </dgm:pt>
    <dgm:pt modelId="{3AFB0CD1-C7A7-4DA2-A6CA-50F365526972}" type="parTrans" cxnId="{38878C42-B5E9-4F75-98DB-F4C9F0E650B7}">
      <dgm:prSet/>
      <dgm:spPr/>
      <dgm:t>
        <a:bodyPr/>
        <a:lstStyle/>
        <a:p>
          <a:endParaRPr lang="ru-RU"/>
        </a:p>
      </dgm:t>
    </dgm:pt>
    <dgm:pt modelId="{F6E5AA4D-BD8F-4A7A-B3DC-DF77A89986CE}" type="sibTrans" cxnId="{38878C42-B5E9-4F75-98DB-F4C9F0E650B7}">
      <dgm:prSet/>
      <dgm:spPr/>
      <dgm:t>
        <a:bodyPr/>
        <a:lstStyle/>
        <a:p>
          <a:endParaRPr lang="ru-RU"/>
        </a:p>
      </dgm:t>
    </dgm:pt>
    <dgm:pt modelId="{74487AA1-F400-4DC4-B0E2-1C840F79A8B5}">
      <dgm:prSet phldrT="[Текст]"/>
      <dgm:spPr/>
      <dgm:t>
        <a:bodyPr/>
        <a:lstStyle/>
        <a:p>
          <a:r>
            <a:rPr lang="uk-UA" dirty="0" smtClean="0"/>
            <a:t>Видалити файли</a:t>
          </a:r>
          <a:endParaRPr lang="ru-RU" dirty="0"/>
        </a:p>
      </dgm:t>
    </dgm:pt>
    <dgm:pt modelId="{100CBB42-C5B7-4588-8100-AE76F7E4A0AD}" type="parTrans" cxnId="{1E787B40-D7AB-458E-8F1C-F04AB12C3E53}">
      <dgm:prSet/>
      <dgm:spPr/>
      <dgm:t>
        <a:bodyPr/>
        <a:lstStyle/>
        <a:p>
          <a:endParaRPr lang="ru-RU"/>
        </a:p>
      </dgm:t>
    </dgm:pt>
    <dgm:pt modelId="{B1AFE1D7-E5D8-45CD-9C14-A9DEE9286578}" type="sibTrans" cxnId="{1E787B40-D7AB-458E-8F1C-F04AB12C3E53}">
      <dgm:prSet/>
      <dgm:spPr/>
      <dgm:t>
        <a:bodyPr/>
        <a:lstStyle/>
        <a:p>
          <a:endParaRPr lang="ru-RU"/>
        </a:p>
      </dgm:t>
    </dgm:pt>
    <dgm:pt modelId="{1D8AD9A2-B490-4861-AE82-93ADBA892A53}">
      <dgm:prSet phldrT="[Текст]"/>
      <dgm:spPr/>
      <dgm:t>
        <a:bodyPr/>
        <a:lstStyle/>
        <a:p>
          <a:r>
            <a:rPr lang="uk-UA" dirty="0" smtClean="0"/>
            <a:t>Показати вміст файлу</a:t>
          </a:r>
          <a:endParaRPr lang="ru-RU" dirty="0"/>
        </a:p>
      </dgm:t>
    </dgm:pt>
    <dgm:pt modelId="{44F4DD4D-1556-4823-B0D7-388EEB62028D}" type="parTrans" cxnId="{7FEAD419-982F-43C3-8FB3-2C4672897019}">
      <dgm:prSet/>
      <dgm:spPr/>
      <dgm:t>
        <a:bodyPr/>
        <a:lstStyle/>
        <a:p>
          <a:endParaRPr lang="ru-RU"/>
        </a:p>
      </dgm:t>
    </dgm:pt>
    <dgm:pt modelId="{B86444C3-ABA6-4DF5-B9E7-5D8C817D22F5}" type="sibTrans" cxnId="{7FEAD419-982F-43C3-8FB3-2C4672897019}">
      <dgm:prSet/>
      <dgm:spPr/>
      <dgm:t>
        <a:bodyPr/>
        <a:lstStyle/>
        <a:p>
          <a:endParaRPr lang="ru-RU"/>
        </a:p>
      </dgm:t>
    </dgm:pt>
    <dgm:pt modelId="{20A9157D-A489-4A11-A63D-6FD839D835DF}">
      <dgm:prSet phldrT="[Текст]"/>
      <dgm:spPr/>
      <dgm:t>
        <a:bodyPr/>
        <a:lstStyle/>
        <a:p>
          <a:r>
            <a:rPr lang="uk-UA" dirty="0" smtClean="0"/>
            <a:t>Знайти файли і архіви</a:t>
          </a:r>
          <a:endParaRPr lang="ru-RU" dirty="0"/>
        </a:p>
      </dgm:t>
    </dgm:pt>
    <dgm:pt modelId="{DC3A1383-9996-4DAD-A39F-57DD7AB5F432}" type="parTrans" cxnId="{27904D1F-5F66-4554-AA34-8BFEA973501A}">
      <dgm:prSet/>
      <dgm:spPr/>
      <dgm:t>
        <a:bodyPr/>
        <a:lstStyle/>
        <a:p>
          <a:endParaRPr lang="ru-RU"/>
        </a:p>
      </dgm:t>
    </dgm:pt>
    <dgm:pt modelId="{B7DD31A3-BAF9-45FD-9C3E-885F83BF27EF}" type="sibTrans" cxnId="{27904D1F-5F66-4554-AA34-8BFEA973501A}">
      <dgm:prSet/>
      <dgm:spPr/>
      <dgm:t>
        <a:bodyPr/>
        <a:lstStyle/>
        <a:p>
          <a:endParaRPr lang="ru-RU"/>
        </a:p>
      </dgm:t>
    </dgm:pt>
    <dgm:pt modelId="{BD4D6644-1E8A-45E4-8F70-D4F51E921433}">
      <dgm:prSet phldrT="[Текст]"/>
      <dgm:spPr/>
      <dgm:t>
        <a:bodyPr/>
        <a:lstStyle/>
        <a:p>
          <a:r>
            <a:rPr lang="uk-UA" dirty="0" smtClean="0"/>
            <a:t>Виклик майстра</a:t>
          </a:r>
          <a:endParaRPr lang="ru-RU" dirty="0"/>
        </a:p>
      </dgm:t>
    </dgm:pt>
    <dgm:pt modelId="{DDB52190-0CE6-431F-B67B-94F30889EC33}" type="parTrans" cxnId="{0A733917-2A29-4D0C-BDFF-BD68673B8694}">
      <dgm:prSet/>
      <dgm:spPr/>
      <dgm:t>
        <a:bodyPr/>
        <a:lstStyle/>
        <a:p>
          <a:endParaRPr lang="ru-RU"/>
        </a:p>
      </dgm:t>
    </dgm:pt>
    <dgm:pt modelId="{71CBF986-A91A-49F3-B3CB-5720AF6ED76F}" type="sibTrans" cxnId="{0A733917-2A29-4D0C-BDFF-BD68673B8694}">
      <dgm:prSet/>
      <dgm:spPr/>
      <dgm:t>
        <a:bodyPr/>
        <a:lstStyle/>
        <a:p>
          <a:endParaRPr lang="ru-RU"/>
        </a:p>
      </dgm:t>
    </dgm:pt>
    <dgm:pt modelId="{E4A4753B-78D9-4ACE-B4BD-4C34E197CB97}">
      <dgm:prSet phldrT="[Текст]"/>
      <dgm:spPr/>
      <dgm:t>
        <a:bodyPr/>
        <a:lstStyle/>
        <a:p>
          <a:r>
            <a:rPr lang="uk-UA" dirty="0" smtClean="0"/>
            <a:t>Показати інформацію</a:t>
          </a:r>
          <a:endParaRPr lang="ru-RU" dirty="0"/>
        </a:p>
      </dgm:t>
    </dgm:pt>
    <dgm:pt modelId="{36C981D6-F2F2-45C3-B011-C0BB356A21C3}" type="parTrans" cxnId="{28F8D44E-E811-4F3C-BD03-B57DE2851587}">
      <dgm:prSet/>
      <dgm:spPr/>
      <dgm:t>
        <a:bodyPr/>
        <a:lstStyle/>
        <a:p>
          <a:endParaRPr lang="ru-RU"/>
        </a:p>
      </dgm:t>
    </dgm:pt>
    <dgm:pt modelId="{E9E7D208-56DA-4ED5-846C-E592C4A618B8}" type="sibTrans" cxnId="{28F8D44E-E811-4F3C-BD03-B57DE2851587}">
      <dgm:prSet/>
      <dgm:spPr/>
      <dgm:t>
        <a:bodyPr/>
        <a:lstStyle/>
        <a:p>
          <a:endParaRPr lang="ru-RU"/>
        </a:p>
      </dgm:t>
    </dgm:pt>
    <dgm:pt modelId="{C1A439DC-9940-465D-B910-C31B3D11C4D6}">
      <dgm:prSet phldrT="[Текст]"/>
      <dgm:spPr/>
      <dgm:t>
        <a:bodyPr/>
        <a:lstStyle/>
        <a:p>
          <a:r>
            <a:rPr lang="uk-UA" dirty="0" smtClean="0"/>
            <a:t>Перевірити архів на наявність вірусу</a:t>
          </a:r>
          <a:endParaRPr lang="ru-RU" dirty="0"/>
        </a:p>
      </dgm:t>
    </dgm:pt>
    <dgm:pt modelId="{4271580C-311C-4786-99BB-FC06188FE4D7}" type="parTrans" cxnId="{CE76B30C-12EA-4C61-A288-146039EC6020}">
      <dgm:prSet/>
      <dgm:spPr/>
      <dgm:t>
        <a:bodyPr/>
        <a:lstStyle/>
        <a:p>
          <a:endParaRPr lang="ru-RU"/>
        </a:p>
      </dgm:t>
    </dgm:pt>
    <dgm:pt modelId="{710D715F-975E-4B38-9241-90A01F5F1F07}" type="sibTrans" cxnId="{CE76B30C-12EA-4C61-A288-146039EC6020}">
      <dgm:prSet/>
      <dgm:spPr/>
      <dgm:t>
        <a:bodyPr/>
        <a:lstStyle/>
        <a:p>
          <a:endParaRPr lang="ru-RU"/>
        </a:p>
      </dgm:t>
    </dgm:pt>
    <dgm:pt modelId="{E2D2BF17-48FD-41C5-AF56-F93144CD140E}">
      <dgm:prSet phldrT="[Текст]"/>
      <dgm:spPr/>
      <dgm:t>
        <a:bodyPr/>
        <a:lstStyle/>
        <a:p>
          <a:r>
            <a:rPr lang="uk-UA" dirty="0" err="1" smtClean="0"/>
            <a:t>Добавитикоментар</a:t>
          </a:r>
          <a:r>
            <a:rPr lang="uk-UA" dirty="0" smtClean="0"/>
            <a:t> до архіву</a:t>
          </a:r>
          <a:endParaRPr lang="ru-RU" dirty="0"/>
        </a:p>
      </dgm:t>
    </dgm:pt>
    <dgm:pt modelId="{3DE05737-1E58-4A27-BF71-7FEC340FFF44}" type="parTrans" cxnId="{B6BB8546-AAF3-4FD2-9186-E0F8CE72E95E}">
      <dgm:prSet/>
      <dgm:spPr/>
      <dgm:t>
        <a:bodyPr/>
        <a:lstStyle/>
        <a:p>
          <a:endParaRPr lang="ru-RU"/>
        </a:p>
      </dgm:t>
    </dgm:pt>
    <dgm:pt modelId="{22FAECD1-A388-4389-ACF9-1A44180AD704}" type="sibTrans" cxnId="{B6BB8546-AAF3-4FD2-9186-E0F8CE72E95E}">
      <dgm:prSet/>
      <dgm:spPr/>
      <dgm:t>
        <a:bodyPr/>
        <a:lstStyle/>
        <a:p>
          <a:endParaRPr lang="ru-RU"/>
        </a:p>
      </dgm:t>
    </dgm:pt>
    <dgm:pt modelId="{512515D2-A3EE-423A-946D-AABEBB87A55E}">
      <dgm:prSet phldrT="[Текст]"/>
      <dgm:spPr/>
      <dgm:t>
        <a:bodyPr/>
        <a:lstStyle/>
        <a:p>
          <a:r>
            <a:rPr lang="uk-UA" dirty="0" err="1" smtClean="0"/>
            <a:t>Перетворенняархівуу</a:t>
          </a:r>
          <a:r>
            <a:rPr lang="uk-UA" dirty="0" smtClean="0"/>
            <a:t> </a:t>
          </a:r>
          <a:r>
            <a:rPr lang="uk-UA" dirty="0" err="1" smtClean="0"/>
            <a:t>саморозпоковувальний</a:t>
          </a:r>
          <a:endParaRPr lang="ru-RU" dirty="0"/>
        </a:p>
      </dgm:t>
    </dgm:pt>
    <dgm:pt modelId="{03EA51A0-28F5-456D-9061-A77986059AB0}" type="parTrans" cxnId="{18A657AA-C35C-469D-8C9E-1D3EC2F14168}">
      <dgm:prSet/>
      <dgm:spPr/>
      <dgm:t>
        <a:bodyPr/>
        <a:lstStyle/>
        <a:p>
          <a:endParaRPr lang="ru-RU"/>
        </a:p>
      </dgm:t>
    </dgm:pt>
    <dgm:pt modelId="{91A99459-92E0-417C-9B38-AA023EDD6BF7}" type="sibTrans" cxnId="{18A657AA-C35C-469D-8C9E-1D3EC2F14168}">
      <dgm:prSet/>
      <dgm:spPr/>
      <dgm:t>
        <a:bodyPr/>
        <a:lstStyle/>
        <a:p>
          <a:endParaRPr lang="ru-RU"/>
        </a:p>
      </dgm:t>
    </dgm:pt>
    <dgm:pt modelId="{758AFDAD-2547-4ECD-A9A1-F8E124429BFB}" type="pres">
      <dgm:prSet presAssocID="{EC782954-F3C3-4BCD-860B-3F960DD0D0E0}" presName="linear" presStyleCnt="0">
        <dgm:presLayoutVars>
          <dgm:dir/>
          <dgm:resizeHandles val="exact"/>
        </dgm:presLayoutVars>
      </dgm:prSet>
      <dgm:spPr/>
    </dgm:pt>
    <dgm:pt modelId="{8387EB33-CA03-434E-AE10-E058E32F0E05}" type="pres">
      <dgm:prSet presAssocID="{0B53FF20-2401-4761-B324-6E2D9DB389B3}" presName="comp" presStyleCnt="0"/>
      <dgm:spPr/>
    </dgm:pt>
    <dgm:pt modelId="{28ACF789-C939-434D-BF6A-3431EBA50D4F}" type="pres">
      <dgm:prSet presAssocID="{0B53FF20-2401-4761-B324-6E2D9DB389B3}" presName="box" presStyleLbl="node1" presStyleIdx="0" presStyleCnt="11"/>
      <dgm:spPr/>
      <dgm:t>
        <a:bodyPr/>
        <a:lstStyle/>
        <a:p>
          <a:endParaRPr lang="ru-RU"/>
        </a:p>
      </dgm:t>
    </dgm:pt>
    <dgm:pt modelId="{043FD566-D9DC-4218-9F90-38FF2B6ACB3E}" type="pres">
      <dgm:prSet presAssocID="{0B53FF20-2401-4761-B324-6E2D9DB389B3}" presName="img" presStyleLbl="fgImgPlace1" presStyleIdx="0" presStyleCnt="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CF56A7-C81C-49AE-9E08-0E7F1112951B}" type="pres">
      <dgm:prSet presAssocID="{0B53FF20-2401-4761-B324-6E2D9DB389B3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27697-ECBA-4130-90F4-8246DC417769}" type="pres">
      <dgm:prSet presAssocID="{21DBE29C-17BF-4819-99E0-690B9214D77A}" presName="spacer" presStyleCnt="0"/>
      <dgm:spPr/>
    </dgm:pt>
    <dgm:pt modelId="{47F55C3E-255A-4E87-A763-9E19F560FD00}" type="pres">
      <dgm:prSet presAssocID="{B851F0B1-D478-400D-8F6E-54C193A1EFE4}" presName="comp" presStyleCnt="0"/>
      <dgm:spPr/>
    </dgm:pt>
    <dgm:pt modelId="{66AEED18-A833-4708-B82A-C43D3947BAE3}" type="pres">
      <dgm:prSet presAssocID="{B851F0B1-D478-400D-8F6E-54C193A1EFE4}" presName="box" presStyleLbl="node1" presStyleIdx="1" presStyleCnt="11"/>
      <dgm:spPr/>
      <dgm:t>
        <a:bodyPr/>
        <a:lstStyle/>
        <a:p>
          <a:endParaRPr lang="ru-RU"/>
        </a:p>
      </dgm:t>
    </dgm:pt>
    <dgm:pt modelId="{2C15F3C7-AE18-471B-AB84-B1D19AC8294E}" type="pres">
      <dgm:prSet presAssocID="{B851F0B1-D478-400D-8F6E-54C193A1EFE4}" presName="img" presStyleLbl="fgImgPlace1" presStyleIdx="1" presStyleCnt="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980D3A-D754-4912-AAFE-9CDEE5B1F867}" type="pres">
      <dgm:prSet presAssocID="{B851F0B1-D478-400D-8F6E-54C193A1EFE4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AD09E-256C-4316-ABD9-0F487BFA20C1}" type="pres">
      <dgm:prSet presAssocID="{91574C48-8994-42C3-B02C-26963D053EDC}" presName="spacer" presStyleCnt="0"/>
      <dgm:spPr/>
    </dgm:pt>
    <dgm:pt modelId="{67220B2B-2F50-4DA6-9FA3-C44B1E41845B}" type="pres">
      <dgm:prSet presAssocID="{5D37E156-2172-4DB0-A49E-051C5E0054E5}" presName="comp" presStyleCnt="0"/>
      <dgm:spPr/>
    </dgm:pt>
    <dgm:pt modelId="{76C512E6-9E23-448D-90B2-8BD6E7241917}" type="pres">
      <dgm:prSet presAssocID="{5D37E156-2172-4DB0-A49E-051C5E0054E5}" presName="box" presStyleLbl="node1" presStyleIdx="2" presStyleCnt="11"/>
      <dgm:spPr/>
      <dgm:t>
        <a:bodyPr/>
        <a:lstStyle/>
        <a:p>
          <a:endParaRPr lang="ru-RU"/>
        </a:p>
      </dgm:t>
    </dgm:pt>
    <dgm:pt modelId="{8E5825D8-4A89-4647-A211-41F2C334C312}" type="pres">
      <dgm:prSet presAssocID="{5D37E156-2172-4DB0-A49E-051C5E0054E5}" presName="img" presStyleLbl="fgImgPlace1" presStyleIdx="2" presStyleCnt="1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CD7089-827F-4E3B-BF3A-C7805255F50D}" type="pres">
      <dgm:prSet presAssocID="{5D37E156-2172-4DB0-A49E-051C5E0054E5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3E1DD-8B5E-4EC3-8936-FBA6750A143D}" type="pres">
      <dgm:prSet presAssocID="{F6E5AA4D-BD8F-4A7A-B3DC-DF77A89986CE}" presName="spacer" presStyleCnt="0"/>
      <dgm:spPr/>
    </dgm:pt>
    <dgm:pt modelId="{14608103-DDA6-4D34-A19F-3D34258C8A16}" type="pres">
      <dgm:prSet presAssocID="{1D8AD9A2-B490-4861-AE82-93ADBA892A53}" presName="comp" presStyleCnt="0"/>
      <dgm:spPr/>
    </dgm:pt>
    <dgm:pt modelId="{E675A32E-1580-42FF-98FA-AF841AC58770}" type="pres">
      <dgm:prSet presAssocID="{1D8AD9A2-B490-4861-AE82-93ADBA892A53}" presName="box" presStyleLbl="node1" presStyleIdx="3" presStyleCnt="11"/>
      <dgm:spPr/>
      <dgm:t>
        <a:bodyPr/>
        <a:lstStyle/>
        <a:p>
          <a:endParaRPr lang="ru-RU"/>
        </a:p>
      </dgm:t>
    </dgm:pt>
    <dgm:pt modelId="{8EDA95EE-B92B-4F77-A5D9-BF5120ED2CB1}" type="pres">
      <dgm:prSet presAssocID="{1D8AD9A2-B490-4861-AE82-93ADBA892A53}" presName="img" presStyleLbl="fgImgPlace1" presStyleIdx="3" presStyleCnt="1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8DF0842-0CCF-469B-913A-8001FA5391DF}" type="pres">
      <dgm:prSet presAssocID="{1D8AD9A2-B490-4861-AE82-93ADBA892A53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6CF26-1223-482F-92D7-B8EAB6C8ADFB}" type="pres">
      <dgm:prSet presAssocID="{B86444C3-ABA6-4DF5-B9E7-5D8C817D22F5}" presName="spacer" presStyleCnt="0"/>
      <dgm:spPr/>
    </dgm:pt>
    <dgm:pt modelId="{F398E858-BCED-44B9-A129-B0EFE2E93D13}" type="pres">
      <dgm:prSet presAssocID="{20A9157D-A489-4A11-A63D-6FD839D835DF}" presName="comp" presStyleCnt="0"/>
      <dgm:spPr/>
    </dgm:pt>
    <dgm:pt modelId="{A0AF489A-A909-4D71-90BC-A66D22FF74FB}" type="pres">
      <dgm:prSet presAssocID="{20A9157D-A489-4A11-A63D-6FD839D835DF}" presName="box" presStyleLbl="node1" presStyleIdx="4" presStyleCnt="11"/>
      <dgm:spPr/>
      <dgm:t>
        <a:bodyPr/>
        <a:lstStyle/>
        <a:p>
          <a:endParaRPr lang="ru-RU"/>
        </a:p>
      </dgm:t>
    </dgm:pt>
    <dgm:pt modelId="{017A2A66-C678-4FC9-8DE9-7E84971A6160}" type="pres">
      <dgm:prSet presAssocID="{20A9157D-A489-4A11-A63D-6FD839D835DF}" presName="img" presStyleLbl="fgImgPlace1" presStyleIdx="4" presStyleCnt="1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031482E-9BE2-4DE0-84DF-9F738C00D344}" type="pres">
      <dgm:prSet presAssocID="{20A9157D-A489-4A11-A63D-6FD839D835DF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19E2F-060C-4205-B132-748A97118164}" type="pres">
      <dgm:prSet presAssocID="{B7DD31A3-BAF9-45FD-9C3E-885F83BF27EF}" presName="spacer" presStyleCnt="0"/>
      <dgm:spPr/>
    </dgm:pt>
    <dgm:pt modelId="{9766C349-35ED-4EB0-AEFA-44A2A14BB024}" type="pres">
      <dgm:prSet presAssocID="{BD4D6644-1E8A-45E4-8F70-D4F51E921433}" presName="comp" presStyleCnt="0"/>
      <dgm:spPr/>
    </dgm:pt>
    <dgm:pt modelId="{D5990316-27B5-4C92-BF2E-EBB862637C3E}" type="pres">
      <dgm:prSet presAssocID="{BD4D6644-1E8A-45E4-8F70-D4F51E921433}" presName="box" presStyleLbl="node1" presStyleIdx="5" presStyleCnt="11"/>
      <dgm:spPr/>
      <dgm:t>
        <a:bodyPr/>
        <a:lstStyle/>
        <a:p>
          <a:endParaRPr lang="ru-RU"/>
        </a:p>
      </dgm:t>
    </dgm:pt>
    <dgm:pt modelId="{5D79F74D-7F76-45D3-B3D0-B39A0B9E48BE}" type="pres">
      <dgm:prSet presAssocID="{BD4D6644-1E8A-45E4-8F70-D4F51E921433}" presName="img" presStyleLbl="fgImgPlace1" presStyleIdx="5" presStyleCnt="1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530A09F-2661-4A39-B972-BA21B38B7B2A}" type="pres">
      <dgm:prSet presAssocID="{BD4D6644-1E8A-45E4-8F70-D4F51E921433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425A0-7C5C-4CF1-B291-74BB9E2E87BB}" type="pres">
      <dgm:prSet presAssocID="{71CBF986-A91A-49F3-B3CB-5720AF6ED76F}" presName="spacer" presStyleCnt="0"/>
      <dgm:spPr/>
    </dgm:pt>
    <dgm:pt modelId="{5A1A1F0A-6DC9-4CB1-8F94-EB2B231BDD8D}" type="pres">
      <dgm:prSet presAssocID="{E4A4753B-78D9-4ACE-B4BD-4C34E197CB97}" presName="comp" presStyleCnt="0"/>
      <dgm:spPr/>
    </dgm:pt>
    <dgm:pt modelId="{10353DCC-29A4-44E5-BE9F-1009E19EBA5B}" type="pres">
      <dgm:prSet presAssocID="{E4A4753B-78D9-4ACE-B4BD-4C34E197CB97}" presName="box" presStyleLbl="node1" presStyleIdx="6" presStyleCnt="11"/>
      <dgm:spPr/>
      <dgm:t>
        <a:bodyPr/>
        <a:lstStyle/>
        <a:p>
          <a:endParaRPr lang="ru-RU"/>
        </a:p>
      </dgm:t>
    </dgm:pt>
    <dgm:pt modelId="{8A8F6C17-BE44-40B3-B06D-F2EC230D3245}" type="pres">
      <dgm:prSet presAssocID="{E4A4753B-78D9-4ACE-B4BD-4C34E197CB97}" presName="img" presStyleLbl="fgImgPlace1" presStyleIdx="6" presStyleCnt="1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6B49B20-5C42-4228-8E16-1B51C0DA74E4}" type="pres">
      <dgm:prSet presAssocID="{E4A4753B-78D9-4ACE-B4BD-4C34E197CB97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BCDF-4F7D-4C72-94D7-58EE5F244F76}" type="pres">
      <dgm:prSet presAssocID="{E9E7D208-56DA-4ED5-846C-E592C4A618B8}" presName="spacer" presStyleCnt="0"/>
      <dgm:spPr/>
    </dgm:pt>
    <dgm:pt modelId="{6535FABA-7CD8-4946-B608-536AC3A70C2B}" type="pres">
      <dgm:prSet presAssocID="{C1A439DC-9940-465D-B910-C31B3D11C4D6}" presName="comp" presStyleCnt="0"/>
      <dgm:spPr/>
    </dgm:pt>
    <dgm:pt modelId="{200C6E73-E01A-4F0D-B200-EDD85AB9990E}" type="pres">
      <dgm:prSet presAssocID="{C1A439DC-9940-465D-B910-C31B3D11C4D6}" presName="box" presStyleLbl="node1" presStyleIdx="7" presStyleCnt="11"/>
      <dgm:spPr/>
      <dgm:t>
        <a:bodyPr/>
        <a:lstStyle/>
        <a:p>
          <a:endParaRPr lang="ru-RU"/>
        </a:p>
      </dgm:t>
    </dgm:pt>
    <dgm:pt modelId="{457ED398-1EB2-49A1-9038-1A8CA63E5CD8}" type="pres">
      <dgm:prSet presAssocID="{C1A439DC-9940-465D-B910-C31B3D11C4D6}" presName="img" presStyleLbl="fgImgPlace1" presStyleIdx="7" presStyleCnt="1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73539F1-5094-4DCC-9759-E2EAFA0D80E2}" type="pres">
      <dgm:prSet presAssocID="{C1A439DC-9940-465D-B910-C31B3D11C4D6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D31BB-8080-4BAE-A147-0DC539BB9B96}" type="pres">
      <dgm:prSet presAssocID="{710D715F-975E-4B38-9241-90A01F5F1F07}" presName="spacer" presStyleCnt="0"/>
      <dgm:spPr/>
    </dgm:pt>
    <dgm:pt modelId="{A3AE4502-6F7B-4340-BCF2-9C8E6A4DF066}" type="pres">
      <dgm:prSet presAssocID="{E2D2BF17-48FD-41C5-AF56-F93144CD140E}" presName="comp" presStyleCnt="0"/>
      <dgm:spPr/>
    </dgm:pt>
    <dgm:pt modelId="{2EDE79A7-D033-4712-A37D-FED59A8AB865}" type="pres">
      <dgm:prSet presAssocID="{E2D2BF17-48FD-41C5-AF56-F93144CD140E}" presName="box" presStyleLbl="node1" presStyleIdx="8" presStyleCnt="11"/>
      <dgm:spPr/>
      <dgm:t>
        <a:bodyPr/>
        <a:lstStyle/>
        <a:p>
          <a:endParaRPr lang="ru-RU"/>
        </a:p>
      </dgm:t>
    </dgm:pt>
    <dgm:pt modelId="{E252CE46-0FCC-468C-A3C1-464D34C92987}" type="pres">
      <dgm:prSet presAssocID="{E2D2BF17-48FD-41C5-AF56-F93144CD140E}" presName="img" presStyleLbl="fgImgPlace1" presStyleIdx="8" presStyleCnt="1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108BEA61-AD7D-4E1D-BFE9-30A3BC7F5B64}" type="pres">
      <dgm:prSet presAssocID="{E2D2BF17-48FD-41C5-AF56-F93144CD140E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EC6C8-7D7F-4A44-95FD-5427B8079794}" type="pres">
      <dgm:prSet presAssocID="{22FAECD1-A388-4389-ACF9-1A44180AD704}" presName="spacer" presStyleCnt="0"/>
      <dgm:spPr/>
    </dgm:pt>
    <dgm:pt modelId="{7329F7FA-45DD-4738-9427-79110EE24799}" type="pres">
      <dgm:prSet presAssocID="{512515D2-A3EE-423A-946D-AABEBB87A55E}" presName="comp" presStyleCnt="0"/>
      <dgm:spPr/>
    </dgm:pt>
    <dgm:pt modelId="{0BD520A3-C118-49E5-8F49-04ABE2F2D85E}" type="pres">
      <dgm:prSet presAssocID="{512515D2-A3EE-423A-946D-AABEBB87A55E}" presName="box" presStyleLbl="node1" presStyleIdx="9" presStyleCnt="11"/>
      <dgm:spPr/>
      <dgm:t>
        <a:bodyPr/>
        <a:lstStyle/>
        <a:p>
          <a:endParaRPr lang="ru-RU"/>
        </a:p>
      </dgm:t>
    </dgm:pt>
    <dgm:pt modelId="{CEDA4053-180D-4769-A9F6-3980A7BC8B08}" type="pres">
      <dgm:prSet presAssocID="{512515D2-A3EE-423A-946D-AABEBB87A55E}" presName="img" presStyleLbl="fgImgPlace1" presStyleIdx="9" presStyleCnt="1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8C795B80-ECD9-4C01-AE59-D9924D8317E6}" type="pres">
      <dgm:prSet presAssocID="{512515D2-A3EE-423A-946D-AABEBB87A55E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20792-C10A-4B15-8F92-5F177C77E544}" type="pres">
      <dgm:prSet presAssocID="{91A99459-92E0-417C-9B38-AA023EDD6BF7}" presName="spacer" presStyleCnt="0"/>
      <dgm:spPr/>
    </dgm:pt>
    <dgm:pt modelId="{35EE1B34-0FF6-4B3A-8E99-6EE19D115166}" type="pres">
      <dgm:prSet presAssocID="{74487AA1-F400-4DC4-B0E2-1C840F79A8B5}" presName="comp" presStyleCnt="0"/>
      <dgm:spPr/>
    </dgm:pt>
    <dgm:pt modelId="{E447CE8A-076C-4D49-8135-D94066A1BF62}" type="pres">
      <dgm:prSet presAssocID="{74487AA1-F400-4DC4-B0E2-1C840F79A8B5}" presName="box" presStyleLbl="node1" presStyleIdx="10" presStyleCnt="11"/>
      <dgm:spPr/>
      <dgm:t>
        <a:bodyPr/>
        <a:lstStyle/>
        <a:p>
          <a:endParaRPr lang="ru-RU"/>
        </a:p>
      </dgm:t>
    </dgm:pt>
    <dgm:pt modelId="{49D8C847-8236-459E-B105-53A204EF365E}" type="pres">
      <dgm:prSet presAssocID="{74487AA1-F400-4DC4-B0E2-1C840F79A8B5}" presName="img" presStyleLbl="fgImgPlace1" presStyleIdx="10" presStyleCnt="1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D987A9C4-4B74-42F0-973F-D13F3AF51C6D}" type="pres">
      <dgm:prSet presAssocID="{74487AA1-F400-4DC4-B0E2-1C840F79A8B5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4B1A3-9AF8-4179-95DB-82C41521772A}" type="presOf" srcId="{E2D2BF17-48FD-41C5-AF56-F93144CD140E}" destId="{2EDE79A7-D033-4712-A37D-FED59A8AB865}" srcOrd="0" destOrd="0" presId="urn:microsoft.com/office/officeart/2005/8/layout/vList4"/>
    <dgm:cxn modelId="{CC7EB5D5-9B88-4BEA-AA5F-290B7AD8207C}" type="presOf" srcId="{1D8AD9A2-B490-4861-AE82-93ADBA892A53}" destId="{E675A32E-1580-42FF-98FA-AF841AC58770}" srcOrd="0" destOrd="0" presId="urn:microsoft.com/office/officeart/2005/8/layout/vList4"/>
    <dgm:cxn modelId="{88DA70AD-254E-494C-8981-2A129B76D39C}" type="presOf" srcId="{20A9157D-A489-4A11-A63D-6FD839D835DF}" destId="{A0AF489A-A909-4D71-90BC-A66D22FF74FB}" srcOrd="0" destOrd="0" presId="urn:microsoft.com/office/officeart/2005/8/layout/vList4"/>
    <dgm:cxn modelId="{00998DA9-031A-4E2B-8B33-625E7BB70805}" type="presOf" srcId="{512515D2-A3EE-423A-946D-AABEBB87A55E}" destId="{8C795B80-ECD9-4C01-AE59-D9924D8317E6}" srcOrd="1" destOrd="0" presId="urn:microsoft.com/office/officeart/2005/8/layout/vList4"/>
    <dgm:cxn modelId="{79D1885E-D9CD-49D2-8C9E-2B5C52F17727}" srcId="{EC782954-F3C3-4BCD-860B-3F960DD0D0E0}" destId="{0B53FF20-2401-4761-B324-6E2D9DB389B3}" srcOrd="0" destOrd="0" parTransId="{DFB43AD1-5384-4BBF-B9C1-353720B742FA}" sibTransId="{21DBE29C-17BF-4819-99E0-690B9214D77A}"/>
    <dgm:cxn modelId="{11F81A44-3B9B-4FEB-94C4-5E3FD46A95A6}" type="presOf" srcId="{5D37E156-2172-4DB0-A49E-051C5E0054E5}" destId="{95CD7089-827F-4E3B-BF3A-C7805255F50D}" srcOrd="1" destOrd="0" presId="urn:microsoft.com/office/officeart/2005/8/layout/vList4"/>
    <dgm:cxn modelId="{482B5AE3-EA55-47C4-8966-DB64214613CE}" type="presOf" srcId="{0B53FF20-2401-4761-B324-6E2D9DB389B3}" destId="{79CF56A7-C81C-49AE-9E08-0E7F1112951B}" srcOrd="1" destOrd="0" presId="urn:microsoft.com/office/officeart/2005/8/layout/vList4"/>
    <dgm:cxn modelId="{91526541-B8D3-4554-81D0-A7FBF0750899}" type="presOf" srcId="{BD4D6644-1E8A-45E4-8F70-D4F51E921433}" destId="{7530A09F-2661-4A39-B972-BA21B38B7B2A}" srcOrd="1" destOrd="0" presId="urn:microsoft.com/office/officeart/2005/8/layout/vList4"/>
    <dgm:cxn modelId="{DA579DFC-5BA8-49FC-AFE6-C32A28D366DC}" type="presOf" srcId="{B851F0B1-D478-400D-8F6E-54C193A1EFE4}" destId="{E3980D3A-D754-4912-AAFE-9CDEE5B1F867}" srcOrd="1" destOrd="0" presId="urn:microsoft.com/office/officeart/2005/8/layout/vList4"/>
    <dgm:cxn modelId="{20833839-5A90-4AA6-9CDA-8435945CA7AA}" type="presOf" srcId="{74487AA1-F400-4DC4-B0E2-1C840F79A8B5}" destId="{E447CE8A-076C-4D49-8135-D94066A1BF62}" srcOrd="0" destOrd="0" presId="urn:microsoft.com/office/officeart/2005/8/layout/vList4"/>
    <dgm:cxn modelId="{1E787B40-D7AB-458E-8F1C-F04AB12C3E53}" srcId="{EC782954-F3C3-4BCD-860B-3F960DD0D0E0}" destId="{74487AA1-F400-4DC4-B0E2-1C840F79A8B5}" srcOrd="10" destOrd="0" parTransId="{100CBB42-C5B7-4588-8100-AE76F7E4A0AD}" sibTransId="{B1AFE1D7-E5D8-45CD-9C14-A9DEE9286578}"/>
    <dgm:cxn modelId="{AEEF7D66-9276-4483-8B60-B2F7DA3E5A64}" type="presOf" srcId="{E4A4753B-78D9-4ACE-B4BD-4C34E197CB97}" destId="{10353DCC-29A4-44E5-BE9F-1009E19EBA5B}" srcOrd="0" destOrd="0" presId="urn:microsoft.com/office/officeart/2005/8/layout/vList4"/>
    <dgm:cxn modelId="{B6BB8546-AAF3-4FD2-9186-E0F8CE72E95E}" srcId="{EC782954-F3C3-4BCD-860B-3F960DD0D0E0}" destId="{E2D2BF17-48FD-41C5-AF56-F93144CD140E}" srcOrd="8" destOrd="0" parTransId="{3DE05737-1E58-4A27-BF71-7FEC340FFF44}" sibTransId="{22FAECD1-A388-4389-ACF9-1A44180AD704}"/>
    <dgm:cxn modelId="{27C01360-97A0-4546-96FD-C5DB2D7FFFF6}" type="presOf" srcId="{512515D2-A3EE-423A-946D-AABEBB87A55E}" destId="{0BD520A3-C118-49E5-8F49-04ABE2F2D85E}" srcOrd="0" destOrd="0" presId="urn:microsoft.com/office/officeart/2005/8/layout/vList4"/>
    <dgm:cxn modelId="{76F52FFB-60ED-4645-BA7C-CE33CEAA4E76}" type="presOf" srcId="{1D8AD9A2-B490-4861-AE82-93ADBA892A53}" destId="{08DF0842-0CCF-469B-913A-8001FA5391DF}" srcOrd="1" destOrd="0" presId="urn:microsoft.com/office/officeart/2005/8/layout/vList4"/>
    <dgm:cxn modelId="{38878C42-B5E9-4F75-98DB-F4C9F0E650B7}" srcId="{EC782954-F3C3-4BCD-860B-3F960DD0D0E0}" destId="{5D37E156-2172-4DB0-A49E-051C5E0054E5}" srcOrd="2" destOrd="0" parTransId="{3AFB0CD1-C7A7-4DA2-A6CA-50F365526972}" sibTransId="{F6E5AA4D-BD8F-4A7A-B3DC-DF77A89986CE}"/>
    <dgm:cxn modelId="{18A657AA-C35C-469D-8C9E-1D3EC2F14168}" srcId="{EC782954-F3C3-4BCD-860B-3F960DD0D0E0}" destId="{512515D2-A3EE-423A-946D-AABEBB87A55E}" srcOrd="9" destOrd="0" parTransId="{03EA51A0-28F5-456D-9061-A77986059AB0}" sibTransId="{91A99459-92E0-417C-9B38-AA023EDD6BF7}"/>
    <dgm:cxn modelId="{B918F300-03EA-4B40-9261-A0A17E2C72FE}" type="presOf" srcId="{E2D2BF17-48FD-41C5-AF56-F93144CD140E}" destId="{108BEA61-AD7D-4E1D-BFE9-30A3BC7F5B64}" srcOrd="1" destOrd="0" presId="urn:microsoft.com/office/officeart/2005/8/layout/vList4"/>
    <dgm:cxn modelId="{B3C97F52-77F3-4E4F-BE2A-4547C9B838C8}" type="presOf" srcId="{5D37E156-2172-4DB0-A49E-051C5E0054E5}" destId="{76C512E6-9E23-448D-90B2-8BD6E7241917}" srcOrd="0" destOrd="0" presId="urn:microsoft.com/office/officeart/2005/8/layout/vList4"/>
    <dgm:cxn modelId="{7FEAD419-982F-43C3-8FB3-2C4672897019}" srcId="{EC782954-F3C3-4BCD-860B-3F960DD0D0E0}" destId="{1D8AD9A2-B490-4861-AE82-93ADBA892A53}" srcOrd="3" destOrd="0" parTransId="{44F4DD4D-1556-4823-B0D7-388EEB62028D}" sibTransId="{B86444C3-ABA6-4DF5-B9E7-5D8C817D22F5}"/>
    <dgm:cxn modelId="{4ECC3CAC-105D-440B-993C-FDD617FAF9E1}" type="presOf" srcId="{74487AA1-F400-4DC4-B0E2-1C840F79A8B5}" destId="{D987A9C4-4B74-42F0-973F-D13F3AF51C6D}" srcOrd="1" destOrd="0" presId="urn:microsoft.com/office/officeart/2005/8/layout/vList4"/>
    <dgm:cxn modelId="{CE76B30C-12EA-4C61-A288-146039EC6020}" srcId="{EC782954-F3C3-4BCD-860B-3F960DD0D0E0}" destId="{C1A439DC-9940-465D-B910-C31B3D11C4D6}" srcOrd="7" destOrd="0" parTransId="{4271580C-311C-4786-99BB-FC06188FE4D7}" sibTransId="{710D715F-975E-4B38-9241-90A01F5F1F07}"/>
    <dgm:cxn modelId="{C0F1BAD3-72E7-4A21-A065-7600E1EB60CE}" type="presOf" srcId="{C1A439DC-9940-465D-B910-C31B3D11C4D6}" destId="{200C6E73-E01A-4F0D-B200-EDD85AB9990E}" srcOrd="0" destOrd="0" presId="urn:microsoft.com/office/officeart/2005/8/layout/vList4"/>
    <dgm:cxn modelId="{1D38AD72-060D-4A17-A585-65F405C24404}" type="presOf" srcId="{20A9157D-A489-4A11-A63D-6FD839D835DF}" destId="{D031482E-9BE2-4DE0-84DF-9F738C00D344}" srcOrd="1" destOrd="0" presId="urn:microsoft.com/office/officeart/2005/8/layout/vList4"/>
    <dgm:cxn modelId="{27904D1F-5F66-4554-AA34-8BFEA973501A}" srcId="{EC782954-F3C3-4BCD-860B-3F960DD0D0E0}" destId="{20A9157D-A489-4A11-A63D-6FD839D835DF}" srcOrd="4" destOrd="0" parTransId="{DC3A1383-9996-4DAD-A39F-57DD7AB5F432}" sibTransId="{B7DD31A3-BAF9-45FD-9C3E-885F83BF27EF}"/>
    <dgm:cxn modelId="{226881DC-49AB-46B8-8033-467103F08221}" type="presOf" srcId="{B851F0B1-D478-400D-8F6E-54C193A1EFE4}" destId="{66AEED18-A833-4708-B82A-C43D3947BAE3}" srcOrd="0" destOrd="0" presId="urn:microsoft.com/office/officeart/2005/8/layout/vList4"/>
    <dgm:cxn modelId="{679D0CEC-3B9A-470D-90BB-7F493601AD3D}" type="presOf" srcId="{C1A439DC-9940-465D-B910-C31B3D11C4D6}" destId="{173539F1-5094-4DCC-9759-E2EAFA0D80E2}" srcOrd="1" destOrd="0" presId="urn:microsoft.com/office/officeart/2005/8/layout/vList4"/>
    <dgm:cxn modelId="{711C58CB-79AB-4EA4-AF54-589486C722BA}" type="presOf" srcId="{BD4D6644-1E8A-45E4-8F70-D4F51E921433}" destId="{D5990316-27B5-4C92-BF2E-EBB862637C3E}" srcOrd="0" destOrd="0" presId="urn:microsoft.com/office/officeart/2005/8/layout/vList4"/>
    <dgm:cxn modelId="{0209C457-32D2-4672-8183-0C056A8E0908}" type="presOf" srcId="{E4A4753B-78D9-4ACE-B4BD-4C34E197CB97}" destId="{46B49B20-5C42-4228-8E16-1B51C0DA74E4}" srcOrd="1" destOrd="0" presId="urn:microsoft.com/office/officeart/2005/8/layout/vList4"/>
    <dgm:cxn modelId="{28F8D44E-E811-4F3C-BD03-B57DE2851587}" srcId="{EC782954-F3C3-4BCD-860B-3F960DD0D0E0}" destId="{E4A4753B-78D9-4ACE-B4BD-4C34E197CB97}" srcOrd="6" destOrd="0" parTransId="{36C981D6-F2F2-45C3-B011-C0BB356A21C3}" sibTransId="{E9E7D208-56DA-4ED5-846C-E592C4A618B8}"/>
    <dgm:cxn modelId="{0A733917-2A29-4D0C-BDFF-BD68673B8694}" srcId="{EC782954-F3C3-4BCD-860B-3F960DD0D0E0}" destId="{BD4D6644-1E8A-45E4-8F70-D4F51E921433}" srcOrd="5" destOrd="0" parTransId="{DDB52190-0CE6-431F-B67B-94F30889EC33}" sibTransId="{71CBF986-A91A-49F3-B3CB-5720AF6ED76F}"/>
    <dgm:cxn modelId="{0652B29D-8747-425D-980D-34A67D67B861}" srcId="{EC782954-F3C3-4BCD-860B-3F960DD0D0E0}" destId="{B851F0B1-D478-400D-8F6E-54C193A1EFE4}" srcOrd="1" destOrd="0" parTransId="{F22FD9FA-2D30-4B93-82BD-A1118DC260C4}" sibTransId="{91574C48-8994-42C3-B02C-26963D053EDC}"/>
    <dgm:cxn modelId="{1CE3AAAE-DDE6-4587-98DD-CD52FE531F0E}" type="presOf" srcId="{0B53FF20-2401-4761-B324-6E2D9DB389B3}" destId="{28ACF789-C939-434D-BF6A-3431EBA50D4F}" srcOrd="0" destOrd="0" presId="urn:microsoft.com/office/officeart/2005/8/layout/vList4"/>
    <dgm:cxn modelId="{5BA4F266-5FE0-4AEB-8325-43176E3FF04C}" type="presOf" srcId="{EC782954-F3C3-4BCD-860B-3F960DD0D0E0}" destId="{758AFDAD-2547-4ECD-A9A1-F8E124429BFB}" srcOrd="0" destOrd="0" presId="urn:microsoft.com/office/officeart/2005/8/layout/vList4"/>
    <dgm:cxn modelId="{94457E9F-42F9-4412-9AED-009764FD6E6A}" type="presParOf" srcId="{758AFDAD-2547-4ECD-A9A1-F8E124429BFB}" destId="{8387EB33-CA03-434E-AE10-E058E32F0E05}" srcOrd="0" destOrd="0" presId="urn:microsoft.com/office/officeart/2005/8/layout/vList4"/>
    <dgm:cxn modelId="{68ABE36A-6C1A-460B-9C4B-76D0643DDF8F}" type="presParOf" srcId="{8387EB33-CA03-434E-AE10-E058E32F0E05}" destId="{28ACF789-C939-434D-BF6A-3431EBA50D4F}" srcOrd="0" destOrd="0" presId="urn:microsoft.com/office/officeart/2005/8/layout/vList4"/>
    <dgm:cxn modelId="{0C1A321A-D7B3-4D9A-8E7C-AB945D8737BA}" type="presParOf" srcId="{8387EB33-CA03-434E-AE10-E058E32F0E05}" destId="{043FD566-D9DC-4218-9F90-38FF2B6ACB3E}" srcOrd="1" destOrd="0" presId="urn:microsoft.com/office/officeart/2005/8/layout/vList4"/>
    <dgm:cxn modelId="{0ACB114E-C512-4C59-BFC1-09A7D5983664}" type="presParOf" srcId="{8387EB33-CA03-434E-AE10-E058E32F0E05}" destId="{79CF56A7-C81C-49AE-9E08-0E7F1112951B}" srcOrd="2" destOrd="0" presId="urn:microsoft.com/office/officeart/2005/8/layout/vList4"/>
    <dgm:cxn modelId="{B4862093-479C-4262-8B5B-9B64202A3789}" type="presParOf" srcId="{758AFDAD-2547-4ECD-A9A1-F8E124429BFB}" destId="{5A727697-ECBA-4130-90F4-8246DC417769}" srcOrd="1" destOrd="0" presId="urn:microsoft.com/office/officeart/2005/8/layout/vList4"/>
    <dgm:cxn modelId="{0EE65F8A-1FB6-495C-82F6-B798390F0AE6}" type="presParOf" srcId="{758AFDAD-2547-4ECD-A9A1-F8E124429BFB}" destId="{47F55C3E-255A-4E87-A763-9E19F560FD00}" srcOrd="2" destOrd="0" presId="urn:microsoft.com/office/officeart/2005/8/layout/vList4"/>
    <dgm:cxn modelId="{84918DA9-4853-4CB8-AA69-5EEDA0D20239}" type="presParOf" srcId="{47F55C3E-255A-4E87-A763-9E19F560FD00}" destId="{66AEED18-A833-4708-B82A-C43D3947BAE3}" srcOrd="0" destOrd="0" presId="urn:microsoft.com/office/officeart/2005/8/layout/vList4"/>
    <dgm:cxn modelId="{E7381557-6C49-4393-B91E-39A5C8D9A374}" type="presParOf" srcId="{47F55C3E-255A-4E87-A763-9E19F560FD00}" destId="{2C15F3C7-AE18-471B-AB84-B1D19AC8294E}" srcOrd="1" destOrd="0" presId="urn:microsoft.com/office/officeart/2005/8/layout/vList4"/>
    <dgm:cxn modelId="{947D8394-1D3D-444B-A124-69A70654C77A}" type="presParOf" srcId="{47F55C3E-255A-4E87-A763-9E19F560FD00}" destId="{E3980D3A-D754-4912-AAFE-9CDEE5B1F867}" srcOrd="2" destOrd="0" presId="urn:microsoft.com/office/officeart/2005/8/layout/vList4"/>
    <dgm:cxn modelId="{5BE09CD6-0D17-4F5A-B071-5F60CD6A4321}" type="presParOf" srcId="{758AFDAD-2547-4ECD-A9A1-F8E124429BFB}" destId="{E9CAD09E-256C-4316-ABD9-0F487BFA20C1}" srcOrd="3" destOrd="0" presId="urn:microsoft.com/office/officeart/2005/8/layout/vList4"/>
    <dgm:cxn modelId="{08CECBDF-7D3F-41B5-9A31-520F7D7DA066}" type="presParOf" srcId="{758AFDAD-2547-4ECD-A9A1-F8E124429BFB}" destId="{67220B2B-2F50-4DA6-9FA3-C44B1E41845B}" srcOrd="4" destOrd="0" presId="urn:microsoft.com/office/officeart/2005/8/layout/vList4"/>
    <dgm:cxn modelId="{64DE1FBA-165A-4C3B-999E-9DDB61846283}" type="presParOf" srcId="{67220B2B-2F50-4DA6-9FA3-C44B1E41845B}" destId="{76C512E6-9E23-448D-90B2-8BD6E7241917}" srcOrd="0" destOrd="0" presId="urn:microsoft.com/office/officeart/2005/8/layout/vList4"/>
    <dgm:cxn modelId="{CC4086F5-74DC-4412-BA62-CB767DD5E5E8}" type="presParOf" srcId="{67220B2B-2F50-4DA6-9FA3-C44B1E41845B}" destId="{8E5825D8-4A89-4647-A211-41F2C334C312}" srcOrd="1" destOrd="0" presId="urn:microsoft.com/office/officeart/2005/8/layout/vList4"/>
    <dgm:cxn modelId="{E47D3C14-E86A-457F-9544-889C2236C43A}" type="presParOf" srcId="{67220B2B-2F50-4DA6-9FA3-C44B1E41845B}" destId="{95CD7089-827F-4E3B-BF3A-C7805255F50D}" srcOrd="2" destOrd="0" presId="urn:microsoft.com/office/officeart/2005/8/layout/vList4"/>
    <dgm:cxn modelId="{A87A9DE8-619E-490D-8394-15609C507086}" type="presParOf" srcId="{758AFDAD-2547-4ECD-A9A1-F8E124429BFB}" destId="{6CB3E1DD-8B5E-4EC3-8936-FBA6750A143D}" srcOrd="5" destOrd="0" presId="urn:microsoft.com/office/officeart/2005/8/layout/vList4"/>
    <dgm:cxn modelId="{367A4CAE-20CB-44BB-8C88-35DDE58DE944}" type="presParOf" srcId="{758AFDAD-2547-4ECD-A9A1-F8E124429BFB}" destId="{14608103-DDA6-4D34-A19F-3D34258C8A16}" srcOrd="6" destOrd="0" presId="urn:microsoft.com/office/officeart/2005/8/layout/vList4"/>
    <dgm:cxn modelId="{2B40013E-56FB-472E-A54C-7D44FF888922}" type="presParOf" srcId="{14608103-DDA6-4D34-A19F-3D34258C8A16}" destId="{E675A32E-1580-42FF-98FA-AF841AC58770}" srcOrd="0" destOrd="0" presId="urn:microsoft.com/office/officeart/2005/8/layout/vList4"/>
    <dgm:cxn modelId="{632B07AD-0C62-40B2-A0E9-06B7C2EFD220}" type="presParOf" srcId="{14608103-DDA6-4D34-A19F-3D34258C8A16}" destId="{8EDA95EE-B92B-4F77-A5D9-BF5120ED2CB1}" srcOrd="1" destOrd="0" presId="urn:microsoft.com/office/officeart/2005/8/layout/vList4"/>
    <dgm:cxn modelId="{DEA9B5FF-9CBD-44E7-B762-074BF9BACDD4}" type="presParOf" srcId="{14608103-DDA6-4D34-A19F-3D34258C8A16}" destId="{08DF0842-0CCF-469B-913A-8001FA5391DF}" srcOrd="2" destOrd="0" presId="urn:microsoft.com/office/officeart/2005/8/layout/vList4"/>
    <dgm:cxn modelId="{23D8D011-C0C6-437F-808D-74FEF4C8EEE1}" type="presParOf" srcId="{758AFDAD-2547-4ECD-A9A1-F8E124429BFB}" destId="{57C6CF26-1223-482F-92D7-B8EAB6C8ADFB}" srcOrd="7" destOrd="0" presId="urn:microsoft.com/office/officeart/2005/8/layout/vList4"/>
    <dgm:cxn modelId="{9F4E7E44-9EBE-488C-90DC-A561C817F07E}" type="presParOf" srcId="{758AFDAD-2547-4ECD-A9A1-F8E124429BFB}" destId="{F398E858-BCED-44B9-A129-B0EFE2E93D13}" srcOrd="8" destOrd="0" presId="urn:microsoft.com/office/officeart/2005/8/layout/vList4"/>
    <dgm:cxn modelId="{370C0ED3-D057-45CA-887A-68A86DFBCFFE}" type="presParOf" srcId="{F398E858-BCED-44B9-A129-B0EFE2E93D13}" destId="{A0AF489A-A909-4D71-90BC-A66D22FF74FB}" srcOrd="0" destOrd="0" presId="urn:microsoft.com/office/officeart/2005/8/layout/vList4"/>
    <dgm:cxn modelId="{FCD8B94A-E14A-4E61-B12C-FB8E93CC44B6}" type="presParOf" srcId="{F398E858-BCED-44B9-A129-B0EFE2E93D13}" destId="{017A2A66-C678-4FC9-8DE9-7E84971A6160}" srcOrd="1" destOrd="0" presId="urn:microsoft.com/office/officeart/2005/8/layout/vList4"/>
    <dgm:cxn modelId="{9E51279B-C5A1-437F-8D2A-55D198958A73}" type="presParOf" srcId="{F398E858-BCED-44B9-A129-B0EFE2E93D13}" destId="{D031482E-9BE2-4DE0-84DF-9F738C00D344}" srcOrd="2" destOrd="0" presId="urn:microsoft.com/office/officeart/2005/8/layout/vList4"/>
    <dgm:cxn modelId="{69804618-CE96-4143-8981-A355B0E6FB73}" type="presParOf" srcId="{758AFDAD-2547-4ECD-A9A1-F8E124429BFB}" destId="{8DE19E2F-060C-4205-B132-748A97118164}" srcOrd="9" destOrd="0" presId="urn:microsoft.com/office/officeart/2005/8/layout/vList4"/>
    <dgm:cxn modelId="{DE9C5844-61C9-4A6B-B0BC-8153BE57C731}" type="presParOf" srcId="{758AFDAD-2547-4ECD-A9A1-F8E124429BFB}" destId="{9766C349-35ED-4EB0-AEFA-44A2A14BB024}" srcOrd="10" destOrd="0" presId="urn:microsoft.com/office/officeart/2005/8/layout/vList4"/>
    <dgm:cxn modelId="{E743251F-C1E9-4995-9D26-2AEFD843E338}" type="presParOf" srcId="{9766C349-35ED-4EB0-AEFA-44A2A14BB024}" destId="{D5990316-27B5-4C92-BF2E-EBB862637C3E}" srcOrd="0" destOrd="0" presId="urn:microsoft.com/office/officeart/2005/8/layout/vList4"/>
    <dgm:cxn modelId="{80F61A40-96D3-4A53-8281-E88A0AE38D9B}" type="presParOf" srcId="{9766C349-35ED-4EB0-AEFA-44A2A14BB024}" destId="{5D79F74D-7F76-45D3-B3D0-B39A0B9E48BE}" srcOrd="1" destOrd="0" presId="urn:microsoft.com/office/officeart/2005/8/layout/vList4"/>
    <dgm:cxn modelId="{F84E2A66-CD47-45D7-9EA2-94A48C85ADD8}" type="presParOf" srcId="{9766C349-35ED-4EB0-AEFA-44A2A14BB024}" destId="{7530A09F-2661-4A39-B972-BA21B38B7B2A}" srcOrd="2" destOrd="0" presId="urn:microsoft.com/office/officeart/2005/8/layout/vList4"/>
    <dgm:cxn modelId="{AC2D090A-4184-4F50-97CA-4B4C5D5FFF92}" type="presParOf" srcId="{758AFDAD-2547-4ECD-A9A1-F8E124429BFB}" destId="{EB1425A0-7C5C-4CF1-B291-74BB9E2E87BB}" srcOrd="11" destOrd="0" presId="urn:microsoft.com/office/officeart/2005/8/layout/vList4"/>
    <dgm:cxn modelId="{522EC89E-8F92-4229-BFD8-74F2EAED1510}" type="presParOf" srcId="{758AFDAD-2547-4ECD-A9A1-F8E124429BFB}" destId="{5A1A1F0A-6DC9-4CB1-8F94-EB2B231BDD8D}" srcOrd="12" destOrd="0" presId="urn:microsoft.com/office/officeart/2005/8/layout/vList4"/>
    <dgm:cxn modelId="{145C0154-D4C2-45F8-8793-8E339CDAD36B}" type="presParOf" srcId="{5A1A1F0A-6DC9-4CB1-8F94-EB2B231BDD8D}" destId="{10353DCC-29A4-44E5-BE9F-1009E19EBA5B}" srcOrd="0" destOrd="0" presId="urn:microsoft.com/office/officeart/2005/8/layout/vList4"/>
    <dgm:cxn modelId="{2F895DE8-8AAA-41E0-814D-F8283E06A042}" type="presParOf" srcId="{5A1A1F0A-6DC9-4CB1-8F94-EB2B231BDD8D}" destId="{8A8F6C17-BE44-40B3-B06D-F2EC230D3245}" srcOrd="1" destOrd="0" presId="urn:microsoft.com/office/officeart/2005/8/layout/vList4"/>
    <dgm:cxn modelId="{ECE4E2A5-BF5D-49E6-A313-1C8648E3FB90}" type="presParOf" srcId="{5A1A1F0A-6DC9-4CB1-8F94-EB2B231BDD8D}" destId="{46B49B20-5C42-4228-8E16-1B51C0DA74E4}" srcOrd="2" destOrd="0" presId="urn:microsoft.com/office/officeart/2005/8/layout/vList4"/>
    <dgm:cxn modelId="{B8189766-D6AD-457F-8A21-81E1747960B3}" type="presParOf" srcId="{758AFDAD-2547-4ECD-A9A1-F8E124429BFB}" destId="{9679BCDF-4F7D-4C72-94D7-58EE5F244F76}" srcOrd="13" destOrd="0" presId="urn:microsoft.com/office/officeart/2005/8/layout/vList4"/>
    <dgm:cxn modelId="{44C9F92C-210F-4067-9AA3-15910FAF6CEA}" type="presParOf" srcId="{758AFDAD-2547-4ECD-A9A1-F8E124429BFB}" destId="{6535FABA-7CD8-4946-B608-536AC3A70C2B}" srcOrd="14" destOrd="0" presId="urn:microsoft.com/office/officeart/2005/8/layout/vList4"/>
    <dgm:cxn modelId="{1158C53E-334C-4A40-8CA2-E2E64988E2E3}" type="presParOf" srcId="{6535FABA-7CD8-4946-B608-536AC3A70C2B}" destId="{200C6E73-E01A-4F0D-B200-EDD85AB9990E}" srcOrd="0" destOrd="0" presId="urn:microsoft.com/office/officeart/2005/8/layout/vList4"/>
    <dgm:cxn modelId="{73632FEB-B8EF-4143-9ECA-345820C8C5A7}" type="presParOf" srcId="{6535FABA-7CD8-4946-B608-536AC3A70C2B}" destId="{457ED398-1EB2-49A1-9038-1A8CA63E5CD8}" srcOrd="1" destOrd="0" presId="urn:microsoft.com/office/officeart/2005/8/layout/vList4"/>
    <dgm:cxn modelId="{BCC1FD25-B0F6-4457-89A4-59EB24FDDAEA}" type="presParOf" srcId="{6535FABA-7CD8-4946-B608-536AC3A70C2B}" destId="{173539F1-5094-4DCC-9759-E2EAFA0D80E2}" srcOrd="2" destOrd="0" presId="urn:microsoft.com/office/officeart/2005/8/layout/vList4"/>
    <dgm:cxn modelId="{D39FB73F-4579-4DDD-B55B-5D72CDD6D2F9}" type="presParOf" srcId="{758AFDAD-2547-4ECD-A9A1-F8E124429BFB}" destId="{3A1D31BB-8080-4BAE-A147-0DC539BB9B96}" srcOrd="15" destOrd="0" presId="urn:microsoft.com/office/officeart/2005/8/layout/vList4"/>
    <dgm:cxn modelId="{43B563C0-C079-41E0-A4F5-3104C6138987}" type="presParOf" srcId="{758AFDAD-2547-4ECD-A9A1-F8E124429BFB}" destId="{A3AE4502-6F7B-4340-BCF2-9C8E6A4DF066}" srcOrd="16" destOrd="0" presId="urn:microsoft.com/office/officeart/2005/8/layout/vList4"/>
    <dgm:cxn modelId="{5A00C0C9-3B5F-48AE-9437-131DB71956FD}" type="presParOf" srcId="{A3AE4502-6F7B-4340-BCF2-9C8E6A4DF066}" destId="{2EDE79A7-D033-4712-A37D-FED59A8AB865}" srcOrd="0" destOrd="0" presId="urn:microsoft.com/office/officeart/2005/8/layout/vList4"/>
    <dgm:cxn modelId="{BE5A3F71-A749-49C4-8A3C-0156E149F596}" type="presParOf" srcId="{A3AE4502-6F7B-4340-BCF2-9C8E6A4DF066}" destId="{E252CE46-0FCC-468C-A3C1-464D34C92987}" srcOrd="1" destOrd="0" presId="urn:microsoft.com/office/officeart/2005/8/layout/vList4"/>
    <dgm:cxn modelId="{92E453A2-D755-4440-9878-D7EC6C30B3E5}" type="presParOf" srcId="{A3AE4502-6F7B-4340-BCF2-9C8E6A4DF066}" destId="{108BEA61-AD7D-4E1D-BFE9-30A3BC7F5B64}" srcOrd="2" destOrd="0" presId="urn:microsoft.com/office/officeart/2005/8/layout/vList4"/>
    <dgm:cxn modelId="{5415575D-0FD5-4344-B904-03EB56AD1CD0}" type="presParOf" srcId="{758AFDAD-2547-4ECD-A9A1-F8E124429BFB}" destId="{446EC6C8-7D7F-4A44-95FD-5427B8079794}" srcOrd="17" destOrd="0" presId="urn:microsoft.com/office/officeart/2005/8/layout/vList4"/>
    <dgm:cxn modelId="{61422BB5-C5A5-4840-863F-70D7242C2285}" type="presParOf" srcId="{758AFDAD-2547-4ECD-A9A1-F8E124429BFB}" destId="{7329F7FA-45DD-4738-9427-79110EE24799}" srcOrd="18" destOrd="0" presId="urn:microsoft.com/office/officeart/2005/8/layout/vList4"/>
    <dgm:cxn modelId="{DC7EA2B6-0F8E-4EE8-8E0F-27C90A5F94E6}" type="presParOf" srcId="{7329F7FA-45DD-4738-9427-79110EE24799}" destId="{0BD520A3-C118-49E5-8F49-04ABE2F2D85E}" srcOrd="0" destOrd="0" presId="urn:microsoft.com/office/officeart/2005/8/layout/vList4"/>
    <dgm:cxn modelId="{38562EF0-D91E-414C-96D7-36108E086B1F}" type="presParOf" srcId="{7329F7FA-45DD-4738-9427-79110EE24799}" destId="{CEDA4053-180D-4769-A9F6-3980A7BC8B08}" srcOrd="1" destOrd="0" presId="urn:microsoft.com/office/officeart/2005/8/layout/vList4"/>
    <dgm:cxn modelId="{B23C5858-D63D-42C0-A6D3-B38945FBFCD0}" type="presParOf" srcId="{7329F7FA-45DD-4738-9427-79110EE24799}" destId="{8C795B80-ECD9-4C01-AE59-D9924D8317E6}" srcOrd="2" destOrd="0" presId="urn:microsoft.com/office/officeart/2005/8/layout/vList4"/>
    <dgm:cxn modelId="{E0CDD095-AEA4-4CBE-A426-F98394F4B32E}" type="presParOf" srcId="{758AFDAD-2547-4ECD-A9A1-F8E124429BFB}" destId="{8C920792-C10A-4B15-8F92-5F177C77E544}" srcOrd="19" destOrd="0" presId="urn:microsoft.com/office/officeart/2005/8/layout/vList4"/>
    <dgm:cxn modelId="{A72B6C47-9370-4B1F-BC2F-75897DB3F33E}" type="presParOf" srcId="{758AFDAD-2547-4ECD-A9A1-F8E124429BFB}" destId="{35EE1B34-0FF6-4B3A-8E99-6EE19D115166}" srcOrd="20" destOrd="0" presId="urn:microsoft.com/office/officeart/2005/8/layout/vList4"/>
    <dgm:cxn modelId="{CE871132-1ED2-4A88-BCF0-CFCDFD9DDAB1}" type="presParOf" srcId="{35EE1B34-0FF6-4B3A-8E99-6EE19D115166}" destId="{E447CE8A-076C-4D49-8135-D94066A1BF62}" srcOrd="0" destOrd="0" presId="urn:microsoft.com/office/officeart/2005/8/layout/vList4"/>
    <dgm:cxn modelId="{425DBE28-592D-49CC-A0F4-F329D4D4FB3E}" type="presParOf" srcId="{35EE1B34-0FF6-4B3A-8E99-6EE19D115166}" destId="{49D8C847-8236-459E-B105-53A204EF365E}" srcOrd="1" destOrd="0" presId="urn:microsoft.com/office/officeart/2005/8/layout/vList4"/>
    <dgm:cxn modelId="{4C27EC87-7D6C-4756-8D81-723CE7B3AF71}" type="presParOf" srcId="{35EE1B34-0FF6-4B3A-8E99-6EE19D115166}" destId="{D987A9C4-4B74-42F0-973F-D13F3AF51C6D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9клас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err="1" smtClean="0"/>
              <a:t>Розділ</a:t>
            </a:r>
            <a:r>
              <a:rPr lang="ru-RU" sz="2400" dirty="0" smtClean="0"/>
              <a:t> 1</a:t>
            </a:r>
            <a:r>
              <a:rPr lang="en-US" sz="2400" dirty="0" smtClean="0"/>
              <a:t>4</a:t>
            </a:r>
          </a:p>
          <a:p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Стиснення та архівування даних</a:t>
            </a:r>
            <a:endParaRPr lang="ru-RU" sz="54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0"/>
            <a:ext cx="500062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uk-UA" dirty="0" smtClean="0"/>
              <a:t>Багатотомний архів</a:t>
            </a:r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571744"/>
            <a:ext cx="335922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150017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Часто виникає потреба поділити архів на </a:t>
            </a:r>
            <a:r>
              <a:rPr lang="uk-UA" sz="1400" dirty="0" err="1" smtClean="0"/>
              <a:t>“шматки”</a:t>
            </a:r>
            <a:r>
              <a:rPr lang="uk-UA" sz="1400" dirty="0" smtClean="0"/>
              <a:t> (томи) для запису на диск чи передавання через Інтернет. Такий архів називають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багатотомним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1357298"/>
            <a:ext cx="442915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Багатотомний архів – це архів </a:t>
            </a:r>
            <a:r>
              <a:rPr lang="en-US" sz="1400" dirty="0" smtClean="0"/>
              <a:t>RAR</a:t>
            </a:r>
            <a:r>
              <a:rPr lang="uk-UA" sz="1400" dirty="0" smtClean="0"/>
              <a:t>, що зберігається в кількох файлах, які називаються томами. 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69423"/>
            <a:ext cx="3000396" cy="25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1000100" y="6143644"/>
            <a:ext cx="42862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72008"/>
            <a:ext cx="2190755" cy="195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86282" y="2143116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Приклад, презентація </a:t>
            </a:r>
            <a:r>
              <a:rPr lang="uk-UA" sz="1400" dirty="0" err="1" smtClean="0"/>
              <a:t>“Пристрої</a:t>
            </a:r>
            <a:r>
              <a:rPr lang="uk-UA" sz="1400" dirty="0" smtClean="0"/>
              <a:t> вводу </a:t>
            </a:r>
            <a:r>
              <a:rPr lang="uk-UA" sz="1400" dirty="0" err="1" smtClean="0"/>
              <a:t>виводу”</a:t>
            </a:r>
            <a:r>
              <a:rPr lang="uk-UA" sz="1400" dirty="0" smtClean="0"/>
              <a:t> має об'єм 14,4 Мб, і щоб розмістити даний матеріал на сайті школи для дистанційного навчання учнів, слід спочатку створити багатотомний архів. У вікні Ім'я та параметри архіву слід вказати на які томи розділити архів (наприклад, на томи розміром по 1,4 Мб) , в результаті створений архів складається із 11 частин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uk-UA" dirty="0" err="1" smtClean="0"/>
              <a:t>Саморозпаковувальний</a:t>
            </a:r>
            <a:r>
              <a:rPr lang="uk-UA" dirty="0" smtClean="0"/>
              <a:t> архів</a:t>
            </a:r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038600" cy="34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2343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300" dirty="0" smtClean="0"/>
              <a:t>Якщо користувач, для якого призначено архів, не має програми для його розпаковування, він не зможе видобути файли з цього архіву. У такому випадку доцільно створювати </a:t>
            </a:r>
            <a:r>
              <a:rPr lang="uk-UA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саморозпаковувальний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архів. </a:t>
            </a:r>
          </a:p>
          <a:p>
            <a:pPr>
              <a:buNone/>
            </a:pPr>
            <a:r>
              <a:rPr lang="uk-UA" sz="2300" dirty="0" smtClean="0"/>
              <a:t>		Для цього у вікні Ім'я архіву та параметри потрібно встановити прапорець 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SFX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архів</a:t>
            </a:r>
            <a:r>
              <a:rPr lang="uk-UA" sz="2300" dirty="0" smtClean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750199" y="3250405"/>
            <a:ext cx="142876" cy="71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847832" y="3224210"/>
            <a:ext cx="152400" cy="133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44" y="5143512"/>
            <a:ext cx="435771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400" dirty="0" err="1" smtClean="0"/>
              <a:t>Саморозпаковувальний</a:t>
            </a:r>
            <a:r>
              <a:rPr lang="uk-UA" sz="1400" dirty="0" smtClean="0"/>
              <a:t> архів – це архів із приєднаним виконуваним модулем, який дає змогу видобути файли без запуску відповідного </a:t>
            </a:r>
            <a:r>
              <a:rPr lang="uk-UA" sz="1400" dirty="0" err="1" smtClean="0"/>
              <a:t>архіватора</a:t>
            </a:r>
            <a:r>
              <a:rPr lang="uk-UA" sz="1400" dirty="0" smtClean="0"/>
              <a:t>. Ім'я такого архіву, як і будь-якого виконуваного файлу, має розширення </a:t>
            </a:r>
            <a:r>
              <a:rPr lang="uk-UA" sz="1400" dirty="0" err="1" smtClean="0"/>
              <a:t>ехе</a:t>
            </a:r>
            <a:r>
              <a:rPr lang="uk-UA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6800"/>
          </a:xfrm>
        </p:spPr>
        <p:txBody>
          <a:bodyPr/>
          <a:lstStyle/>
          <a:p>
            <a:r>
              <a:rPr lang="uk-UA" dirty="0" smtClean="0"/>
              <a:t>Видобування файлів із архіву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500306"/>
            <a:ext cx="403860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	1. Щоб видобути файл із архіву, його потрібно спочатку відкрити, двічі клацнувши його мишею. У</a:t>
            </a:r>
            <a:r>
              <a:rPr lang="en-US" sz="1400" dirty="0" smtClean="0"/>
              <a:t> </a:t>
            </a:r>
            <a:r>
              <a:rPr lang="uk-UA" sz="1400" dirty="0" smtClean="0"/>
              <a:t>вікні </a:t>
            </a:r>
            <a:r>
              <a:rPr lang="en-US" sz="1400" dirty="0" err="1" smtClean="0"/>
              <a:t>WinRAR</a:t>
            </a:r>
            <a:r>
              <a:rPr lang="en-US" sz="1400" dirty="0" smtClean="0"/>
              <a:t> </a:t>
            </a:r>
            <a:r>
              <a:rPr lang="uk-UA" sz="1400" dirty="0" smtClean="0"/>
              <a:t>відобразиться його зміст.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14818"/>
            <a:ext cx="4143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	2. Виділити файли та папки, які потрібно видобути, та клацнути  кнопку </a:t>
            </a:r>
            <a:r>
              <a:rPr lang="uk-UA" sz="1400" b="1" dirty="0" smtClean="0"/>
              <a:t>Видобути до </a:t>
            </a:r>
            <a:r>
              <a:rPr lang="uk-UA" sz="1400" dirty="0" smtClean="0"/>
              <a:t>(</a:t>
            </a:r>
            <a:r>
              <a:rPr lang="uk-UA" sz="1400" dirty="0" err="1" smtClean="0"/>
              <a:t>Извлечь</a:t>
            </a:r>
            <a:r>
              <a:rPr lang="uk-UA" sz="1400" dirty="0" smtClean="0"/>
              <a:t> …)  на панелі інструментів. </a:t>
            </a:r>
          </a:p>
          <a:p>
            <a:r>
              <a:rPr lang="uk-UA" sz="1400" dirty="0" smtClean="0"/>
              <a:t>	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3819533" cy="32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1643050"/>
            <a:ext cx="4286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3. У вікні Шлях до видобування та параметри слід вказати ім'я папки, до якої будуть записані файли з архіву, та клацнути кнопку ОК. 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214686"/>
            <a:ext cx="3383280" cy="877824"/>
          </a:xfrm>
        </p:spPr>
        <p:txBody>
          <a:bodyPr/>
          <a:lstStyle/>
          <a:p>
            <a:r>
              <a:rPr lang="uk-UA" dirty="0" smtClean="0"/>
              <a:t>Стиснення даних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85852" y="4143380"/>
            <a:ext cx="3383280" cy="4617720"/>
          </a:xfrm>
        </p:spPr>
        <p:txBody>
          <a:bodyPr/>
          <a:lstStyle/>
          <a:p>
            <a:r>
              <a:rPr lang="uk-UA" dirty="0" smtClean="0"/>
              <a:t>Стиснення даних – це процедура перекодування даних з метою зменшення їхнього обсягу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357298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Стиснення базується на усуненні надлишкової інформації, зокрема на заміні часто повторюваних послідовностей коротшим значенням (кодом).</a:t>
            </a:r>
          </a:p>
          <a:p>
            <a:r>
              <a:rPr lang="uk-UA" sz="1400" dirty="0" smtClean="0"/>
              <a:t>Буває стиснення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втрат</a:t>
            </a:r>
            <a:r>
              <a:rPr lang="uk-UA" sz="1400" dirty="0" smtClean="0"/>
              <a:t>, коли вихідні дані можна відновити без викривлень (застосовують для текстової інформації), і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втратами</a:t>
            </a:r>
            <a:r>
              <a:rPr lang="uk-UA" sz="1400" dirty="0" smtClean="0"/>
              <a:t>, коли дані можна відновити лише з викривленнями, які, проте, можуть бути непомітними для людини(застосовують до звукової, графічної та відеоінформації). </a:t>
            </a:r>
            <a:endParaRPr lang="ru-R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2651756" cy="27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1209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82000" cy="1069848"/>
          </a:xfrm>
        </p:spPr>
        <p:txBody>
          <a:bodyPr/>
          <a:lstStyle/>
          <a:p>
            <a:r>
              <a:rPr lang="uk-UA" dirty="0" smtClean="0"/>
              <a:t>Програми - </a:t>
            </a:r>
            <a:r>
              <a:rPr lang="uk-UA" dirty="0" err="1" smtClean="0"/>
              <a:t>архіватори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041648" cy="457200"/>
          </a:xfrm>
        </p:spPr>
        <p:txBody>
          <a:bodyPr/>
          <a:lstStyle/>
          <a:p>
            <a:r>
              <a:rPr lang="uk-UA" sz="1800" dirty="0" err="1" smtClean="0"/>
              <a:t>Архіватор</a:t>
            </a:r>
            <a:r>
              <a:rPr lang="uk-UA" sz="1800" dirty="0" smtClean="0"/>
              <a:t> – це програма, що стискає та об'єднує файли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2214554"/>
            <a:ext cx="404164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		Для стиснення даних використовують спеціальні програми – </a:t>
            </a:r>
            <a:r>
              <a:rPr lang="uk-UA" sz="1400" dirty="0" err="1" smtClean="0"/>
              <a:t>архіватори</a:t>
            </a:r>
            <a:r>
              <a:rPr lang="uk-UA" sz="1400" dirty="0" smtClean="0"/>
              <a:t>. Скопійовані ними файли  називають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архівами</a:t>
            </a:r>
            <a:r>
              <a:rPr lang="uk-UA" sz="1400" dirty="0" smtClean="0"/>
              <a:t>.</a:t>
            </a:r>
          </a:p>
          <a:p>
            <a:pPr>
              <a:buNone/>
            </a:pPr>
            <a:r>
              <a:rPr lang="uk-UA" sz="1400" dirty="0" smtClean="0"/>
              <a:t>		</a:t>
            </a:r>
            <a:r>
              <a:rPr lang="uk-UA" sz="1400" dirty="0" err="1" smtClean="0"/>
              <a:t>Архіватор</a:t>
            </a:r>
            <a:r>
              <a:rPr lang="uk-UA" sz="1400" dirty="0" smtClean="0"/>
              <a:t> записує вміст файлів у архів і включає до нього інформацію про імена файлів та обсяги їхніх оригіналів. </a:t>
            </a:r>
            <a:r>
              <a:rPr lang="uk-UA" sz="1400" dirty="0" err="1" smtClean="0"/>
              <a:t>Архіватор</a:t>
            </a:r>
            <a:r>
              <a:rPr lang="uk-UA" sz="1400" dirty="0" smtClean="0"/>
              <a:t> може створити один або кілька архівів з одного чи кількох файлів.</a:t>
            </a:r>
            <a:endParaRPr lang="ru-RU" sz="1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86314" y="2285992"/>
            <a:ext cx="4038600" cy="3822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		Для зменшення обсягу файлу архіву під час архівування застосовується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стиснення без втрат</a:t>
            </a:r>
            <a:r>
              <a:rPr lang="uk-UA" sz="1400" dirty="0" smtClean="0"/>
              <a:t>. У цьому випадку текстові файли стискаються у кілька разів, а двійкові (графічні, звукові тощо) – залежно від свого формату).</a:t>
            </a:r>
          </a:p>
          <a:p>
            <a:pPr>
              <a:buNone/>
            </a:pPr>
            <a:r>
              <a:rPr lang="uk-UA" sz="1400" dirty="0" smtClean="0"/>
              <a:t>		</a:t>
            </a:r>
            <a:r>
              <a:rPr lang="uk-UA" sz="1400" dirty="0" err="1" smtClean="0"/>
              <a:t>Архіватори</a:t>
            </a:r>
            <a:r>
              <a:rPr lang="uk-UA" sz="1400" dirty="0" smtClean="0"/>
              <a:t> не тільки створюють архіви, а й здійснюють керування ними (розпаковування файлів з архіву, їх заміну тощо) і дають змогу вибрати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стиснення</a:t>
            </a:r>
            <a:r>
              <a:rPr lang="uk-UA" sz="1400" dirty="0" smtClean="0"/>
              <a:t>. </a:t>
            </a:r>
          </a:p>
          <a:p>
            <a:pPr>
              <a:buNone/>
            </a:pPr>
            <a:r>
              <a:rPr lang="uk-UA" sz="1400" dirty="0" smtClean="0"/>
              <a:t>		Програми – </a:t>
            </a:r>
            <a:r>
              <a:rPr lang="uk-UA" sz="1400" dirty="0" err="1" smtClean="0"/>
              <a:t>архіватори</a:t>
            </a:r>
            <a:r>
              <a:rPr lang="uk-UA" sz="1400" dirty="0" smtClean="0"/>
              <a:t> можуть працювати з архівними файлами в кількох форматах. Найпопулярніші формати для архівів –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ARJ</a:t>
            </a:r>
            <a:r>
              <a:rPr lang="en-US" sz="1400" dirty="0" smtClean="0"/>
              <a:t>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ZIP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7-Z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t="13636" b="13636"/>
          <a:stretch>
            <a:fillRect/>
          </a:stretch>
        </p:blipFill>
        <p:spPr bwMode="auto">
          <a:xfrm>
            <a:off x="1357290" y="4500570"/>
            <a:ext cx="2643206" cy="21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5867400" cy="1928826"/>
          </a:xfrm>
        </p:spPr>
        <p:txBody>
          <a:bodyPr/>
          <a:lstStyle/>
          <a:p>
            <a:pPr algn="ctr"/>
            <a:r>
              <a:rPr lang="uk-UA" dirty="0" smtClean="0"/>
              <a:t>Архівування файлів і папок у </a:t>
            </a:r>
            <a:r>
              <a:rPr lang="en-US" dirty="0" smtClean="0"/>
              <a:t>Windows XP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 операційну систему </a:t>
            </a:r>
            <a:r>
              <a:rPr lang="en-US" dirty="0" smtClean="0"/>
              <a:t>Windows</a:t>
            </a:r>
            <a:r>
              <a:rPr lang="uk-UA" dirty="0" smtClean="0"/>
              <a:t> </a:t>
            </a:r>
            <a:r>
              <a:rPr lang="en-US" dirty="0" smtClean="0"/>
              <a:t>XP</a:t>
            </a:r>
            <a:r>
              <a:rPr lang="uk-UA" dirty="0" smtClean="0"/>
              <a:t> вбудовано засоби для створення</a:t>
            </a:r>
            <a:r>
              <a:rPr lang="en-US" dirty="0" smtClean="0"/>
              <a:t> ZIP</a:t>
            </a:r>
            <a:r>
              <a:rPr lang="uk-UA" dirty="0" smtClean="0"/>
              <a:t> – архівів та керування ними.  У програмі Провідник архіви подаються у вигляді папок із зображенням скріпки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85789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Утиліт стиснення </a:t>
            </a:r>
            <a:r>
              <a:rPr lang="en-US" sz="1400" dirty="0" smtClean="0"/>
              <a:t>WinZip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1123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71736" y="785794"/>
            <a:ext cx="6072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Для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архіву </a:t>
            </a:r>
            <a:r>
              <a:rPr lang="uk-UA" sz="1400" dirty="0" smtClean="0"/>
              <a:t>потрібно</a:t>
            </a:r>
            <a:r>
              <a:rPr lang="en-US" sz="1400" dirty="0" smtClean="0"/>
              <a:t> (1)</a:t>
            </a:r>
            <a:r>
              <a:rPr lang="uk-UA" sz="1400" dirty="0" smtClean="0"/>
              <a:t> клацнути правою кнопкою миші значок папки (або файлу), яку необхідно стиснути, і в контекстному меню вибрати команду Надіслати,</a:t>
            </a:r>
            <a:r>
              <a:rPr lang="en-US" sz="1400" dirty="0" smtClean="0"/>
              <a:t> </a:t>
            </a:r>
            <a:r>
              <a:rPr lang="uk-UA" sz="1400" dirty="0" smtClean="0"/>
              <a:t>у діалоговому вікні </a:t>
            </a:r>
            <a:r>
              <a:rPr lang="uk-UA" sz="1400" dirty="0" err="1" smtClean="0"/>
              <a:t>Імя</a:t>
            </a:r>
            <a:r>
              <a:rPr lang="uk-UA" sz="1400" dirty="0" smtClean="0"/>
              <a:t> та параметри архіву</a:t>
            </a:r>
            <a:r>
              <a:rPr lang="en-US" sz="1400" dirty="0" smtClean="0"/>
              <a:t> (2)</a:t>
            </a:r>
            <a:r>
              <a:rPr lang="uk-UA" sz="1400" dirty="0" smtClean="0"/>
              <a:t> вибрати формат архіву Стиснута </a:t>
            </a:r>
            <a:r>
              <a:rPr lang="en-US" sz="1400" dirty="0" smtClean="0"/>
              <a:t>ZIP</a:t>
            </a:r>
            <a:r>
              <a:rPr lang="uk-UA" sz="1400" dirty="0" smtClean="0"/>
              <a:t> – папка, метод стиснення, параметри архівації, </a:t>
            </a:r>
            <a:r>
              <a:rPr lang="uk-UA" sz="1400" dirty="0" err="1" smtClean="0"/>
              <a:t>Ок</a:t>
            </a:r>
            <a:r>
              <a:rPr lang="uk-UA" sz="1400" dirty="0" smtClean="0"/>
              <a:t>. Відбудеться створення </a:t>
            </a:r>
            <a:r>
              <a:rPr lang="uk-UA" sz="1400" dirty="0" err="1" smtClean="0"/>
              <a:t>архуву</a:t>
            </a:r>
            <a:r>
              <a:rPr lang="uk-UA" sz="1400" dirty="0" smtClean="0"/>
              <a:t> (3)  У поточній папці з'явиться стиснута папка з таким самим ім'ям, як у архівованого об'єкта (4).  	</a:t>
            </a:r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21145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500306"/>
            <a:ext cx="21948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684" y="2857496"/>
            <a:ext cx="3110316" cy="26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000504"/>
            <a:ext cx="2914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929330"/>
            <a:ext cx="147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857488" y="2857496"/>
            <a:ext cx="285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43570" y="3071810"/>
            <a:ext cx="285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5429264"/>
            <a:ext cx="285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24" y="5572140"/>
            <a:ext cx="28575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78581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Архівування файлів і папок у </a:t>
            </a:r>
            <a:r>
              <a:rPr lang="en-US" dirty="0" smtClean="0"/>
              <a:t>Windows XP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071546"/>
            <a:ext cx="850112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	Щоб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 стиснуту папку</a:t>
            </a:r>
            <a:r>
              <a:rPr lang="uk-UA" sz="1400" dirty="0" smtClean="0"/>
              <a:t>, достатньо двічі клацнути її значок. Після цього на екрані в окремому вікні буде відображено її зміст. </a:t>
            </a:r>
          </a:p>
          <a:p>
            <a:r>
              <a:rPr lang="uk-UA" sz="1400" dirty="0" smtClean="0"/>
              <a:t>	Можна також скористатися контекстним меню архіву, вибрати місце для </a:t>
            </a:r>
            <a:r>
              <a:rPr lang="uk-UA" sz="1400" dirty="0" err="1" smtClean="0"/>
              <a:t>розархівованого</a:t>
            </a:r>
            <a:r>
              <a:rPr lang="uk-UA" sz="1400" dirty="0" smtClean="0"/>
              <a:t> файлу, </a:t>
            </a:r>
            <a:r>
              <a:rPr lang="uk-UA" sz="1400" dirty="0" err="1" smtClean="0"/>
              <a:t>Ок</a:t>
            </a:r>
            <a:r>
              <a:rPr lang="uk-UA" sz="1400" dirty="0" smtClean="0"/>
              <a:t>.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	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Для відкриття файлу, що міститься в стиснутій папці, потрібно перейти до цієї папки - архіву та двічі клацнути значок файлу. </a:t>
            </a:r>
          </a:p>
          <a:p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26474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857364"/>
            <a:ext cx="4843370" cy="3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858280" cy="78581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Програма - </a:t>
            </a:r>
            <a:r>
              <a:rPr kumimoji="0" lang="uk-UA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архіватор</a:t>
            </a: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WinRAR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Архіватор</a:t>
            </a:r>
            <a:r>
              <a:rPr lang="uk-UA" sz="1400" dirty="0" smtClean="0"/>
              <a:t> </a:t>
            </a:r>
            <a:r>
              <a:rPr lang="en-US" sz="1400" dirty="0" err="1" smtClean="0"/>
              <a:t>WinRAR</a:t>
            </a:r>
            <a:r>
              <a:rPr lang="uk-UA" sz="1400" dirty="0" smtClean="0"/>
              <a:t> має простий і зручний інтерфейс та забезпечує високу ступінь стиснення.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4643470" cy="233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2286016" cy="14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1428736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Запуск програми: Пуск,</a:t>
            </a:r>
            <a:r>
              <a:rPr lang="en-US" sz="1400" dirty="0" smtClean="0"/>
              <a:t> </a:t>
            </a:r>
            <a:r>
              <a:rPr lang="uk-UA" sz="1400" dirty="0" smtClean="0"/>
              <a:t>Усі програми, </a:t>
            </a:r>
            <a:r>
              <a:rPr lang="en-US" sz="1400" dirty="0" err="1" smtClean="0"/>
              <a:t>WinRAR</a:t>
            </a:r>
            <a:r>
              <a:rPr lang="uk-UA" sz="1400" dirty="0" smtClean="0"/>
              <a:t>. На екрані відкриється вікно програми.</a:t>
            </a:r>
            <a:endParaRPr lang="ru-RU" sz="1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1999436" cy="23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72008"/>
            <a:ext cx="1928826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000636"/>
            <a:ext cx="1995490" cy="15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214818"/>
            <a:ext cx="2105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000636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5729284"/>
            <a:ext cx="1381156" cy="8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5984" y="4214818"/>
            <a:ext cx="314327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Головне меню (підменю) програми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14876" y="142852"/>
            <a:ext cx="4429124" cy="121444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Призначення команд панелі інструментів програми - </a:t>
            </a:r>
            <a:r>
              <a:rPr kumimoji="0" lang="uk-UA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архіватора</a:t>
            </a: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WinRAR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44" y="142852"/>
          <a:ext cx="428628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350699"/>
            <a:ext cx="2786082" cy="27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397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8858280" cy="6429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Архівування файлів у програмі</a:t>
            </a: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WinRAR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1. Після запуску програми </a:t>
            </a:r>
            <a:r>
              <a:rPr lang="en-US" sz="1400" dirty="0" err="1" smtClean="0"/>
              <a:t>WinRAR</a:t>
            </a:r>
            <a:r>
              <a:rPr lang="uk-UA" sz="1400" dirty="0" smtClean="0"/>
              <a:t> у її вікні буде відображено вміст тієї папки, з </a:t>
            </a:r>
            <a:r>
              <a:rPr lang="en-US" sz="1400" dirty="0" smtClean="0"/>
              <a:t>RAR</a:t>
            </a:r>
            <a:r>
              <a:rPr lang="uk-UA" sz="1400" dirty="0" smtClean="0"/>
              <a:t> – файлами якої працювали останнім разом.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929066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2. Можна вибрати диск з потрібними об'єктами за допомогою команди Файл, Вибрати диск, вказати потрібний диск.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071546"/>
            <a:ext cx="4643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3. Перейшовши до потрібної папки, за допомогою миші виділити файли та папки, які треба архівувати, клацнути кнопку Додати. </a:t>
            </a:r>
            <a:endParaRPr lang="ru-RU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3400433" cy="20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29388" y="300037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4. У вікні Ім'я та параметри архіву ввести ім'я архіву, вибрати формат архіву, метод стиснення, метод обновлення, параметри архівації, </a:t>
            </a:r>
            <a:r>
              <a:rPr lang="uk-UA" sz="1400" dirty="0" err="1" smtClean="0"/>
              <a:t>Ок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286116" y="5143512"/>
            <a:ext cx="85725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357562"/>
            <a:ext cx="2143140" cy="218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4423406" y="1005826"/>
            <a:ext cx="404344" cy="21074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596" y="4414928"/>
            <a:ext cx="2819404" cy="24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Архівування файлів у </a:t>
            </a:r>
            <a:r>
              <a:rPr lang="en-US" dirty="0" smtClean="0"/>
              <a:t>Total Commander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4143380"/>
            <a:ext cx="4038600" cy="17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6314" y="2714620"/>
            <a:ext cx="3829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0024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1785926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панелі інструментів </a:t>
            </a:r>
            <a:r>
              <a:rPr lang="en-US" dirty="0" smtClean="0"/>
              <a:t>Total Commander</a:t>
            </a:r>
            <a:r>
              <a:rPr lang="uk-UA" dirty="0" smtClean="0"/>
              <a:t>  є дві команди роботи з архівами:                </a:t>
            </a:r>
          </a:p>
          <a:p>
            <a:r>
              <a:rPr lang="uk-UA" dirty="0" smtClean="0"/>
              <a:t>створити і розпакувати.</a:t>
            </a:r>
          </a:p>
          <a:p>
            <a:endParaRPr lang="uk-UA" dirty="0" smtClean="0"/>
          </a:p>
          <a:p>
            <a:r>
              <a:rPr lang="uk-UA" dirty="0" smtClean="0"/>
              <a:t>1. Вказуємо на файл чи папку, клацаємо кнопку Створити архів.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857364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2. Вказуємо на архів, клацаємо кнопку Розпакувати архів.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</TotalTime>
  <Words>646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Інформатика 9клас </vt:lpstr>
      <vt:lpstr>Стиснення даних</vt:lpstr>
      <vt:lpstr>Програми - архіватори</vt:lpstr>
      <vt:lpstr>Архівування файлів і папок у Windows XP</vt:lpstr>
      <vt:lpstr>Архівування файлів і папок у Windows XP</vt:lpstr>
      <vt:lpstr>Слайд 6</vt:lpstr>
      <vt:lpstr>Слайд 7</vt:lpstr>
      <vt:lpstr>Слайд 8</vt:lpstr>
      <vt:lpstr>Архівування файлів у Total Commander</vt:lpstr>
      <vt:lpstr>Багатотомний архів</vt:lpstr>
      <vt:lpstr>Саморозпаковувальний архів</vt:lpstr>
      <vt:lpstr>Видобування файлів із архіву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 </dc:title>
  <dc:creator>uzer4</dc:creator>
  <cp:lastModifiedBy>Admin</cp:lastModifiedBy>
  <cp:revision>40</cp:revision>
  <dcterms:created xsi:type="dcterms:W3CDTF">2010-03-12T08:16:05Z</dcterms:created>
  <dcterms:modified xsi:type="dcterms:W3CDTF">2013-01-12T12:05:52Z</dcterms:modified>
</cp:coreProperties>
</file>