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58" r:id="rId3"/>
    <p:sldId id="260" r:id="rId4"/>
    <p:sldId id="259" r:id="rId5"/>
    <p:sldId id="261" r:id="rId6"/>
    <p:sldId id="262" r:id="rId7"/>
    <p:sldId id="263" r:id="rId8"/>
    <p:sldId id="270" r:id="rId9"/>
    <p:sldId id="264" r:id="rId10"/>
    <p:sldId id="271" r:id="rId11"/>
    <p:sldId id="265" r:id="rId12"/>
    <p:sldId id="267" r:id="rId13"/>
    <p:sldId id="268" r:id="rId14"/>
    <p:sldId id="269"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5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D28F4-BD18-43E8-A7B3-D47A2CBE52B3}"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ru-RU"/>
        </a:p>
      </dgm:t>
    </dgm:pt>
    <dgm:pt modelId="{BC859D00-445D-428B-B930-90733190C586}">
      <dgm:prSet phldrT="[Текст]"/>
      <dgm:spPr/>
      <dgm:t>
        <a:bodyPr/>
        <a:lstStyle/>
        <a:p>
          <a:r>
            <a:rPr lang="uk-UA" dirty="0" smtClean="0"/>
            <a:t>Персональна мережа</a:t>
          </a:r>
          <a:endParaRPr lang="ru-RU" dirty="0"/>
        </a:p>
      </dgm:t>
    </dgm:pt>
    <dgm:pt modelId="{79592BC6-F690-4245-B311-454D7594DD32}" type="parTrans" cxnId="{1F4388ED-6357-4F52-8B53-EC2420DFC06F}">
      <dgm:prSet/>
      <dgm:spPr/>
      <dgm:t>
        <a:bodyPr/>
        <a:lstStyle/>
        <a:p>
          <a:endParaRPr lang="ru-RU"/>
        </a:p>
      </dgm:t>
    </dgm:pt>
    <dgm:pt modelId="{835EE52E-EE5D-4731-9909-600CD48077B8}" type="sibTrans" cxnId="{1F4388ED-6357-4F52-8B53-EC2420DFC06F}">
      <dgm:prSet/>
      <dgm:spPr/>
      <dgm:t>
        <a:bodyPr/>
        <a:lstStyle/>
        <a:p>
          <a:endParaRPr lang="ru-RU"/>
        </a:p>
      </dgm:t>
    </dgm:pt>
    <dgm:pt modelId="{AA983336-575F-4232-BC9F-25123590B352}">
      <dgm:prSet phldrT="[Текст]"/>
      <dgm:spPr/>
      <dgm:t>
        <a:bodyPr/>
        <a:lstStyle/>
        <a:p>
          <a:r>
            <a:rPr lang="uk-UA" dirty="0" smtClean="0"/>
            <a:t>Будується навколо людини й об'єднує персональні електронні пристрої (телефон, кишеньковий комп'ютер, </a:t>
          </a:r>
          <a:r>
            <a:rPr lang="uk-UA" dirty="0" err="1" smtClean="0"/>
            <a:t>смартфон</a:t>
          </a:r>
          <a:r>
            <a:rPr lang="uk-UA" dirty="0" smtClean="0"/>
            <a:t>, ноутбук, гарнітуру тощо.)</a:t>
          </a:r>
          <a:endParaRPr lang="ru-RU" dirty="0"/>
        </a:p>
      </dgm:t>
    </dgm:pt>
    <dgm:pt modelId="{088009D5-475A-4678-8334-42AE8784DC3E}" type="parTrans" cxnId="{A84C25D3-EE36-4DF5-B975-38B99F7C24EA}">
      <dgm:prSet/>
      <dgm:spPr/>
      <dgm:t>
        <a:bodyPr/>
        <a:lstStyle/>
        <a:p>
          <a:endParaRPr lang="ru-RU"/>
        </a:p>
      </dgm:t>
    </dgm:pt>
    <dgm:pt modelId="{12D4EB0D-7277-4EA1-8052-BFCB80FA50C1}" type="sibTrans" cxnId="{A84C25D3-EE36-4DF5-B975-38B99F7C24EA}">
      <dgm:prSet/>
      <dgm:spPr/>
      <dgm:t>
        <a:bodyPr/>
        <a:lstStyle/>
        <a:p>
          <a:endParaRPr lang="ru-RU"/>
        </a:p>
      </dgm:t>
    </dgm:pt>
    <dgm:pt modelId="{F570F9BC-CCCC-4586-AB8C-42661DFECCD1}">
      <dgm:prSet phldrT="[Текст]"/>
      <dgm:spPr/>
      <dgm:t>
        <a:bodyPr/>
        <a:lstStyle/>
        <a:p>
          <a:r>
            <a:rPr lang="uk-UA" dirty="0" smtClean="0"/>
            <a:t>Охоплює порівняно невелику територію чи групу будівель (підприємство, школа, інститут)</a:t>
          </a:r>
          <a:endParaRPr lang="ru-RU" dirty="0"/>
        </a:p>
      </dgm:t>
    </dgm:pt>
    <dgm:pt modelId="{8D5BA7F0-0F41-44E1-A0AC-DAEA60850970}" type="parTrans" cxnId="{C4395926-6CF7-4957-9A13-9BECBFB0254C}">
      <dgm:prSet/>
      <dgm:spPr/>
      <dgm:t>
        <a:bodyPr/>
        <a:lstStyle/>
        <a:p>
          <a:endParaRPr lang="ru-RU"/>
        </a:p>
      </dgm:t>
    </dgm:pt>
    <dgm:pt modelId="{37284715-FC14-4C77-892B-AC7D7941D1B6}" type="sibTrans" cxnId="{C4395926-6CF7-4957-9A13-9BECBFB0254C}">
      <dgm:prSet/>
      <dgm:spPr/>
      <dgm:t>
        <a:bodyPr/>
        <a:lstStyle/>
        <a:p>
          <a:endParaRPr lang="ru-RU"/>
        </a:p>
      </dgm:t>
    </dgm:pt>
    <dgm:pt modelId="{AB79B525-44C1-4C49-9075-298B95997450}">
      <dgm:prSet phldrT="[Текст]"/>
      <dgm:spPr/>
      <dgm:t>
        <a:bodyPr/>
        <a:lstStyle/>
        <a:p>
          <a:r>
            <a:rPr lang="uk-UA" dirty="0" smtClean="0"/>
            <a:t>Міська мережа</a:t>
          </a:r>
          <a:endParaRPr lang="ru-RU" dirty="0"/>
        </a:p>
      </dgm:t>
    </dgm:pt>
    <dgm:pt modelId="{EB19F761-AA00-4E34-9D90-3B463A5ADA3F}" type="parTrans" cxnId="{7C90C3B1-C5FF-4BE7-9A3D-17A0C3EC8EC3}">
      <dgm:prSet/>
      <dgm:spPr/>
      <dgm:t>
        <a:bodyPr/>
        <a:lstStyle/>
        <a:p>
          <a:endParaRPr lang="ru-RU"/>
        </a:p>
      </dgm:t>
    </dgm:pt>
    <dgm:pt modelId="{6787B2C1-99E9-46D0-B4F1-6B55B51AC0F0}" type="sibTrans" cxnId="{7C90C3B1-C5FF-4BE7-9A3D-17A0C3EC8EC3}">
      <dgm:prSet/>
      <dgm:spPr/>
      <dgm:t>
        <a:bodyPr/>
        <a:lstStyle/>
        <a:p>
          <a:endParaRPr lang="ru-RU"/>
        </a:p>
      </dgm:t>
    </dgm:pt>
    <dgm:pt modelId="{7E58EA0B-AD54-472F-BEBB-3996830CE3A9}">
      <dgm:prSet phldrT="[Текст]"/>
      <dgm:spPr/>
      <dgm:t>
        <a:bodyPr/>
        <a:lstStyle/>
        <a:p>
          <a:r>
            <a:rPr lang="uk-UA" dirty="0" smtClean="0"/>
            <a:t>Працює в кількох районах міста або в усьому місті</a:t>
          </a:r>
          <a:endParaRPr lang="ru-RU" dirty="0"/>
        </a:p>
      </dgm:t>
    </dgm:pt>
    <dgm:pt modelId="{6DDCBA39-4D07-44BF-A776-8E1556FC2CD1}" type="parTrans" cxnId="{40A1A34E-EFE3-4543-A71A-312D451567B0}">
      <dgm:prSet/>
      <dgm:spPr/>
      <dgm:t>
        <a:bodyPr/>
        <a:lstStyle/>
        <a:p>
          <a:endParaRPr lang="ru-RU"/>
        </a:p>
      </dgm:t>
    </dgm:pt>
    <dgm:pt modelId="{17883719-C960-47BC-9CDD-E1F4A5043A63}" type="sibTrans" cxnId="{40A1A34E-EFE3-4543-A71A-312D451567B0}">
      <dgm:prSet/>
      <dgm:spPr/>
      <dgm:t>
        <a:bodyPr/>
        <a:lstStyle/>
        <a:p>
          <a:endParaRPr lang="ru-RU"/>
        </a:p>
      </dgm:t>
    </dgm:pt>
    <dgm:pt modelId="{28E7708B-A85F-4CE4-A878-199820307BD0}">
      <dgm:prSet phldrT="[Текст]"/>
      <dgm:spPr/>
      <dgm:t>
        <a:bodyPr/>
        <a:lstStyle/>
        <a:p>
          <a:r>
            <a:rPr lang="uk-UA" dirty="0" smtClean="0"/>
            <a:t>Глобальна мережа</a:t>
          </a:r>
          <a:endParaRPr lang="ru-RU" dirty="0"/>
        </a:p>
      </dgm:t>
    </dgm:pt>
    <dgm:pt modelId="{0A66ADB4-A285-4CD6-A5AD-23712660F03D}" type="parTrans" cxnId="{E4F2517E-7058-4008-A1E2-5127EE6454B1}">
      <dgm:prSet/>
      <dgm:spPr/>
      <dgm:t>
        <a:bodyPr/>
        <a:lstStyle/>
        <a:p>
          <a:endParaRPr lang="ru-RU"/>
        </a:p>
      </dgm:t>
    </dgm:pt>
    <dgm:pt modelId="{6FB6B1C8-55A0-47D3-9021-EA1572F05AD8}" type="sibTrans" cxnId="{E4F2517E-7058-4008-A1E2-5127EE6454B1}">
      <dgm:prSet/>
      <dgm:spPr/>
      <dgm:t>
        <a:bodyPr/>
        <a:lstStyle/>
        <a:p>
          <a:endParaRPr lang="ru-RU"/>
        </a:p>
      </dgm:t>
    </dgm:pt>
    <dgm:pt modelId="{979348BB-FE21-4E04-945F-869D76EEEB12}">
      <dgm:prSet phldrT="[Текст]"/>
      <dgm:spPr/>
      <dgm:t>
        <a:bodyPr/>
        <a:lstStyle/>
        <a:p>
          <a:r>
            <a:rPr lang="uk-UA" dirty="0" smtClean="0"/>
            <a:t>Охоплює великі території, включає десятки й сотні тисяч комп'ютерів. Глобальні мережі призначено для об'єднання окремих мереж (Інтернет)</a:t>
          </a:r>
          <a:endParaRPr lang="ru-RU" dirty="0"/>
        </a:p>
      </dgm:t>
    </dgm:pt>
    <dgm:pt modelId="{BEA63287-2070-4AEE-91F6-07FD28516846}" type="parTrans" cxnId="{67F603B0-7B9B-409F-95EF-45CE0CBF8496}">
      <dgm:prSet/>
      <dgm:spPr/>
      <dgm:t>
        <a:bodyPr/>
        <a:lstStyle/>
        <a:p>
          <a:endParaRPr lang="ru-RU"/>
        </a:p>
      </dgm:t>
    </dgm:pt>
    <dgm:pt modelId="{A3A0DD4E-7D20-4EC5-8282-7E46FD253A9E}" type="sibTrans" cxnId="{67F603B0-7B9B-409F-95EF-45CE0CBF8496}">
      <dgm:prSet/>
      <dgm:spPr/>
      <dgm:t>
        <a:bodyPr/>
        <a:lstStyle/>
        <a:p>
          <a:endParaRPr lang="ru-RU"/>
        </a:p>
      </dgm:t>
    </dgm:pt>
    <dgm:pt modelId="{DBF4B2FA-FD2B-4FEF-B2FB-BFBFC0D4C0EB}">
      <dgm:prSet phldrT="[Текст]"/>
      <dgm:spPr/>
      <dgm:t>
        <a:bodyPr/>
        <a:lstStyle/>
        <a:p>
          <a:r>
            <a:rPr lang="uk-UA" dirty="0" smtClean="0"/>
            <a:t>Локальна мережа</a:t>
          </a:r>
          <a:endParaRPr lang="ru-RU" dirty="0"/>
        </a:p>
      </dgm:t>
    </dgm:pt>
    <dgm:pt modelId="{1224D20F-865B-44FD-B801-E4E2AE4F981B}" type="parTrans" cxnId="{EF4D0C1E-44F7-406F-9534-B7AA85697F75}">
      <dgm:prSet/>
      <dgm:spPr/>
      <dgm:t>
        <a:bodyPr/>
        <a:lstStyle/>
        <a:p>
          <a:endParaRPr lang="ru-RU"/>
        </a:p>
      </dgm:t>
    </dgm:pt>
    <dgm:pt modelId="{DF276DEE-B062-425C-AFAF-6195D8D172D5}" type="sibTrans" cxnId="{EF4D0C1E-44F7-406F-9534-B7AA85697F75}">
      <dgm:prSet/>
      <dgm:spPr/>
      <dgm:t>
        <a:bodyPr/>
        <a:lstStyle/>
        <a:p>
          <a:endParaRPr lang="ru-RU"/>
        </a:p>
      </dgm:t>
    </dgm:pt>
    <dgm:pt modelId="{F98E2BB5-EB2B-44C6-83F0-DA1ED77A6837}" type="pres">
      <dgm:prSet presAssocID="{6ECD28F4-BD18-43E8-A7B3-D47A2CBE52B3}" presName="Name0" presStyleCnt="0">
        <dgm:presLayoutVars>
          <dgm:dir/>
          <dgm:animLvl val="lvl"/>
          <dgm:resizeHandles val="exact"/>
        </dgm:presLayoutVars>
      </dgm:prSet>
      <dgm:spPr/>
      <dgm:t>
        <a:bodyPr/>
        <a:lstStyle/>
        <a:p>
          <a:endParaRPr lang="ru-RU"/>
        </a:p>
      </dgm:t>
    </dgm:pt>
    <dgm:pt modelId="{08C3F8B2-31B3-437D-BFA7-87639B58496E}" type="pres">
      <dgm:prSet presAssocID="{BC859D00-445D-428B-B930-90733190C586}" presName="composite" presStyleCnt="0"/>
      <dgm:spPr/>
    </dgm:pt>
    <dgm:pt modelId="{5ADC3215-1ED9-41BC-BD43-DB932FB278D8}" type="pres">
      <dgm:prSet presAssocID="{BC859D00-445D-428B-B930-90733190C586}" presName="parTx" presStyleLbl="alignNode1" presStyleIdx="0" presStyleCnt="4">
        <dgm:presLayoutVars>
          <dgm:chMax val="0"/>
          <dgm:chPref val="0"/>
          <dgm:bulletEnabled val="1"/>
        </dgm:presLayoutVars>
      </dgm:prSet>
      <dgm:spPr/>
      <dgm:t>
        <a:bodyPr/>
        <a:lstStyle/>
        <a:p>
          <a:endParaRPr lang="ru-RU"/>
        </a:p>
      </dgm:t>
    </dgm:pt>
    <dgm:pt modelId="{0A80EC2E-2F2B-4DB6-9F1E-7E0D13975FA1}" type="pres">
      <dgm:prSet presAssocID="{BC859D00-445D-428B-B930-90733190C586}" presName="desTx" presStyleLbl="alignAccFollowNode1" presStyleIdx="0" presStyleCnt="4">
        <dgm:presLayoutVars>
          <dgm:bulletEnabled val="1"/>
        </dgm:presLayoutVars>
      </dgm:prSet>
      <dgm:spPr/>
      <dgm:t>
        <a:bodyPr/>
        <a:lstStyle/>
        <a:p>
          <a:endParaRPr lang="ru-RU"/>
        </a:p>
      </dgm:t>
    </dgm:pt>
    <dgm:pt modelId="{36F29901-B40B-49C2-BEA9-845CDA2241E0}" type="pres">
      <dgm:prSet presAssocID="{835EE52E-EE5D-4731-9909-600CD48077B8}" presName="space" presStyleCnt="0"/>
      <dgm:spPr/>
    </dgm:pt>
    <dgm:pt modelId="{41D684AB-72B7-4B72-B25F-8696711D937B}" type="pres">
      <dgm:prSet presAssocID="{DBF4B2FA-FD2B-4FEF-B2FB-BFBFC0D4C0EB}" presName="composite" presStyleCnt="0"/>
      <dgm:spPr/>
    </dgm:pt>
    <dgm:pt modelId="{C1B135B4-5DB3-41A8-A6B8-AA091AB5E4C7}" type="pres">
      <dgm:prSet presAssocID="{DBF4B2FA-FD2B-4FEF-B2FB-BFBFC0D4C0EB}" presName="parTx" presStyleLbl="alignNode1" presStyleIdx="1" presStyleCnt="4">
        <dgm:presLayoutVars>
          <dgm:chMax val="0"/>
          <dgm:chPref val="0"/>
          <dgm:bulletEnabled val="1"/>
        </dgm:presLayoutVars>
      </dgm:prSet>
      <dgm:spPr/>
      <dgm:t>
        <a:bodyPr/>
        <a:lstStyle/>
        <a:p>
          <a:endParaRPr lang="ru-RU"/>
        </a:p>
      </dgm:t>
    </dgm:pt>
    <dgm:pt modelId="{52EDFC8C-8FDA-4F6D-B332-4CD96CC8484B}" type="pres">
      <dgm:prSet presAssocID="{DBF4B2FA-FD2B-4FEF-B2FB-BFBFC0D4C0EB}" presName="desTx" presStyleLbl="alignAccFollowNode1" presStyleIdx="1" presStyleCnt="4">
        <dgm:presLayoutVars>
          <dgm:bulletEnabled val="1"/>
        </dgm:presLayoutVars>
      </dgm:prSet>
      <dgm:spPr/>
      <dgm:t>
        <a:bodyPr/>
        <a:lstStyle/>
        <a:p>
          <a:endParaRPr lang="ru-RU"/>
        </a:p>
      </dgm:t>
    </dgm:pt>
    <dgm:pt modelId="{5A430254-EB3D-4630-BF2F-155034BDB063}" type="pres">
      <dgm:prSet presAssocID="{DF276DEE-B062-425C-AFAF-6195D8D172D5}" presName="space" presStyleCnt="0"/>
      <dgm:spPr/>
    </dgm:pt>
    <dgm:pt modelId="{3AC30964-242B-4A8A-BB9B-08355B606EC8}" type="pres">
      <dgm:prSet presAssocID="{AB79B525-44C1-4C49-9075-298B95997450}" presName="composite" presStyleCnt="0"/>
      <dgm:spPr/>
    </dgm:pt>
    <dgm:pt modelId="{D2E730D3-2274-40B2-A94E-B9355FD6E182}" type="pres">
      <dgm:prSet presAssocID="{AB79B525-44C1-4C49-9075-298B95997450}" presName="parTx" presStyleLbl="alignNode1" presStyleIdx="2" presStyleCnt="4">
        <dgm:presLayoutVars>
          <dgm:chMax val="0"/>
          <dgm:chPref val="0"/>
          <dgm:bulletEnabled val="1"/>
        </dgm:presLayoutVars>
      </dgm:prSet>
      <dgm:spPr/>
      <dgm:t>
        <a:bodyPr/>
        <a:lstStyle/>
        <a:p>
          <a:endParaRPr lang="ru-RU"/>
        </a:p>
      </dgm:t>
    </dgm:pt>
    <dgm:pt modelId="{4BBB8802-4AE3-486C-9591-EEECC3D59F9A}" type="pres">
      <dgm:prSet presAssocID="{AB79B525-44C1-4C49-9075-298B95997450}" presName="desTx" presStyleLbl="alignAccFollowNode1" presStyleIdx="2" presStyleCnt="4">
        <dgm:presLayoutVars>
          <dgm:bulletEnabled val="1"/>
        </dgm:presLayoutVars>
      </dgm:prSet>
      <dgm:spPr/>
      <dgm:t>
        <a:bodyPr/>
        <a:lstStyle/>
        <a:p>
          <a:endParaRPr lang="ru-RU"/>
        </a:p>
      </dgm:t>
    </dgm:pt>
    <dgm:pt modelId="{265227F5-1E2B-4321-9279-601ECC19FD98}" type="pres">
      <dgm:prSet presAssocID="{6787B2C1-99E9-46D0-B4F1-6B55B51AC0F0}" presName="space" presStyleCnt="0"/>
      <dgm:spPr/>
    </dgm:pt>
    <dgm:pt modelId="{CFBA7D75-A67F-4B50-B808-68F515486033}" type="pres">
      <dgm:prSet presAssocID="{28E7708B-A85F-4CE4-A878-199820307BD0}" presName="composite" presStyleCnt="0"/>
      <dgm:spPr/>
    </dgm:pt>
    <dgm:pt modelId="{8EE64CDF-5386-4C62-8014-FFA288A4597C}" type="pres">
      <dgm:prSet presAssocID="{28E7708B-A85F-4CE4-A878-199820307BD0}" presName="parTx" presStyleLbl="alignNode1" presStyleIdx="3" presStyleCnt="4">
        <dgm:presLayoutVars>
          <dgm:chMax val="0"/>
          <dgm:chPref val="0"/>
          <dgm:bulletEnabled val="1"/>
        </dgm:presLayoutVars>
      </dgm:prSet>
      <dgm:spPr/>
      <dgm:t>
        <a:bodyPr/>
        <a:lstStyle/>
        <a:p>
          <a:endParaRPr lang="ru-RU"/>
        </a:p>
      </dgm:t>
    </dgm:pt>
    <dgm:pt modelId="{87F76FAD-FC08-4CA3-B526-B983E07759DE}" type="pres">
      <dgm:prSet presAssocID="{28E7708B-A85F-4CE4-A878-199820307BD0}" presName="desTx" presStyleLbl="alignAccFollowNode1" presStyleIdx="3" presStyleCnt="4">
        <dgm:presLayoutVars>
          <dgm:bulletEnabled val="1"/>
        </dgm:presLayoutVars>
      </dgm:prSet>
      <dgm:spPr/>
      <dgm:t>
        <a:bodyPr/>
        <a:lstStyle/>
        <a:p>
          <a:endParaRPr lang="ru-RU"/>
        </a:p>
      </dgm:t>
    </dgm:pt>
  </dgm:ptLst>
  <dgm:cxnLst>
    <dgm:cxn modelId="{E4F2517E-7058-4008-A1E2-5127EE6454B1}" srcId="{6ECD28F4-BD18-43E8-A7B3-D47A2CBE52B3}" destId="{28E7708B-A85F-4CE4-A878-199820307BD0}" srcOrd="3" destOrd="0" parTransId="{0A66ADB4-A285-4CD6-A5AD-23712660F03D}" sibTransId="{6FB6B1C8-55A0-47D3-9021-EA1572F05AD8}"/>
    <dgm:cxn modelId="{A84C25D3-EE36-4DF5-B975-38B99F7C24EA}" srcId="{BC859D00-445D-428B-B930-90733190C586}" destId="{AA983336-575F-4232-BC9F-25123590B352}" srcOrd="0" destOrd="0" parTransId="{088009D5-475A-4678-8334-42AE8784DC3E}" sibTransId="{12D4EB0D-7277-4EA1-8052-BFCB80FA50C1}"/>
    <dgm:cxn modelId="{C4395926-6CF7-4957-9A13-9BECBFB0254C}" srcId="{DBF4B2FA-FD2B-4FEF-B2FB-BFBFC0D4C0EB}" destId="{F570F9BC-CCCC-4586-AB8C-42661DFECCD1}" srcOrd="0" destOrd="0" parTransId="{8D5BA7F0-0F41-44E1-A0AC-DAEA60850970}" sibTransId="{37284715-FC14-4C77-892B-AC7D7941D1B6}"/>
    <dgm:cxn modelId="{67F603B0-7B9B-409F-95EF-45CE0CBF8496}" srcId="{28E7708B-A85F-4CE4-A878-199820307BD0}" destId="{979348BB-FE21-4E04-945F-869D76EEEB12}" srcOrd="0" destOrd="0" parTransId="{BEA63287-2070-4AEE-91F6-07FD28516846}" sibTransId="{A3A0DD4E-7D20-4EC5-8282-7E46FD253A9E}"/>
    <dgm:cxn modelId="{4EB9D945-58F6-47D4-9B0E-48136D4078D3}" type="presOf" srcId="{BC859D00-445D-428B-B930-90733190C586}" destId="{5ADC3215-1ED9-41BC-BD43-DB932FB278D8}" srcOrd="0" destOrd="0" presId="urn:microsoft.com/office/officeart/2005/8/layout/hList1"/>
    <dgm:cxn modelId="{1AC3F735-B5B8-4C5D-A78F-DE89E1ABBFB3}" type="presOf" srcId="{28E7708B-A85F-4CE4-A878-199820307BD0}" destId="{8EE64CDF-5386-4C62-8014-FFA288A4597C}" srcOrd="0" destOrd="0" presId="urn:microsoft.com/office/officeart/2005/8/layout/hList1"/>
    <dgm:cxn modelId="{40A1A34E-EFE3-4543-A71A-312D451567B0}" srcId="{AB79B525-44C1-4C49-9075-298B95997450}" destId="{7E58EA0B-AD54-472F-BEBB-3996830CE3A9}" srcOrd="0" destOrd="0" parTransId="{6DDCBA39-4D07-44BF-A776-8E1556FC2CD1}" sibTransId="{17883719-C960-47BC-9CDD-E1F4A5043A63}"/>
    <dgm:cxn modelId="{C59F7B1D-0494-473D-AEDA-A78054D99E23}" type="presOf" srcId="{F570F9BC-CCCC-4586-AB8C-42661DFECCD1}" destId="{52EDFC8C-8FDA-4F6D-B332-4CD96CC8484B}" srcOrd="0" destOrd="0" presId="urn:microsoft.com/office/officeart/2005/8/layout/hList1"/>
    <dgm:cxn modelId="{C691CAD6-D7E3-44AC-8207-39A827D26E6A}" type="presOf" srcId="{AA983336-575F-4232-BC9F-25123590B352}" destId="{0A80EC2E-2F2B-4DB6-9F1E-7E0D13975FA1}" srcOrd="0" destOrd="0" presId="urn:microsoft.com/office/officeart/2005/8/layout/hList1"/>
    <dgm:cxn modelId="{6EDB0931-00EE-4FE5-83BA-70C83FAC22B0}" type="presOf" srcId="{6ECD28F4-BD18-43E8-A7B3-D47A2CBE52B3}" destId="{F98E2BB5-EB2B-44C6-83F0-DA1ED77A6837}" srcOrd="0" destOrd="0" presId="urn:microsoft.com/office/officeart/2005/8/layout/hList1"/>
    <dgm:cxn modelId="{1F4388ED-6357-4F52-8B53-EC2420DFC06F}" srcId="{6ECD28F4-BD18-43E8-A7B3-D47A2CBE52B3}" destId="{BC859D00-445D-428B-B930-90733190C586}" srcOrd="0" destOrd="0" parTransId="{79592BC6-F690-4245-B311-454D7594DD32}" sibTransId="{835EE52E-EE5D-4731-9909-600CD48077B8}"/>
    <dgm:cxn modelId="{7C90C3B1-C5FF-4BE7-9A3D-17A0C3EC8EC3}" srcId="{6ECD28F4-BD18-43E8-A7B3-D47A2CBE52B3}" destId="{AB79B525-44C1-4C49-9075-298B95997450}" srcOrd="2" destOrd="0" parTransId="{EB19F761-AA00-4E34-9D90-3B463A5ADA3F}" sibTransId="{6787B2C1-99E9-46D0-B4F1-6B55B51AC0F0}"/>
    <dgm:cxn modelId="{8D9406AB-BD36-48D4-9C78-2BBD39F4FFDD}" type="presOf" srcId="{979348BB-FE21-4E04-945F-869D76EEEB12}" destId="{87F76FAD-FC08-4CA3-B526-B983E07759DE}" srcOrd="0" destOrd="0" presId="urn:microsoft.com/office/officeart/2005/8/layout/hList1"/>
    <dgm:cxn modelId="{E8AFAAF2-95BB-4B5F-9B81-059F1C8E9563}" type="presOf" srcId="{7E58EA0B-AD54-472F-BEBB-3996830CE3A9}" destId="{4BBB8802-4AE3-486C-9591-EEECC3D59F9A}" srcOrd="0" destOrd="0" presId="urn:microsoft.com/office/officeart/2005/8/layout/hList1"/>
    <dgm:cxn modelId="{46703A04-89FB-4D90-BE48-EE5A2CE8D4D0}" type="presOf" srcId="{DBF4B2FA-FD2B-4FEF-B2FB-BFBFC0D4C0EB}" destId="{C1B135B4-5DB3-41A8-A6B8-AA091AB5E4C7}" srcOrd="0" destOrd="0" presId="urn:microsoft.com/office/officeart/2005/8/layout/hList1"/>
    <dgm:cxn modelId="{EF4D0C1E-44F7-406F-9534-B7AA85697F75}" srcId="{6ECD28F4-BD18-43E8-A7B3-D47A2CBE52B3}" destId="{DBF4B2FA-FD2B-4FEF-B2FB-BFBFC0D4C0EB}" srcOrd="1" destOrd="0" parTransId="{1224D20F-865B-44FD-B801-E4E2AE4F981B}" sibTransId="{DF276DEE-B062-425C-AFAF-6195D8D172D5}"/>
    <dgm:cxn modelId="{E859F56A-7F05-4588-8F49-EF9275F502BC}" type="presOf" srcId="{AB79B525-44C1-4C49-9075-298B95997450}" destId="{D2E730D3-2274-40B2-A94E-B9355FD6E182}" srcOrd="0" destOrd="0" presId="urn:microsoft.com/office/officeart/2005/8/layout/hList1"/>
    <dgm:cxn modelId="{08EDBE8B-1CAA-4B9C-A4AE-C44C7394FA0B}" type="presParOf" srcId="{F98E2BB5-EB2B-44C6-83F0-DA1ED77A6837}" destId="{08C3F8B2-31B3-437D-BFA7-87639B58496E}" srcOrd="0" destOrd="0" presId="urn:microsoft.com/office/officeart/2005/8/layout/hList1"/>
    <dgm:cxn modelId="{1B2E2162-9F68-46AF-923E-B70BA79AFE5C}" type="presParOf" srcId="{08C3F8B2-31B3-437D-BFA7-87639B58496E}" destId="{5ADC3215-1ED9-41BC-BD43-DB932FB278D8}" srcOrd="0" destOrd="0" presId="urn:microsoft.com/office/officeart/2005/8/layout/hList1"/>
    <dgm:cxn modelId="{9E6BE093-F41C-464A-977F-A3B762568CBA}" type="presParOf" srcId="{08C3F8B2-31B3-437D-BFA7-87639B58496E}" destId="{0A80EC2E-2F2B-4DB6-9F1E-7E0D13975FA1}" srcOrd="1" destOrd="0" presId="urn:microsoft.com/office/officeart/2005/8/layout/hList1"/>
    <dgm:cxn modelId="{7CC8AB16-F526-4714-810A-96B236C50310}" type="presParOf" srcId="{F98E2BB5-EB2B-44C6-83F0-DA1ED77A6837}" destId="{36F29901-B40B-49C2-BEA9-845CDA2241E0}" srcOrd="1" destOrd="0" presId="urn:microsoft.com/office/officeart/2005/8/layout/hList1"/>
    <dgm:cxn modelId="{E8665A1A-F1EC-425B-B5E3-7236637306B5}" type="presParOf" srcId="{F98E2BB5-EB2B-44C6-83F0-DA1ED77A6837}" destId="{41D684AB-72B7-4B72-B25F-8696711D937B}" srcOrd="2" destOrd="0" presId="urn:microsoft.com/office/officeart/2005/8/layout/hList1"/>
    <dgm:cxn modelId="{83D4448A-25EA-4812-9B53-52185D3F398A}" type="presParOf" srcId="{41D684AB-72B7-4B72-B25F-8696711D937B}" destId="{C1B135B4-5DB3-41A8-A6B8-AA091AB5E4C7}" srcOrd="0" destOrd="0" presId="urn:microsoft.com/office/officeart/2005/8/layout/hList1"/>
    <dgm:cxn modelId="{9953AA0C-93CF-457B-9A31-B73BC57B4001}" type="presParOf" srcId="{41D684AB-72B7-4B72-B25F-8696711D937B}" destId="{52EDFC8C-8FDA-4F6D-B332-4CD96CC8484B}" srcOrd="1" destOrd="0" presId="urn:microsoft.com/office/officeart/2005/8/layout/hList1"/>
    <dgm:cxn modelId="{ECF98181-CB49-4BD6-B4B3-1F57AA459B92}" type="presParOf" srcId="{F98E2BB5-EB2B-44C6-83F0-DA1ED77A6837}" destId="{5A430254-EB3D-4630-BF2F-155034BDB063}" srcOrd="3" destOrd="0" presId="urn:microsoft.com/office/officeart/2005/8/layout/hList1"/>
    <dgm:cxn modelId="{61A65663-5697-4A0F-A8AD-025245646E72}" type="presParOf" srcId="{F98E2BB5-EB2B-44C6-83F0-DA1ED77A6837}" destId="{3AC30964-242B-4A8A-BB9B-08355B606EC8}" srcOrd="4" destOrd="0" presId="urn:microsoft.com/office/officeart/2005/8/layout/hList1"/>
    <dgm:cxn modelId="{71D85A53-AB51-4FD4-83B9-8E28A656A45A}" type="presParOf" srcId="{3AC30964-242B-4A8A-BB9B-08355B606EC8}" destId="{D2E730D3-2274-40B2-A94E-B9355FD6E182}" srcOrd="0" destOrd="0" presId="urn:microsoft.com/office/officeart/2005/8/layout/hList1"/>
    <dgm:cxn modelId="{C0A74E7C-6303-48FF-B294-5C75DE9B49A6}" type="presParOf" srcId="{3AC30964-242B-4A8A-BB9B-08355B606EC8}" destId="{4BBB8802-4AE3-486C-9591-EEECC3D59F9A}" srcOrd="1" destOrd="0" presId="urn:microsoft.com/office/officeart/2005/8/layout/hList1"/>
    <dgm:cxn modelId="{094B6D81-C325-48B8-A78A-1487DCB7B1AB}" type="presParOf" srcId="{F98E2BB5-EB2B-44C6-83F0-DA1ED77A6837}" destId="{265227F5-1E2B-4321-9279-601ECC19FD98}" srcOrd="5" destOrd="0" presId="urn:microsoft.com/office/officeart/2005/8/layout/hList1"/>
    <dgm:cxn modelId="{5B223BB4-EDB2-4866-8368-3CA7F3FE7F60}" type="presParOf" srcId="{F98E2BB5-EB2B-44C6-83F0-DA1ED77A6837}" destId="{CFBA7D75-A67F-4B50-B808-68F515486033}" srcOrd="6" destOrd="0" presId="urn:microsoft.com/office/officeart/2005/8/layout/hList1"/>
    <dgm:cxn modelId="{8302A59D-0236-4C68-B135-6CD379F010CF}" type="presParOf" srcId="{CFBA7D75-A67F-4B50-B808-68F515486033}" destId="{8EE64CDF-5386-4C62-8014-FFA288A4597C}" srcOrd="0" destOrd="0" presId="urn:microsoft.com/office/officeart/2005/8/layout/hList1"/>
    <dgm:cxn modelId="{37CFA174-A951-4AF8-AC58-725F84006A35}" type="presParOf" srcId="{CFBA7D75-A67F-4B50-B808-68F515486033}" destId="{87F76FAD-FC08-4CA3-B526-B983E07759DE}"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E0B6ECE4-144B-48CC-9411-31089DD37119}" type="doc">
      <dgm:prSet loTypeId="urn:microsoft.com/office/officeart/2005/8/layout/bList2" loCatId="list" qsTypeId="urn:microsoft.com/office/officeart/2005/8/quickstyle/simple1" qsCatId="simple" csTypeId="urn:microsoft.com/office/officeart/2005/8/colors/accent1_2" csCatId="accent1" phldr="1"/>
      <dgm:spPr/>
    </dgm:pt>
    <dgm:pt modelId="{32222F50-5B07-40FC-ACFA-8A8B46BD2347}">
      <dgm:prSet phldrT="[Текст]"/>
      <dgm:spPr/>
      <dgm:t>
        <a:bodyPr/>
        <a:lstStyle/>
        <a:p>
          <a:r>
            <a:rPr lang="uk-UA" dirty="0" smtClean="0"/>
            <a:t>Однорангова мережа</a:t>
          </a:r>
          <a:endParaRPr lang="ru-RU" dirty="0"/>
        </a:p>
      </dgm:t>
    </dgm:pt>
    <dgm:pt modelId="{FB8D68FC-1D31-4944-A39B-45DCA4E6949D}" type="parTrans" cxnId="{7BD98766-B4C9-4DDC-B437-C2058F6A72E6}">
      <dgm:prSet/>
      <dgm:spPr/>
      <dgm:t>
        <a:bodyPr/>
        <a:lstStyle/>
        <a:p>
          <a:endParaRPr lang="ru-RU"/>
        </a:p>
      </dgm:t>
    </dgm:pt>
    <dgm:pt modelId="{4C7FC775-B3A8-4A4B-AE65-B01B2958B313}" type="sibTrans" cxnId="{7BD98766-B4C9-4DDC-B437-C2058F6A72E6}">
      <dgm:prSet/>
      <dgm:spPr/>
      <dgm:t>
        <a:bodyPr/>
        <a:lstStyle/>
        <a:p>
          <a:endParaRPr lang="ru-RU"/>
        </a:p>
      </dgm:t>
    </dgm:pt>
    <dgm:pt modelId="{FD830EB1-842C-4E35-9395-86039A0A2C8B}">
      <dgm:prSet phldrT="[Текст]"/>
      <dgm:spPr/>
      <dgm:t>
        <a:bodyPr/>
        <a:lstStyle/>
        <a:p>
          <a:r>
            <a:rPr lang="uk-UA" dirty="0" smtClean="0"/>
            <a:t>Клієнт-серверна мережа</a:t>
          </a:r>
          <a:endParaRPr lang="ru-RU" dirty="0"/>
        </a:p>
      </dgm:t>
    </dgm:pt>
    <dgm:pt modelId="{C74F12DE-141C-49BA-ADDD-8471CDE86F69}" type="parTrans" cxnId="{263997A7-7E47-4751-A2AD-E9F9FC610C99}">
      <dgm:prSet/>
      <dgm:spPr/>
      <dgm:t>
        <a:bodyPr/>
        <a:lstStyle/>
        <a:p>
          <a:endParaRPr lang="ru-RU"/>
        </a:p>
      </dgm:t>
    </dgm:pt>
    <dgm:pt modelId="{53BDA5D5-3F75-4398-B5F1-09B502DABC31}" type="sibTrans" cxnId="{263997A7-7E47-4751-A2AD-E9F9FC610C99}">
      <dgm:prSet/>
      <dgm:spPr/>
      <dgm:t>
        <a:bodyPr/>
        <a:lstStyle/>
        <a:p>
          <a:endParaRPr lang="ru-RU"/>
        </a:p>
      </dgm:t>
    </dgm:pt>
    <dgm:pt modelId="{67B1B41F-27EE-4154-8B74-DBCE87DE58F9}" type="pres">
      <dgm:prSet presAssocID="{E0B6ECE4-144B-48CC-9411-31089DD37119}" presName="diagram" presStyleCnt="0">
        <dgm:presLayoutVars>
          <dgm:dir/>
          <dgm:animLvl val="lvl"/>
          <dgm:resizeHandles val="exact"/>
        </dgm:presLayoutVars>
      </dgm:prSet>
      <dgm:spPr/>
    </dgm:pt>
    <dgm:pt modelId="{5C2094E3-9313-43F4-894C-4540AE4D3143}" type="pres">
      <dgm:prSet presAssocID="{32222F50-5B07-40FC-ACFA-8A8B46BD2347}" presName="compNode" presStyleCnt="0"/>
      <dgm:spPr/>
    </dgm:pt>
    <dgm:pt modelId="{1DE080C3-7A12-4650-9BCC-B8B239AB6DC5}" type="pres">
      <dgm:prSet presAssocID="{32222F50-5B07-40FC-ACFA-8A8B46BD2347}" presName="childRect" presStyleLbl="bgAcc1" presStyleIdx="0" presStyleCnt="2" custScaleY="76901">
        <dgm:presLayoutVars>
          <dgm:bulletEnabled val="1"/>
        </dgm:presLayoutVars>
      </dgm:prSet>
      <dgm:spPr/>
    </dgm:pt>
    <dgm:pt modelId="{3E1B78E1-5F98-4BAD-990F-CC35636D4859}" type="pres">
      <dgm:prSet presAssocID="{32222F50-5B07-40FC-ACFA-8A8B46BD2347}" presName="parentText" presStyleLbl="node1" presStyleIdx="0" presStyleCnt="0">
        <dgm:presLayoutVars>
          <dgm:chMax val="0"/>
          <dgm:bulletEnabled val="1"/>
        </dgm:presLayoutVars>
      </dgm:prSet>
      <dgm:spPr/>
      <dgm:t>
        <a:bodyPr/>
        <a:lstStyle/>
        <a:p>
          <a:endParaRPr lang="ru-RU"/>
        </a:p>
      </dgm:t>
    </dgm:pt>
    <dgm:pt modelId="{9C766EB9-ACBC-43A6-9102-ACCE65136A95}" type="pres">
      <dgm:prSet presAssocID="{32222F50-5B07-40FC-ACFA-8A8B46BD2347}" presName="parentRect" presStyleLbl="alignNode1" presStyleIdx="0" presStyleCnt="2" custLinFactNeighborX="-92" custLinFactNeighborY="-28878"/>
      <dgm:spPr/>
      <dgm:t>
        <a:bodyPr/>
        <a:lstStyle/>
        <a:p>
          <a:endParaRPr lang="ru-RU"/>
        </a:p>
      </dgm:t>
    </dgm:pt>
    <dgm:pt modelId="{0047052B-C500-4E77-883D-A8371C5958B1}" type="pres">
      <dgm:prSet presAssocID="{32222F50-5B07-40FC-ACFA-8A8B46BD2347}" presName="adorn" presStyleLbl="fgAccFollowNode1" presStyleIdx="0" presStyleCnt="2" custScaleX="133879" custScaleY="133850" custLinFactNeighborX="1555" custLinFactNeighborY="-30496"/>
      <dgm:spPr>
        <a:blipFill rotWithShape="0">
          <a:blip xmlns:r="http://schemas.openxmlformats.org/officeDocument/2006/relationships" r:embed="rId1"/>
          <a:stretch>
            <a:fillRect/>
          </a:stretch>
        </a:blipFill>
      </dgm:spPr>
    </dgm:pt>
    <dgm:pt modelId="{A36EC3BE-8100-423B-9961-BC17509306A9}" type="pres">
      <dgm:prSet presAssocID="{4C7FC775-B3A8-4A4B-AE65-B01B2958B313}" presName="sibTrans" presStyleLbl="sibTrans2D1" presStyleIdx="0" presStyleCnt="0"/>
      <dgm:spPr/>
      <dgm:t>
        <a:bodyPr/>
        <a:lstStyle/>
        <a:p>
          <a:endParaRPr lang="ru-RU"/>
        </a:p>
      </dgm:t>
    </dgm:pt>
    <dgm:pt modelId="{9E6F3C7B-262B-4D96-8C98-C1988D9F7D3F}" type="pres">
      <dgm:prSet presAssocID="{FD830EB1-842C-4E35-9395-86039A0A2C8B}" presName="compNode" presStyleCnt="0"/>
      <dgm:spPr/>
    </dgm:pt>
    <dgm:pt modelId="{47CE1C46-1104-4601-9048-67906BC5A915}" type="pres">
      <dgm:prSet presAssocID="{FD830EB1-842C-4E35-9395-86039A0A2C8B}" presName="childRect" presStyleLbl="bgAcc1" presStyleIdx="1" presStyleCnt="2" custScaleY="71665">
        <dgm:presLayoutVars>
          <dgm:bulletEnabled val="1"/>
        </dgm:presLayoutVars>
      </dgm:prSet>
      <dgm:spPr/>
    </dgm:pt>
    <dgm:pt modelId="{48B153C1-335B-42B8-A159-6E7AA2FCFFC4}" type="pres">
      <dgm:prSet presAssocID="{FD830EB1-842C-4E35-9395-86039A0A2C8B}" presName="parentText" presStyleLbl="node1" presStyleIdx="0" presStyleCnt="0">
        <dgm:presLayoutVars>
          <dgm:chMax val="0"/>
          <dgm:bulletEnabled val="1"/>
        </dgm:presLayoutVars>
      </dgm:prSet>
      <dgm:spPr/>
      <dgm:t>
        <a:bodyPr/>
        <a:lstStyle/>
        <a:p>
          <a:endParaRPr lang="ru-RU"/>
        </a:p>
      </dgm:t>
    </dgm:pt>
    <dgm:pt modelId="{A2D1FDB2-1C57-4BFB-952B-99692039D97B}" type="pres">
      <dgm:prSet presAssocID="{FD830EB1-842C-4E35-9395-86039A0A2C8B}" presName="parentRect" presStyleLbl="alignNode1" presStyleIdx="1" presStyleCnt="2" custLinFactNeighborX="-266" custLinFactNeighborY="-30295"/>
      <dgm:spPr/>
      <dgm:t>
        <a:bodyPr/>
        <a:lstStyle/>
        <a:p>
          <a:endParaRPr lang="ru-RU"/>
        </a:p>
      </dgm:t>
    </dgm:pt>
    <dgm:pt modelId="{BB96EB54-FE39-4149-9E06-B2958BF0EA19}" type="pres">
      <dgm:prSet presAssocID="{FD830EB1-842C-4E35-9395-86039A0A2C8B}" presName="adorn" presStyleLbl="fgAccFollowNode1" presStyleIdx="1" presStyleCnt="2" custScaleX="123273" custScaleY="146847" custLinFactNeighborX="-5741" custLinFactNeighborY="-38130"/>
      <dgm:spPr>
        <a:blipFill rotWithShape="0">
          <a:blip xmlns:r="http://schemas.openxmlformats.org/officeDocument/2006/relationships" r:embed="rId1"/>
          <a:stretch>
            <a:fillRect/>
          </a:stretch>
        </a:blipFill>
      </dgm:spPr>
    </dgm:pt>
  </dgm:ptLst>
  <dgm:cxnLst>
    <dgm:cxn modelId="{31342A83-9988-43B9-AD3A-1420F6A611EE}" type="presOf" srcId="{32222F50-5B07-40FC-ACFA-8A8B46BD2347}" destId="{9C766EB9-ACBC-43A6-9102-ACCE65136A95}" srcOrd="1" destOrd="0" presId="urn:microsoft.com/office/officeart/2005/8/layout/bList2"/>
    <dgm:cxn modelId="{3BF099D1-ED02-4086-96B6-F4BBAB8BE130}" type="presOf" srcId="{4C7FC775-B3A8-4A4B-AE65-B01B2958B313}" destId="{A36EC3BE-8100-423B-9961-BC17509306A9}" srcOrd="0" destOrd="0" presId="urn:microsoft.com/office/officeart/2005/8/layout/bList2"/>
    <dgm:cxn modelId="{7BD98766-B4C9-4DDC-B437-C2058F6A72E6}" srcId="{E0B6ECE4-144B-48CC-9411-31089DD37119}" destId="{32222F50-5B07-40FC-ACFA-8A8B46BD2347}" srcOrd="0" destOrd="0" parTransId="{FB8D68FC-1D31-4944-A39B-45DCA4E6949D}" sibTransId="{4C7FC775-B3A8-4A4B-AE65-B01B2958B313}"/>
    <dgm:cxn modelId="{7010DB19-1163-4518-8419-0D32EC87C7A5}" type="presOf" srcId="{FD830EB1-842C-4E35-9395-86039A0A2C8B}" destId="{A2D1FDB2-1C57-4BFB-952B-99692039D97B}" srcOrd="1" destOrd="0" presId="urn:microsoft.com/office/officeart/2005/8/layout/bList2"/>
    <dgm:cxn modelId="{E0DC52DF-2091-43DB-94AD-33E7C7C916CB}" type="presOf" srcId="{32222F50-5B07-40FC-ACFA-8A8B46BD2347}" destId="{3E1B78E1-5F98-4BAD-990F-CC35636D4859}" srcOrd="0" destOrd="0" presId="urn:microsoft.com/office/officeart/2005/8/layout/bList2"/>
    <dgm:cxn modelId="{571FC2A1-3C73-473C-A3BE-DF0DB3D0DDF4}" type="presOf" srcId="{FD830EB1-842C-4E35-9395-86039A0A2C8B}" destId="{48B153C1-335B-42B8-A159-6E7AA2FCFFC4}" srcOrd="0" destOrd="0" presId="urn:microsoft.com/office/officeart/2005/8/layout/bList2"/>
    <dgm:cxn modelId="{263997A7-7E47-4751-A2AD-E9F9FC610C99}" srcId="{E0B6ECE4-144B-48CC-9411-31089DD37119}" destId="{FD830EB1-842C-4E35-9395-86039A0A2C8B}" srcOrd="1" destOrd="0" parTransId="{C74F12DE-141C-49BA-ADDD-8471CDE86F69}" sibTransId="{53BDA5D5-3F75-4398-B5F1-09B502DABC31}"/>
    <dgm:cxn modelId="{913AA4DE-8024-45D3-838A-DB480EB3DBBC}" type="presOf" srcId="{E0B6ECE4-144B-48CC-9411-31089DD37119}" destId="{67B1B41F-27EE-4154-8B74-DBCE87DE58F9}" srcOrd="0" destOrd="0" presId="urn:microsoft.com/office/officeart/2005/8/layout/bList2"/>
    <dgm:cxn modelId="{F475AEF1-DB29-4BEA-9AD0-92BDFDE8D1B7}" type="presParOf" srcId="{67B1B41F-27EE-4154-8B74-DBCE87DE58F9}" destId="{5C2094E3-9313-43F4-894C-4540AE4D3143}" srcOrd="0" destOrd="0" presId="urn:microsoft.com/office/officeart/2005/8/layout/bList2"/>
    <dgm:cxn modelId="{055F31A1-E98D-4C51-81A0-0D88C14743DA}" type="presParOf" srcId="{5C2094E3-9313-43F4-894C-4540AE4D3143}" destId="{1DE080C3-7A12-4650-9BCC-B8B239AB6DC5}" srcOrd="0" destOrd="0" presId="urn:microsoft.com/office/officeart/2005/8/layout/bList2"/>
    <dgm:cxn modelId="{1F6664E0-5B26-4BA7-B440-21C6F954B805}" type="presParOf" srcId="{5C2094E3-9313-43F4-894C-4540AE4D3143}" destId="{3E1B78E1-5F98-4BAD-990F-CC35636D4859}" srcOrd="1" destOrd="0" presId="urn:microsoft.com/office/officeart/2005/8/layout/bList2"/>
    <dgm:cxn modelId="{6E385B8C-12F1-4980-9402-919A54F5FD7D}" type="presParOf" srcId="{5C2094E3-9313-43F4-894C-4540AE4D3143}" destId="{9C766EB9-ACBC-43A6-9102-ACCE65136A95}" srcOrd="2" destOrd="0" presId="urn:microsoft.com/office/officeart/2005/8/layout/bList2"/>
    <dgm:cxn modelId="{53FFF153-8E0A-4A85-8E3A-C41496538319}" type="presParOf" srcId="{5C2094E3-9313-43F4-894C-4540AE4D3143}" destId="{0047052B-C500-4E77-883D-A8371C5958B1}" srcOrd="3" destOrd="0" presId="urn:microsoft.com/office/officeart/2005/8/layout/bList2"/>
    <dgm:cxn modelId="{C296DF0C-A15D-49A1-8022-313622F6FCE2}" type="presParOf" srcId="{67B1B41F-27EE-4154-8B74-DBCE87DE58F9}" destId="{A36EC3BE-8100-423B-9961-BC17509306A9}" srcOrd="1" destOrd="0" presId="urn:microsoft.com/office/officeart/2005/8/layout/bList2"/>
    <dgm:cxn modelId="{CF546D3A-4DDB-48F9-BD01-B2501C163E66}" type="presParOf" srcId="{67B1B41F-27EE-4154-8B74-DBCE87DE58F9}" destId="{9E6F3C7B-262B-4D96-8C98-C1988D9F7D3F}" srcOrd="2" destOrd="0" presId="urn:microsoft.com/office/officeart/2005/8/layout/bList2"/>
    <dgm:cxn modelId="{66CCDC78-6049-4BAE-9C70-9D584DCE2393}" type="presParOf" srcId="{9E6F3C7B-262B-4D96-8C98-C1988D9F7D3F}" destId="{47CE1C46-1104-4601-9048-67906BC5A915}" srcOrd="0" destOrd="0" presId="urn:microsoft.com/office/officeart/2005/8/layout/bList2"/>
    <dgm:cxn modelId="{8A9860ED-1C1C-4A5D-938D-4744671354CC}" type="presParOf" srcId="{9E6F3C7B-262B-4D96-8C98-C1988D9F7D3F}" destId="{48B153C1-335B-42B8-A159-6E7AA2FCFFC4}" srcOrd="1" destOrd="0" presId="urn:microsoft.com/office/officeart/2005/8/layout/bList2"/>
    <dgm:cxn modelId="{9028BDD5-0684-4715-8F13-DFD008D8ECAB}" type="presParOf" srcId="{9E6F3C7B-262B-4D96-8C98-C1988D9F7D3F}" destId="{A2D1FDB2-1C57-4BFB-952B-99692039D97B}" srcOrd="2" destOrd="0" presId="urn:microsoft.com/office/officeart/2005/8/layout/bList2"/>
    <dgm:cxn modelId="{11DB24CB-383A-4E2E-9580-62DAD9AB5323}" type="presParOf" srcId="{9E6F3C7B-262B-4D96-8C98-C1988D9F7D3F}" destId="{BB96EB54-FE39-4149-9E06-B2958BF0EA19}"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9E7C2FD-CCC1-487F-A372-56423CD6DA0D}" type="datetimeFigureOut">
              <a:rPr lang="ru-RU" smtClean="0"/>
              <a:pPr/>
              <a:t>12.01.2013</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F7E78AF1-FA87-4628-B5B8-29F4666B08B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7E78AF1-FA87-4628-B5B8-29F4666B08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F7E78AF1-FA87-4628-B5B8-29F4666B08B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F7E78AF1-FA87-4628-B5B8-29F4666B08BA}"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E78AF1-FA87-4628-B5B8-29F4666B08BA}"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19E7C2FD-CCC1-487F-A372-56423CD6DA0D}" type="datetimeFigureOut">
              <a:rPr lang="ru-RU" smtClean="0"/>
              <a:pPr/>
              <a:t>12.01.2013</a:t>
            </a:fld>
            <a:endParaRPr lang="ru-RU"/>
          </a:p>
        </p:txBody>
      </p:sp>
      <p:sp>
        <p:nvSpPr>
          <p:cNvPr id="10" name="Номер слайда 9"/>
          <p:cNvSpPr>
            <a:spLocks noGrp="1"/>
          </p:cNvSpPr>
          <p:nvPr>
            <p:ph type="sldNum" sz="quarter" idx="16"/>
          </p:nvPr>
        </p:nvSpPr>
        <p:spPr/>
        <p:txBody>
          <a:bodyPr rtlCol="0"/>
          <a:lstStyle/>
          <a:p>
            <a:fld id="{F7E78AF1-FA87-4628-B5B8-29F4666B08BA}"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19E7C2FD-CCC1-487F-A372-56423CD6DA0D}" type="datetimeFigureOut">
              <a:rPr lang="ru-RU" smtClean="0"/>
              <a:pPr/>
              <a:t>12.01.2013</a:t>
            </a:fld>
            <a:endParaRPr lang="ru-RU"/>
          </a:p>
        </p:txBody>
      </p:sp>
      <p:sp>
        <p:nvSpPr>
          <p:cNvPr id="12" name="Номер слайда 11"/>
          <p:cNvSpPr>
            <a:spLocks noGrp="1"/>
          </p:cNvSpPr>
          <p:nvPr>
            <p:ph type="sldNum" sz="quarter" idx="16"/>
          </p:nvPr>
        </p:nvSpPr>
        <p:spPr/>
        <p:txBody>
          <a:bodyPr rtlCol="0"/>
          <a:lstStyle/>
          <a:p>
            <a:fld id="{F7E78AF1-FA87-4628-B5B8-29F4666B08BA}"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F7E78AF1-FA87-4628-B5B8-29F4666B08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F7E78AF1-FA87-4628-B5B8-29F4666B08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9E7C2FD-CCC1-487F-A372-56423CD6DA0D}"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F7E78AF1-FA87-4628-B5B8-29F4666B08BA}"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19E7C2FD-CCC1-487F-A372-56423CD6DA0D}" type="datetimeFigureOut">
              <a:rPr lang="ru-RU" smtClean="0"/>
              <a:pPr/>
              <a:t>12.01.2013</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F7E78AF1-FA87-4628-B5B8-29F4666B08BA}"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9E7C2FD-CCC1-487F-A372-56423CD6DA0D}" type="datetimeFigureOut">
              <a:rPr lang="ru-RU" smtClean="0"/>
              <a:pPr/>
              <a:t>12.01.2013</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E78AF1-FA87-4628-B5B8-29F4666B08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67000" y="0"/>
            <a:ext cx="6477000" cy="1828800"/>
          </a:xfrm>
        </p:spPr>
        <p:txBody>
          <a:bodyPr>
            <a:normAutofit/>
          </a:bodyPr>
          <a:lstStyle/>
          <a:p>
            <a:r>
              <a:rPr lang="uk-UA" sz="3200" dirty="0" smtClean="0"/>
              <a:t>Інформатика</a:t>
            </a:r>
            <a:br>
              <a:rPr lang="uk-UA" sz="3200" dirty="0" smtClean="0"/>
            </a:br>
            <a:r>
              <a:rPr lang="uk-UA" sz="3200" dirty="0" smtClean="0"/>
              <a:t>9 клас</a:t>
            </a:r>
            <a:r>
              <a:rPr lang="ru-RU" sz="3200" dirty="0" smtClean="0"/>
              <a:t> </a:t>
            </a:r>
            <a:endParaRPr lang="ru-RU" sz="3200" dirty="0"/>
          </a:p>
        </p:txBody>
      </p:sp>
      <p:sp>
        <p:nvSpPr>
          <p:cNvPr id="3" name="Подзаголовок 2"/>
          <p:cNvSpPr>
            <a:spLocks noGrp="1"/>
          </p:cNvSpPr>
          <p:nvPr>
            <p:ph type="subTitle" idx="1"/>
          </p:nvPr>
        </p:nvSpPr>
        <p:spPr>
          <a:xfrm>
            <a:off x="714316" y="1928802"/>
            <a:ext cx="8429684" cy="1752600"/>
          </a:xfrm>
        </p:spPr>
        <p:txBody>
          <a:bodyPr>
            <a:normAutofit fontScale="77500" lnSpcReduction="20000"/>
          </a:bodyPr>
          <a:lstStyle/>
          <a:p>
            <a:r>
              <a:rPr lang="ru-RU" sz="4600" dirty="0" err="1" smtClean="0"/>
              <a:t>Розділ</a:t>
            </a:r>
            <a:r>
              <a:rPr lang="ru-RU" sz="4600" dirty="0" smtClean="0"/>
              <a:t> </a:t>
            </a:r>
            <a:r>
              <a:rPr lang="en-US" sz="4600" dirty="0" smtClean="0"/>
              <a:t>16</a:t>
            </a:r>
          </a:p>
          <a:p>
            <a:r>
              <a:rPr lang="uk-UA" sz="54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Інформаційно-комунікаційні технології</a:t>
            </a:r>
            <a:endParaRPr lang="ru-RU" sz="54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Прямоугольник 5"/>
          <p:cNvSpPr/>
          <p:nvPr/>
        </p:nvSpPr>
        <p:spPr>
          <a:xfrm>
            <a:off x="1785918" y="4429132"/>
            <a:ext cx="6072198"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uk-UA" b="1" dirty="0">
                <a:effectLst>
                  <a:outerShdw blurRad="38100" dist="38100" dir="2700000" algn="tl">
                    <a:srgbClr val="000000">
                      <a:alpha val="43137"/>
                    </a:srgbClr>
                  </a:outerShdw>
                </a:effectLst>
              </a:rPr>
              <a:t>Навчальна презентація </a:t>
            </a:r>
            <a:endParaRPr lang="uk-UA"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b="1" dirty="0" smtClean="0">
                <a:effectLst>
                  <a:outerShdw blurRad="38100" dist="38100" dir="2700000" algn="tl">
                    <a:srgbClr val="000000">
                      <a:alpha val="43137"/>
                    </a:srgbClr>
                  </a:outerShdw>
                </a:effectLst>
              </a:rPr>
              <a:t>з  </a:t>
            </a:r>
            <a:r>
              <a:rPr lang="uk-UA" b="1" dirty="0">
                <a:effectLst>
                  <a:outerShdw blurRad="38100" dist="38100" dir="2700000" algn="tl">
                    <a:srgbClr val="000000">
                      <a:alpha val="43137"/>
                    </a:srgbClr>
                  </a:outerShdw>
                </a:effectLst>
              </a:rPr>
              <a:t>інформатики для 9 </a:t>
            </a:r>
            <a:r>
              <a:rPr lang="uk-UA" b="1" dirty="0" smtClean="0">
                <a:effectLst>
                  <a:outerShdw blurRad="38100" dist="38100" dir="2700000" algn="tl">
                    <a:srgbClr val="000000">
                      <a:alpha val="43137"/>
                    </a:srgbClr>
                  </a:outerShdw>
                </a:effectLst>
              </a:rPr>
              <a:t>класу</a:t>
            </a:r>
            <a:endParaRPr lang="en-US" b="1" dirty="0" smtClean="0">
              <a:effectLst>
                <a:outerShdw blurRad="38100" dist="38100" dir="2700000" algn="tl">
                  <a:srgbClr val="000000">
                    <a:alpha val="43137"/>
                  </a:srgbClr>
                </a:outerShdw>
              </a:effectLst>
            </a:endParaRPr>
          </a:p>
          <a:p>
            <a:pPr algn="ctr" fontAlgn="auto">
              <a:spcBef>
                <a:spcPts val="0"/>
              </a:spcBef>
              <a:spcAft>
                <a:spcPts val="0"/>
              </a:spcAft>
              <a:defRPr/>
            </a:pPr>
            <a:r>
              <a:rPr lang="uk-UA" i="1" dirty="0" smtClean="0"/>
              <a:t>Підготовлена та </a:t>
            </a:r>
            <a:r>
              <a:rPr lang="uk-UA" i="1" dirty="0" err="1"/>
              <a:t>в</a:t>
            </a:r>
            <a:r>
              <a:rPr lang="uk-UA" i="1" dirty="0" err="1" smtClean="0"/>
              <a:t>ідкорегована</a:t>
            </a:r>
            <a:r>
              <a:rPr lang="uk-UA" i="1" dirty="0" smtClean="0"/>
              <a:t> вчителем </a:t>
            </a:r>
          </a:p>
          <a:p>
            <a:pPr algn="ctr" fontAlgn="auto">
              <a:spcBef>
                <a:spcPts val="0"/>
              </a:spcBef>
              <a:spcAft>
                <a:spcPts val="0"/>
              </a:spcAft>
              <a:defRPr/>
            </a:pPr>
            <a:r>
              <a:rPr lang="uk-UA" i="1" dirty="0" smtClean="0"/>
              <a:t>інформатики Бережанської гімназії  </a:t>
            </a:r>
            <a:r>
              <a:rPr lang="uk-UA" i="1" dirty="0" err="1" smtClean="0"/>
              <a:t>ім.Б.Лепкого</a:t>
            </a:r>
            <a:endParaRPr lang="uk-UA" i="1" dirty="0" smtClean="0"/>
          </a:p>
          <a:p>
            <a:pPr algn="ctr" fontAlgn="auto">
              <a:spcBef>
                <a:spcPts val="0"/>
              </a:spcBef>
              <a:spcAft>
                <a:spcPts val="0"/>
              </a:spcAft>
              <a:defRPr/>
            </a:pPr>
            <a:r>
              <a:rPr lang="uk-UA" i="1" dirty="0" smtClean="0"/>
              <a:t>Цідило Я.Й.</a:t>
            </a:r>
            <a:endParaRPr lang="uk-UA" i="1"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Клієнт-серверна</a:t>
            </a:r>
            <a:r>
              <a:rPr lang="ru-RU" dirty="0" smtClean="0"/>
              <a:t> мережа</a:t>
            </a:r>
            <a:endParaRPr lang="ru-RU" dirty="0"/>
          </a:p>
        </p:txBody>
      </p:sp>
      <p:sp>
        <p:nvSpPr>
          <p:cNvPr id="3" name="Содержимое 2"/>
          <p:cNvSpPr>
            <a:spLocks noGrp="1"/>
          </p:cNvSpPr>
          <p:nvPr>
            <p:ph sz="quarter" idx="1"/>
          </p:nvPr>
        </p:nvSpPr>
        <p:spPr>
          <a:xfrm>
            <a:off x="0" y="1643050"/>
            <a:ext cx="4286280" cy="4986358"/>
          </a:xfrm>
        </p:spPr>
        <p:txBody>
          <a:bodyPr>
            <a:normAutofit fontScale="32500" lnSpcReduction="20000"/>
          </a:bodyPr>
          <a:lstStyle/>
          <a:p>
            <a:pPr>
              <a:buNone/>
            </a:pPr>
            <a:r>
              <a:rPr lang="ru-RU" dirty="0" smtClean="0"/>
              <a:t>	</a:t>
            </a:r>
            <a:r>
              <a:rPr lang="ru-RU" sz="4300" dirty="0" err="1" smtClean="0"/>
              <a:t>Архітектура</a:t>
            </a:r>
            <a:r>
              <a:rPr lang="ru-RU" sz="4300" dirty="0" smtClean="0"/>
              <a:t> </a:t>
            </a:r>
            <a:r>
              <a:rPr lang="ru-RU" sz="4300" dirty="0" err="1" smtClean="0"/>
              <a:t>клієнт-сервер</a:t>
            </a:r>
            <a:r>
              <a:rPr lang="ru-RU" sz="4300" dirty="0" smtClean="0"/>
              <a:t> </a:t>
            </a:r>
            <a:r>
              <a:rPr lang="ru-RU" sz="4300" dirty="0" err="1" smtClean="0"/>
              <a:t>є</a:t>
            </a:r>
            <a:r>
              <a:rPr lang="ru-RU" sz="4300" dirty="0" smtClean="0"/>
              <a:t> одним </a:t>
            </a:r>
            <a:r>
              <a:rPr lang="ru-RU" sz="4300" dirty="0" err="1" smtClean="0"/>
              <a:t>із</a:t>
            </a:r>
            <a:r>
              <a:rPr lang="ru-RU" sz="4300" dirty="0" smtClean="0"/>
              <a:t> </a:t>
            </a:r>
            <a:r>
              <a:rPr lang="ru-RU" sz="4300" dirty="0" err="1" smtClean="0"/>
              <a:t>архітектурних</a:t>
            </a:r>
            <a:r>
              <a:rPr lang="ru-RU" sz="4300" dirty="0" smtClean="0"/>
              <a:t> </a:t>
            </a:r>
            <a:r>
              <a:rPr lang="ru-RU" sz="4300" dirty="0" err="1" smtClean="0"/>
              <a:t>шаблонів</a:t>
            </a:r>
            <a:r>
              <a:rPr lang="ru-RU" sz="4300" dirty="0" smtClean="0"/>
              <a:t> </a:t>
            </a:r>
            <a:r>
              <a:rPr lang="ru-RU" sz="4300" dirty="0" err="1" smtClean="0"/>
              <a:t>програмного</a:t>
            </a:r>
            <a:r>
              <a:rPr lang="ru-RU" sz="4300" dirty="0" smtClean="0"/>
              <a:t> </a:t>
            </a:r>
            <a:r>
              <a:rPr lang="ru-RU" sz="4300" dirty="0" err="1" smtClean="0"/>
              <a:t>забезпечення</a:t>
            </a:r>
            <a:r>
              <a:rPr lang="ru-RU" sz="4300" dirty="0" smtClean="0"/>
              <a:t> та </a:t>
            </a:r>
            <a:r>
              <a:rPr lang="ru-RU" sz="4300" dirty="0" err="1" smtClean="0"/>
              <a:t>є</a:t>
            </a:r>
            <a:r>
              <a:rPr lang="ru-RU" sz="4300" dirty="0" smtClean="0"/>
              <a:t> </a:t>
            </a:r>
            <a:r>
              <a:rPr lang="ru-RU" sz="4300" dirty="0" err="1" smtClean="0"/>
              <a:t>домінуючою</a:t>
            </a:r>
            <a:r>
              <a:rPr lang="ru-RU" sz="4300" dirty="0" smtClean="0"/>
              <a:t> </a:t>
            </a:r>
            <a:r>
              <a:rPr lang="ru-RU" sz="4300" dirty="0" err="1" smtClean="0"/>
              <a:t>концепцією</a:t>
            </a:r>
            <a:r>
              <a:rPr lang="ru-RU" sz="4300" dirty="0" smtClean="0"/>
              <a:t> у </a:t>
            </a:r>
            <a:r>
              <a:rPr lang="ru-RU" sz="4300" dirty="0" err="1" smtClean="0"/>
              <a:t>створенні</a:t>
            </a:r>
            <a:r>
              <a:rPr lang="ru-RU" sz="4300" dirty="0" smtClean="0"/>
              <a:t> </a:t>
            </a:r>
            <a:r>
              <a:rPr lang="ru-RU" sz="4300" dirty="0" err="1" smtClean="0"/>
              <a:t>розподілених</a:t>
            </a:r>
            <a:r>
              <a:rPr lang="ru-RU" sz="4300" dirty="0" smtClean="0"/>
              <a:t> </a:t>
            </a:r>
            <a:r>
              <a:rPr lang="ru-RU" sz="4300" dirty="0" err="1" smtClean="0"/>
              <a:t>мережних</a:t>
            </a:r>
            <a:r>
              <a:rPr lang="ru-RU" sz="4300" dirty="0" smtClean="0"/>
              <a:t> </a:t>
            </a:r>
            <a:r>
              <a:rPr lang="ru-RU" sz="4300" dirty="0" err="1" smtClean="0"/>
              <a:t>застосувань</a:t>
            </a:r>
            <a:r>
              <a:rPr lang="ru-RU" sz="4300" dirty="0" smtClean="0"/>
              <a:t> </a:t>
            </a:r>
            <a:r>
              <a:rPr lang="ru-RU" sz="4300" dirty="0" err="1" smtClean="0"/>
              <a:t>і</a:t>
            </a:r>
            <a:r>
              <a:rPr lang="ru-RU" sz="4300" dirty="0" smtClean="0"/>
              <a:t> </a:t>
            </a:r>
            <a:r>
              <a:rPr lang="ru-RU" sz="4300" dirty="0" err="1" smtClean="0"/>
              <a:t>передбачає</a:t>
            </a:r>
            <a:r>
              <a:rPr lang="ru-RU" sz="4300" dirty="0" smtClean="0"/>
              <a:t> </a:t>
            </a:r>
            <a:r>
              <a:rPr lang="ru-RU" sz="4300" dirty="0" err="1" smtClean="0"/>
              <a:t>взаємодію</a:t>
            </a:r>
            <a:r>
              <a:rPr lang="ru-RU" sz="4300" dirty="0" smtClean="0"/>
              <a:t> та </a:t>
            </a:r>
            <a:r>
              <a:rPr lang="ru-RU" sz="4300" dirty="0" err="1" smtClean="0"/>
              <a:t>обмін</a:t>
            </a:r>
            <a:r>
              <a:rPr lang="ru-RU" sz="4300" dirty="0" smtClean="0"/>
              <a:t> </a:t>
            </a:r>
            <a:r>
              <a:rPr lang="ru-RU" sz="4300" dirty="0" err="1" smtClean="0"/>
              <a:t>даними</a:t>
            </a:r>
            <a:r>
              <a:rPr lang="ru-RU" sz="4300" dirty="0" smtClean="0"/>
              <a:t> </a:t>
            </a:r>
            <a:r>
              <a:rPr lang="ru-RU" sz="4300" dirty="0" err="1" smtClean="0"/>
              <a:t>між</a:t>
            </a:r>
            <a:r>
              <a:rPr lang="ru-RU" sz="4300" dirty="0" smtClean="0"/>
              <a:t> ними. Вона </a:t>
            </a:r>
            <a:r>
              <a:rPr lang="ru-RU" sz="4300" dirty="0" err="1" smtClean="0"/>
              <a:t>передбачає</a:t>
            </a:r>
            <a:r>
              <a:rPr lang="ru-RU" sz="4300" dirty="0" smtClean="0"/>
              <a:t> </a:t>
            </a:r>
            <a:r>
              <a:rPr lang="ru-RU" sz="4300" dirty="0" err="1" smtClean="0"/>
              <a:t>такі</a:t>
            </a:r>
            <a:r>
              <a:rPr lang="ru-RU" sz="4300" dirty="0" smtClean="0"/>
              <a:t> </a:t>
            </a:r>
            <a:r>
              <a:rPr lang="ru-RU" sz="4300" dirty="0" err="1" smtClean="0"/>
              <a:t>основні</a:t>
            </a:r>
            <a:r>
              <a:rPr lang="ru-RU" sz="4300" dirty="0" smtClean="0"/>
              <a:t> </a:t>
            </a:r>
            <a:r>
              <a:rPr lang="ru-RU" sz="4300" dirty="0" err="1" smtClean="0"/>
              <a:t>компоненти</a:t>
            </a:r>
            <a:r>
              <a:rPr lang="ru-RU" sz="4300" dirty="0" smtClean="0"/>
              <a:t>:</a:t>
            </a:r>
          </a:p>
          <a:p>
            <a:pPr>
              <a:buNone/>
            </a:pPr>
            <a:r>
              <a:rPr lang="ru-RU" sz="4300" dirty="0" smtClean="0"/>
              <a:t>	</a:t>
            </a:r>
            <a:r>
              <a:rPr lang="ru-RU" sz="4300" dirty="0" err="1" smtClean="0"/>
              <a:t>набір</a:t>
            </a:r>
            <a:r>
              <a:rPr lang="ru-RU" sz="4300" dirty="0" smtClean="0"/>
              <a:t> </a:t>
            </a:r>
            <a:r>
              <a:rPr lang="ru-RU" sz="4300" dirty="0" err="1" smtClean="0"/>
              <a:t>серверів</a:t>
            </a:r>
            <a:r>
              <a:rPr lang="ru-RU" sz="4300" dirty="0" smtClean="0"/>
              <a:t>, </a:t>
            </a:r>
            <a:r>
              <a:rPr lang="ru-RU" sz="4300" dirty="0" err="1" smtClean="0"/>
              <a:t>які</a:t>
            </a:r>
            <a:r>
              <a:rPr lang="ru-RU" sz="4300" dirty="0" smtClean="0"/>
              <a:t> </a:t>
            </a:r>
            <a:r>
              <a:rPr lang="ru-RU" sz="4300" dirty="0" err="1" smtClean="0"/>
              <a:t>надають</a:t>
            </a:r>
            <a:r>
              <a:rPr lang="ru-RU" sz="4300" dirty="0" smtClean="0"/>
              <a:t> </a:t>
            </a:r>
            <a:r>
              <a:rPr lang="ru-RU" sz="4300" dirty="0" err="1" smtClean="0"/>
              <a:t>інформацію</a:t>
            </a:r>
            <a:r>
              <a:rPr lang="ru-RU" sz="4300" dirty="0" smtClean="0"/>
              <a:t> </a:t>
            </a:r>
            <a:r>
              <a:rPr lang="ru-RU" sz="4300" dirty="0" err="1" smtClean="0"/>
              <a:t>або</a:t>
            </a:r>
            <a:r>
              <a:rPr lang="ru-RU" sz="4300" dirty="0" smtClean="0"/>
              <a:t> </a:t>
            </a:r>
            <a:r>
              <a:rPr lang="ru-RU" sz="4300" dirty="0" err="1" smtClean="0"/>
              <a:t>інші</a:t>
            </a:r>
            <a:r>
              <a:rPr lang="ru-RU" sz="4300" dirty="0" smtClean="0"/>
              <a:t> </a:t>
            </a:r>
            <a:r>
              <a:rPr lang="ru-RU" sz="4300" dirty="0" err="1" smtClean="0"/>
              <a:t>послуги</a:t>
            </a:r>
            <a:r>
              <a:rPr lang="ru-RU" sz="4300" dirty="0" smtClean="0"/>
              <a:t> </a:t>
            </a:r>
            <a:r>
              <a:rPr lang="ru-RU" sz="4300" dirty="0" err="1" smtClean="0"/>
              <a:t>програмам</a:t>
            </a:r>
            <a:r>
              <a:rPr lang="ru-RU" sz="4300" dirty="0" smtClean="0"/>
              <a:t>, </a:t>
            </a:r>
            <a:r>
              <a:rPr lang="ru-RU" sz="4300" dirty="0" err="1" smtClean="0"/>
              <a:t>які</a:t>
            </a:r>
            <a:r>
              <a:rPr lang="ru-RU" sz="4300" dirty="0" smtClean="0"/>
              <a:t> </a:t>
            </a:r>
            <a:r>
              <a:rPr lang="ru-RU" sz="4300" dirty="0" err="1" smtClean="0"/>
              <a:t>звертаються</a:t>
            </a:r>
            <a:r>
              <a:rPr lang="ru-RU" sz="4300" dirty="0" smtClean="0"/>
              <a:t> до них;</a:t>
            </a:r>
          </a:p>
          <a:p>
            <a:pPr>
              <a:buNone/>
            </a:pPr>
            <a:r>
              <a:rPr lang="ru-RU" sz="4300" dirty="0" smtClean="0"/>
              <a:t>	</a:t>
            </a:r>
            <a:r>
              <a:rPr lang="ru-RU" sz="4300" dirty="0" err="1" smtClean="0"/>
              <a:t>набір</a:t>
            </a:r>
            <a:r>
              <a:rPr lang="ru-RU" sz="4300" dirty="0" smtClean="0"/>
              <a:t> </a:t>
            </a:r>
            <a:r>
              <a:rPr lang="ru-RU" sz="4300" dirty="0" err="1" smtClean="0"/>
              <a:t>клієнтів</a:t>
            </a:r>
            <a:r>
              <a:rPr lang="ru-RU" sz="4300" dirty="0" smtClean="0"/>
              <a:t>, </a:t>
            </a:r>
            <a:r>
              <a:rPr lang="ru-RU" sz="4300" dirty="0" err="1" smtClean="0"/>
              <a:t>які</a:t>
            </a:r>
            <a:r>
              <a:rPr lang="ru-RU" sz="4300" dirty="0" smtClean="0"/>
              <a:t> </a:t>
            </a:r>
            <a:r>
              <a:rPr lang="ru-RU" sz="4300" dirty="0" err="1" smtClean="0"/>
              <a:t>використовують</a:t>
            </a:r>
            <a:r>
              <a:rPr lang="ru-RU" sz="4300" dirty="0" smtClean="0"/>
              <a:t> </a:t>
            </a:r>
            <a:r>
              <a:rPr lang="ru-RU" sz="4300" dirty="0" err="1" smtClean="0"/>
              <a:t>сервіси</a:t>
            </a:r>
            <a:r>
              <a:rPr lang="ru-RU" sz="4300" dirty="0" smtClean="0"/>
              <a:t>, </a:t>
            </a:r>
            <a:r>
              <a:rPr lang="ru-RU" sz="4300" dirty="0" err="1" smtClean="0"/>
              <a:t>що</a:t>
            </a:r>
            <a:r>
              <a:rPr lang="ru-RU" sz="4300" dirty="0" smtClean="0"/>
              <a:t> </a:t>
            </a:r>
            <a:r>
              <a:rPr lang="ru-RU" sz="4300" dirty="0" err="1" smtClean="0"/>
              <a:t>надаються</a:t>
            </a:r>
            <a:r>
              <a:rPr lang="ru-RU" sz="4300" dirty="0" smtClean="0"/>
              <a:t> серверами;</a:t>
            </a:r>
          </a:p>
          <a:p>
            <a:pPr>
              <a:buNone/>
            </a:pPr>
            <a:r>
              <a:rPr lang="ru-RU" sz="4300" dirty="0" smtClean="0"/>
              <a:t>	мережа, яка </a:t>
            </a:r>
            <a:r>
              <a:rPr lang="ru-RU" sz="4300" dirty="0" err="1" smtClean="0"/>
              <a:t>забезпечує</a:t>
            </a:r>
            <a:r>
              <a:rPr lang="ru-RU" sz="4300" dirty="0" smtClean="0"/>
              <a:t> </a:t>
            </a:r>
            <a:r>
              <a:rPr lang="ru-RU" sz="4300" dirty="0" err="1" smtClean="0"/>
              <a:t>взаємодію</a:t>
            </a:r>
            <a:r>
              <a:rPr lang="ru-RU" sz="4300" dirty="0" smtClean="0"/>
              <a:t> </a:t>
            </a:r>
            <a:r>
              <a:rPr lang="ru-RU" sz="4300" dirty="0" err="1" smtClean="0"/>
              <a:t>між</a:t>
            </a:r>
            <a:r>
              <a:rPr lang="ru-RU" sz="4300" dirty="0" smtClean="0"/>
              <a:t> </a:t>
            </a:r>
            <a:r>
              <a:rPr lang="ru-RU" sz="4300" dirty="0" err="1" smtClean="0"/>
              <a:t>клієнтами</a:t>
            </a:r>
            <a:r>
              <a:rPr lang="ru-RU" sz="4300" dirty="0" smtClean="0"/>
              <a:t> та серверами.</a:t>
            </a:r>
          </a:p>
          <a:p>
            <a:pPr>
              <a:buNone/>
            </a:pPr>
            <a:endParaRPr lang="ru-RU" sz="4300" dirty="0" smtClean="0"/>
          </a:p>
          <a:p>
            <a:pPr>
              <a:buNone/>
            </a:pPr>
            <a:r>
              <a:rPr lang="ru-RU" sz="4300" dirty="0" smtClean="0"/>
              <a:t>	</a:t>
            </a:r>
            <a:r>
              <a:rPr lang="ru-RU" sz="4300" dirty="0" err="1" smtClean="0"/>
              <a:t>Сервери</a:t>
            </a:r>
            <a:r>
              <a:rPr lang="ru-RU" sz="4300" dirty="0" smtClean="0"/>
              <a:t> </a:t>
            </a:r>
            <a:r>
              <a:rPr lang="ru-RU" sz="4300" dirty="0" err="1" smtClean="0"/>
              <a:t>є</a:t>
            </a:r>
            <a:r>
              <a:rPr lang="ru-RU" sz="4300" dirty="0" smtClean="0"/>
              <a:t> </a:t>
            </a:r>
            <a:r>
              <a:rPr lang="ru-RU" sz="4300" dirty="0" err="1" smtClean="0"/>
              <a:t>незалежними</a:t>
            </a:r>
            <a:r>
              <a:rPr lang="ru-RU" sz="4300" dirty="0" smtClean="0"/>
              <a:t> один </a:t>
            </a:r>
            <a:r>
              <a:rPr lang="ru-RU" sz="4300" dirty="0" err="1" smtClean="0"/>
              <a:t>від</a:t>
            </a:r>
            <a:r>
              <a:rPr lang="ru-RU" sz="4300" dirty="0" smtClean="0"/>
              <a:t> одного. </a:t>
            </a:r>
            <a:r>
              <a:rPr lang="ru-RU" sz="4300" dirty="0" err="1" smtClean="0"/>
              <a:t>Клієнти</a:t>
            </a:r>
            <a:r>
              <a:rPr lang="ru-RU" sz="4300" dirty="0" smtClean="0"/>
              <a:t> </a:t>
            </a:r>
            <a:r>
              <a:rPr lang="ru-RU" sz="4300" dirty="0" err="1" smtClean="0"/>
              <a:t>також</a:t>
            </a:r>
            <a:r>
              <a:rPr lang="ru-RU" sz="4300" dirty="0" smtClean="0"/>
              <a:t> </a:t>
            </a:r>
            <a:r>
              <a:rPr lang="ru-RU" sz="4300" dirty="0" err="1" smtClean="0"/>
              <a:t>функціонують</a:t>
            </a:r>
            <a:r>
              <a:rPr lang="ru-RU" sz="4300" dirty="0" smtClean="0"/>
              <a:t> </a:t>
            </a:r>
            <a:r>
              <a:rPr lang="ru-RU" sz="4300" dirty="0" err="1" smtClean="0"/>
              <a:t>паралельно</a:t>
            </a:r>
            <a:r>
              <a:rPr lang="ru-RU" sz="4300" dirty="0" smtClean="0"/>
              <a:t> </a:t>
            </a:r>
            <a:r>
              <a:rPr lang="ru-RU" sz="4300" dirty="0" err="1" smtClean="0"/>
              <a:t>і</a:t>
            </a:r>
            <a:r>
              <a:rPr lang="ru-RU" sz="4300" dirty="0" smtClean="0"/>
              <a:t> </a:t>
            </a:r>
            <a:r>
              <a:rPr lang="ru-RU" sz="4300" dirty="0" err="1" smtClean="0"/>
              <a:t>незалежно</a:t>
            </a:r>
            <a:r>
              <a:rPr lang="ru-RU" sz="4300" dirty="0" smtClean="0"/>
              <a:t> один </a:t>
            </a:r>
            <a:r>
              <a:rPr lang="ru-RU" sz="4300" dirty="0" err="1" smtClean="0"/>
              <a:t>від</a:t>
            </a:r>
            <a:r>
              <a:rPr lang="ru-RU" sz="4300" dirty="0" smtClean="0"/>
              <a:t> одного. </a:t>
            </a:r>
            <a:r>
              <a:rPr lang="ru-RU" sz="4300" dirty="0" err="1" smtClean="0"/>
              <a:t>Немає</a:t>
            </a:r>
            <a:r>
              <a:rPr lang="ru-RU" sz="4300" dirty="0" smtClean="0"/>
              <a:t> </a:t>
            </a:r>
            <a:r>
              <a:rPr lang="ru-RU" sz="4300" dirty="0" err="1" smtClean="0"/>
              <a:t>жорсткої</a:t>
            </a:r>
            <a:r>
              <a:rPr lang="ru-RU" sz="4300" dirty="0" smtClean="0"/>
              <a:t> </a:t>
            </a:r>
            <a:r>
              <a:rPr lang="ru-RU" sz="4300" dirty="0" err="1" smtClean="0"/>
              <a:t>прив'язки</a:t>
            </a:r>
            <a:r>
              <a:rPr lang="ru-RU" sz="4300" dirty="0" smtClean="0"/>
              <a:t> </a:t>
            </a:r>
            <a:r>
              <a:rPr lang="ru-RU" sz="4300" dirty="0" err="1" smtClean="0"/>
              <a:t>клієнтів</a:t>
            </a:r>
            <a:r>
              <a:rPr lang="ru-RU" sz="4300" dirty="0" smtClean="0"/>
              <a:t> до </a:t>
            </a:r>
            <a:r>
              <a:rPr lang="ru-RU" sz="4300" dirty="0" err="1" smtClean="0"/>
              <a:t>серверів</a:t>
            </a:r>
            <a:r>
              <a:rPr lang="ru-RU" sz="4300" dirty="0" smtClean="0"/>
              <a:t>. </a:t>
            </a:r>
            <a:r>
              <a:rPr lang="ru-RU" sz="4300" dirty="0" err="1" smtClean="0"/>
              <a:t>Більш</a:t>
            </a:r>
            <a:r>
              <a:rPr lang="ru-RU" sz="4300" dirty="0" smtClean="0"/>
              <a:t> </a:t>
            </a:r>
            <a:r>
              <a:rPr lang="ru-RU" sz="4300" dirty="0" err="1" smtClean="0"/>
              <a:t>ніж</a:t>
            </a:r>
            <a:r>
              <a:rPr lang="ru-RU" sz="4300" dirty="0" smtClean="0"/>
              <a:t> типовою </a:t>
            </a:r>
            <a:r>
              <a:rPr lang="ru-RU" sz="4300" dirty="0" err="1" smtClean="0"/>
              <a:t>є</a:t>
            </a:r>
            <a:r>
              <a:rPr lang="ru-RU" sz="4300" dirty="0" smtClean="0"/>
              <a:t> </a:t>
            </a:r>
            <a:r>
              <a:rPr lang="ru-RU" sz="4300" dirty="0" err="1" smtClean="0"/>
              <a:t>ситуація</a:t>
            </a:r>
            <a:r>
              <a:rPr lang="ru-RU" sz="4300" dirty="0" smtClean="0"/>
              <a:t>, коли один сервер </a:t>
            </a:r>
            <a:r>
              <a:rPr lang="ru-RU" sz="4300" dirty="0" err="1" smtClean="0"/>
              <a:t>одночасно</a:t>
            </a:r>
            <a:r>
              <a:rPr lang="ru-RU" sz="4300" dirty="0" smtClean="0"/>
              <a:t> </a:t>
            </a:r>
            <a:r>
              <a:rPr lang="ru-RU" sz="4300" dirty="0" err="1" smtClean="0"/>
              <a:t>обробляє</a:t>
            </a:r>
            <a:r>
              <a:rPr lang="ru-RU" sz="4300" dirty="0" smtClean="0"/>
              <a:t> </a:t>
            </a:r>
            <a:r>
              <a:rPr lang="ru-RU" sz="4300" dirty="0" err="1" smtClean="0"/>
              <a:t>запити</a:t>
            </a:r>
            <a:r>
              <a:rPr lang="ru-RU" sz="4300" dirty="0" smtClean="0"/>
              <a:t> </a:t>
            </a:r>
            <a:r>
              <a:rPr lang="ru-RU" sz="4300" dirty="0" err="1" smtClean="0"/>
              <a:t>від</a:t>
            </a:r>
            <a:r>
              <a:rPr lang="ru-RU" sz="4300" dirty="0" smtClean="0"/>
              <a:t> </a:t>
            </a:r>
            <a:r>
              <a:rPr lang="ru-RU" sz="4300" dirty="0" err="1" smtClean="0"/>
              <a:t>різних</a:t>
            </a:r>
            <a:r>
              <a:rPr lang="ru-RU" sz="4300" dirty="0" smtClean="0"/>
              <a:t> </a:t>
            </a:r>
            <a:r>
              <a:rPr lang="ru-RU" sz="4300" dirty="0" err="1" smtClean="0"/>
              <a:t>клієнтів</a:t>
            </a:r>
            <a:r>
              <a:rPr lang="ru-RU" sz="4300" dirty="0" smtClean="0"/>
              <a:t>; </a:t>
            </a:r>
            <a:r>
              <a:rPr lang="ru-RU" sz="4300" dirty="0" err="1" smtClean="0"/>
              <a:t>з</a:t>
            </a:r>
            <a:r>
              <a:rPr lang="ru-RU" sz="4300" dirty="0" smtClean="0"/>
              <a:t> </a:t>
            </a:r>
            <a:r>
              <a:rPr lang="ru-RU" sz="4300" dirty="0" err="1" smtClean="0"/>
              <a:t>іншого</a:t>
            </a:r>
            <a:r>
              <a:rPr lang="ru-RU" sz="4300" dirty="0" smtClean="0"/>
              <a:t> боку, </a:t>
            </a:r>
            <a:r>
              <a:rPr lang="ru-RU" sz="4300" dirty="0" err="1" smtClean="0"/>
              <a:t>клієнт</a:t>
            </a:r>
            <a:r>
              <a:rPr lang="ru-RU" sz="4300" dirty="0" smtClean="0"/>
              <a:t> </a:t>
            </a:r>
            <a:r>
              <a:rPr lang="ru-RU" sz="4300" dirty="0" err="1" smtClean="0"/>
              <a:t>може</a:t>
            </a:r>
            <a:r>
              <a:rPr lang="ru-RU" sz="4300" dirty="0" smtClean="0"/>
              <a:t> </a:t>
            </a:r>
            <a:r>
              <a:rPr lang="ru-RU" sz="4300" dirty="0" err="1" smtClean="0"/>
              <a:t>звертатися</a:t>
            </a:r>
            <a:r>
              <a:rPr lang="ru-RU" sz="4300" dirty="0" smtClean="0"/>
              <a:t> то до одного сервера, то до </a:t>
            </a:r>
            <a:r>
              <a:rPr lang="ru-RU" sz="4300" dirty="0" err="1" smtClean="0"/>
              <a:t>іншого</a:t>
            </a:r>
            <a:r>
              <a:rPr lang="ru-RU" sz="4300" dirty="0" smtClean="0"/>
              <a:t>. </a:t>
            </a:r>
            <a:r>
              <a:rPr lang="ru-RU" sz="4300" dirty="0" err="1" smtClean="0"/>
              <a:t>Клієнти</a:t>
            </a:r>
            <a:r>
              <a:rPr lang="ru-RU" sz="4300" dirty="0" smtClean="0"/>
              <a:t> </a:t>
            </a:r>
            <a:r>
              <a:rPr lang="ru-RU" sz="4300" dirty="0" err="1" smtClean="0"/>
              <a:t>мають</a:t>
            </a:r>
            <a:r>
              <a:rPr lang="ru-RU" sz="4300" dirty="0" smtClean="0"/>
              <a:t> знати про </a:t>
            </a:r>
            <a:r>
              <a:rPr lang="ru-RU" sz="4300" dirty="0" err="1" smtClean="0"/>
              <a:t>доступні</a:t>
            </a:r>
            <a:r>
              <a:rPr lang="ru-RU" sz="4300" dirty="0" smtClean="0"/>
              <a:t> </a:t>
            </a:r>
            <a:r>
              <a:rPr lang="ru-RU" sz="4300" dirty="0" err="1" smtClean="0"/>
              <a:t>сервери</a:t>
            </a:r>
            <a:r>
              <a:rPr lang="ru-RU" sz="4300" dirty="0" smtClean="0"/>
              <a:t>, </a:t>
            </a:r>
            <a:r>
              <a:rPr lang="ru-RU" sz="4300" dirty="0" err="1" smtClean="0"/>
              <a:t>але</a:t>
            </a:r>
            <a:r>
              <a:rPr lang="ru-RU" sz="4300" dirty="0" smtClean="0"/>
              <a:t> </a:t>
            </a:r>
            <a:r>
              <a:rPr lang="ru-RU" sz="4300" dirty="0" err="1" smtClean="0"/>
              <a:t>можуть</a:t>
            </a:r>
            <a:r>
              <a:rPr lang="ru-RU" sz="4300" dirty="0" smtClean="0"/>
              <a:t> не </a:t>
            </a:r>
            <a:r>
              <a:rPr lang="ru-RU" sz="4300" dirty="0" err="1" smtClean="0"/>
              <a:t>мати</a:t>
            </a:r>
            <a:r>
              <a:rPr lang="ru-RU" sz="4300" dirty="0" smtClean="0"/>
              <a:t> </a:t>
            </a:r>
            <a:r>
              <a:rPr lang="ru-RU" sz="4300" dirty="0" err="1" smtClean="0"/>
              <a:t>жодного</a:t>
            </a:r>
            <a:r>
              <a:rPr lang="ru-RU" sz="4300" dirty="0" smtClean="0"/>
              <a:t> </a:t>
            </a:r>
            <a:r>
              <a:rPr lang="ru-RU" sz="4300" dirty="0" err="1" smtClean="0"/>
              <a:t>уявлення</a:t>
            </a:r>
            <a:r>
              <a:rPr lang="ru-RU" sz="4300" dirty="0" smtClean="0"/>
              <a:t> про </a:t>
            </a:r>
            <a:r>
              <a:rPr lang="ru-RU" sz="4300" dirty="0" err="1" smtClean="0"/>
              <a:t>існування</a:t>
            </a:r>
            <a:r>
              <a:rPr lang="ru-RU" sz="4300" dirty="0" smtClean="0"/>
              <a:t> </a:t>
            </a:r>
            <a:r>
              <a:rPr lang="ru-RU" sz="4300" dirty="0" err="1" smtClean="0"/>
              <a:t>інших</a:t>
            </a:r>
            <a:r>
              <a:rPr lang="ru-RU" sz="4300" dirty="0" smtClean="0"/>
              <a:t> </a:t>
            </a:r>
            <a:r>
              <a:rPr lang="ru-RU" sz="4300" dirty="0" err="1" smtClean="0"/>
              <a:t>клієнтів</a:t>
            </a:r>
            <a:r>
              <a:rPr lang="ru-RU" sz="4300" dirty="0" smtClean="0"/>
              <a:t>.</a:t>
            </a:r>
            <a:endParaRPr lang="ru-RU" sz="4300" dirty="0"/>
          </a:p>
        </p:txBody>
      </p:sp>
      <p:pic>
        <p:nvPicPr>
          <p:cNvPr id="5" name="Picture 3"/>
          <p:cNvPicPr>
            <a:picLocks noGrp="1" noChangeAspect="1" noChangeArrowheads="1"/>
          </p:cNvPicPr>
          <p:nvPr>
            <p:ph sz="quarter" idx="2"/>
          </p:nvPr>
        </p:nvPicPr>
        <p:blipFill>
          <a:blip r:embed="rId2"/>
          <a:stretch>
            <a:fillRect/>
          </a:stretch>
        </p:blipFill>
        <p:spPr bwMode="auto">
          <a:xfrm>
            <a:off x="5264150" y="2427288"/>
            <a:ext cx="3048000" cy="28956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5" name="Picture 3"/>
          <p:cNvPicPr>
            <a:picLocks noGrp="1" noChangeAspect="1" noChangeArrowheads="1"/>
          </p:cNvPicPr>
          <p:nvPr>
            <p:ph sz="quarter" idx="1"/>
          </p:nvPr>
        </p:nvPicPr>
        <p:blipFill>
          <a:blip r:embed="rId2"/>
          <a:stretch>
            <a:fillRect/>
          </a:stretch>
        </p:blipFill>
        <p:spPr bwMode="auto">
          <a:xfrm>
            <a:off x="942975" y="2170113"/>
            <a:ext cx="3219450" cy="3409950"/>
          </a:xfrm>
          <a:prstGeom prst="rect">
            <a:avLst/>
          </a:prstGeom>
          <a:noFill/>
          <a:ln w="9525">
            <a:noFill/>
            <a:miter lim="800000"/>
            <a:headEnd/>
            <a:tailEnd/>
          </a:ln>
          <a:effectLst/>
        </p:spPr>
      </p:pic>
      <p:pic>
        <p:nvPicPr>
          <p:cNvPr id="8194" name="Picture 2"/>
          <p:cNvPicPr>
            <a:picLocks noGrp="1" noChangeAspect="1" noChangeArrowheads="1"/>
          </p:cNvPicPr>
          <p:nvPr>
            <p:ph sz="quarter" idx="2"/>
          </p:nvPr>
        </p:nvPicPr>
        <p:blipFill>
          <a:blip r:embed="rId3"/>
          <a:stretch>
            <a:fillRect/>
          </a:stretch>
        </p:blipFill>
        <p:spPr bwMode="auto">
          <a:xfrm>
            <a:off x="4845050" y="2206067"/>
            <a:ext cx="3886200" cy="3338041"/>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285984" y="5929330"/>
            <a:ext cx="2143140" cy="46196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Мережні топології</a:t>
            </a:r>
            <a:endParaRPr lang="ru-RU" dirty="0"/>
          </a:p>
        </p:txBody>
      </p:sp>
      <p:pic>
        <p:nvPicPr>
          <p:cNvPr id="9218" name="Picture 2"/>
          <p:cNvPicPr>
            <a:picLocks noChangeAspect="1" noChangeArrowheads="1"/>
          </p:cNvPicPr>
          <p:nvPr/>
        </p:nvPicPr>
        <p:blipFill>
          <a:blip r:embed="rId2"/>
          <a:srcRect/>
          <a:stretch>
            <a:fillRect/>
          </a:stretch>
        </p:blipFill>
        <p:spPr bwMode="auto">
          <a:xfrm>
            <a:off x="142845" y="2214554"/>
            <a:ext cx="4429155" cy="600075"/>
          </a:xfrm>
          <a:prstGeom prst="rect">
            <a:avLst/>
          </a:prstGeom>
          <a:noFill/>
          <a:ln w="9525">
            <a:noFill/>
            <a:miter lim="800000"/>
            <a:headEnd/>
            <a:tailEnd/>
          </a:ln>
          <a:effectLst/>
        </p:spPr>
      </p:pic>
      <p:sp>
        <p:nvSpPr>
          <p:cNvPr id="6" name="Прямоугольник 5"/>
          <p:cNvSpPr/>
          <p:nvPr/>
        </p:nvSpPr>
        <p:spPr>
          <a:xfrm>
            <a:off x="214282" y="1428736"/>
            <a:ext cx="4357718" cy="738664"/>
          </a:xfrm>
          <a:prstGeom prst="rect">
            <a:avLst/>
          </a:prstGeom>
        </p:spPr>
        <p:txBody>
          <a:bodyPr wrap="square">
            <a:spAutoFit/>
          </a:bodyPr>
          <a:lstStyle/>
          <a:p>
            <a:r>
              <a:rPr lang="ru-RU" sz="1400" dirty="0" err="1" smtClean="0"/>
              <a:t>Шинна</a:t>
            </a:r>
            <a:r>
              <a:rPr lang="ru-RU" sz="1400" dirty="0" smtClean="0"/>
              <a:t> </a:t>
            </a:r>
            <a:r>
              <a:rPr lang="ru-RU" sz="1400" dirty="0" err="1" smtClean="0"/>
              <a:t>топологія</a:t>
            </a:r>
            <a:r>
              <a:rPr lang="ru-RU" sz="1400" dirty="0" smtClean="0"/>
              <a:t> </a:t>
            </a:r>
            <a:r>
              <a:rPr lang="ru-RU" sz="1400" dirty="0" err="1" smtClean="0"/>
              <a:t>відповідає</a:t>
            </a:r>
            <a:r>
              <a:rPr lang="ru-RU" sz="1400" dirty="0" smtClean="0"/>
              <a:t> </a:t>
            </a:r>
            <a:r>
              <a:rPr lang="ru-RU" sz="1400" dirty="0" err="1" smtClean="0"/>
              <a:t>конфігурації</a:t>
            </a:r>
            <a:r>
              <a:rPr lang="ru-RU" sz="1400" dirty="0" smtClean="0"/>
              <a:t> </a:t>
            </a:r>
            <a:r>
              <a:rPr lang="ru-RU" sz="1400" dirty="0" err="1" smtClean="0"/>
              <a:t>мережі</a:t>
            </a:r>
            <a:r>
              <a:rPr lang="ru-RU" sz="1400" dirty="0" smtClean="0"/>
              <a:t>, в </a:t>
            </a:r>
            <a:r>
              <a:rPr lang="ru-RU" sz="1400" dirty="0" err="1" smtClean="0"/>
              <a:t>якій</a:t>
            </a:r>
            <a:r>
              <a:rPr lang="ru-RU" sz="1400" dirty="0" smtClean="0"/>
              <a:t> </a:t>
            </a:r>
            <a:r>
              <a:rPr lang="ru-RU" sz="1400" dirty="0" err="1" smtClean="0"/>
              <a:t>усі</a:t>
            </a:r>
            <a:r>
              <a:rPr lang="ru-RU" sz="1400" dirty="0" smtClean="0"/>
              <a:t> </a:t>
            </a:r>
            <a:r>
              <a:rPr lang="ru-RU" sz="1400" dirty="0" err="1" smtClean="0"/>
              <a:t>вузли</a:t>
            </a:r>
            <a:r>
              <a:rPr lang="ru-RU" sz="1400" dirty="0" smtClean="0"/>
              <a:t> </a:t>
            </a:r>
            <a:r>
              <a:rPr lang="ru-RU" sz="1400" dirty="0" err="1" smtClean="0"/>
              <a:t>підімкнені</a:t>
            </a:r>
            <a:r>
              <a:rPr lang="ru-RU" sz="1400" dirty="0" smtClean="0"/>
              <a:t> до </a:t>
            </a:r>
            <a:r>
              <a:rPr lang="ru-RU" sz="1400" dirty="0" err="1" smtClean="0"/>
              <a:t>спільного</a:t>
            </a:r>
            <a:r>
              <a:rPr lang="ru-RU" sz="1400" dirty="0" smtClean="0"/>
              <a:t> </a:t>
            </a:r>
            <a:r>
              <a:rPr lang="ru-RU" sz="1400" dirty="0" err="1" smtClean="0"/>
              <a:t>лінійного</a:t>
            </a:r>
            <a:r>
              <a:rPr lang="ru-RU" sz="1400" dirty="0" smtClean="0"/>
              <a:t> каналу </a:t>
            </a:r>
            <a:r>
              <a:rPr lang="ru-RU" sz="1400" dirty="0" err="1" smtClean="0"/>
              <a:t>з</a:t>
            </a:r>
            <a:r>
              <a:rPr lang="ru-RU" sz="1400" dirty="0" smtClean="0"/>
              <a:t> </a:t>
            </a:r>
            <a:r>
              <a:rPr lang="ru-RU" sz="1400" dirty="0" err="1" smtClean="0"/>
              <a:t>допомогою</a:t>
            </a:r>
            <a:r>
              <a:rPr lang="ru-RU" sz="1400" dirty="0" smtClean="0"/>
              <a:t> </a:t>
            </a:r>
            <a:r>
              <a:rPr lang="ru-RU" sz="1400" dirty="0" err="1" smtClean="0"/>
              <a:t>відносно</a:t>
            </a:r>
            <a:r>
              <a:rPr lang="ru-RU" sz="1400" dirty="0" smtClean="0"/>
              <a:t> коротких </a:t>
            </a:r>
            <a:r>
              <a:rPr lang="ru-RU" sz="1400" dirty="0" err="1" smtClean="0"/>
              <a:t>з'єднань</a:t>
            </a:r>
            <a:r>
              <a:rPr lang="ru-RU" sz="1400" dirty="0" smtClean="0"/>
              <a:t>:</a:t>
            </a:r>
            <a:endParaRPr lang="ru-RU" sz="1400" dirty="0"/>
          </a:p>
        </p:txBody>
      </p:sp>
      <p:sp>
        <p:nvSpPr>
          <p:cNvPr id="7" name="Прямоугольник 6"/>
          <p:cNvSpPr/>
          <p:nvPr/>
        </p:nvSpPr>
        <p:spPr>
          <a:xfrm>
            <a:off x="142844" y="2928934"/>
            <a:ext cx="4429156" cy="738664"/>
          </a:xfrm>
          <a:prstGeom prst="rect">
            <a:avLst/>
          </a:prstGeom>
        </p:spPr>
        <p:txBody>
          <a:bodyPr wrap="square">
            <a:spAutoFit/>
          </a:bodyPr>
          <a:lstStyle/>
          <a:p>
            <a:r>
              <a:rPr lang="ru-RU" sz="1400" dirty="0" err="1" smtClean="0"/>
              <a:t>Кільцева</a:t>
            </a:r>
            <a:r>
              <a:rPr lang="ru-RU" sz="1400" dirty="0" smtClean="0"/>
              <a:t> </a:t>
            </a:r>
            <a:r>
              <a:rPr lang="ru-RU" sz="1400" dirty="0" err="1" smtClean="0"/>
              <a:t>топологія</a:t>
            </a:r>
            <a:r>
              <a:rPr lang="ru-RU" sz="1400" dirty="0" smtClean="0"/>
              <a:t> </a:t>
            </a:r>
            <a:r>
              <a:rPr lang="ru-RU" sz="1400" dirty="0" err="1" smtClean="0"/>
              <a:t>відповідає</a:t>
            </a:r>
            <a:r>
              <a:rPr lang="ru-RU" sz="1400" dirty="0" smtClean="0"/>
              <a:t> </a:t>
            </a:r>
            <a:r>
              <a:rPr lang="ru-RU" sz="1400" dirty="0" err="1" smtClean="0"/>
              <a:t>конфігурації</a:t>
            </a:r>
            <a:r>
              <a:rPr lang="ru-RU" sz="1400" dirty="0" smtClean="0"/>
              <a:t> </a:t>
            </a:r>
            <a:r>
              <a:rPr lang="ru-RU" sz="1400" dirty="0" err="1" smtClean="0"/>
              <a:t>мережі</a:t>
            </a:r>
            <a:r>
              <a:rPr lang="ru-RU" sz="1400" dirty="0" smtClean="0"/>
              <a:t>, в </a:t>
            </a:r>
            <a:r>
              <a:rPr lang="ru-RU" sz="1400" dirty="0" err="1" smtClean="0"/>
              <a:t>якій</a:t>
            </a:r>
            <a:r>
              <a:rPr lang="ru-RU" sz="1400" dirty="0" smtClean="0"/>
              <a:t> </a:t>
            </a:r>
            <a:r>
              <a:rPr lang="ru-RU" sz="1400" dirty="0" err="1" smtClean="0"/>
              <a:t>кожен</a:t>
            </a:r>
            <a:r>
              <a:rPr lang="ru-RU" sz="1400" dirty="0" smtClean="0"/>
              <a:t> </a:t>
            </a:r>
            <a:r>
              <a:rPr lang="ru-RU" sz="1400" dirty="0" err="1" smtClean="0"/>
              <a:t>вузол</a:t>
            </a:r>
            <a:r>
              <a:rPr lang="ru-RU" sz="1400" dirty="0" smtClean="0"/>
              <a:t> </a:t>
            </a:r>
            <a:r>
              <a:rPr lang="ru-RU" sz="1400" dirty="0" err="1" smtClean="0"/>
              <a:t>пов'язаний</a:t>
            </a:r>
            <a:r>
              <a:rPr lang="ru-RU" sz="1400" dirty="0" smtClean="0"/>
              <a:t> </a:t>
            </a:r>
            <a:r>
              <a:rPr lang="ru-RU" sz="1400" dirty="0" err="1" smtClean="0"/>
              <a:t>з</a:t>
            </a:r>
            <a:r>
              <a:rPr lang="ru-RU" sz="1400" dirty="0" smtClean="0"/>
              <a:t> </a:t>
            </a:r>
            <a:r>
              <a:rPr lang="ru-RU" sz="1400" dirty="0" err="1" smtClean="0"/>
              <a:t>двома</a:t>
            </a:r>
            <a:r>
              <a:rPr lang="ru-RU" sz="1400" dirty="0" smtClean="0"/>
              <a:t> </a:t>
            </a:r>
            <a:r>
              <a:rPr lang="ru-RU" sz="1400" dirty="0" err="1" smtClean="0"/>
              <a:t>іншими</a:t>
            </a:r>
            <a:r>
              <a:rPr lang="ru-RU" sz="1400" dirty="0" smtClean="0"/>
              <a:t>, а </a:t>
            </a:r>
            <a:r>
              <a:rPr lang="ru-RU" sz="1400" dirty="0" err="1" smtClean="0"/>
              <a:t>спільний</a:t>
            </a:r>
            <a:r>
              <a:rPr lang="ru-RU" sz="1400" dirty="0" smtClean="0"/>
              <a:t> канал </a:t>
            </a:r>
            <a:r>
              <a:rPr lang="ru-RU" sz="1400" dirty="0" err="1" smtClean="0"/>
              <a:t>утворює</a:t>
            </a:r>
            <a:r>
              <a:rPr lang="ru-RU" sz="1400" dirty="0" smtClean="0"/>
              <a:t> </a:t>
            </a:r>
            <a:r>
              <a:rPr lang="ru-RU" sz="1400" dirty="0" err="1" smtClean="0"/>
              <a:t>кільце</a:t>
            </a:r>
            <a:r>
              <a:rPr lang="ru-RU" sz="1400" dirty="0" smtClean="0"/>
              <a:t>:</a:t>
            </a:r>
            <a:endParaRPr lang="ru-RU" sz="1400" dirty="0"/>
          </a:p>
        </p:txBody>
      </p:sp>
      <p:pic>
        <p:nvPicPr>
          <p:cNvPr id="9219" name="Picture 3"/>
          <p:cNvPicPr>
            <a:picLocks noChangeAspect="1" noChangeArrowheads="1"/>
          </p:cNvPicPr>
          <p:nvPr/>
        </p:nvPicPr>
        <p:blipFill>
          <a:blip r:embed="rId3"/>
          <a:srcRect/>
          <a:stretch>
            <a:fillRect/>
          </a:stretch>
        </p:blipFill>
        <p:spPr bwMode="auto">
          <a:xfrm>
            <a:off x="1214414" y="3714752"/>
            <a:ext cx="2752725" cy="2552700"/>
          </a:xfrm>
          <a:prstGeom prst="rect">
            <a:avLst/>
          </a:prstGeom>
          <a:noFill/>
          <a:ln w="9525">
            <a:noFill/>
            <a:miter lim="800000"/>
            <a:headEnd/>
            <a:tailEnd/>
          </a:ln>
          <a:effectLst/>
        </p:spPr>
      </p:pic>
      <p:sp>
        <p:nvSpPr>
          <p:cNvPr id="9" name="Прямоугольник 8"/>
          <p:cNvSpPr/>
          <p:nvPr/>
        </p:nvSpPr>
        <p:spPr>
          <a:xfrm>
            <a:off x="4572000" y="1428736"/>
            <a:ext cx="4572000" cy="738664"/>
          </a:xfrm>
          <a:prstGeom prst="rect">
            <a:avLst/>
          </a:prstGeom>
        </p:spPr>
        <p:txBody>
          <a:bodyPr>
            <a:spAutoFit/>
          </a:bodyPr>
          <a:lstStyle/>
          <a:p>
            <a:r>
              <a:rPr lang="ru-RU" sz="1400" dirty="0" err="1" smtClean="0"/>
              <a:t>Топологія</a:t>
            </a:r>
            <a:r>
              <a:rPr lang="ru-RU" sz="1400" dirty="0" smtClean="0"/>
              <a:t> </a:t>
            </a:r>
            <a:r>
              <a:rPr lang="ru-RU" sz="1400" dirty="0" err="1" smtClean="0"/>
              <a:t>зірки</a:t>
            </a:r>
            <a:r>
              <a:rPr lang="ru-RU" sz="1400" dirty="0" smtClean="0"/>
              <a:t> </a:t>
            </a:r>
            <a:r>
              <a:rPr lang="ru-RU" sz="1400" dirty="0" err="1" smtClean="0"/>
              <a:t>відповідає</a:t>
            </a:r>
            <a:r>
              <a:rPr lang="ru-RU" sz="1400" dirty="0" smtClean="0"/>
              <a:t> </a:t>
            </a:r>
            <a:r>
              <a:rPr lang="ru-RU" sz="1400" dirty="0" err="1" smtClean="0"/>
              <a:t>конфігурації</a:t>
            </a:r>
            <a:r>
              <a:rPr lang="ru-RU" sz="1400" dirty="0" smtClean="0"/>
              <a:t> </a:t>
            </a:r>
            <a:r>
              <a:rPr lang="ru-RU" sz="1400" dirty="0" err="1" smtClean="0"/>
              <a:t>мережі</a:t>
            </a:r>
            <a:r>
              <a:rPr lang="ru-RU" sz="1400" dirty="0" smtClean="0"/>
              <a:t>, в </a:t>
            </a:r>
            <a:r>
              <a:rPr lang="ru-RU" sz="1400" dirty="0" err="1" smtClean="0"/>
              <a:t>якій</a:t>
            </a:r>
            <a:r>
              <a:rPr lang="ru-RU" sz="1400" dirty="0" smtClean="0"/>
              <a:t> </a:t>
            </a:r>
            <a:r>
              <a:rPr lang="ru-RU" sz="1400" dirty="0" err="1" smtClean="0"/>
              <a:t>усі</a:t>
            </a:r>
            <a:r>
              <a:rPr lang="ru-RU" sz="1400" dirty="0" smtClean="0"/>
              <a:t> </a:t>
            </a:r>
            <a:r>
              <a:rPr lang="ru-RU" sz="1400" dirty="0" err="1" smtClean="0"/>
              <a:t>вузли</a:t>
            </a:r>
            <a:r>
              <a:rPr lang="ru-RU" sz="1400" dirty="0" smtClean="0"/>
              <a:t> </a:t>
            </a:r>
            <a:r>
              <a:rPr lang="ru-RU" sz="1400" dirty="0" err="1" smtClean="0"/>
              <a:t>з'єднані</a:t>
            </a:r>
            <a:r>
              <a:rPr lang="ru-RU" sz="1400" dirty="0" smtClean="0"/>
              <a:t> </a:t>
            </a:r>
            <a:r>
              <a:rPr lang="ru-RU" sz="1400" dirty="0" err="1" smtClean="0"/>
              <a:t>з</a:t>
            </a:r>
            <a:r>
              <a:rPr lang="ru-RU" sz="1400" dirty="0" smtClean="0"/>
              <a:t> </a:t>
            </a:r>
            <a:r>
              <a:rPr lang="ru-RU" sz="1400" dirty="0" err="1" smtClean="0"/>
              <a:t>центральним</a:t>
            </a:r>
            <a:r>
              <a:rPr lang="ru-RU" sz="1400" dirty="0" smtClean="0"/>
              <a:t> </a:t>
            </a:r>
            <a:r>
              <a:rPr lang="ru-RU" sz="1400" dirty="0" err="1" smtClean="0"/>
              <a:t>вузлом</a:t>
            </a:r>
            <a:r>
              <a:rPr lang="ru-RU" sz="1400" dirty="0" smtClean="0"/>
              <a:t> (концентратором):</a:t>
            </a:r>
            <a:endParaRPr lang="ru-RU" sz="1400" dirty="0"/>
          </a:p>
        </p:txBody>
      </p:sp>
      <p:pic>
        <p:nvPicPr>
          <p:cNvPr id="9220" name="Picture 4"/>
          <p:cNvPicPr>
            <a:picLocks noChangeAspect="1" noChangeArrowheads="1"/>
          </p:cNvPicPr>
          <p:nvPr/>
        </p:nvPicPr>
        <p:blipFill>
          <a:blip r:embed="rId4"/>
          <a:srcRect/>
          <a:stretch>
            <a:fillRect/>
          </a:stretch>
        </p:blipFill>
        <p:spPr bwMode="auto">
          <a:xfrm>
            <a:off x="5500694" y="2143116"/>
            <a:ext cx="2533650" cy="2095500"/>
          </a:xfrm>
          <a:prstGeom prst="rect">
            <a:avLst/>
          </a:prstGeom>
          <a:noFill/>
          <a:ln w="9525">
            <a:noFill/>
            <a:miter lim="800000"/>
            <a:headEnd/>
            <a:tailEnd/>
          </a:ln>
          <a:effectLst/>
        </p:spPr>
      </p:pic>
      <p:sp>
        <p:nvSpPr>
          <p:cNvPr id="11" name="Прямоугольник 10"/>
          <p:cNvSpPr/>
          <p:nvPr/>
        </p:nvSpPr>
        <p:spPr>
          <a:xfrm>
            <a:off x="4572000" y="4214818"/>
            <a:ext cx="4429156" cy="738664"/>
          </a:xfrm>
          <a:prstGeom prst="rect">
            <a:avLst/>
          </a:prstGeom>
        </p:spPr>
        <p:txBody>
          <a:bodyPr wrap="square">
            <a:spAutoFit/>
          </a:bodyPr>
          <a:lstStyle/>
          <a:p>
            <a:r>
              <a:rPr lang="ru-RU" sz="1400" dirty="0" err="1" smtClean="0"/>
              <a:t>Сіткова</a:t>
            </a:r>
            <a:r>
              <a:rPr lang="ru-RU" sz="1400" dirty="0" smtClean="0"/>
              <a:t> </a:t>
            </a:r>
            <a:r>
              <a:rPr lang="ru-RU" sz="1400" dirty="0" err="1" smtClean="0"/>
              <a:t>топологія</a:t>
            </a:r>
            <a:r>
              <a:rPr lang="ru-RU" sz="1400" dirty="0" smtClean="0"/>
              <a:t> </a:t>
            </a:r>
            <a:r>
              <a:rPr lang="ru-RU" sz="1400" dirty="0" err="1" smtClean="0"/>
              <a:t>відповідає</a:t>
            </a:r>
            <a:r>
              <a:rPr lang="ru-RU" sz="1400" dirty="0" smtClean="0"/>
              <a:t> </a:t>
            </a:r>
            <a:r>
              <a:rPr lang="ru-RU" sz="1400" dirty="0" err="1" smtClean="0"/>
              <a:t>конфігурації</a:t>
            </a:r>
            <a:r>
              <a:rPr lang="ru-RU" sz="1400" dirty="0" smtClean="0"/>
              <a:t> </a:t>
            </a:r>
            <a:r>
              <a:rPr lang="ru-RU" sz="1400" dirty="0" err="1" smtClean="0"/>
              <a:t>мережі</a:t>
            </a:r>
            <a:r>
              <a:rPr lang="ru-RU" sz="1400" dirty="0" smtClean="0"/>
              <a:t>, в </a:t>
            </a:r>
            <a:r>
              <a:rPr lang="ru-RU" sz="1400" dirty="0" err="1" smtClean="0"/>
              <a:t>якій</a:t>
            </a:r>
            <a:r>
              <a:rPr lang="ru-RU" sz="1400" dirty="0" smtClean="0"/>
              <a:t> </a:t>
            </a:r>
            <a:r>
              <a:rPr lang="ru-RU" sz="1400" dirty="0" err="1" smtClean="0"/>
              <a:t>усі</a:t>
            </a:r>
            <a:r>
              <a:rPr lang="ru-RU" sz="1400" dirty="0" smtClean="0"/>
              <a:t> </a:t>
            </a:r>
            <a:r>
              <a:rPr lang="ru-RU" sz="1400" dirty="0" err="1" smtClean="0"/>
              <a:t>вузли</a:t>
            </a:r>
            <a:r>
              <a:rPr lang="ru-RU" sz="1400" dirty="0" smtClean="0"/>
              <a:t> </a:t>
            </a:r>
            <a:r>
              <a:rPr lang="ru-RU" sz="1400" dirty="0" err="1" smtClean="0"/>
              <a:t>з'єднані</a:t>
            </a:r>
            <a:r>
              <a:rPr lang="ru-RU" sz="1400" dirty="0" smtClean="0"/>
              <a:t> </a:t>
            </a:r>
            <a:r>
              <a:rPr lang="ru-RU" sz="1400" dirty="0" err="1" smtClean="0"/>
              <a:t>між</a:t>
            </a:r>
            <a:r>
              <a:rPr lang="ru-RU" sz="1400" dirty="0" smtClean="0"/>
              <a:t> собою </a:t>
            </a:r>
            <a:r>
              <a:rPr lang="ru-RU" sz="1400" dirty="0" err="1" smtClean="0"/>
              <a:t>безпосередніми</a:t>
            </a:r>
            <a:r>
              <a:rPr lang="ru-RU" sz="1400" dirty="0" smtClean="0"/>
              <a:t> </a:t>
            </a:r>
            <a:r>
              <a:rPr lang="ru-RU" sz="1400" dirty="0" err="1" smtClean="0"/>
              <a:t>з'єднаннями</a:t>
            </a:r>
            <a:r>
              <a:rPr lang="ru-RU" sz="1400" dirty="0" smtClean="0"/>
              <a:t>:</a:t>
            </a:r>
            <a:endParaRPr lang="ru-RU" sz="1400" dirty="0"/>
          </a:p>
        </p:txBody>
      </p:sp>
      <p:pic>
        <p:nvPicPr>
          <p:cNvPr id="9221" name="Picture 5"/>
          <p:cNvPicPr>
            <a:picLocks noChangeAspect="1" noChangeArrowheads="1"/>
          </p:cNvPicPr>
          <p:nvPr/>
        </p:nvPicPr>
        <p:blipFill>
          <a:blip r:embed="rId5"/>
          <a:srcRect/>
          <a:stretch>
            <a:fillRect/>
          </a:stretch>
        </p:blipFill>
        <p:spPr bwMode="auto">
          <a:xfrm>
            <a:off x="4929190" y="4929198"/>
            <a:ext cx="3324225" cy="1600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Передавання даних мережею</a:t>
            </a:r>
            <a:endParaRPr lang="ru-RU" dirty="0"/>
          </a:p>
        </p:txBody>
      </p:sp>
      <p:pic>
        <p:nvPicPr>
          <p:cNvPr id="10243" name="Picture 3"/>
          <p:cNvPicPr>
            <a:picLocks noChangeAspect="1" noChangeArrowheads="1"/>
          </p:cNvPicPr>
          <p:nvPr/>
        </p:nvPicPr>
        <p:blipFill>
          <a:blip r:embed="rId2"/>
          <a:srcRect/>
          <a:stretch>
            <a:fillRect/>
          </a:stretch>
        </p:blipFill>
        <p:spPr bwMode="auto">
          <a:xfrm>
            <a:off x="357158" y="1428736"/>
            <a:ext cx="3857625" cy="25908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5000628" y="4000504"/>
            <a:ext cx="3695700" cy="26574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4"/>
          <a:srcRect/>
          <a:stretch>
            <a:fillRect/>
          </a:stretch>
        </p:blipFill>
        <p:spPr bwMode="auto">
          <a:xfrm>
            <a:off x="5000628" y="1500174"/>
            <a:ext cx="3619500" cy="2219326"/>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a:srcRect/>
          <a:stretch>
            <a:fillRect/>
          </a:stretch>
        </p:blipFill>
        <p:spPr bwMode="auto">
          <a:xfrm>
            <a:off x="357158" y="4214817"/>
            <a:ext cx="3857652" cy="24582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14384"/>
          </a:xfrm>
        </p:spPr>
        <p:txBody>
          <a:bodyPr>
            <a:normAutofit fontScale="90000"/>
          </a:bodyPr>
          <a:lstStyle/>
          <a:p>
            <a:r>
              <a:rPr lang="uk-UA" dirty="0" smtClean="0"/>
              <a:t>Комунікаційні протоколи та мережні стандарти</a:t>
            </a:r>
            <a:endParaRPr lang="ru-RU" dirty="0"/>
          </a:p>
        </p:txBody>
      </p:sp>
      <p:sp>
        <p:nvSpPr>
          <p:cNvPr id="4" name="Содержимое 3"/>
          <p:cNvSpPr>
            <a:spLocks noGrp="1"/>
          </p:cNvSpPr>
          <p:nvPr>
            <p:ph sz="quarter" idx="1"/>
          </p:nvPr>
        </p:nvSpPr>
        <p:spPr/>
        <p:txBody>
          <a:bodyPr>
            <a:normAutofit fontScale="55000" lnSpcReduction="20000"/>
          </a:bodyPr>
          <a:lstStyle/>
          <a:p>
            <a:pPr>
              <a:buNone/>
            </a:pPr>
            <a:r>
              <a:rPr lang="ru-RU" dirty="0" smtClean="0"/>
              <a:t>	</a:t>
            </a:r>
            <a:r>
              <a:rPr lang="ru-RU" b="1" dirty="0" err="1" smtClean="0">
                <a:solidFill>
                  <a:srgbClr val="FF0000"/>
                </a:solidFill>
                <a:effectLst>
                  <a:outerShdw blurRad="38100" dist="38100" dir="2700000" algn="tl">
                    <a:srgbClr val="000000">
                      <a:alpha val="43137"/>
                    </a:srgbClr>
                  </a:outerShdw>
                </a:effectLst>
              </a:rPr>
              <a:t>Комунікаційний</a:t>
            </a:r>
            <a:r>
              <a:rPr lang="ru-RU" b="1" dirty="0" smtClean="0">
                <a:solidFill>
                  <a:srgbClr val="FF0000"/>
                </a:solidFill>
                <a:effectLst>
                  <a:outerShdw blurRad="38100" dist="38100" dir="2700000" algn="tl">
                    <a:srgbClr val="000000">
                      <a:alpha val="43137"/>
                    </a:srgbClr>
                  </a:outerShdw>
                </a:effectLst>
              </a:rPr>
              <a:t> протокол </a:t>
            </a:r>
            <a:r>
              <a:rPr lang="ru-RU" dirty="0" smtClean="0"/>
              <a:t>— </a:t>
            </a:r>
            <a:r>
              <a:rPr lang="ru-RU" dirty="0" err="1" smtClean="0"/>
              <a:t>це</a:t>
            </a:r>
            <a:r>
              <a:rPr lang="ru-RU" dirty="0" smtClean="0"/>
              <a:t> </a:t>
            </a:r>
            <a:r>
              <a:rPr lang="ru-RU" dirty="0" err="1" smtClean="0"/>
              <a:t>обумовлені</a:t>
            </a:r>
            <a:r>
              <a:rPr lang="ru-RU" dirty="0" smtClean="0"/>
              <a:t> наперед правила </a:t>
            </a:r>
            <a:r>
              <a:rPr lang="ru-RU" dirty="0" err="1" smtClean="0"/>
              <a:t>передачі</a:t>
            </a:r>
            <a:r>
              <a:rPr lang="ru-RU" dirty="0" smtClean="0"/>
              <a:t> </a:t>
            </a:r>
            <a:r>
              <a:rPr lang="ru-RU" dirty="0" err="1" smtClean="0"/>
              <a:t>даних</a:t>
            </a:r>
            <a:r>
              <a:rPr lang="ru-RU" dirty="0" smtClean="0"/>
              <a:t> </a:t>
            </a:r>
            <a:r>
              <a:rPr lang="ru-RU" dirty="0" err="1" smtClean="0"/>
              <a:t>між</a:t>
            </a:r>
            <a:r>
              <a:rPr lang="ru-RU" dirty="0" smtClean="0"/>
              <a:t> </a:t>
            </a:r>
            <a:r>
              <a:rPr lang="ru-RU" dirty="0" err="1" smtClean="0"/>
              <a:t>двома</a:t>
            </a:r>
            <a:r>
              <a:rPr lang="ru-RU" dirty="0" smtClean="0"/>
              <a:t> </a:t>
            </a:r>
            <a:r>
              <a:rPr lang="ru-RU" dirty="0" err="1" smtClean="0"/>
              <a:t>пристроями</a:t>
            </a:r>
            <a:r>
              <a:rPr lang="ru-RU" dirty="0" smtClean="0"/>
              <a:t>. До </a:t>
            </a:r>
            <a:r>
              <a:rPr lang="ru-RU" dirty="0" err="1" smtClean="0"/>
              <a:t>основних</a:t>
            </a:r>
            <a:r>
              <a:rPr lang="ru-RU" dirty="0" smtClean="0"/>
              <a:t> </a:t>
            </a:r>
            <a:r>
              <a:rPr lang="ru-RU" dirty="0" err="1" smtClean="0"/>
              <a:t>параметрів</a:t>
            </a:r>
            <a:r>
              <a:rPr lang="ru-RU" dirty="0" smtClean="0"/>
              <a:t>, </a:t>
            </a:r>
            <a:r>
              <a:rPr lang="ru-RU" dirty="0" err="1" smtClean="0"/>
              <a:t>які</a:t>
            </a:r>
            <a:r>
              <a:rPr lang="ru-RU" dirty="0" smtClean="0"/>
              <a:t> </a:t>
            </a:r>
            <a:r>
              <a:rPr lang="ru-RU" dirty="0" err="1" smtClean="0"/>
              <a:t>описує</a:t>
            </a:r>
            <a:r>
              <a:rPr lang="ru-RU" dirty="0" smtClean="0"/>
              <a:t> протокол, </a:t>
            </a:r>
            <a:r>
              <a:rPr lang="ru-RU" dirty="0" err="1" smtClean="0"/>
              <a:t>відносяться</a:t>
            </a:r>
            <a:r>
              <a:rPr lang="ru-RU" dirty="0" smtClean="0"/>
              <a:t>:</a:t>
            </a:r>
          </a:p>
          <a:p>
            <a:r>
              <a:rPr lang="ru-RU" dirty="0" smtClean="0"/>
              <a:t>тип </a:t>
            </a:r>
            <a:r>
              <a:rPr lang="ru-RU" dirty="0" err="1" smtClean="0"/>
              <a:t>перевірки</a:t>
            </a:r>
            <a:r>
              <a:rPr lang="ru-RU" dirty="0" smtClean="0"/>
              <a:t> </a:t>
            </a:r>
            <a:r>
              <a:rPr lang="ru-RU" dirty="0" err="1" smtClean="0"/>
              <a:t>помилок</a:t>
            </a:r>
            <a:r>
              <a:rPr lang="ru-RU" dirty="0" smtClean="0"/>
              <a:t>, </a:t>
            </a:r>
            <a:r>
              <a:rPr lang="ru-RU" dirty="0" err="1" smtClean="0"/>
              <a:t>що</a:t>
            </a:r>
            <a:r>
              <a:rPr lang="ru-RU" dirty="0" smtClean="0"/>
              <a:t> </a:t>
            </a:r>
            <a:r>
              <a:rPr lang="ru-RU" dirty="0" err="1" smtClean="0"/>
              <a:t>використовується</a:t>
            </a:r>
            <a:endParaRPr lang="ru-RU" dirty="0" smtClean="0"/>
          </a:p>
          <a:p>
            <a:r>
              <a:rPr lang="ru-RU" dirty="0" smtClean="0"/>
              <a:t>метод </a:t>
            </a:r>
            <a:r>
              <a:rPr lang="ru-RU" dirty="0" err="1" smtClean="0"/>
              <a:t>компресії</a:t>
            </a:r>
            <a:r>
              <a:rPr lang="ru-RU" dirty="0" smtClean="0"/>
              <a:t> (</a:t>
            </a:r>
            <a:r>
              <a:rPr lang="ru-RU" dirty="0" err="1" smtClean="0"/>
              <a:t>стискання</a:t>
            </a:r>
            <a:r>
              <a:rPr lang="ru-RU" dirty="0" smtClean="0"/>
              <a:t>) </a:t>
            </a:r>
            <a:r>
              <a:rPr lang="ru-RU" dirty="0" err="1" smtClean="0"/>
              <a:t>інформації</a:t>
            </a:r>
            <a:r>
              <a:rPr lang="ru-RU" dirty="0" smtClean="0"/>
              <a:t> (</a:t>
            </a:r>
            <a:r>
              <a:rPr lang="ru-RU" dirty="0" err="1" smtClean="0"/>
              <a:t>якщо</a:t>
            </a:r>
            <a:r>
              <a:rPr lang="ru-RU" dirty="0" smtClean="0"/>
              <a:t> </a:t>
            </a:r>
            <a:r>
              <a:rPr lang="ru-RU" dirty="0" err="1" smtClean="0"/>
              <a:t>такий</a:t>
            </a:r>
            <a:r>
              <a:rPr lang="ru-RU" dirty="0" smtClean="0"/>
              <a:t> </a:t>
            </a:r>
            <a:r>
              <a:rPr lang="ru-RU" dirty="0" err="1" smtClean="0"/>
              <a:t>є</a:t>
            </a:r>
            <a:r>
              <a:rPr lang="ru-RU" dirty="0" smtClean="0"/>
              <a:t>)</a:t>
            </a:r>
          </a:p>
          <a:p>
            <a:r>
              <a:rPr lang="ru-RU" dirty="0" err="1" smtClean="0"/>
              <a:t>спосіб</a:t>
            </a:r>
            <a:r>
              <a:rPr lang="ru-RU" dirty="0" smtClean="0"/>
              <a:t> </a:t>
            </a:r>
            <a:r>
              <a:rPr lang="ru-RU" dirty="0" err="1" smtClean="0"/>
              <a:t>визначення</a:t>
            </a:r>
            <a:r>
              <a:rPr lang="ru-RU" dirty="0" smtClean="0"/>
              <a:t> </a:t>
            </a:r>
            <a:r>
              <a:rPr lang="ru-RU" dirty="0" err="1" smtClean="0"/>
              <a:t>передаючим</a:t>
            </a:r>
            <a:r>
              <a:rPr lang="ru-RU" dirty="0" smtClean="0"/>
              <a:t> </a:t>
            </a:r>
            <a:r>
              <a:rPr lang="ru-RU" dirty="0" err="1" smtClean="0"/>
              <a:t>пристроєм</a:t>
            </a:r>
            <a:r>
              <a:rPr lang="ru-RU" dirty="0" smtClean="0"/>
              <a:t> </a:t>
            </a:r>
            <a:r>
              <a:rPr lang="ru-RU" dirty="0" err="1" smtClean="0"/>
              <a:t>завершення</a:t>
            </a:r>
            <a:r>
              <a:rPr lang="ru-RU" dirty="0" smtClean="0"/>
              <a:t> </a:t>
            </a:r>
            <a:r>
              <a:rPr lang="ru-RU" dirty="0" err="1" smtClean="0"/>
              <a:t>передачі</a:t>
            </a:r>
            <a:endParaRPr lang="ru-RU" dirty="0" smtClean="0"/>
          </a:p>
          <a:p>
            <a:pPr>
              <a:buNone/>
            </a:pPr>
            <a:endParaRPr lang="ru-RU" dirty="0" smtClean="0"/>
          </a:p>
          <a:p>
            <a:pPr>
              <a:buNone/>
            </a:pPr>
            <a:r>
              <a:rPr lang="ru-RU" dirty="0" smtClean="0"/>
              <a:t>	</a:t>
            </a:r>
            <a:r>
              <a:rPr lang="ru-RU" dirty="0" err="1" smtClean="0"/>
              <a:t>Різні</a:t>
            </a:r>
            <a:r>
              <a:rPr lang="ru-RU" dirty="0" smtClean="0"/>
              <a:t> </a:t>
            </a:r>
            <a:r>
              <a:rPr lang="ru-RU" dirty="0" err="1" smtClean="0"/>
              <a:t>протоколи</a:t>
            </a:r>
            <a:r>
              <a:rPr lang="ru-RU" dirty="0" smtClean="0"/>
              <a:t> </a:t>
            </a:r>
            <a:r>
              <a:rPr lang="ru-RU" dirty="0" err="1" smtClean="0"/>
              <a:t>відрізняються</a:t>
            </a:r>
            <a:r>
              <a:rPr lang="ru-RU" dirty="0" smtClean="0"/>
              <a:t> </a:t>
            </a:r>
            <a:r>
              <a:rPr lang="ru-RU" dirty="0" err="1" smtClean="0"/>
              <a:t>своїми</a:t>
            </a:r>
            <a:r>
              <a:rPr lang="ru-RU" dirty="0" smtClean="0"/>
              <a:t> характеристиками: </a:t>
            </a:r>
          </a:p>
          <a:p>
            <a:pPr>
              <a:buNone/>
            </a:pPr>
            <a:r>
              <a:rPr lang="ru-RU" dirty="0" err="1" smtClean="0"/>
              <a:t>одні</a:t>
            </a:r>
            <a:r>
              <a:rPr lang="ru-RU" dirty="0" smtClean="0"/>
              <a:t> — </a:t>
            </a:r>
            <a:r>
              <a:rPr lang="ru-RU" dirty="0" err="1" smtClean="0"/>
              <a:t>більшою</a:t>
            </a:r>
            <a:r>
              <a:rPr lang="ru-RU" dirty="0" smtClean="0"/>
              <a:t> </a:t>
            </a:r>
            <a:r>
              <a:rPr lang="ru-RU" dirty="0" err="1" smtClean="0"/>
              <a:t>надійністю</a:t>
            </a:r>
            <a:r>
              <a:rPr lang="ru-RU" dirty="0" smtClean="0"/>
              <a:t>, </a:t>
            </a:r>
          </a:p>
          <a:p>
            <a:pPr>
              <a:buNone/>
            </a:pPr>
            <a:r>
              <a:rPr lang="ru-RU" dirty="0" err="1" smtClean="0"/>
              <a:t>другі</a:t>
            </a:r>
            <a:r>
              <a:rPr lang="ru-RU" dirty="0" smtClean="0"/>
              <a:t> — </a:t>
            </a:r>
            <a:r>
              <a:rPr lang="ru-RU" dirty="0" err="1" smtClean="0"/>
              <a:t>швидкістю</a:t>
            </a:r>
            <a:r>
              <a:rPr lang="ru-RU" dirty="0" smtClean="0"/>
              <a:t> </a:t>
            </a:r>
            <a:r>
              <a:rPr lang="ru-RU" dirty="0" err="1" smtClean="0"/>
              <a:t>передачі</a:t>
            </a:r>
            <a:r>
              <a:rPr lang="ru-RU" dirty="0" smtClean="0"/>
              <a:t> </a:t>
            </a:r>
            <a:r>
              <a:rPr lang="ru-RU" dirty="0" err="1" smtClean="0"/>
              <a:t>даних</a:t>
            </a:r>
            <a:r>
              <a:rPr lang="ru-RU" dirty="0" smtClean="0"/>
              <a:t>, </a:t>
            </a:r>
          </a:p>
          <a:p>
            <a:pPr>
              <a:buNone/>
            </a:pPr>
            <a:r>
              <a:rPr lang="ru-RU" dirty="0" err="1" smtClean="0"/>
              <a:t>треті</a:t>
            </a:r>
            <a:r>
              <a:rPr lang="ru-RU" dirty="0" smtClean="0"/>
              <a:t> — простотою.</a:t>
            </a:r>
            <a:endParaRPr lang="ru-RU" dirty="0"/>
          </a:p>
        </p:txBody>
      </p:sp>
      <p:sp>
        <p:nvSpPr>
          <p:cNvPr id="8" name="TextBox 7"/>
          <p:cNvSpPr txBox="1"/>
          <p:nvPr/>
        </p:nvSpPr>
        <p:spPr>
          <a:xfrm>
            <a:off x="4786314" y="1643050"/>
            <a:ext cx="41434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dirty="0" smtClean="0"/>
              <a:t>Правила, що визначають, як мають взаємодіяти пристрої мережі, називають комунікаційними або мережними протоколами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rmAutofit/>
          </a:bodyPr>
          <a:lstStyle/>
          <a:p>
            <a:r>
              <a:rPr lang="uk-UA" dirty="0" smtClean="0"/>
              <a:t>Мережні протоколи і стандарти</a:t>
            </a:r>
            <a:endParaRPr lang="ru-RU" dirty="0"/>
          </a:p>
        </p:txBody>
      </p:sp>
      <p:pic>
        <p:nvPicPr>
          <p:cNvPr id="7" name="Picture 2"/>
          <p:cNvPicPr>
            <a:picLocks noGrp="1" noChangeAspect="1" noChangeArrowheads="1"/>
          </p:cNvPicPr>
          <p:nvPr>
            <p:ph sz="quarter" idx="2"/>
          </p:nvPr>
        </p:nvPicPr>
        <p:blipFill>
          <a:blip r:embed="rId2"/>
          <a:stretch>
            <a:fillRect/>
          </a:stretch>
        </p:blipFill>
        <p:spPr bwMode="auto">
          <a:xfrm>
            <a:off x="666750" y="2600325"/>
            <a:ext cx="3771900" cy="3257550"/>
          </a:xfrm>
          <a:prstGeom prst="rect">
            <a:avLst/>
          </a:prstGeom>
          <a:noFill/>
          <a:ln w="9525">
            <a:noFill/>
            <a:miter lim="800000"/>
            <a:headEnd/>
            <a:tailEnd/>
          </a:ln>
          <a:effectLst/>
        </p:spPr>
      </p:pic>
      <p:pic>
        <p:nvPicPr>
          <p:cNvPr id="12290" name="Picture 2"/>
          <p:cNvPicPr>
            <a:picLocks noGrp="1" noChangeAspect="1" noChangeArrowheads="1"/>
          </p:cNvPicPr>
          <p:nvPr>
            <p:ph sz="quarter" idx="4"/>
          </p:nvPr>
        </p:nvPicPr>
        <p:blipFill>
          <a:blip r:embed="rId3"/>
          <a:stretch>
            <a:fillRect/>
          </a:stretch>
        </p:blipFill>
        <p:spPr bwMode="auto">
          <a:xfrm>
            <a:off x="4800600" y="2519473"/>
            <a:ext cx="3886200" cy="3419253"/>
          </a:xfrm>
          <a:prstGeom prst="rect">
            <a:avLst/>
          </a:prstGeom>
          <a:noFill/>
          <a:ln w="9525">
            <a:noFill/>
            <a:miter lim="800000"/>
            <a:headEnd/>
            <a:tailEnd/>
          </a:ln>
          <a:effectLst/>
        </p:spPr>
      </p:pic>
      <p:sp>
        <p:nvSpPr>
          <p:cNvPr id="2" name="Текст 1"/>
          <p:cNvSpPr>
            <a:spLocks noGrp="1"/>
          </p:cNvSpPr>
          <p:nvPr>
            <p:ph type="body" sz="quarter" idx="1"/>
          </p:nvPr>
        </p:nvSpPr>
        <p:spPr/>
        <p:txBody>
          <a:bodyPr/>
          <a:lstStyle/>
          <a:p>
            <a:pPr algn="ctr"/>
            <a:r>
              <a:rPr smtClean="0"/>
              <a:t>Ethernet</a:t>
            </a:r>
            <a:endParaRPr lang="ru-RU" dirty="0"/>
          </a:p>
        </p:txBody>
      </p:sp>
      <p:sp>
        <p:nvSpPr>
          <p:cNvPr id="3" name="Текст 2"/>
          <p:cNvSpPr>
            <a:spLocks noGrp="1"/>
          </p:cNvSpPr>
          <p:nvPr>
            <p:ph type="body" sz="quarter" idx="3"/>
          </p:nvPr>
        </p:nvSpPr>
        <p:spPr/>
        <p:txBody>
          <a:bodyPr/>
          <a:lstStyle/>
          <a:p>
            <a:pPr algn="ctr"/>
            <a:r>
              <a:rPr lang="en-US" dirty="0" smtClean="0"/>
              <a:t>TCP/IP</a:t>
            </a:r>
            <a:endParaRPr lang="ru-RU" dirty="0"/>
          </a:p>
        </p:txBody>
      </p:sp>
      <p:sp>
        <p:nvSpPr>
          <p:cNvPr id="9" name="Прямоугольник 8"/>
          <p:cNvSpPr/>
          <p:nvPr/>
        </p:nvSpPr>
        <p:spPr>
          <a:xfrm>
            <a:off x="571472" y="2500306"/>
            <a:ext cx="4000528" cy="2893100"/>
          </a:xfrm>
          <a:prstGeom prst="rect">
            <a:avLst/>
          </a:prstGeom>
        </p:spPr>
        <p:txBody>
          <a:bodyPr wrap="square">
            <a:spAutoFit/>
          </a:bodyPr>
          <a:lstStyle/>
          <a:p>
            <a:r>
              <a:rPr lang="en-US" sz="1400" b="1" dirty="0" smtClean="0">
                <a:solidFill>
                  <a:srgbClr val="FF0000"/>
                </a:solidFill>
              </a:rPr>
              <a:t>Ethernet </a:t>
            </a:r>
            <a:r>
              <a:rPr lang="ru-RU" sz="1400" b="1" dirty="0" smtClean="0">
                <a:solidFill>
                  <a:srgbClr val="FF0000"/>
                </a:solidFill>
              </a:rPr>
              <a:t> — </a:t>
            </a:r>
            <a:r>
              <a:rPr lang="ru-RU" sz="1400" b="1" dirty="0" err="1" smtClean="0">
                <a:solidFill>
                  <a:srgbClr val="FF0000"/>
                </a:solidFill>
              </a:rPr>
              <a:t>базова</a:t>
            </a:r>
            <a:r>
              <a:rPr lang="ru-RU" sz="1400" b="1" dirty="0" smtClean="0">
                <a:solidFill>
                  <a:srgbClr val="FF0000"/>
                </a:solidFill>
              </a:rPr>
              <a:t> </a:t>
            </a:r>
            <a:r>
              <a:rPr lang="ru-RU" sz="1400" b="1" dirty="0" err="1" smtClean="0">
                <a:solidFill>
                  <a:srgbClr val="FF0000"/>
                </a:solidFill>
              </a:rPr>
              <a:t>технологія</a:t>
            </a:r>
            <a:r>
              <a:rPr lang="ru-RU" sz="1400" b="1" dirty="0" smtClean="0">
                <a:solidFill>
                  <a:srgbClr val="FF0000"/>
                </a:solidFill>
              </a:rPr>
              <a:t> </a:t>
            </a:r>
            <a:r>
              <a:rPr lang="ru-RU" sz="1400" b="1" dirty="0" err="1" smtClean="0">
                <a:solidFill>
                  <a:srgbClr val="FF0000"/>
                </a:solidFill>
              </a:rPr>
              <a:t>локальних</a:t>
            </a:r>
            <a:r>
              <a:rPr lang="ru-RU" sz="1400" b="1" dirty="0" smtClean="0">
                <a:solidFill>
                  <a:srgbClr val="FF0000"/>
                </a:solidFill>
              </a:rPr>
              <a:t> </a:t>
            </a:r>
            <a:r>
              <a:rPr lang="ru-RU" sz="1400" b="1" dirty="0" err="1" smtClean="0">
                <a:solidFill>
                  <a:srgbClr val="FF0000"/>
                </a:solidFill>
              </a:rPr>
              <a:t>обчислювальних</a:t>
            </a:r>
            <a:r>
              <a:rPr lang="ru-RU" sz="1400" b="1" dirty="0" smtClean="0">
                <a:solidFill>
                  <a:srgbClr val="FF0000"/>
                </a:solidFill>
              </a:rPr>
              <a:t> (</a:t>
            </a:r>
            <a:r>
              <a:rPr lang="ru-RU" sz="1400" b="1" dirty="0" err="1" smtClean="0">
                <a:solidFill>
                  <a:srgbClr val="FF0000"/>
                </a:solidFill>
              </a:rPr>
              <a:t>комп'ютерних</a:t>
            </a:r>
            <a:r>
              <a:rPr lang="ru-RU" sz="1400" b="1" dirty="0" smtClean="0">
                <a:solidFill>
                  <a:srgbClr val="FF0000"/>
                </a:solidFill>
              </a:rPr>
              <a:t>) мереж </a:t>
            </a:r>
            <a:r>
              <a:rPr lang="ru-RU" sz="1400" b="1" dirty="0" err="1" smtClean="0">
                <a:solidFill>
                  <a:srgbClr val="FF0000"/>
                </a:solidFill>
              </a:rPr>
              <a:t>з</a:t>
            </a:r>
            <a:r>
              <a:rPr lang="ru-RU" sz="1400" b="1" dirty="0" smtClean="0">
                <a:solidFill>
                  <a:srgbClr val="FF0000"/>
                </a:solidFill>
              </a:rPr>
              <a:t> </a:t>
            </a:r>
            <a:r>
              <a:rPr lang="ru-RU" sz="1400" b="1" dirty="0" err="1" smtClean="0">
                <a:solidFill>
                  <a:srgbClr val="FF0000"/>
                </a:solidFill>
              </a:rPr>
              <a:t>комутацією</a:t>
            </a:r>
            <a:r>
              <a:rPr lang="ru-RU" sz="1400" b="1" dirty="0" smtClean="0">
                <a:solidFill>
                  <a:srgbClr val="FF0000"/>
                </a:solidFill>
              </a:rPr>
              <a:t> </a:t>
            </a:r>
            <a:r>
              <a:rPr lang="ru-RU" sz="1400" b="1" dirty="0" err="1" smtClean="0">
                <a:solidFill>
                  <a:srgbClr val="FF0000"/>
                </a:solidFill>
              </a:rPr>
              <a:t>пакетів</a:t>
            </a:r>
            <a:r>
              <a:rPr lang="ru-RU" sz="1400" b="1" dirty="0" smtClean="0">
                <a:solidFill>
                  <a:srgbClr val="FF0000"/>
                </a:solidFill>
              </a:rPr>
              <a:t>, </a:t>
            </a:r>
            <a:r>
              <a:rPr lang="ru-RU" sz="1400" b="1" dirty="0" err="1" smtClean="0">
                <a:solidFill>
                  <a:srgbClr val="FF0000"/>
                </a:solidFill>
              </a:rPr>
              <a:t>що</a:t>
            </a:r>
            <a:r>
              <a:rPr lang="ru-RU" sz="1400" b="1" dirty="0" smtClean="0">
                <a:solidFill>
                  <a:srgbClr val="FF0000"/>
                </a:solidFill>
              </a:rPr>
              <a:t> </a:t>
            </a:r>
            <a:r>
              <a:rPr lang="ru-RU" sz="1400" b="1" dirty="0" err="1" smtClean="0">
                <a:solidFill>
                  <a:srgbClr val="FF0000"/>
                </a:solidFill>
              </a:rPr>
              <a:t>використовує</a:t>
            </a:r>
            <a:r>
              <a:rPr lang="ru-RU" sz="1400" b="1" dirty="0" smtClean="0">
                <a:solidFill>
                  <a:srgbClr val="FF0000"/>
                </a:solidFill>
              </a:rPr>
              <a:t> протокол </a:t>
            </a:r>
            <a:r>
              <a:rPr lang="en-US" sz="1400" b="1" dirty="0" smtClean="0">
                <a:solidFill>
                  <a:srgbClr val="FF0000"/>
                </a:solidFill>
              </a:rPr>
              <a:t>CSMA/CD (</a:t>
            </a:r>
            <a:r>
              <a:rPr lang="ru-RU" sz="1400" b="1" dirty="0" err="1" smtClean="0">
                <a:solidFill>
                  <a:srgbClr val="FF0000"/>
                </a:solidFill>
              </a:rPr>
              <a:t>множинний</a:t>
            </a:r>
            <a:r>
              <a:rPr lang="ru-RU" sz="1400" b="1" dirty="0" smtClean="0">
                <a:solidFill>
                  <a:srgbClr val="FF0000"/>
                </a:solidFill>
              </a:rPr>
              <a:t> доступ </a:t>
            </a:r>
            <a:r>
              <a:rPr lang="ru-RU" sz="1400" b="1" dirty="0" err="1" smtClean="0">
                <a:solidFill>
                  <a:srgbClr val="FF0000"/>
                </a:solidFill>
              </a:rPr>
              <a:t>з</a:t>
            </a:r>
            <a:r>
              <a:rPr lang="ru-RU" sz="1400" b="1" dirty="0" smtClean="0">
                <a:solidFill>
                  <a:srgbClr val="FF0000"/>
                </a:solidFill>
              </a:rPr>
              <a:t> контролем </a:t>
            </a:r>
            <a:r>
              <a:rPr lang="ru-RU" sz="1400" b="1" dirty="0" err="1" smtClean="0">
                <a:solidFill>
                  <a:srgbClr val="FF0000"/>
                </a:solidFill>
              </a:rPr>
              <a:t>несучої</a:t>
            </a:r>
            <a:r>
              <a:rPr lang="ru-RU" sz="1400" b="1" dirty="0" smtClean="0">
                <a:solidFill>
                  <a:srgbClr val="FF0000"/>
                </a:solidFill>
              </a:rPr>
              <a:t> та </a:t>
            </a:r>
            <a:r>
              <a:rPr lang="ru-RU" sz="1400" b="1" dirty="0" err="1" smtClean="0">
                <a:solidFill>
                  <a:srgbClr val="FF0000"/>
                </a:solidFill>
              </a:rPr>
              <a:t>виявленням</a:t>
            </a:r>
            <a:r>
              <a:rPr lang="ru-RU" sz="1400" b="1" dirty="0" smtClean="0">
                <a:solidFill>
                  <a:srgbClr val="FF0000"/>
                </a:solidFill>
              </a:rPr>
              <a:t> </a:t>
            </a:r>
            <a:r>
              <a:rPr lang="ru-RU" sz="1400" b="1" dirty="0" err="1" smtClean="0">
                <a:solidFill>
                  <a:srgbClr val="FF0000"/>
                </a:solidFill>
              </a:rPr>
              <a:t>колізій</a:t>
            </a:r>
            <a:r>
              <a:rPr lang="ru-RU" sz="1400" b="1" dirty="0" smtClean="0">
                <a:solidFill>
                  <a:srgbClr val="FF0000"/>
                </a:solidFill>
              </a:rPr>
              <a:t>). Цей протокол </a:t>
            </a:r>
            <a:r>
              <a:rPr lang="ru-RU" sz="1400" b="1" dirty="0" err="1" smtClean="0">
                <a:solidFill>
                  <a:srgbClr val="FF0000"/>
                </a:solidFill>
              </a:rPr>
              <a:t>дозволяє</a:t>
            </a:r>
            <a:r>
              <a:rPr lang="ru-RU" sz="1400" b="1" dirty="0" smtClean="0">
                <a:solidFill>
                  <a:srgbClr val="FF0000"/>
                </a:solidFill>
              </a:rPr>
              <a:t> в </a:t>
            </a:r>
            <a:r>
              <a:rPr lang="ru-RU" sz="1400" b="1" dirty="0" err="1" smtClean="0">
                <a:solidFill>
                  <a:srgbClr val="FF0000"/>
                </a:solidFill>
              </a:rPr>
              <a:t>кожний</a:t>
            </a:r>
            <a:r>
              <a:rPr lang="ru-RU" sz="1400" b="1" dirty="0" smtClean="0">
                <a:solidFill>
                  <a:srgbClr val="FF0000"/>
                </a:solidFill>
              </a:rPr>
              <a:t> момент часу </a:t>
            </a:r>
            <a:r>
              <a:rPr lang="ru-RU" sz="1400" b="1" dirty="0" err="1" smtClean="0">
                <a:solidFill>
                  <a:srgbClr val="FF0000"/>
                </a:solidFill>
              </a:rPr>
              <a:t>лише</a:t>
            </a:r>
            <a:r>
              <a:rPr lang="ru-RU" sz="1400" b="1" dirty="0" smtClean="0">
                <a:solidFill>
                  <a:srgbClr val="FF0000"/>
                </a:solidFill>
              </a:rPr>
              <a:t> один сеанс </a:t>
            </a:r>
            <a:r>
              <a:rPr lang="ru-RU" sz="1400" b="1" dirty="0" err="1" smtClean="0">
                <a:solidFill>
                  <a:srgbClr val="FF0000"/>
                </a:solidFill>
              </a:rPr>
              <a:t>передачі</a:t>
            </a:r>
            <a:r>
              <a:rPr lang="ru-RU" sz="1400" b="1" dirty="0" smtClean="0">
                <a:solidFill>
                  <a:srgbClr val="FF0000"/>
                </a:solidFill>
              </a:rPr>
              <a:t> в </a:t>
            </a:r>
            <a:r>
              <a:rPr lang="ru-RU" sz="1400" b="1" dirty="0" err="1" smtClean="0">
                <a:solidFill>
                  <a:srgbClr val="FF0000"/>
                </a:solidFill>
              </a:rPr>
              <a:t>логічному</a:t>
            </a:r>
            <a:r>
              <a:rPr lang="ru-RU" sz="1400" b="1" dirty="0" smtClean="0">
                <a:solidFill>
                  <a:srgbClr val="FF0000"/>
                </a:solidFill>
              </a:rPr>
              <a:t> </a:t>
            </a:r>
            <a:r>
              <a:rPr lang="ru-RU" sz="1400" b="1" dirty="0" err="1" smtClean="0">
                <a:solidFill>
                  <a:srgbClr val="FF0000"/>
                </a:solidFill>
              </a:rPr>
              <a:t>сегменті</a:t>
            </a:r>
            <a:r>
              <a:rPr lang="ru-RU" sz="1400" b="1" dirty="0" smtClean="0">
                <a:solidFill>
                  <a:srgbClr val="FF0000"/>
                </a:solidFill>
              </a:rPr>
              <a:t> </a:t>
            </a:r>
            <a:r>
              <a:rPr lang="ru-RU" sz="1400" b="1" dirty="0" err="1" smtClean="0">
                <a:solidFill>
                  <a:srgbClr val="FF0000"/>
                </a:solidFill>
              </a:rPr>
              <a:t>мережі</a:t>
            </a:r>
            <a:r>
              <a:rPr lang="ru-RU" sz="1400" b="1" dirty="0" smtClean="0">
                <a:solidFill>
                  <a:srgbClr val="FF0000"/>
                </a:solidFill>
              </a:rPr>
              <a:t>. При </a:t>
            </a:r>
            <a:r>
              <a:rPr lang="ru-RU" sz="1400" b="1" dirty="0" err="1" smtClean="0">
                <a:solidFill>
                  <a:srgbClr val="FF0000"/>
                </a:solidFill>
              </a:rPr>
              <a:t>появі</a:t>
            </a:r>
            <a:r>
              <a:rPr lang="ru-RU" sz="1400" b="1" dirty="0" smtClean="0">
                <a:solidFill>
                  <a:srgbClr val="FF0000"/>
                </a:solidFill>
              </a:rPr>
              <a:t> </a:t>
            </a:r>
            <a:r>
              <a:rPr lang="ru-RU" sz="1400" b="1" dirty="0" err="1" smtClean="0">
                <a:solidFill>
                  <a:srgbClr val="FF0000"/>
                </a:solidFill>
              </a:rPr>
              <a:t>двох</a:t>
            </a:r>
            <a:r>
              <a:rPr lang="ru-RU" sz="1400" b="1" dirty="0" smtClean="0">
                <a:solidFill>
                  <a:srgbClr val="FF0000"/>
                </a:solidFill>
              </a:rPr>
              <a:t> </a:t>
            </a:r>
            <a:r>
              <a:rPr lang="ru-RU" sz="1400" b="1" dirty="0" err="1" smtClean="0">
                <a:solidFill>
                  <a:srgbClr val="FF0000"/>
                </a:solidFill>
              </a:rPr>
              <a:t>і</a:t>
            </a:r>
            <a:r>
              <a:rPr lang="ru-RU" sz="1400" b="1" dirty="0" smtClean="0">
                <a:solidFill>
                  <a:srgbClr val="FF0000"/>
                </a:solidFill>
              </a:rPr>
              <a:t> </a:t>
            </a:r>
            <a:r>
              <a:rPr lang="ru-RU" sz="1400" b="1" dirty="0" err="1" smtClean="0">
                <a:solidFill>
                  <a:srgbClr val="FF0000"/>
                </a:solidFill>
              </a:rPr>
              <a:t>більше</a:t>
            </a:r>
            <a:r>
              <a:rPr lang="ru-RU" sz="1400" b="1" dirty="0" smtClean="0">
                <a:solidFill>
                  <a:srgbClr val="FF0000"/>
                </a:solidFill>
              </a:rPr>
              <a:t> </a:t>
            </a:r>
            <a:r>
              <a:rPr lang="ru-RU" sz="1400" b="1" dirty="0" err="1" smtClean="0">
                <a:solidFill>
                  <a:srgbClr val="FF0000"/>
                </a:solidFill>
              </a:rPr>
              <a:t>сеансів</a:t>
            </a:r>
            <a:r>
              <a:rPr lang="ru-RU" sz="1400" b="1" dirty="0" smtClean="0">
                <a:solidFill>
                  <a:srgbClr val="FF0000"/>
                </a:solidFill>
              </a:rPr>
              <a:t> </a:t>
            </a:r>
            <a:r>
              <a:rPr lang="ru-RU" sz="1400" b="1" dirty="0" err="1" smtClean="0">
                <a:solidFill>
                  <a:srgbClr val="FF0000"/>
                </a:solidFill>
              </a:rPr>
              <a:t>передачі</a:t>
            </a:r>
            <a:r>
              <a:rPr lang="ru-RU" sz="1400" b="1" dirty="0" smtClean="0">
                <a:solidFill>
                  <a:srgbClr val="FF0000"/>
                </a:solidFill>
              </a:rPr>
              <a:t> </a:t>
            </a:r>
            <a:r>
              <a:rPr lang="ru-RU" sz="1400" b="1" dirty="0" err="1" smtClean="0">
                <a:solidFill>
                  <a:srgbClr val="FF0000"/>
                </a:solidFill>
              </a:rPr>
              <a:t>одночасно</a:t>
            </a:r>
            <a:r>
              <a:rPr lang="ru-RU" sz="1400" b="1" dirty="0" smtClean="0">
                <a:solidFill>
                  <a:srgbClr val="FF0000"/>
                </a:solidFill>
              </a:rPr>
              <a:t> </a:t>
            </a:r>
            <a:r>
              <a:rPr lang="ru-RU" sz="1400" b="1" dirty="0" err="1" smtClean="0">
                <a:solidFill>
                  <a:srgbClr val="FF0000"/>
                </a:solidFill>
              </a:rPr>
              <a:t>виникає</a:t>
            </a:r>
            <a:r>
              <a:rPr lang="ru-RU" sz="1400" b="1" dirty="0" smtClean="0">
                <a:solidFill>
                  <a:srgbClr val="FF0000"/>
                </a:solidFill>
              </a:rPr>
              <a:t> </a:t>
            </a:r>
            <a:r>
              <a:rPr lang="ru-RU" sz="1400" b="1" dirty="0" err="1" smtClean="0">
                <a:solidFill>
                  <a:srgbClr val="FF0000"/>
                </a:solidFill>
              </a:rPr>
              <a:t>колізія</a:t>
            </a:r>
            <a:r>
              <a:rPr lang="ru-RU" sz="1400" b="1" dirty="0" smtClean="0">
                <a:solidFill>
                  <a:srgbClr val="FF0000"/>
                </a:solidFill>
              </a:rPr>
              <a:t>, яка </a:t>
            </a:r>
            <a:r>
              <a:rPr lang="ru-RU" sz="1400" b="1" dirty="0" err="1" smtClean="0">
                <a:solidFill>
                  <a:srgbClr val="FF0000"/>
                </a:solidFill>
              </a:rPr>
              <a:t>фіксується</a:t>
            </a:r>
            <a:r>
              <a:rPr lang="ru-RU" sz="1400" b="1" dirty="0" smtClean="0">
                <a:solidFill>
                  <a:srgbClr val="FF0000"/>
                </a:solidFill>
              </a:rPr>
              <a:t> </a:t>
            </a:r>
            <a:r>
              <a:rPr lang="ru-RU" sz="1400" b="1" dirty="0" err="1" smtClean="0">
                <a:solidFill>
                  <a:srgbClr val="FF0000"/>
                </a:solidFill>
              </a:rPr>
              <a:t>станцією</a:t>
            </a:r>
            <a:r>
              <a:rPr lang="ru-RU" sz="1400" b="1" dirty="0" smtClean="0">
                <a:solidFill>
                  <a:srgbClr val="FF0000"/>
                </a:solidFill>
              </a:rPr>
              <a:t>, </a:t>
            </a:r>
            <a:r>
              <a:rPr lang="ru-RU" sz="1400" b="1" dirty="0" err="1" smtClean="0">
                <a:solidFill>
                  <a:srgbClr val="FF0000"/>
                </a:solidFill>
              </a:rPr>
              <a:t>що</a:t>
            </a:r>
            <a:r>
              <a:rPr lang="ru-RU" sz="1400" b="1" dirty="0" smtClean="0">
                <a:solidFill>
                  <a:srgbClr val="FF0000"/>
                </a:solidFill>
              </a:rPr>
              <a:t> </a:t>
            </a:r>
            <a:r>
              <a:rPr lang="ru-RU" sz="1400" b="1" dirty="0" err="1" smtClean="0">
                <a:solidFill>
                  <a:srgbClr val="FF0000"/>
                </a:solidFill>
              </a:rPr>
              <a:t>ініціює</a:t>
            </a:r>
            <a:r>
              <a:rPr lang="ru-RU" sz="1400" b="1" dirty="0" smtClean="0">
                <a:solidFill>
                  <a:srgbClr val="FF0000"/>
                </a:solidFill>
              </a:rPr>
              <a:t> передачу. </a:t>
            </a:r>
            <a:r>
              <a:rPr lang="ru-RU" sz="1400" b="1" dirty="0" err="1" smtClean="0">
                <a:solidFill>
                  <a:srgbClr val="FF0000"/>
                </a:solidFill>
              </a:rPr>
              <a:t>Станція</a:t>
            </a:r>
            <a:r>
              <a:rPr lang="ru-RU" sz="1400" b="1" dirty="0" smtClean="0">
                <a:solidFill>
                  <a:srgbClr val="FF0000"/>
                </a:solidFill>
              </a:rPr>
              <a:t> </a:t>
            </a:r>
            <a:r>
              <a:rPr lang="ru-RU" sz="1400" b="1" dirty="0" err="1" smtClean="0">
                <a:solidFill>
                  <a:srgbClr val="FF0000"/>
                </a:solidFill>
              </a:rPr>
              <a:t>аварійно</a:t>
            </a:r>
            <a:r>
              <a:rPr lang="ru-RU" sz="1400" b="1" dirty="0" smtClean="0">
                <a:solidFill>
                  <a:srgbClr val="FF0000"/>
                </a:solidFill>
              </a:rPr>
              <a:t> </a:t>
            </a:r>
            <a:r>
              <a:rPr lang="ru-RU" sz="1400" b="1" dirty="0" err="1" smtClean="0">
                <a:solidFill>
                  <a:srgbClr val="FF0000"/>
                </a:solidFill>
              </a:rPr>
              <a:t>зупиняє</a:t>
            </a:r>
            <a:r>
              <a:rPr lang="ru-RU" sz="1400" b="1" dirty="0" smtClean="0">
                <a:solidFill>
                  <a:srgbClr val="FF0000"/>
                </a:solidFill>
              </a:rPr>
              <a:t> </a:t>
            </a:r>
            <a:r>
              <a:rPr lang="ru-RU" sz="1400" b="1" dirty="0" err="1" smtClean="0">
                <a:solidFill>
                  <a:srgbClr val="FF0000"/>
                </a:solidFill>
              </a:rPr>
              <a:t>процес</a:t>
            </a:r>
            <a:r>
              <a:rPr lang="ru-RU" sz="1400" b="1" dirty="0" smtClean="0">
                <a:solidFill>
                  <a:srgbClr val="FF0000"/>
                </a:solidFill>
              </a:rPr>
              <a:t> </a:t>
            </a:r>
            <a:r>
              <a:rPr lang="ru-RU" sz="1400" b="1" dirty="0" err="1" smtClean="0">
                <a:solidFill>
                  <a:srgbClr val="FF0000"/>
                </a:solidFill>
              </a:rPr>
              <a:t>і</a:t>
            </a:r>
            <a:r>
              <a:rPr lang="ru-RU" sz="1400" b="1" dirty="0" smtClean="0">
                <a:solidFill>
                  <a:srgbClr val="FF0000"/>
                </a:solidFill>
              </a:rPr>
              <a:t> </a:t>
            </a:r>
            <a:r>
              <a:rPr lang="ru-RU" sz="1400" b="1" dirty="0" err="1" smtClean="0">
                <a:solidFill>
                  <a:srgbClr val="FF0000"/>
                </a:solidFill>
              </a:rPr>
              <a:t>очікує</a:t>
            </a:r>
            <a:r>
              <a:rPr lang="ru-RU" sz="1400" b="1" dirty="0" smtClean="0">
                <a:solidFill>
                  <a:srgbClr val="FF0000"/>
                </a:solidFill>
              </a:rPr>
              <a:t> </a:t>
            </a:r>
            <a:r>
              <a:rPr lang="ru-RU" sz="1400" b="1" dirty="0" err="1" smtClean="0">
                <a:solidFill>
                  <a:srgbClr val="FF0000"/>
                </a:solidFill>
              </a:rPr>
              <a:t>закінчення</a:t>
            </a:r>
            <a:r>
              <a:rPr lang="ru-RU" sz="1400" b="1" dirty="0" smtClean="0">
                <a:solidFill>
                  <a:srgbClr val="FF0000"/>
                </a:solidFill>
              </a:rPr>
              <a:t> поточного сеансу </a:t>
            </a:r>
            <a:r>
              <a:rPr lang="ru-RU" sz="1400" b="1" dirty="0" err="1" smtClean="0">
                <a:solidFill>
                  <a:srgbClr val="FF0000"/>
                </a:solidFill>
              </a:rPr>
              <a:t>передачі</a:t>
            </a:r>
            <a:r>
              <a:rPr lang="ru-RU" sz="1400" b="1" dirty="0" smtClean="0">
                <a:solidFill>
                  <a:srgbClr val="FF0000"/>
                </a:solidFill>
              </a:rPr>
              <a:t>, а </a:t>
            </a:r>
            <a:r>
              <a:rPr lang="ru-RU" sz="1400" b="1" dirty="0" err="1" smtClean="0">
                <a:solidFill>
                  <a:srgbClr val="FF0000"/>
                </a:solidFill>
              </a:rPr>
              <a:t>потім</a:t>
            </a:r>
            <a:r>
              <a:rPr lang="ru-RU" sz="1400" b="1" dirty="0" smtClean="0">
                <a:solidFill>
                  <a:srgbClr val="FF0000"/>
                </a:solidFill>
              </a:rPr>
              <a:t> </a:t>
            </a:r>
            <a:r>
              <a:rPr lang="ru-RU" sz="1400" b="1" dirty="0" err="1" smtClean="0">
                <a:solidFill>
                  <a:srgbClr val="FF0000"/>
                </a:solidFill>
              </a:rPr>
              <a:t>знову</a:t>
            </a:r>
            <a:r>
              <a:rPr lang="ru-RU" sz="1400" b="1" dirty="0" smtClean="0">
                <a:solidFill>
                  <a:srgbClr val="FF0000"/>
                </a:solidFill>
              </a:rPr>
              <a:t> </a:t>
            </a:r>
            <a:r>
              <a:rPr lang="ru-RU" sz="1400" b="1" dirty="0" err="1" smtClean="0">
                <a:solidFill>
                  <a:srgbClr val="FF0000"/>
                </a:solidFill>
              </a:rPr>
              <a:t>намагається</a:t>
            </a:r>
            <a:r>
              <a:rPr lang="ru-RU" sz="1400" b="1" dirty="0" smtClean="0">
                <a:solidFill>
                  <a:srgbClr val="FF0000"/>
                </a:solidFill>
              </a:rPr>
              <a:t> </a:t>
            </a:r>
            <a:r>
              <a:rPr lang="ru-RU" sz="1400" b="1" dirty="0" err="1" smtClean="0">
                <a:solidFill>
                  <a:srgbClr val="FF0000"/>
                </a:solidFill>
              </a:rPr>
              <a:t>повторити</a:t>
            </a:r>
            <a:r>
              <a:rPr lang="ru-RU" sz="1400" b="1" dirty="0" smtClean="0">
                <a:solidFill>
                  <a:srgbClr val="FF0000"/>
                </a:solidFill>
              </a:rPr>
              <a:t> передачу. </a:t>
            </a:r>
            <a:endParaRPr lang="ru-RU" sz="1400" b="1" dirty="0">
              <a:solidFill>
                <a:srgbClr val="FF0000"/>
              </a:solidFill>
            </a:endParaRPr>
          </a:p>
        </p:txBody>
      </p:sp>
      <p:sp>
        <p:nvSpPr>
          <p:cNvPr id="10" name="Прямоугольник 9"/>
          <p:cNvSpPr/>
          <p:nvPr/>
        </p:nvSpPr>
        <p:spPr>
          <a:xfrm>
            <a:off x="4857752" y="2500306"/>
            <a:ext cx="3786214" cy="3108543"/>
          </a:xfrm>
          <a:prstGeom prst="rect">
            <a:avLst/>
          </a:prstGeom>
        </p:spPr>
        <p:txBody>
          <a:bodyPr wrap="square">
            <a:spAutoFit/>
          </a:bodyPr>
          <a:lstStyle/>
          <a:p>
            <a:r>
              <a:rPr lang="en-US" sz="1400" b="1" dirty="0" smtClean="0">
                <a:solidFill>
                  <a:srgbClr val="FFFF00"/>
                </a:solidFill>
              </a:rPr>
              <a:t>TCP/IP — </a:t>
            </a:r>
            <a:r>
              <a:rPr lang="ru-RU" sz="1400" b="1" dirty="0" err="1" smtClean="0">
                <a:solidFill>
                  <a:srgbClr val="FFFF00"/>
                </a:solidFill>
              </a:rPr>
              <a:t>це</a:t>
            </a:r>
            <a:r>
              <a:rPr lang="ru-RU" sz="1400" b="1" dirty="0" smtClean="0">
                <a:solidFill>
                  <a:srgbClr val="FFFF00"/>
                </a:solidFill>
              </a:rPr>
              <a:t> </a:t>
            </a:r>
            <a:r>
              <a:rPr lang="ru-RU" sz="1400" b="1" dirty="0" err="1" smtClean="0">
                <a:solidFill>
                  <a:srgbClr val="FFFF00"/>
                </a:solidFill>
              </a:rPr>
              <a:t>абревіатура</a:t>
            </a:r>
            <a:r>
              <a:rPr lang="ru-RU" sz="1400" b="1" dirty="0" smtClean="0">
                <a:solidFill>
                  <a:srgbClr val="FFFF00"/>
                </a:solidFill>
              </a:rPr>
              <a:t> </a:t>
            </a:r>
            <a:r>
              <a:rPr lang="ru-RU" sz="1400" b="1" dirty="0" err="1" smtClean="0">
                <a:solidFill>
                  <a:srgbClr val="FFFF00"/>
                </a:solidFill>
              </a:rPr>
              <a:t>терміну</a:t>
            </a:r>
            <a:r>
              <a:rPr lang="ru-RU" sz="1400" b="1" dirty="0" smtClean="0">
                <a:solidFill>
                  <a:srgbClr val="FFFF00"/>
                </a:solidFill>
              </a:rPr>
              <a:t> </a:t>
            </a:r>
            <a:r>
              <a:rPr lang="en-US" sz="1400" b="1" dirty="0" smtClean="0">
                <a:solidFill>
                  <a:srgbClr val="FFFF00"/>
                </a:solidFill>
              </a:rPr>
              <a:t>Transmission Control Protocol / Internet Protocol (</a:t>
            </a:r>
            <a:r>
              <a:rPr lang="ru-RU" sz="1400" b="1" dirty="0" smtClean="0">
                <a:solidFill>
                  <a:srgbClr val="FFFF00"/>
                </a:solidFill>
              </a:rPr>
              <a:t>Протокол </a:t>
            </a:r>
            <a:r>
              <a:rPr lang="ru-RU" sz="1400" b="1" dirty="0" err="1" smtClean="0">
                <a:solidFill>
                  <a:srgbClr val="FFFF00"/>
                </a:solidFill>
              </a:rPr>
              <a:t>керування</a:t>
            </a:r>
            <a:r>
              <a:rPr lang="ru-RU" sz="1400" b="1" dirty="0" smtClean="0">
                <a:solidFill>
                  <a:srgbClr val="FFFF00"/>
                </a:solidFill>
              </a:rPr>
              <a:t> передачею / Протокол </a:t>
            </a:r>
            <a:r>
              <a:rPr lang="en-US" sz="1400" b="1" dirty="0" smtClean="0">
                <a:solidFill>
                  <a:srgbClr val="FFFF00"/>
                </a:solidFill>
              </a:rPr>
              <a:t>Internet). </a:t>
            </a:r>
            <a:r>
              <a:rPr lang="ru-RU" sz="1400" b="1" dirty="0" err="1" smtClean="0">
                <a:solidFill>
                  <a:srgbClr val="FFFF00"/>
                </a:solidFill>
              </a:rPr>
              <a:t>Фактично</a:t>
            </a:r>
            <a:r>
              <a:rPr lang="ru-RU" sz="1400" b="1" dirty="0" smtClean="0">
                <a:solidFill>
                  <a:srgbClr val="FFFF00"/>
                </a:solidFill>
              </a:rPr>
              <a:t> </a:t>
            </a:r>
            <a:r>
              <a:rPr lang="en-US" sz="1400" b="1" dirty="0" smtClean="0">
                <a:solidFill>
                  <a:srgbClr val="FFFF00"/>
                </a:solidFill>
              </a:rPr>
              <a:t>TCP/IP </a:t>
            </a:r>
            <a:r>
              <a:rPr lang="ru-RU" sz="1400" b="1" dirty="0" smtClean="0">
                <a:solidFill>
                  <a:srgbClr val="FFFF00"/>
                </a:solidFill>
              </a:rPr>
              <a:t>не один протокол, а </a:t>
            </a:r>
            <a:r>
              <a:rPr lang="ru-RU" sz="1400" b="1" dirty="0" err="1" smtClean="0">
                <a:solidFill>
                  <a:srgbClr val="FFFF00"/>
                </a:solidFill>
              </a:rPr>
              <a:t>декілька</a:t>
            </a:r>
            <a:r>
              <a:rPr lang="ru-RU" sz="1400" b="1" dirty="0" smtClean="0">
                <a:solidFill>
                  <a:srgbClr val="FFFF00"/>
                </a:solidFill>
              </a:rPr>
              <a:t>. </a:t>
            </a:r>
            <a:r>
              <a:rPr lang="ru-RU" sz="1400" b="1" dirty="0" err="1" smtClean="0">
                <a:solidFill>
                  <a:srgbClr val="FFFF00"/>
                </a:solidFill>
              </a:rPr>
              <a:t>Саме</a:t>
            </a:r>
            <a:r>
              <a:rPr lang="ru-RU" sz="1400" b="1" dirty="0" smtClean="0">
                <a:solidFill>
                  <a:srgbClr val="FFFF00"/>
                </a:solidFill>
              </a:rPr>
              <a:t> тому </a:t>
            </a:r>
            <a:r>
              <a:rPr lang="ru-RU" sz="1400" b="1" dirty="0" err="1" smtClean="0">
                <a:solidFill>
                  <a:srgbClr val="FFFF00"/>
                </a:solidFill>
              </a:rPr>
              <a:t>ви</a:t>
            </a:r>
            <a:r>
              <a:rPr lang="ru-RU" sz="1400" b="1" dirty="0" smtClean="0">
                <a:solidFill>
                  <a:srgbClr val="FFFF00"/>
                </a:solidFill>
              </a:rPr>
              <a:t> часто </a:t>
            </a:r>
            <a:r>
              <a:rPr lang="ru-RU" sz="1400" b="1" dirty="0" err="1" smtClean="0">
                <a:solidFill>
                  <a:srgbClr val="FFFF00"/>
                </a:solidFill>
              </a:rPr>
              <a:t>чуєте</a:t>
            </a:r>
            <a:r>
              <a:rPr lang="ru-RU" sz="1400" b="1" dirty="0" smtClean="0">
                <a:solidFill>
                  <a:srgbClr val="FFFF00"/>
                </a:solidFill>
              </a:rPr>
              <a:t>, як </a:t>
            </a:r>
            <a:r>
              <a:rPr lang="ru-RU" sz="1400" b="1" dirty="0" err="1" smtClean="0">
                <a:solidFill>
                  <a:srgbClr val="FFFF00"/>
                </a:solidFill>
              </a:rPr>
              <a:t>його</a:t>
            </a:r>
            <a:r>
              <a:rPr lang="ru-RU" sz="1400" b="1" dirty="0" smtClean="0">
                <a:solidFill>
                  <a:srgbClr val="FFFF00"/>
                </a:solidFill>
              </a:rPr>
              <a:t> </a:t>
            </a:r>
            <a:r>
              <a:rPr lang="ru-RU" sz="1400" b="1" dirty="0" err="1" smtClean="0">
                <a:solidFill>
                  <a:srgbClr val="FFFF00"/>
                </a:solidFill>
              </a:rPr>
              <a:t>називають</a:t>
            </a:r>
            <a:r>
              <a:rPr lang="ru-RU" sz="1400" b="1" dirty="0" smtClean="0">
                <a:solidFill>
                  <a:srgbClr val="FFFF00"/>
                </a:solidFill>
              </a:rPr>
              <a:t> набором, </a:t>
            </a:r>
            <a:r>
              <a:rPr lang="ru-RU" sz="1400" b="1" dirty="0" err="1" smtClean="0">
                <a:solidFill>
                  <a:srgbClr val="FFFF00"/>
                </a:solidFill>
              </a:rPr>
              <a:t>або</a:t>
            </a:r>
            <a:r>
              <a:rPr lang="ru-RU" sz="1400" b="1" dirty="0" smtClean="0">
                <a:solidFill>
                  <a:srgbClr val="FFFF00"/>
                </a:solidFill>
              </a:rPr>
              <a:t> комплектом </a:t>
            </a:r>
            <a:r>
              <a:rPr lang="ru-RU" sz="1400" b="1" dirty="0" err="1" smtClean="0">
                <a:solidFill>
                  <a:srgbClr val="FFFF00"/>
                </a:solidFill>
              </a:rPr>
              <a:t>протоколів</a:t>
            </a:r>
            <a:r>
              <a:rPr lang="ru-RU" sz="1400" b="1" dirty="0" smtClean="0">
                <a:solidFill>
                  <a:srgbClr val="FFFF00"/>
                </a:solidFill>
              </a:rPr>
              <a:t>, </a:t>
            </a:r>
            <a:r>
              <a:rPr lang="ru-RU" sz="1400" b="1" dirty="0" err="1" smtClean="0">
                <a:solidFill>
                  <a:srgbClr val="FFFF00"/>
                </a:solidFill>
              </a:rPr>
              <a:t>серед</a:t>
            </a:r>
            <a:r>
              <a:rPr lang="ru-RU" sz="1400" b="1" dirty="0" smtClean="0">
                <a:solidFill>
                  <a:srgbClr val="FFFF00"/>
                </a:solidFill>
              </a:rPr>
              <a:t> </a:t>
            </a:r>
            <a:r>
              <a:rPr lang="ru-RU" sz="1400" b="1" dirty="0" err="1" smtClean="0">
                <a:solidFill>
                  <a:srgbClr val="FFFF00"/>
                </a:solidFill>
              </a:rPr>
              <a:t>яких</a:t>
            </a:r>
            <a:r>
              <a:rPr lang="ru-RU" sz="1400" b="1" dirty="0" smtClean="0">
                <a:solidFill>
                  <a:srgbClr val="FFFF00"/>
                </a:solidFill>
              </a:rPr>
              <a:t> </a:t>
            </a:r>
            <a:r>
              <a:rPr lang="en-US" sz="1400" b="1" dirty="0" smtClean="0">
                <a:solidFill>
                  <a:srgbClr val="FFFF00"/>
                </a:solidFill>
              </a:rPr>
              <a:t>TCP </a:t>
            </a:r>
            <a:r>
              <a:rPr lang="ru-RU" sz="1400" b="1" dirty="0" err="1" smtClean="0">
                <a:solidFill>
                  <a:srgbClr val="FFFF00"/>
                </a:solidFill>
              </a:rPr>
              <a:t>і</a:t>
            </a:r>
            <a:r>
              <a:rPr lang="ru-RU" sz="1400" b="1" dirty="0" smtClean="0">
                <a:solidFill>
                  <a:srgbClr val="FFFF00"/>
                </a:solidFill>
              </a:rPr>
              <a:t> </a:t>
            </a:r>
            <a:r>
              <a:rPr lang="en-US" sz="1400" b="1" dirty="0" smtClean="0">
                <a:solidFill>
                  <a:srgbClr val="FFFF00"/>
                </a:solidFill>
              </a:rPr>
              <a:t>IP — </a:t>
            </a:r>
            <a:r>
              <a:rPr lang="ru-RU" sz="1400" b="1" dirty="0" smtClean="0">
                <a:solidFill>
                  <a:srgbClr val="FFFF00"/>
                </a:solidFill>
              </a:rPr>
              <a:t>два </a:t>
            </a:r>
            <a:r>
              <a:rPr lang="ru-RU" sz="1400" b="1" dirty="0" err="1" smtClean="0">
                <a:solidFill>
                  <a:srgbClr val="FFFF00"/>
                </a:solidFill>
              </a:rPr>
              <a:t>основних</a:t>
            </a:r>
            <a:r>
              <a:rPr lang="ru-RU" sz="1400" b="1" dirty="0" smtClean="0">
                <a:solidFill>
                  <a:srgbClr val="FFFF00"/>
                </a:solidFill>
              </a:rPr>
              <a:t>. </a:t>
            </a:r>
            <a:r>
              <a:rPr lang="ru-RU" sz="1400" b="1" dirty="0" err="1" smtClean="0">
                <a:solidFill>
                  <a:srgbClr val="FFFF00"/>
                </a:solidFill>
              </a:rPr>
              <a:t>Фактично</a:t>
            </a:r>
            <a:r>
              <a:rPr lang="ru-RU" sz="1400" b="1" dirty="0" smtClean="0">
                <a:solidFill>
                  <a:srgbClr val="FFFF00"/>
                </a:solidFill>
              </a:rPr>
              <a:t> </a:t>
            </a:r>
            <a:r>
              <a:rPr lang="en-US" sz="1400" b="1" dirty="0" smtClean="0">
                <a:solidFill>
                  <a:srgbClr val="FFFF00"/>
                </a:solidFill>
              </a:rPr>
              <a:t>TCP/IP </a:t>
            </a:r>
            <a:r>
              <a:rPr lang="ru-RU" sz="1400" b="1" dirty="0" err="1" smtClean="0">
                <a:solidFill>
                  <a:srgbClr val="FFFF00"/>
                </a:solidFill>
              </a:rPr>
              <a:t>представляє</a:t>
            </a:r>
            <a:r>
              <a:rPr lang="ru-RU" sz="1400" b="1" dirty="0" smtClean="0">
                <a:solidFill>
                  <a:srgbClr val="FFFF00"/>
                </a:solidFill>
              </a:rPr>
              <a:t> </a:t>
            </a:r>
            <a:r>
              <a:rPr lang="ru-RU" sz="1400" b="1" dirty="0" err="1" smtClean="0">
                <a:solidFill>
                  <a:srgbClr val="FFFF00"/>
                </a:solidFill>
              </a:rPr>
              <a:t>цей</a:t>
            </a:r>
            <a:r>
              <a:rPr lang="ru-RU" sz="1400" b="1" dirty="0" smtClean="0">
                <a:solidFill>
                  <a:srgbClr val="FFFF00"/>
                </a:solidFill>
              </a:rPr>
              <a:t> </a:t>
            </a:r>
            <a:r>
              <a:rPr lang="ru-RU" sz="1400" b="1" dirty="0" err="1" smtClean="0">
                <a:solidFill>
                  <a:srgbClr val="FFFF00"/>
                </a:solidFill>
              </a:rPr>
              <a:t>базовий</a:t>
            </a:r>
            <a:r>
              <a:rPr lang="ru-RU" sz="1400" b="1" dirty="0" smtClean="0">
                <a:solidFill>
                  <a:srgbClr val="FFFF00"/>
                </a:solidFill>
              </a:rPr>
              <a:t> </a:t>
            </a:r>
            <a:r>
              <a:rPr lang="ru-RU" sz="1400" b="1" dirty="0" err="1" smtClean="0">
                <a:solidFill>
                  <a:srgbClr val="FFFF00"/>
                </a:solidFill>
              </a:rPr>
              <a:t>набір</a:t>
            </a:r>
            <a:r>
              <a:rPr lang="ru-RU" sz="1400" b="1" dirty="0" smtClean="0">
                <a:solidFill>
                  <a:srgbClr val="FFFF00"/>
                </a:solidFill>
              </a:rPr>
              <a:t> </a:t>
            </a:r>
            <a:r>
              <a:rPr lang="ru-RU" sz="1400" b="1" dirty="0" err="1" smtClean="0">
                <a:solidFill>
                  <a:srgbClr val="FFFF00"/>
                </a:solidFill>
              </a:rPr>
              <a:t>протоколів</a:t>
            </a:r>
            <a:r>
              <a:rPr lang="ru-RU" sz="1400" b="1" dirty="0" smtClean="0">
                <a:solidFill>
                  <a:srgbClr val="FFFF00"/>
                </a:solidFill>
              </a:rPr>
              <a:t> </a:t>
            </a:r>
            <a:r>
              <a:rPr lang="ru-RU" sz="1400" b="1" dirty="0" err="1" smtClean="0">
                <a:solidFill>
                  <a:srgbClr val="FFFF00"/>
                </a:solidFill>
              </a:rPr>
              <a:t>Інтернету</a:t>
            </a:r>
            <a:r>
              <a:rPr lang="ru-RU" sz="1400" b="1" dirty="0" smtClean="0">
                <a:solidFill>
                  <a:srgbClr val="FFFF00"/>
                </a:solidFill>
              </a:rPr>
              <a:t>, </a:t>
            </a:r>
            <a:r>
              <a:rPr lang="ru-RU" sz="1400" b="1" dirty="0" err="1" smtClean="0">
                <a:solidFill>
                  <a:srgbClr val="FFFF00"/>
                </a:solidFill>
              </a:rPr>
              <a:t>відповідальний</a:t>
            </a:r>
            <a:r>
              <a:rPr lang="ru-RU" sz="1400" b="1" dirty="0" smtClean="0">
                <a:solidFill>
                  <a:srgbClr val="FFFF00"/>
                </a:solidFill>
              </a:rPr>
              <a:t> за </a:t>
            </a:r>
            <a:r>
              <a:rPr lang="ru-RU" sz="1400" b="1" dirty="0" err="1" smtClean="0">
                <a:solidFill>
                  <a:srgbClr val="FFFF00"/>
                </a:solidFill>
              </a:rPr>
              <a:t>розбивання</a:t>
            </a:r>
            <a:r>
              <a:rPr lang="ru-RU" sz="1400" b="1" dirty="0" smtClean="0">
                <a:solidFill>
                  <a:srgbClr val="FFFF00"/>
                </a:solidFill>
              </a:rPr>
              <a:t> </a:t>
            </a:r>
            <a:r>
              <a:rPr lang="ru-RU" sz="1400" b="1" dirty="0" err="1" smtClean="0">
                <a:solidFill>
                  <a:srgbClr val="FFFF00"/>
                </a:solidFill>
              </a:rPr>
              <a:t>вихідного</a:t>
            </a:r>
            <a:r>
              <a:rPr lang="ru-RU" sz="1400" b="1" dirty="0" smtClean="0">
                <a:solidFill>
                  <a:srgbClr val="FFFF00"/>
                </a:solidFill>
              </a:rPr>
              <a:t> </a:t>
            </a:r>
            <a:r>
              <a:rPr lang="ru-RU" sz="1400" b="1" dirty="0" err="1" smtClean="0">
                <a:solidFill>
                  <a:srgbClr val="FFFF00"/>
                </a:solidFill>
              </a:rPr>
              <a:t>повідомлення</a:t>
            </a:r>
            <a:r>
              <a:rPr lang="ru-RU" sz="1400" b="1" dirty="0" smtClean="0">
                <a:solidFill>
                  <a:srgbClr val="FFFF00"/>
                </a:solidFill>
              </a:rPr>
              <a:t> на </a:t>
            </a:r>
            <a:r>
              <a:rPr lang="ru-RU" sz="1400" b="1" dirty="0" err="1" smtClean="0">
                <a:solidFill>
                  <a:srgbClr val="FFFF00"/>
                </a:solidFill>
              </a:rPr>
              <a:t>пакети</a:t>
            </a:r>
            <a:r>
              <a:rPr lang="ru-RU" sz="1400" b="1" dirty="0" smtClean="0">
                <a:solidFill>
                  <a:srgbClr val="FFFF00"/>
                </a:solidFill>
              </a:rPr>
              <a:t> (</a:t>
            </a:r>
            <a:r>
              <a:rPr lang="en-US" sz="1400" b="1" dirty="0" smtClean="0">
                <a:solidFill>
                  <a:srgbClr val="FFFF00"/>
                </a:solidFill>
              </a:rPr>
              <a:t>TCP), </a:t>
            </a:r>
            <a:r>
              <a:rPr lang="ru-RU" sz="1400" b="1" dirty="0" smtClean="0">
                <a:solidFill>
                  <a:srgbClr val="FFFF00"/>
                </a:solidFill>
              </a:rPr>
              <a:t>доставку </a:t>
            </a:r>
            <a:r>
              <a:rPr lang="ru-RU" sz="1400" b="1" dirty="0" err="1" smtClean="0">
                <a:solidFill>
                  <a:srgbClr val="FFFF00"/>
                </a:solidFill>
              </a:rPr>
              <a:t>пакетів</a:t>
            </a:r>
            <a:r>
              <a:rPr lang="ru-RU" sz="1400" b="1" dirty="0" smtClean="0">
                <a:solidFill>
                  <a:srgbClr val="FFFF00"/>
                </a:solidFill>
              </a:rPr>
              <a:t> на </a:t>
            </a:r>
            <a:r>
              <a:rPr lang="ru-RU" sz="1400" b="1" dirty="0" err="1" smtClean="0">
                <a:solidFill>
                  <a:srgbClr val="FFFF00"/>
                </a:solidFill>
              </a:rPr>
              <a:t>вузол</a:t>
            </a:r>
            <a:r>
              <a:rPr lang="ru-RU" sz="1400" b="1" dirty="0" smtClean="0">
                <a:solidFill>
                  <a:srgbClr val="FFFF00"/>
                </a:solidFill>
              </a:rPr>
              <a:t> адресата(</a:t>
            </a:r>
            <a:r>
              <a:rPr lang="en-US" sz="1400" b="1" dirty="0" smtClean="0">
                <a:solidFill>
                  <a:srgbClr val="FFFF00"/>
                </a:solidFill>
              </a:rPr>
              <a:t>IP) </a:t>
            </a:r>
            <a:r>
              <a:rPr lang="ru-RU" sz="1400" b="1" dirty="0" err="1" smtClean="0">
                <a:solidFill>
                  <a:srgbClr val="FFFF00"/>
                </a:solidFill>
              </a:rPr>
              <a:t>і</a:t>
            </a:r>
            <a:r>
              <a:rPr lang="ru-RU" sz="1400" b="1" dirty="0" smtClean="0">
                <a:solidFill>
                  <a:srgbClr val="FFFF00"/>
                </a:solidFill>
              </a:rPr>
              <a:t> </a:t>
            </a:r>
            <a:r>
              <a:rPr lang="ru-RU" sz="1400" b="1" dirty="0" err="1" smtClean="0">
                <a:solidFill>
                  <a:srgbClr val="FFFF00"/>
                </a:solidFill>
              </a:rPr>
              <a:t>збирання</a:t>
            </a:r>
            <a:r>
              <a:rPr lang="ru-RU" sz="1400" b="1" dirty="0" smtClean="0">
                <a:solidFill>
                  <a:srgbClr val="FFFF00"/>
                </a:solidFill>
              </a:rPr>
              <a:t> (</a:t>
            </a:r>
            <a:r>
              <a:rPr lang="ru-RU" sz="1400" b="1" dirty="0" err="1" smtClean="0">
                <a:solidFill>
                  <a:srgbClr val="FFFF00"/>
                </a:solidFill>
              </a:rPr>
              <a:t>відновлення</a:t>
            </a:r>
            <a:r>
              <a:rPr lang="ru-RU" sz="1400" b="1" dirty="0" smtClean="0">
                <a:solidFill>
                  <a:srgbClr val="FFFF00"/>
                </a:solidFill>
              </a:rPr>
              <a:t>) </a:t>
            </a:r>
            <a:r>
              <a:rPr lang="ru-RU" sz="1400" b="1" dirty="0" err="1" smtClean="0">
                <a:solidFill>
                  <a:srgbClr val="FFFF00"/>
                </a:solidFill>
              </a:rPr>
              <a:t>вихідного</a:t>
            </a:r>
            <a:r>
              <a:rPr lang="ru-RU" sz="1400" b="1" dirty="0" smtClean="0">
                <a:solidFill>
                  <a:srgbClr val="FFFF00"/>
                </a:solidFill>
              </a:rPr>
              <a:t> </a:t>
            </a:r>
            <a:r>
              <a:rPr lang="ru-RU" sz="1400" b="1" dirty="0" err="1" smtClean="0">
                <a:solidFill>
                  <a:srgbClr val="FFFF00"/>
                </a:solidFill>
              </a:rPr>
              <a:t>повідомлення</a:t>
            </a:r>
            <a:r>
              <a:rPr lang="ru-RU" sz="1400" b="1" dirty="0" smtClean="0">
                <a:solidFill>
                  <a:srgbClr val="FFFF00"/>
                </a:solidFill>
              </a:rPr>
              <a:t> </a:t>
            </a:r>
            <a:r>
              <a:rPr lang="ru-RU" sz="1400" b="1" dirty="0" err="1" smtClean="0">
                <a:solidFill>
                  <a:srgbClr val="FFFF00"/>
                </a:solidFill>
              </a:rPr>
              <a:t>з</a:t>
            </a:r>
            <a:r>
              <a:rPr lang="ru-RU" sz="1400" b="1" dirty="0" smtClean="0">
                <a:solidFill>
                  <a:srgbClr val="FFFF00"/>
                </a:solidFill>
              </a:rPr>
              <a:t> </a:t>
            </a:r>
            <a:r>
              <a:rPr lang="ru-RU" sz="1400" b="1" dirty="0" err="1" smtClean="0">
                <a:solidFill>
                  <a:srgbClr val="FFFF00"/>
                </a:solidFill>
              </a:rPr>
              <a:t>пакетів</a:t>
            </a:r>
            <a:r>
              <a:rPr lang="ru-RU" sz="1400" b="1" dirty="0" smtClean="0">
                <a:solidFill>
                  <a:srgbClr val="FFFF00"/>
                </a:solidFill>
              </a:rPr>
              <a:t> (</a:t>
            </a:r>
            <a:r>
              <a:rPr lang="en-US" sz="1400" b="1" dirty="0" smtClean="0">
                <a:solidFill>
                  <a:srgbClr val="FFFF00"/>
                </a:solidFill>
              </a:rPr>
              <a:t>TCP).</a:t>
            </a:r>
            <a:endParaRPr lang="ru-RU" sz="1400" b="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smtClean="0"/>
              <a:t>Мережні протоколи і стандарти</a:t>
            </a:r>
            <a:endParaRPr lang="ru-RU" dirty="0"/>
          </a:p>
        </p:txBody>
      </p:sp>
      <p:sp>
        <p:nvSpPr>
          <p:cNvPr id="4" name="Содержимое 3"/>
          <p:cNvSpPr>
            <a:spLocks noGrp="1"/>
          </p:cNvSpPr>
          <p:nvPr>
            <p:ph sz="quarter" idx="2"/>
          </p:nvPr>
        </p:nvSpPr>
        <p:spPr>
          <a:xfrm>
            <a:off x="142844" y="2471383"/>
            <a:ext cx="4429156" cy="1957749"/>
          </a:xfrm>
        </p:spPr>
        <p:txBody>
          <a:bodyPr>
            <a:normAutofit fontScale="40000" lnSpcReduction="20000"/>
          </a:bodyPr>
          <a:lstStyle/>
          <a:p>
            <a:pPr>
              <a:buNone/>
            </a:pPr>
            <a:r>
              <a:rPr lang="en-US" dirty="0" smtClean="0"/>
              <a:t>	</a:t>
            </a:r>
            <a:r>
              <a:rPr lang="ru-RU" dirty="0" smtClean="0"/>
              <a:t>Протокол </a:t>
            </a:r>
            <a:r>
              <a:rPr lang="ru-RU" dirty="0" err="1" smtClean="0"/>
              <a:t>бездротових</a:t>
            </a:r>
            <a:r>
              <a:rPr lang="ru-RU" dirty="0" smtClean="0"/>
              <a:t> </a:t>
            </a:r>
            <a:r>
              <a:rPr lang="ru-RU" dirty="0" err="1" smtClean="0"/>
              <a:t>програм</a:t>
            </a:r>
            <a:r>
              <a:rPr lang="ru-RU" dirty="0" smtClean="0"/>
              <a:t>, (</a:t>
            </a:r>
            <a:r>
              <a:rPr lang="en-US" dirty="0" smtClean="0"/>
              <a:t>WAP, Wireless Application Protocol) - </a:t>
            </a:r>
            <a:r>
              <a:rPr lang="ru-RU" dirty="0" err="1" smtClean="0"/>
              <a:t>технологія</a:t>
            </a:r>
            <a:r>
              <a:rPr lang="ru-RU" dirty="0" smtClean="0"/>
              <a:t>, </a:t>
            </a:r>
            <a:r>
              <a:rPr lang="ru-RU" dirty="0" err="1" smtClean="0"/>
              <a:t>що</a:t>
            </a:r>
            <a:r>
              <a:rPr lang="ru-RU" dirty="0" smtClean="0"/>
              <a:t> </a:t>
            </a:r>
            <a:r>
              <a:rPr lang="ru-RU" dirty="0" err="1" smtClean="0"/>
              <a:t>використовується</a:t>
            </a:r>
            <a:r>
              <a:rPr lang="ru-RU" dirty="0" smtClean="0"/>
              <a:t> для запуску </a:t>
            </a:r>
            <a:r>
              <a:rPr lang="ru-RU" dirty="0" err="1" smtClean="0"/>
              <a:t>Інтернет-застосувань</a:t>
            </a:r>
            <a:r>
              <a:rPr lang="ru-RU" dirty="0" smtClean="0"/>
              <a:t> на </a:t>
            </a:r>
            <a:r>
              <a:rPr lang="ru-RU" dirty="0" err="1" smtClean="0"/>
              <a:t>мобільних</a:t>
            </a:r>
            <a:r>
              <a:rPr lang="ru-RU" dirty="0" smtClean="0"/>
              <a:t> </a:t>
            </a:r>
            <a:r>
              <a:rPr lang="ru-RU" dirty="0" err="1" smtClean="0"/>
              <a:t>терміналах</a:t>
            </a:r>
            <a:r>
              <a:rPr lang="ru-RU" dirty="0" smtClean="0"/>
              <a:t>. </a:t>
            </a:r>
            <a:r>
              <a:rPr lang="ru-RU" dirty="0" err="1" smtClean="0"/>
              <a:t>Інтернет-застосування</a:t>
            </a:r>
            <a:r>
              <a:rPr lang="ru-RU" dirty="0" smtClean="0"/>
              <a:t>, </a:t>
            </a:r>
            <a:r>
              <a:rPr lang="ru-RU" dirty="0" err="1" smtClean="0"/>
              <a:t>призначені</a:t>
            </a:r>
            <a:r>
              <a:rPr lang="ru-RU" dirty="0" smtClean="0"/>
              <a:t> для такого </a:t>
            </a:r>
            <a:r>
              <a:rPr lang="ru-RU" dirty="0" err="1" smtClean="0"/>
              <a:t>використання</a:t>
            </a:r>
            <a:r>
              <a:rPr lang="ru-RU" dirty="0" smtClean="0"/>
              <a:t> </a:t>
            </a:r>
            <a:r>
              <a:rPr lang="ru-RU" dirty="0" err="1" smtClean="0"/>
              <a:t>повинні</a:t>
            </a:r>
            <a:r>
              <a:rPr lang="ru-RU" dirty="0" smtClean="0"/>
              <a:t> бути </a:t>
            </a:r>
            <a:r>
              <a:rPr lang="ru-RU" dirty="0" err="1" smtClean="0"/>
              <a:t>підготовлені</a:t>
            </a:r>
            <a:r>
              <a:rPr lang="ru-RU" dirty="0" smtClean="0"/>
              <a:t> в </a:t>
            </a:r>
            <a:r>
              <a:rPr lang="ru-RU" dirty="0" err="1" smtClean="0"/>
              <a:t>спеціальному</a:t>
            </a:r>
            <a:r>
              <a:rPr lang="ru-RU" dirty="0" smtClean="0"/>
              <a:t> </a:t>
            </a:r>
            <a:r>
              <a:rPr lang="ru-RU" dirty="0" err="1" smtClean="0"/>
              <a:t>форматі</a:t>
            </a:r>
            <a:r>
              <a:rPr lang="ru-RU" dirty="0" smtClean="0"/>
              <a:t> </a:t>
            </a:r>
            <a:r>
              <a:rPr lang="ru-RU" dirty="0" err="1" smtClean="0"/>
              <a:t>і</a:t>
            </a:r>
            <a:r>
              <a:rPr lang="ru-RU" dirty="0" smtClean="0"/>
              <a:t> </a:t>
            </a:r>
            <a:r>
              <a:rPr lang="ru-RU" dirty="0" err="1" smtClean="0"/>
              <a:t>придатні</a:t>
            </a:r>
            <a:r>
              <a:rPr lang="ru-RU" dirty="0" smtClean="0"/>
              <a:t> для </a:t>
            </a:r>
            <a:r>
              <a:rPr lang="ru-RU" dirty="0" err="1" smtClean="0"/>
              <a:t>відпрацювання</a:t>
            </a:r>
            <a:r>
              <a:rPr lang="ru-RU" dirty="0" smtClean="0"/>
              <a:t> на </a:t>
            </a:r>
            <a:r>
              <a:rPr lang="ru-RU" dirty="0" err="1" smtClean="0"/>
              <a:t>мобільних</a:t>
            </a:r>
            <a:r>
              <a:rPr lang="ru-RU" dirty="0" smtClean="0"/>
              <a:t> </a:t>
            </a:r>
            <a:r>
              <a:rPr lang="ru-RU" dirty="0" err="1" smtClean="0"/>
              <a:t>терміналах</a:t>
            </a:r>
            <a:r>
              <a:rPr lang="ru-RU" dirty="0" smtClean="0"/>
              <a:t> </a:t>
            </a:r>
            <a:r>
              <a:rPr lang="ru-RU" dirty="0" err="1" smtClean="0"/>
              <a:t>з</a:t>
            </a:r>
            <a:r>
              <a:rPr lang="ru-RU" dirty="0" smtClean="0"/>
              <a:t> </a:t>
            </a:r>
            <a:r>
              <a:rPr lang="ru-RU" dirty="0" err="1" smtClean="0"/>
              <a:t>використанням</a:t>
            </a:r>
            <a:r>
              <a:rPr lang="ru-RU" dirty="0" smtClean="0"/>
              <a:t> </a:t>
            </a:r>
            <a:r>
              <a:rPr lang="ru-RU" dirty="0" err="1" smtClean="0"/>
              <a:t>низькошвидкісних</a:t>
            </a:r>
            <a:r>
              <a:rPr lang="ru-RU" dirty="0" smtClean="0"/>
              <a:t> </a:t>
            </a:r>
            <a:r>
              <a:rPr lang="ru-RU" dirty="0" err="1" smtClean="0"/>
              <a:t>каналів</a:t>
            </a:r>
            <a:r>
              <a:rPr lang="ru-RU" dirty="0" smtClean="0"/>
              <a:t> </a:t>
            </a:r>
            <a:r>
              <a:rPr lang="ru-RU" dirty="0" err="1" smtClean="0"/>
              <a:t>передачі</a:t>
            </a:r>
            <a:r>
              <a:rPr lang="ru-RU" dirty="0" smtClean="0"/>
              <a:t> </a:t>
            </a:r>
            <a:r>
              <a:rPr lang="ru-RU" dirty="0" err="1" smtClean="0"/>
              <a:t>даних</a:t>
            </a:r>
            <a:r>
              <a:rPr lang="ru-RU" dirty="0" smtClean="0"/>
              <a:t> </a:t>
            </a:r>
            <a:r>
              <a:rPr lang="ru-RU" dirty="0" err="1" smtClean="0"/>
              <a:t>існуючих</a:t>
            </a:r>
            <a:r>
              <a:rPr lang="ru-RU" dirty="0" smtClean="0"/>
              <a:t> мереж </a:t>
            </a:r>
            <a:r>
              <a:rPr lang="ru-RU" dirty="0" err="1" smtClean="0"/>
              <a:t>стільникового</a:t>
            </a:r>
            <a:r>
              <a:rPr lang="ru-RU" dirty="0" smtClean="0"/>
              <a:t> </a:t>
            </a:r>
            <a:r>
              <a:rPr lang="ru-RU" dirty="0" err="1" smtClean="0"/>
              <a:t>зв'язку</a:t>
            </a:r>
            <a:r>
              <a:rPr lang="ru-RU" dirty="0" smtClean="0"/>
              <a:t>. </a:t>
            </a:r>
            <a:r>
              <a:rPr lang="ru-RU" dirty="0" err="1" smtClean="0"/>
              <a:t>Технологія</a:t>
            </a:r>
            <a:r>
              <a:rPr lang="ru-RU" dirty="0" smtClean="0"/>
              <a:t> </a:t>
            </a:r>
            <a:r>
              <a:rPr lang="ru-RU" dirty="0" err="1" smtClean="0"/>
              <a:t>підтримується</a:t>
            </a:r>
            <a:r>
              <a:rPr lang="ru-RU" dirty="0" smtClean="0"/>
              <a:t> </a:t>
            </a:r>
            <a:r>
              <a:rPr lang="ru-RU" dirty="0" err="1" smtClean="0"/>
              <a:t>і</a:t>
            </a:r>
            <a:r>
              <a:rPr lang="ru-RU" dirty="0" smtClean="0"/>
              <a:t> </a:t>
            </a:r>
            <a:r>
              <a:rPr lang="ru-RU" dirty="0" err="1" smtClean="0"/>
              <a:t>деякими</a:t>
            </a:r>
            <a:r>
              <a:rPr lang="ru-RU" dirty="0" smtClean="0"/>
              <a:t> </a:t>
            </a:r>
            <a:r>
              <a:rPr lang="ru-RU" dirty="0" err="1" smtClean="0"/>
              <a:t>українськими</a:t>
            </a:r>
            <a:r>
              <a:rPr lang="ru-RU" dirty="0" smtClean="0"/>
              <a:t> операторами.</a:t>
            </a:r>
            <a:endParaRPr lang="ru-RU" dirty="0"/>
          </a:p>
        </p:txBody>
      </p:sp>
      <p:sp>
        <p:nvSpPr>
          <p:cNvPr id="5" name="Содержимое 4"/>
          <p:cNvSpPr>
            <a:spLocks noGrp="1"/>
          </p:cNvSpPr>
          <p:nvPr>
            <p:ph sz="quarter" idx="4"/>
          </p:nvPr>
        </p:nvSpPr>
        <p:spPr>
          <a:xfrm>
            <a:off x="4572000" y="2471383"/>
            <a:ext cx="4429156" cy="2243501"/>
          </a:xfrm>
        </p:spPr>
        <p:txBody>
          <a:bodyPr>
            <a:normAutofit fontScale="47500" lnSpcReduction="20000"/>
          </a:bodyPr>
          <a:lstStyle/>
          <a:p>
            <a:pPr>
              <a:buNone/>
            </a:pPr>
            <a:r>
              <a:rPr lang="en-US" dirty="0" smtClean="0"/>
              <a:t>	Wi-Fi, </a:t>
            </a:r>
            <a:r>
              <a:rPr lang="en-US" dirty="0" err="1" smtClean="0"/>
              <a:t>WiFi</a:t>
            </a:r>
            <a:r>
              <a:rPr lang="en-US" dirty="0" smtClean="0"/>
              <a:t> (</a:t>
            </a:r>
            <a:r>
              <a:rPr lang="ru-RU" dirty="0" err="1" smtClean="0"/>
              <a:t>від</a:t>
            </a:r>
            <a:r>
              <a:rPr lang="ru-RU" dirty="0" smtClean="0"/>
              <a:t> англ. </a:t>
            </a:r>
            <a:r>
              <a:rPr lang="en-US" dirty="0" smtClean="0"/>
              <a:t>Wireless Fidelity) — </a:t>
            </a:r>
            <a:r>
              <a:rPr lang="ru-RU" dirty="0" err="1" smtClean="0"/>
              <a:t>торгова</a:t>
            </a:r>
            <a:r>
              <a:rPr lang="ru-RU" dirty="0" smtClean="0"/>
              <a:t> марка, </a:t>
            </a:r>
            <a:r>
              <a:rPr lang="ru-RU" dirty="0" err="1" smtClean="0"/>
              <a:t>що</a:t>
            </a:r>
            <a:r>
              <a:rPr lang="ru-RU" dirty="0" smtClean="0"/>
              <a:t> </a:t>
            </a:r>
            <a:r>
              <a:rPr lang="ru-RU" dirty="0" err="1" smtClean="0"/>
              <a:t>належить</a:t>
            </a:r>
            <a:r>
              <a:rPr lang="ru-RU" dirty="0" smtClean="0"/>
              <a:t> </a:t>
            </a:r>
            <a:r>
              <a:rPr lang="en-US" dirty="0" smtClean="0"/>
              <a:t>Wi-Fi Alliance. </a:t>
            </a:r>
            <a:r>
              <a:rPr lang="ru-RU" dirty="0" err="1" smtClean="0"/>
              <a:t>Загальновживана</a:t>
            </a:r>
            <a:r>
              <a:rPr lang="ru-RU" dirty="0" smtClean="0"/>
              <a:t> </a:t>
            </a:r>
            <a:r>
              <a:rPr lang="ru-RU" dirty="0" err="1" smtClean="0"/>
              <a:t>назва</a:t>
            </a:r>
            <a:r>
              <a:rPr lang="ru-RU" dirty="0" smtClean="0"/>
              <a:t> для стандарту </a:t>
            </a:r>
            <a:r>
              <a:rPr lang="ru-RU" dirty="0" err="1" smtClean="0"/>
              <a:t>бездротового</a:t>
            </a:r>
            <a:r>
              <a:rPr lang="ru-RU" dirty="0" smtClean="0"/>
              <a:t> (</a:t>
            </a:r>
            <a:r>
              <a:rPr lang="ru-RU" dirty="0" err="1" smtClean="0"/>
              <a:t>радіо</a:t>
            </a:r>
            <a:r>
              <a:rPr lang="ru-RU" dirty="0" smtClean="0"/>
              <a:t>) </a:t>
            </a:r>
            <a:r>
              <a:rPr lang="ru-RU" dirty="0" err="1" smtClean="0"/>
              <a:t>зв'язку</a:t>
            </a:r>
            <a:r>
              <a:rPr lang="ru-RU" dirty="0" smtClean="0"/>
              <a:t> </a:t>
            </a:r>
            <a:r>
              <a:rPr lang="ru-RU" dirty="0" err="1" smtClean="0"/>
              <a:t>передачі</a:t>
            </a:r>
            <a:r>
              <a:rPr lang="ru-RU" dirty="0" smtClean="0"/>
              <a:t> </a:t>
            </a:r>
            <a:r>
              <a:rPr lang="ru-RU" dirty="0" err="1" smtClean="0"/>
              <a:t>даних</a:t>
            </a:r>
            <a:r>
              <a:rPr lang="ru-RU" dirty="0" smtClean="0"/>
              <a:t>, </a:t>
            </a:r>
            <a:r>
              <a:rPr lang="ru-RU" dirty="0" err="1" smtClean="0"/>
              <a:t>який</a:t>
            </a:r>
            <a:r>
              <a:rPr lang="ru-RU" dirty="0" smtClean="0"/>
              <a:t> </a:t>
            </a:r>
            <a:r>
              <a:rPr lang="ru-RU" dirty="0" err="1" smtClean="0"/>
              <a:t>об'єднує</a:t>
            </a:r>
            <a:r>
              <a:rPr lang="ru-RU" dirty="0" smtClean="0"/>
              <a:t> </a:t>
            </a:r>
            <a:r>
              <a:rPr lang="ru-RU" dirty="0" err="1" smtClean="0"/>
              <a:t>декілька</a:t>
            </a:r>
            <a:r>
              <a:rPr lang="ru-RU" dirty="0" smtClean="0"/>
              <a:t> </a:t>
            </a:r>
            <a:r>
              <a:rPr lang="ru-RU" dirty="0" err="1" smtClean="0"/>
              <a:t>протоколів</a:t>
            </a:r>
            <a:r>
              <a:rPr lang="ru-RU" dirty="0" smtClean="0"/>
              <a:t> та </a:t>
            </a:r>
            <a:r>
              <a:rPr lang="ru-RU" dirty="0" err="1" smtClean="0"/>
              <a:t>ґрунтується</a:t>
            </a:r>
            <a:r>
              <a:rPr lang="ru-RU" dirty="0" smtClean="0"/>
              <a:t> на </a:t>
            </a:r>
            <a:r>
              <a:rPr lang="ru-RU" dirty="0" err="1" smtClean="0"/>
              <a:t>сімействі</a:t>
            </a:r>
            <a:r>
              <a:rPr lang="ru-RU" dirty="0" smtClean="0"/>
              <a:t> </a:t>
            </a:r>
            <a:r>
              <a:rPr lang="ru-RU" dirty="0" err="1" smtClean="0"/>
              <a:t>стандартів</a:t>
            </a:r>
            <a:r>
              <a:rPr lang="ru-RU" dirty="0" smtClean="0"/>
              <a:t> </a:t>
            </a:r>
            <a:r>
              <a:rPr lang="en-US" dirty="0" smtClean="0"/>
              <a:t>IEEE 802.11 (Institute of Electrical and Electronic Engineers — </a:t>
            </a:r>
            <a:r>
              <a:rPr lang="ru-RU" dirty="0" err="1" smtClean="0"/>
              <a:t>міжнародна</a:t>
            </a:r>
            <a:r>
              <a:rPr lang="ru-RU" dirty="0" smtClean="0"/>
              <a:t> </a:t>
            </a:r>
            <a:r>
              <a:rPr lang="ru-RU" dirty="0" err="1" smtClean="0"/>
              <a:t>організація</a:t>
            </a:r>
            <a:r>
              <a:rPr lang="ru-RU" dirty="0" smtClean="0"/>
              <a:t>, </a:t>
            </a:r>
            <a:r>
              <a:rPr lang="ru-RU" dirty="0" err="1" smtClean="0"/>
              <a:t>що</a:t>
            </a:r>
            <a:r>
              <a:rPr lang="ru-RU" dirty="0" smtClean="0"/>
              <a:t> </a:t>
            </a:r>
            <a:r>
              <a:rPr lang="ru-RU" dirty="0" err="1" smtClean="0"/>
              <a:t>займається</a:t>
            </a:r>
            <a:r>
              <a:rPr lang="ru-RU" dirty="0" smtClean="0"/>
              <a:t> </a:t>
            </a:r>
            <a:r>
              <a:rPr lang="ru-RU" dirty="0" err="1" smtClean="0"/>
              <a:t>розробкою</a:t>
            </a:r>
            <a:r>
              <a:rPr lang="ru-RU" dirty="0" smtClean="0"/>
              <a:t> </a:t>
            </a:r>
            <a:r>
              <a:rPr lang="ru-RU" dirty="0" err="1" smtClean="0"/>
              <a:t>стандартів</a:t>
            </a:r>
            <a:r>
              <a:rPr lang="ru-RU" dirty="0" smtClean="0"/>
              <a:t> у </a:t>
            </a:r>
            <a:r>
              <a:rPr lang="ru-RU" dirty="0" err="1" smtClean="0"/>
              <a:t>сфері</a:t>
            </a:r>
            <a:r>
              <a:rPr lang="ru-RU" dirty="0" smtClean="0"/>
              <a:t> </a:t>
            </a:r>
            <a:r>
              <a:rPr lang="ru-RU" dirty="0" err="1" smtClean="0"/>
              <a:t>електронних</a:t>
            </a:r>
            <a:r>
              <a:rPr lang="ru-RU" dirty="0" smtClean="0"/>
              <a:t> </a:t>
            </a:r>
            <a:r>
              <a:rPr lang="ru-RU" dirty="0" err="1" smtClean="0"/>
              <a:t>технологій</a:t>
            </a:r>
            <a:r>
              <a:rPr lang="ru-RU" dirty="0" smtClean="0"/>
              <a:t>). </a:t>
            </a:r>
            <a:r>
              <a:rPr lang="ru-RU" dirty="0" err="1" smtClean="0"/>
              <a:t>Найвідомішим</a:t>
            </a:r>
            <a:r>
              <a:rPr lang="ru-RU" dirty="0" smtClean="0"/>
              <a:t> </a:t>
            </a:r>
            <a:r>
              <a:rPr lang="ru-RU" dirty="0" err="1" smtClean="0"/>
              <a:t>і</a:t>
            </a:r>
            <a:r>
              <a:rPr lang="ru-RU" dirty="0" smtClean="0"/>
              <a:t> </a:t>
            </a:r>
            <a:r>
              <a:rPr lang="ru-RU" dirty="0" err="1" smtClean="0"/>
              <a:t>найпоширенішим</a:t>
            </a:r>
            <a:r>
              <a:rPr lang="ru-RU" dirty="0" smtClean="0"/>
              <a:t> на </a:t>
            </a:r>
            <a:r>
              <a:rPr lang="ru-RU" dirty="0" err="1" smtClean="0"/>
              <a:t>сьогодні</a:t>
            </a:r>
            <a:r>
              <a:rPr lang="ru-RU" dirty="0" smtClean="0"/>
              <a:t> </a:t>
            </a:r>
            <a:r>
              <a:rPr lang="ru-RU" dirty="0" err="1" smtClean="0"/>
              <a:t>є</a:t>
            </a:r>
            <a:r>
              <a:rPr lang="ru-RU" dirty="0" smtClean="0"/>
              <a:t> протокол </a:t>
            </a:r>
            <a:r>
              <a:rPr lang="en-US" dirty="0" smtClean="0"/>
              <a:t>IEEE 802.11g, </a:t>
            </a:r>
            <a:r>
              <a:rPr lang="ru-RU" dirty="0" err="1" smtClean="0"/>
              <a:t>що</a:t>
            </a:r>
            <a:r>
              <a:rPr lang="ru-RU" dirty="0" smtClean="0"/>
              <a:t> </a:t>
            </a:r>
            <a:r>
              <a:rPr lang="ru-RU" dirty="0" err="1" smtClean="0"/>
              <a:t>визначає</a:t>
            </a:r>
            <a:r>
              <a:rPr lang="ru-RU" dirty="0" smtClean="0"/>
              <a:t> </a:t>
            </a:r>
            <a:r>
              <a:rPr lang="ru-RU" dirty="0" err="1" smtClean="0"/>
              <a:t>функціонування</a:t>
            </a:r>
            <a:r>
              <a:rPr lang="ru-RU" dirty="0" smtClean="0"/>
              <a:t> </a:t>
            </a:r>
            <a:r>
              <a:rPr lang="ru-RU" dirty="0" err="1" smtClean="0"/>
              <a:t>бездротових</a:t>
            </a:r>
            <a:r>
              <a:rPr lang="ru-RU" dirty="0" smtClean="0"/>
              <a:t> мереж.</a:t>
            </a:r>
            <a:endParaRPr lang="ru-RU" dirty="0"/>
          </a:p>
        </p:txBody>
      </p:sp>
      <p:sp>
        <p:nvSpPr>
          <p:cNvPr id="2" name="Текст 1"/>
          <p:cNvSpPr>
            <a:spLocks noGrp="1"/>
          </p:cNvSpPr>
          <p:nvPr>
            <p:ph type="body" sz="quarter" idx="1"/>
          </p:nvPr>
        </p:nvSpPr>
        <p:spPr>
          <a:xfrm>
            <a:off x="142844" y="1524000"/>
            <a:ext cx="4429156" cy="732974"/>
          </a:xfrm>
        </p:spPr>
        <p:txBody>
          <a:bodyPr/>
          <a:lstStyle/>
          <a:p>
            <a:pPr algn="ctr"/>
            <a:r>
              <a:rPr smtClean="0"/>
              <a:t>Wap (Wireless Application Protocol)</a:t>
            </a:r>
            <a:endParaRPr lang="ru-RU" dirty="0"/>
          </a:p>
        </p:txBody>
      </p:sp>
      <p:sp>
        <p:nvSpPr>
          <p:cNvPr id="3" name="Текст 2"/>
          <p:cNvSpPr>
            <a:spLocks noGrp="1"/>
          </p:cNvSpPr>
          <p:nvPr>
            <p:ph type="body" sz="quarter" idx="3"/>
          </p:nvPr>
        </p:nvSpPr>
        <p:spPr/>
        <p:txBody>
          <a:bodyPr/>
          <a:lstStyle/>
          <a:p>
            <a:r>
              <a:rPr lang="en-US" dirty="0" smtClean="0"/>
              <a:t>Wi-Fi  (Wireless Fidelity)</a:t>
            </a:r>
            <a:endParaRPr lang="ru-RU" dirty="0"/>
          </a:p>
        </p:txBody>
      </p:sp>
      <p:pic>
        <p:nvPicPr>
          <p:cNvPr id="13314" name="Picture 2"/>
          <p:cNvPicPr>
            <a:picLocks noChangeAspect="1" noChangeArrowheads="1"/>
          </p:cNvPicPr>
          <p:nvPr/>
        </p:nvPicPr>
        <p:blipFill>
          <a:blip r:embed="rId2"/>
          <a:srcRect/>
          <a:stretch>
            <a:fillRect/>
          </a:stretch>
        </p:blipFill>
        <p:spPr bwMode="auto">
          <a:xfrm>
            <a:off x="1571604" y="4357694"/>
            <a:ext cx="1714500" cy="2286000"/>
          </a:xfrm>
          <a:prstGeom prst="rect">
            <a:avLst/>
          </a:prstGeom>
          <a:noFill/>
          <a:ln w="9525">
            <a:noFill/>
            <a:miter lim="800000"/>
            <a:headEnd/>
            <a:tailEnd/>
          </a:ln>
          <a:effectLst/>
        </p:spPr>
      </p:pic>
      <p:pic>
        <p:nvPicPr>
          <p:cNvPr id="13316" name="Picture 4"/>
          <p:cNvPicPr>
            <a:picLocks noChangeAspect="1" noChangeArrowheads="1"/>
          </p:cNvPicPr>
          <p:nvPr/>
        </p:nvPicPr>
        <p:blipFill>
          <a:blip r:embed="rId3"/>
          <a:srcRect/>
          <a:stretch>
            <a:fillRect/>
          </a:stretch>
        </p:blipFill>
        <p:spPr bwMode="auto">
          <a:xfrm>
            <a:off x="5572132" y="4572008"/>
            <a:ext cx="2779298" cy="178202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smtClean="0"/>
              <a:t>Мережні протоколи і стандарти</a:t>
            </a:r>
            <a:endParaRPr lang="ru-RU" dirty="0"/>
          </a:p>
        </p:txBody>
      </p:sp>
      <p:sp>
        <p:nvSpPr>
          <p:cNvPr id="4" name="Содержимое 3"/>
          <p:cNvSpPr>
            <a:spLocks noGrp="1"/>
          </p:cNvSpPr>
          <p:nvPr>
            <p:ph sz="quarter" idx="2"/>
          </p:nvPr>
        </p:nvSpPr>
        <p:spPr>
          <a:xfrm>
            <a:off x="142844" y="2471383"/>
            <a:ext cx="4429156" cy="1957749"/>
          </a:xfrm>
        </p:spPr>
        <p:txBody>
          <a:bodyPr>
            <a:normAutofit fontScale="55000" lnSpcReduction="20000"/>
          </a:bodyPr>
          <a:lstStyle/>
          <a:p>
            <a:pPr>
              <a:buNone/>
            </a:pPr>
            <a:r>
              <a:rPr lang="en-US" dirty="0" smtClean="0"/>
              <a:t>	</a:t>
            </a:r>
            <a:r>
              <a:rPr lang="en-US" dirty="0" err="1" smtClean="0"/>
              <a:t>WiMAX</a:t>
            </a:r>
            <a:r>
              <a:rPr lang="en-US" dirty="0" smtClean="0"/>
              <a:t> </a:t>
            </a:r>
            <a:r>
              <a:rPr lang="ru-RU" dirty="0" err="1" smtClean="0"/>
              <a:t>від</a:t>
            </a:r>
            <a:r>
              <a:rPr lang="ru-RU" dirty="0" smtClean="0"/>
              <a:t> англ. </a:t>
            </a:r>
            <a:r>
              <a:rPr lang="en-US" dirty="0" smtClean="0"/>
              <a:t>Worldwide Interoperability for Microwave Access </a:t>
            </a:r>
            <a:r>
              <a:rPr lang="ru-RU" dirty="0" smtClean="0"/>
              <a:t>Стандарт </a:t>
            </a:r>
            <a:r>
              <a:rPr lang="en-US" dirty="0" smtClean="0"/>
              <a:t>IEEE 802.16 — </a:t>
            </a:r>
            <a:r>
              <a:rPr lang="ru-RU" dirty="0" smtClean="0"/>
              <a:t>стандарт </a:t>
            </a:r>
            <a:r>
              <a:rPr lang="ru-RU" dirty="0" err="1" smtClean="0"/>
              <a:t>безпровідного</a:t>
            </a:r>
            <a:r>
              <a:rPr lang="ru-RU" dirty="0" smtClean="0"/>
              <a:t> </a:t>
            </a:r>
            <a:r>
              <a:rPr lang="ru-RU" dirty="0" err="1" smtClean="0"/>
              <a:t>зв'язку</a:t>
            </a:r>
            <a:r>
              <a:rPr lang="ru-RU" dirty="0" smtClean="0"/>
              <a:t>, </a:t>
            </a:r>
            <a:r>
              <a:rPr lang="ru-RU" dirty="0" err="1" smtClean="0"/>
              <a:t>що</a:t>
            </a:r>
            <a:r>
              <a:rPr lang="ru-RU" dirty="0" smtClean="0"/>
              <a:t> </a:t>
            </a:r>
            <a:r>
              <a:rPr lang="ru-RU" dirty="0" err="1" smtClean="0"/>
              <a:t>забезпечує</a:t>
            </a:r>
            <a:r>
              <a:rPr lang="ru-RU" dirty="0" smtClean="0"/>
              <a:t> </a:t>
            </a:r>
            <a:r>
              <a:rPr lang="ru-RU" dirty="0" err="1" smtClean="0"/>
              <a:t>широкосмуговий</a:t>
            </a:r>
            <a:r>
              <a:rPr lang="ru-RU" dirty="0" smtClean="0"/>
              <a:t> </a:t>
            </a:r>
            <a:r>
              <a:rPr lang="ru-RU" dirty="0" err="1" smtClean="0"/>
              <a:t>зв'язок</a:t>
            </a:r>
            <a:r>
              <a:rPr lang="ru-RU" dirty="0" smtClean="0"/>
              <a:t> на </a:t>
            </a:r>
            <a:r>
              <a:rPr lang="ru-RU" dirty="0" err="1" smtClean="0"/>
              <a:t>значні</a:t>
            </a:r>
            <a:r>
              <a:rPr lang="ru-RU" dirty="0" smtClean="0"/>
              <a:t> </a:t>
            </a:r>
            <a:r>
              <a:rPr lang="ru-RU" dirty="0" err="1" smtClean="0"/>
              <a:t>відстані</a:t>
            </a:r>
            <a:r>
              <a:rPr lang="ru-RU" dirty="0" smtClean="0"/>
              <a:t> </a:t>
            </a:r>
            <a:r>
              <a:rPr lang="ru-RU" dirty="0" err="1" smtClean="0"/>
              <a:t>зі</a:t>
            </a:r>
            <a:r>
              <a:rPr lang="ru-RU" dirty="0" smtClean="0"/>
              <a:t> </a:t>
            </a:r>
            <a:r>
              <a:rPr lang="ru-RU" dirty="0" err="1" smtClean="0"/>
              <a:t>швидкістю</a:t>
            </a:r>
            <a:r>
              <a:rPr lang="ru-RU" dirty="0" smtClean="0"/>
              <a:t>, </a:t>
            </a:r>
            <a:r>
              <a:rPr lang="ru-RU" dirty="0" err="1" smtClean="0"/>
              <a:t>порівняною</a:t>
            </a:r>
            <a:r>
              <a:rPr lang="ru-RU" dirty="0" smtClean="0"/>
              <a:t> </a:t>
            </a:r>
            <a:r>
              <a:rPr lang="ru-RU" dirty="0" err="1" smtClean="0"/>
              <a:t>з</a:t>
            </a:r>
            <a:r>
              <a:rPr lang="ru-RU" dirty="0" smtClean="0"/>
              <a:t> </a:t>
            </a:r>
            <a:r>
              <a:rPr lang="ru-RU" dirty="0" err="1" smtClean="0"/>
              <a:t>кабельними</a:t>
            </a:r>
            <a:r>
              <a:rPr lang="ru-RU" dirty="0" smtClean="0"/>
              <a:t> </a:t>
            </a:r>
            <a:r>
              <a:rPr lang="ru-RU" dirty="0" err="1" smtClean="0"/>
              <a:t>з'єднаннями</a:t>
            </a:r>
            <a:r>
              <a:rPr lang="ru-RU" dirty="0" smtClean="0"/>
              <a:t>.</a:t>
            </a:r>
            <a:r>
              <a:rPr lang="en-US" dirty="0" smtClean="0"/>
              <a:t> </a:t>
            </a:r>
            <a:r>
              <a:rPr lang="ru-RU" dirty="0" err="1" smtClean="0"/>
              <a:t>Багато</a:t>
            </a:r>
            <a:r>
              <a:rPr lang="ru-RU" dirty="0" smtClean="0"/>
              <a:t> </a:t>
            </a:r>
            <a:r>
              <a:rPr lang="ru-RU" dirty="0" err="1" smtClean="0"/>
              <a:t>телекомунікаційних</a:t>
            </a:r>
            <a:r>
              <a:rPr lang="ru-RU" dirty="0" smtClean="0"/>
              <a:t> </a:t>
            </a:r>
            <a:r>
              <a:rPr lang="ru-RU" dirty="0" err="1" smtClean="0"/>
              <a:t>компаній</a:t>
            </a:r>
            <a:r>
              <a:rPr lang="ru-RU" dirty="0" smtClean="0"/>
              <a:t> </a:t>
            </a:r>
            <a:r>
              <a:rPr lang="ru-RU" dirty="0" err="1" smtClean="0"/>
              <a:t>роблять</a:t>
            </a:r>
            <a:r>
              <a:rPr lang="ru-RU" dirty="0" smtClean="0"/>
              <a:t> </a:t>
            </a:r>
            <a:r>
              <a:rPr lang="ru-RU" dirty="0" err="1" smtClean="0"/>
              <a:t>великі</a:t>
            </a:r>
            <a:r>
              <a:rPr lang="ru-RU" dirty="0" smtClean="0"/>
              <a:t> ставки на </a:t>
            </a:r>
            <a:r>
              <a:rPr lang="ru-RU" dirty="0" err="1" smtClean="0"/>
              <a:t>використання</a:t>
            </a:r>
            <a:r>
              <a:rPr lang="ru-RU" dirty="0" smtClean="0"/>
              <a:t> </a:t>
            </a:r>
            <a:r>
              <a:rPr lang="ru-RU" dirty="0" err="1" smtClean="0"/>
              <a:t>WiMAX</a:t>
            </a:r>
            <a:r>
              <a:rPr lang="ru-RU" dirty="0" smtClean="0"/>
              <a:t> для </a:t>
            </a:r>
            <a:r>
              <a:rPr lang="ru-RU" dirty="0" err="1" smtClean="0"/>
              <a:t>надання</a:t>
            </a:r>
            <a:r>
              <a:rPr lang="ru-RU" dirty="0" smtClean="0"/>
              <a:t> </a:t>
            </a:r>
            <a:r>
              <a:rPr lang="ru-RU" dirty="0" err="1" smtClean="0"/>
              <a:t>послуг</a:t>
            </a:r>
            <a:r>
              <a:rPr lang="ru-RU" dirty="0" smtClean="0"/>
              <a:t> </a:t>
            </a:r>
            <a:r>
              <a:rPr lang="ru-RU" dirty="0" err="1" smtClean="0"/>
              <a:t>високошвидкісного</a:t>
            </a:r>
            <a:r>
              <a:rPr lang="ru-RU" dirty="0" smtClean="0"/>
              <a:t> </a:t>
            </a:r>
            <a:r>
              <a:rPr lang="ru-RU" dirty="0" err="1" smtClean="0"/>
              <a:t>зв'язку</a:t>
            </a:r>
            <a:r>
              <a:rPr lang="ru-RU" dirty="0" smtClean="0"/>
              <a:t>. </a:t>
            </a:r>
            <a:endParaRPr lang="en-US" dirty="0" smtClean="0"/>
          </a:p>
          <a:p>
            <a:pPr>
              <a:buNone/>
            </a:pPr>
            <a:endParaRPr lang="ru-RU" dirty="0"/>
          </a:p>
        </p:txBody>
      </p:sp>
      <p:pic>
        <p:nvPicPr>
          <p:cNvPr id="14339" name="Picture 3"/>
          <p:cNvPicPr>
            <a:picLocks noGrp="1" noChangeAspect="1" noChangeArrowheads="1"/>
          </p:cNvPicPr>
          <p:nvPr>
            <p:ph sz="quarter" idx="4"/>
          </p:nvPr>
        </p:nvPicPr>
        <p:blipFill>
          <a:blip r:embed="rId2"/>
          <a:srcRect/>
          <a:stretch>
            <a:fillRect/>
          </a:stretch>
        </p:blipFill>
        <p:spPr bwMode="auto">
          <a:xfrm>
            <a:off x="2786050" y="5572140"/>
            <a:ext cx="1714500" cy="1104900"/>
          </a:xfrm>
          <a:prstGeom prst="rect">
            <a:avLst/>
          </a:prstGeom>
          <a:noFill/>
          <a:ln w="9525">
            <a:noFill/>
            <a:miter lim="800000"/>
            <a:headEnd/>
            <a:tailEnd/>
          </a:ln>
          <a:effectLst/>
        </p:spPr>
      </p:pic>
      <p:sp>
        <p:nvSpPr>
          <p:cNvPr id="2" name="Текст 1"/>
          <p:cNvSpPr>
            <a:spLocks noGrp="1"/>
          </p:cNvSpPr>
          <p:nvPr>
            <p:ph type="body" sz="quarter" idx="1"/>
          </p:nvPr>
        </p:nvSpPr>
        <p:spPr/>
        <p:txBody>
          <a:bodyPr/>
          <a:lstStyle/>
          <a:p>
            <a:pPr algn="ctr"/>
            <a:r>
              <a:rPr smtClean="0"/>
              <a:t>WiMax, Mobile WiMax  </a:t>
            </a:r>
            <a:r>
              <a:rPr lang="uk-UA" dirty="0" smtClean="0"/>
              <a:t>і </a:t>
            </a:r>
            <a:r>
              <a:rPr smtClean="0"/>
              <a:t>Mobile-Fi</a:t>
            </a:r>
            <a:endParaRPr lang="ru-RU" dirty="0"/>
          </a:p>
        </p:txBody>
      </p:sp>
      <p:sp>
        <p:nvSpPr>
          <p:cNvPr id="3" name="Текст 2"/>
          <p:cNvSpPr>
            <a:spLocks noGrp="1"/>
          </p:cNvSpPr>
          <p:nvPr>
            <p:ph type="body" sz="quarter" idx="3"/>
          </p:nvPr>
        </p:nvSpPr>
        <p:spPr/>
        <p:txBody>
          <a:bodyPr/>
          <a:lstStyle/>
          <a:p>
            <a:pPr algn="ctr"/>
            <a:r>
              <a:rPr lang="en-US" dirty="0" smtClean="0"/>
              <a:t>Bluetooth</a:t>
            </a:r>
            <a:endParaRPr lang="ru-RU" dirty="0"/>
          </a:p>
        </p:txBody>
      </p:sp>
      <p:sp>
        <p:nvSpPr>
          <p:cNvPr id="10" name="Прямоугольник 9"/>
          <p:cNvSpPr/>
          <p:nvPr/>
        </p:nvSpPr>
        <p:spPr>
          <a:xfrm>
            <a:off x="4572000" y="2285992"/>
            <a:ext cx="4572000" cy="4339650"/>
          </a:xfrm>
          <a:prstGeom prst="rect">
            <a:avLst/>
          </a:prstGeom>
        </p:spPr>
        <p:txBody>
          <a:bodyPr>
            <a:spAutoFit/>
          </a:bodyPr>
          <a:lstStyle/>
          <a:p>
            <a:r>
              <a:rPr lang="en-US" sz="1200" dirty="0" smtClean="0"/>
              <a:t>Bluetooth (</a:t>
            </a:r>
            <a:r>
              <a:rPr lang="ru-RU" sz="1200" dirty="0" smtClean="0"/>
              <a:t>англ. </a:t>
            </a:r>
            <a:r>
              <a:rPr lang="en-US" sz="1200" dirty="0" smtClean="0"/>
              <a:t>Bluetooth) — </a:t>
            </a:r>
            <a:r>
              <a:rPr lang="ru-RU" sz="1200" dirty="0" err="1" smtClean="0"/>
              <a:t>це</a:t>
            </a:r>
            <a:r>
              <a:rPr lang="ru-RU" sz="1200" dirty="0" smtClean="0"/>
              <a:t> </a:t>
            </a:r>
            <a:r>
              <a:rPr lang="ru-RU" sz="1200" dirty="0" err="1" smtClean="0"/>
              <a:t>технологія</a:t>
            </a:r>
            <a:r>
              <a:rPr lang="ru-RU" sz="1200" dirty="0" smtClean="0"/>
              <a:t> </a:t>
            </a:r>
            <a:r>
              <a:rPr lang="ru-RU" sz="1200" dirty="0" err="1" smtClean="0"/>
              <a:t>бездротового</a:t>
            </a:r>
            <a:r>
              <a:rPr lang="ru-RU" sz="1200" dirty="0" smtClean="0"/>
              <a:t> </a:t>
            </a:r>
            <a:r>
              <a:rPr lang="ru-RU" sz="1200" dirty="0" err="1" smtClean="0"/>
              <a:t>зв'язку</a:t>
            </a:r>
            <a:r>
              <a:rPr lang="ru-RU" sz="1200" dirty="0" smtClean="0"/>
              <a:t>, створена у 1998 </a:t>
            </a:r>
            <a:r>
              <a:rPr lang="ru-RU" sz="1200" dirty="0" err="1" smtClean="0"/>
              <a:t>році</a:t>
            </a:r>
            <a:r>
              <a:rPr lang="ru-RU" sz="1200" dirty="0" smtClean="0"/>
              <a:t> </a:t>
            </a:r>
            <a:r>
              <a:rPr lang="ru-RU" sz="1200" dirty="0" err="1" smtClean="0"/>
              <a:t>групою</a:t>
            </a:r>
            <a:r>
              <a:rPr lang="ru-RU" sz="1200" dirty="0" smtClean="0"/>
              <a:t> </a:t>
            </a:r>
            <a:r>
              <a:rPr lang="ru-RU" sz="1200" dirty="0" err="1" smtClean="0"/>
              <a:t>компаній</a:t>
            </a:r>
            <a:r>
              <a:rPr lang="ru-RU" sz="1200" dirty="0" smtClean="0"/>
              <a:t>: </a:t>
            </a:r>
            <a:r>
              <a:rPr lang="en-US" sz="1200" dirty="0" smtClean="0"/>
              <a:t>Ericsson, IBM, Intel, Nokia, Toshiba.</a:t>
            </a:r>
          </a:p>
          <a:p>
            <a:endParaRPr lang="en-US" sz="1200" dirty="0" smtClean="0"/>
          </a:p>
          <a:p>
            <a:r>
              <a:rPr lang="ru-RU" sz="1200" dirty="0" err="1" smtClean="0"/>
              <a:t>Основне</a:t>
            </a:r>
            <a:r>
              <a:rPr lang="ru-RU" sz="1200" dirty="0" smtClean="0"/>
              <a:t> </a:t>
            </a:r>
            <a:r>
              <a:rPr lang="ru-RU" sz="1200" dirty="0" err="1" smtClean="0"/>
              <a:t>призначення</a:t>
            </a:r>
            <a:r>
              <a:rPr lang="ru-RU" sz="1200" dirty="0" smtClean="0"/>
              <a:t> </a:t>
            </a:r>
            <a:r>
              <a:rPr lang="en-US" sz="1200" dirty="0" smtClean="0"/>
              <a:t>Bluetooth - </a:t>
            </a:r>
            <a:r>
              <a:rPr lang="ru-RU" sz="1200" dirty="0" err="1" smtClean="0"/>
              <a:t>забезпечення</a:t>
            </a:r>
            <a:r>
              <a:rPr lang="ru-RU" sz="1200" dirty="0" smtClean="0"/>
              <a:t> </a:t>
            </a:r>
            <a:r>
              <a:rPr lang="ru-RU" sz="1200" dirty="0" err="1" smtClean="0"/>
              <a:t>економного</a:t>
            </a:r>
            <a:r>
              <a:rPr lang="ru-RU" sz="1200" dirty="0" smtClean="0"/>
              <a:t> (</a:t>
            </a:r>
            <a:r>
              <a:rPr lang="ru-RU" sz="1200" dirty="0" err="1" smtClean="0"/>
              <a:t>з</a:t>
            </a:r>
            <a:r>
              <a:rPr lang="ru-RU" sz="1200" dirty="0" smtClean="0"/>
              <a:t> точки </a:t>
            </a:r>
            <a:r>
              <a:rPr lang="ru-RU" sz="1200" dirty="0" err="1" smtClean="0"/>
              <a:t>зору</a:t>
            </a:r>
            <a:r>
              <a:rPr lang="ru-RU" sz="1200" dirty="0" smtClean="0"/>
              <a:t> </a:t>
            </a:r>
            <a:r>
              <a:rPr lang="ru-RU" sz="1200" dirty="0" err="1" smtClean="0"/>
              <a:t>споживаного</a:t>
            </a:r>
            <a:r>
              <a:rPr lang="ru-RU" sz="1200" dirty="0" smtClean="0"/>
              <a:t> струму) </a:t>
            </a:r>
            <a:r>
              <a:rPr lang="ru-RU" sz="1200" dirty="0" err="1" smtClean="0"/>
              <a:t>і</a:t>
            </a:r>
            <a:r>
              <a:rPr lang="ru-RU" sz="1200" dirty="0" smtClean="0"/>
              <a:t> дешевого </a:t>
            </a:r>
            <a:r>
              <a:rPr lang="ru-RU" sz="1200" dirty="0" err="1" smtClean="0"/>
              <a:t>радіозв'язку</a:t>
            </a:r>
            <a:r>
              <a:rPr lang="ru-RU" sz="1200" dirty="0" smtClean="0"/>
              <a:t> </a:t>
            </a:r>
            <a:r>
              <a:rPr lang="ru-RU" sz="1200" dirty="0" err="1" smtClean="0"/>
              <a:t>між</a:t>
            </a:r>
            <a:r>
              <a:rPr lang="ru-RU" sz="1200" dirty="0" smtClean="0"/>
              <a:t> </a:t>
            </a:r>
            <a:r>
              <a:rPr lang="ru-RU" sz="1200" dirty="0" err="1" smtClean="0"/>
              <a:t>різноманітними</a:t>
            </a:r>
            <a:r>
              <a:rPr lang="ru-RU" sz="1200" dirty="0" smtClean="0"/>
              <a:t> типами </a:t>
            </a:r>
            <a:r>
              <a:rPr lang="ru-RU" sz="1200" dirty="0" err="1" smtClean="0"/>
              <a:t>електронних</a:t>
            </a:r>
            <a:r>
              <a:rPr lang="ru-RU" sz="1200" dirty="0" smtClean="0"/>
              <a:t> </a:t>
            </a:r>
            <a:r>
              <a:rPr lang="ru-RU" sz="1200" dirty="0" err="1" smtClean="0"/>
              <a:t>пристроїв</a:t>
            </a:r>
            <a:r>
              <a:rPr lang="ru-RU" sz="1200" dirty="0" smtClean="0"/>
              <a:t>, таких як </a:t>
            </a:r>
            <a:r>
              <a:rPr lang="ru-RU" sz="1200" dirty="0" err="1" smtClean="0"/>
              <a:t>мобільні</a:t>
            </a:r>
            <a:r>
              <a:rPr lang="ru-RU" sz="1200" dirty="0" smtClean="0"/>
              <a:t> </a:t>
            </a:r>
            <a:r>
              <a:rPr lang="ru-RU" sz="1200" dirty="0" err="1" smtClean="0"/>
              <a:t>телефони</a:t>
            </a:r>
            <a:r>
              <a:rPr lang="ru-RU" sz="1200" dirty="0" smtClean="0"/>
              <a:t> та </a:t>
            </a:r>
            <a:r>
              <a:rPr lang="ru-RU" sz="1200" dirty="0" err="1" smtClean="0"/>
              <a:t>аксесуари</a:t>
            </a:r>
            <a:r>
              <a:rPr lang="ru-RU" sz="1200" dirty="0" smtClean="0"/>
              <a:t> до них, </a:t>
            </a:r>
            <a:r>
              <a:rPr lang="ru-RU" sz="1200" dirty="0" err="1" smtClean="0"/>
              <a:t>портативні</a:t>
            </a:r>
            <a:r>
              <a:rPr lang="ru-RU" sz="1200" dirty="0" smtClean="0"/>
              <a:t> та </a:t>
            </a:r>
            <a:r>
              <a:rPr lang="ru-RU" sz="1200" dirty="0" err="1" smtClean="0"/>
              <a:t>настільні</a:t>
            </a:r>
            <a:r>
              <a:rPr lang="ru-RU" sz="1200" dirty="0" smtClean="0"/>
              <a:t> </a:t>
            </a:r>
            <a:r>
              <a:rPr lang="ru-RU" sz="1200" dirty="0" err="1" smtClean="0"/>
              <a:t>комп'ютери</a:t>
            </a:r>
            <a:r>
              <a:rPr lang="ru-RU" sz="1200" dirty="0" smtClean="0"/>
              <a:t>, </a:t>
            </a:r>
            <a:r>
              <a:rPr lang="ru-RU" sz="1200" dirty="0" err="1" smtClean="0"/>
              <a:t>принтери</a:t>
            </a:r>
            <a:r>
              <a:rPr lang="ru-RU" sz="1200" dirty="0" smtClean="0"/>
              <a:t> </a:t>
            </a:r>
            <a:r>
              <a:rPr lang="ru-RU" sz="1200" dirty="0" err="1" smtClean="0"/>
              <a:t>та</a:t>
            </a:r>
            <a:r>
              <a:rPr lang="ru-RU" sz="1200" dirty="0" smtClean="0"/>
              <a:t> </a:t>
            </a:r>
            <a:r>
              <a:rPr lang="ru-RU" sz="1200" dirty="0" err="1" smtClean="0"/>
              <a:t>інші</a:t>
            </a:r>
            <a:r>
              <a:rPr lang="ru-RU" sz="1200" dirty="0" smtClean="0"/>
              <a:t>. </a:t>
            </a:r>
            <a:r>
              <a:rPr lang="ru-RU" sz="1200" dirty="0" err="1" smtClean="0"/>
              <a:t>Причому</a:t>
            </a:r>
            <a:r>
              <a:rPr lang="ru-RU" sz="1200" dirty="0" smtClean="0"/>
              <a:t>, </a:t>
            </a:r>
            <a:r>
              <a:rPr lang="ru-RU" sz="1200" dirty="0" err="1" smtClean="0"/>
              <a:t>велике</a:t>
            </a:r>
            <a:r>
              <a:rPr lang="ru-RU" sz="1200" dirty="0" smtClean="0"/>
              <a:t> </a:t>
            </a:r>
            <a:r>
              <a:rPr lang="ru-RU" sz="1200" dirty="0" err="1" smtClean="0"/>
              <a:t>значення</a:t>
            </a:r>
            <a:r>
              <a:rPr lang="ru-RU" sz="1200" dirty="0" smtClean="0"/>
              <a:t> </a:t>
            </a:r>
            <a:r>
              <a:rPr lang="ru-RU" sz="1200" dirty="0" err="1" smtClean="0"/>
              <a:t>приділяється</a:t>
            </a:r>
            <a:r>
              <a:rPr lang="ru-RU" sz="1200" dirty="0" smtClean="0"/>
              <a:t> </a:t>
            </a:r>
            <a:r>
              <a:rPr lang="ru-RU" sz="1200" dirty="0" err="1" smtClean="0"/>
              <a:t>компактності</a:t>
            </a:r>
            <a:r>
              <a:rPr lang="ru-RU" sz="1200" dirty="0" smtClean="0"/>
              <a:t> </a:t>
            </a:r>
            <a:r>
              <a:rPr lang="ru-RU" sz="1200" dirty="0" err="1" smtClean="0"/>
              <a:t>електронних</a:t>
            </a:r>
            <a:r>
              <a:rPr lang="ru-RU" sz="1200" dirty="0" smtClean="0"/>
              <a:t> </a:t>
            </a:r>
            <a:r>
              <a:rPr lang="ru-RU" sz="1200" dirty="0" err="1" smtClean="0"/>
              <a:t>компонентів</a:t>
            </a:r>
            <a:r>
              <a:rPr lang="ru-RU" sz="1200" dirty="0" smtClean="0"/>
              <a:t>, </a:t>
            </a:r>
            <a:r>
              <a:rPr lang="ru-RU" sz="1200" dirty="0" err="1" smtClean="0"/>
              <a:t>що</a:t>
            </a:r>
            <a:r>
              <a:rPr lang="ru-RU" sz="1200" dirty="0" smtClean="0"/>
              <a:t> </a:t>
            </a:r>
            <a:r>
              <a:rPr lang="ru-RU" sz="1200" dirty="0" err="1" smtClean="0"/>
              <a:t>дає</a:t>
            </a:r>
            <a:r>
              <a:rPr lang="ru-RU" sz="1200" dirty="0" smtClean="0"/>
              <a:t> </a:t>
            </a:r>
            <a:r>
              <a:rPr lang="ru-RU" sz="1200" dirty="0" err="1" smtClean="0"/>
              <a:t>можливість</a:t>
            </a:r>
            <a:r>
              <a:rPr lang="ru-RU" sz="1200" dirty="0" smtClean="0"/>
              <a:t> </a:t>
            </a:r>
            <a:r>
              <a:rPr lang="ru-RU" sz="1200" dirty="0" err="1" smtClean="0"/>
              <a:t>застосовувати</a:t>
            </a:r>
            <a:r>
              <a:rPr lang="ru-RU" sz="1200" dirty="0" smtClean="0"/>
              <a:t> </a:t>
            </a:r>
            <a:r>
              <a:rPr lang="en-US" sz="1200" dirty="0" smtClean="0"/>
              <a:t>Bluetooth </a:t>
            </a:r>
            <a:r>
              <a:rPr lang="ru-RU" sz="1200" dirty="0" smtClean="0"/>
              <a:t>у </a:t>
            </a:r>
            <a:r>
              <a:rPr lang="ru-RU" sz="1200" dirty="0" err="1" smtClean="0"/>
              <a:t>малогабаритних</a:t>
            </a:r>
            <a:r>
              <a:rPr lang="ru-RU" sz="1200" dirty="0" smtClean="0"/>
              <a:t> </a:t>
            </a:r>
            <a:r>
              <a:rPr lang="ru-RU" sz="1200" dirty="0" err="1" smtClean="0"/>
              <a:t>пристроях</a:t>
            </a:r>
            <a:r>
              <a:rPr lang="ru-RU" sz="1200" dirty="0" smtClean="0"/>
              <a:t> </a:t>
            </a:r>
            <a:r>
              <a:rPr lang="ru-RU" sz="1200" dirty="0" err="1" smtClean="0"/>
              <a:t>розміром</a:t>
            </a:r>
            <a:r>
              <a:rPr lang="ru-RU" sz="1200" dirty="0" smtClean="0"/>
              <a:t> </a:t>
            </a:r>
            <a:r>
              <a:rPr lang="ru-RU" sz="1200" dirty="0" err="1" smtClean="0"/>
              <a:t>з</a:t>
            </a:r>
            <a:r>
              <a:rPr lang="ru-RU" sz="1200" dirty="0" smtClean="0"/>
              <a:t> </a:t>
            </a:r>
            <a:r>
              <a:rPr lang="ru-RU" sz="1200" dirty="0" err="1" smtClean="0"/>
              <a:t>наручний</a:t>
            </a:r>
            <a:r>
              <a:rPr lang="ru-RU" sz="1200" dirty="0" smtClean="0"/>
              <a:t> </a:t>
            </a:r>
            <a:r>
              <a:rPr lang="ru-RU" sz="1200" dirty="0" err="1" smtClean="0"/>
              <a:t>годинник</a:t>
            </a:r>
            <a:r>
              <a:rPr lang="ru-RU" sz="1200" dirty="0" smtClean="0"/>
              <a:t>.</a:t>
            </a:r>
          </a:p>
          <a:p>
            <a:endParaRPr lang="ru-RU" sz="1200" dirty="0" smtClean="0"/>
          </a:p>
          <a:p>
            <a:r>
              <a:rPr lang="ru-RU" sz="1200" dirty="0" err="1" smtClean="0"/>
              <a:t>Інтерфейс</a:t>
            </a:r>
            <a:r>
              <a:rPr lang="ru-RU" sz="1200" dirty="0" smtClean="0"/>
              <a:t> </a:t>
            </a:r>
            <a:r>
              <a:rPr lang="en-US" sz="1200" dirty="0" smtClean="0"/>
              <a:t>Bluetooth </a:t>
            </a:r>
            <a:r>
              <a:rPr lang="ru-RU" sz="1200" dirty="0" err="1" smtClean="0"/>
              <a:t>дозволяє</a:t>
            </a:r>
            <a:r>
              <a:rPr lang="ru-RU" sz="1200" dirty="0" smtClean="0"/>
              <a:t> </a:t>
            </a:r>
            <a:r>
              <a:rPr lang="ru-RU" sz="1200" dirty="0" err="1" smtClean="0"/>
              <a:t>передавати</a:t>
            </a:r>
            <a:r>
              <a:rPr lang="ru-RU" sz="1200" dirty="0" smtClean="0"/>
              <a:t> як голос</a:t>
            </a:r>
            <a:r>
              <a:rPr lang="en-US" sz="1200" dirty="0" smtClean="0"/>
              <a:t>,</a:t>
            </a:r>
            <a:r>
              <a:rPr lang="ru-RU" sz="1200" dirty="0" smtClean="0"/>
              <a:t>  так </a:t>
            </a:r>
            <a:r>
              <a:rPr lang="ru-RU" sz="1200" dirty="0" err="1" smtClean="0"/>
              <a:t>і</a:t>
            </a:r>
            <a:r>
              <a:rPr lang="ru-RU" sz="1200" dirty="0" smtClean="0"/>
              <a:t> </a:t>
            </a:r>
            <a:r>
              <a:rPr lang="ru-RU" sz="1200" dirty="0" err="1" smtClean="0"/>
              <a:t>дані</a:t>
            </a:r>
            <a:r>
              <a:rPr lang="ru-RU" sz="1200" dirty="0" smtClean="0"/>
              <a:t>. </a:t>
            </a:r>
          </a:p>
          <a:p>
            <a:r>
              <a:rPr lang="ru-RU" sz="1200" dirty="0" err="1" smtClean="0"/>
              <a:t>Назва</a:t>
            </a:r>
            <a:r>
              <a:rPr lang="ru-RU" sz="1200" dirty="0" smtClean="0"/>
              <a:t> </a:t>
            </a:r>
            <a:r>
              <a:rPr lang="en-US" sz="1200" dirty="0" smtClean="0"/>
              <a:t>Bluetooth </a:t>
            </a:r>
            <a:r>
              <a:rPr lang="ru-RU" sz="1200" dirty="0" smtClean="0"/>
              <a:t>походить </a:t>
            </a:r>
            <a:r>
              <a:rPr lang="ru-RU" sz="1200" dirty="0" err="1" smtClean="0"/>
              <a:t>від</a:t>
            </a:r>
            <a:r>
              <a:rPr lang="ru-RU" sz="1200" dirty="0" smtClean="0"/>
              <a:t> </a:t>
            </a:r>
            <a:r>
              <a:rPr lang="ru-RU" sz="1200" dirty="0" err="1" smtClean="0"/>
              <a:t>прізвища</a:t>
            </a:r>
            <a:r>
              <a:rPr lang="ru-RU" sz="1200" dirty="0" smtClean="0"/>
              <a:t> </a:t>
            </a:r>
            <a:r>
              <a:rPr lang="ru-RU" sz="1200" dirty="0" err="1" smtClean="0"/>
              <a:t>середньовічного</a:t>
            </a:r>
            <a:r>
              <a:rPr lang="ru-RU" sz="1200" dirty="0" smtClean="0"/>
              <a:t> короля </a:t>
            </a:r>
            <a:r>
              <a:rPr lang="ru-RU" sz="1200" dirty="0" err="1" smtClean="0"/>
              <a:t>Данії</a:t>
            </a:r>
            <a:r>
              <a:rPr lang="ru-RU" sz="1200" dirty="0" smtClean="0"/>
              <a:t> </a:t>
            </a:r>
            <a:r>
              <a:rPr lang="ru-RU" sz="1200" dirty="0" err="1" smtClean="0"/>
              <a:t>Гаральда</a:t>
            </a:r>
            <a:r>
              <a:rPr lang="ru-RU" sz="1200" dirty="0" smtClean="0"/>
              <a:t> </a:t>
            </a:r>
            <a:r>
              <a:rPr lang="en-US" sz="1200" dirty="0" smtClean="0"/>
              <a:t>I </a:t>
            </a:r>
            <a:r>
              <a:rPr lang="ru-RU" sz="1200" dirty="0" err="1" smtClean="0"/>
              <a:t>Синьозубого</a:t>
            </a:r>
            <a:r>
              <a:rPr lang="ru-RU" sz="1200" dirty="0" smtClean="0"/>
              <a:t> </a:t>
            </a:r>
            <a:r>
              <a:rPr lang="en-US" sz="1200" dirty="0" smtClean="0"/>
              <a:t>. </a:t>
            </a:r>
            <a:r>
              <a:rPr lang="ru-RU" sz="1200" dirty="0" err="1" smtClean="0"/>
              <a:t>Гаральд</a:t>
            </a:r>
            <a:r>
              <a:rPr lang="ru-RU" sz="1200" dirty="0" smtClean="0"/>
              <a:t> </a:t>
            </a:r>
            <a:r>
              <a:rPr lang="ru-RU" sz="1200" dirty="0" err="1" smtClean="0"/>
              <a:t>вмів</a:t>
            </a:r>
            <a:r>
              <a:rPr lang="ru-RU" sz="1200" dirty="0" smtClean="0"/>
              <a:t> </a:t>
            </a:r>
            <a:r>
              <a:rPr lang="ru-RU" sz="1200" dirty="0" err="1" smtClean="0"/>
              <a:t>посадити</a:t>
            </a:r>
            <a:r>
              <a:rPr lang="ru-RU" sz="1200" dirty="0" smtClean="0"/>
              <a:t> за </a:t>
            </a:r>
            <a:r>
              <a:rPr lang="ru-RU" sz="1200" dirty="0" err="1" smtClean="0"/>
              <a:t>стіл</a:t>
            </a:r>
            <a:r>
              <a:rPr lang="ru-RU" sz="1200" dirty="0" smtClean="0"/>
              <a:t> </a:t>
            </a:r>
            <a:r>
              <a:rPr lang="ru-RU" sz="1200" dirty="0" err="1" smtClean="0"/>
              <a:t>переговорів</a:t>
            </a:r>
            <a:r>
              <a:rPr lang="ru-RU" sz="1200" dirty="0" smtClean="0"/>
              <a:t> </a:t>
            </a:r>
            <a:r>
              <a:rPr lang="ru-RU" sz="1200" dirty="0" err="1" smtClean="0"/>
              <a:t>ворогуючі</a:t>
            </a:r>
            <a:r>
              <a:rPr lang="ru-RU" sz="1200" dirty="0" smtClean="0"/>
              <a:t> </a:t>
            </a:r>
            <a:r>
              <a:rPr lang="ru-RU" sz="1200" dirty="0" err="1" smtClean="0"/>
              <a:t>партії</a:t>
            </a:r>
            <a:r>
              <a:rPr lang="ru-RU" sz="1200" dirty="0" smtClean="0"/>
              <a:t>, </a:t>
            </a:r>
            <a:r>
              <a:rPr lang="ru-RU" sz="1200" dirty="0" err="1" smtClean="0"/>
              <a:t>домовляючись</a:t>
            </a:r>
            <a:r>
              <a:rPr lang="ru-RU" sz="1200" dirty="0" smtClean="0"/>
              <a:t> </a:t>
            </a:r>
            <a:r>
              <a:rPr lang="ru-RU" sz="1200" dirty="0" err="1" smtClean="0"/>
              <a:t>з</a:t>
            </a:r>
            <a:r>
              <a:rPr lang="ru-RU" sz="1200" dirty="0" smtClean="0"/>
              <a:t> кожною </a:t>
            </a:r>
            <a:r>
              <a:rPr lang="ru-RU" sz="1200" dirty="0" err="1" smtClean="0"/>
              <a:t>партією</a:t>
            </a:r>
            <a:r>
              <a:rPr lang="ru-RU" sz="1200" dirty="0" smtClean="0"/>
              <a:t> </a:t>
            </a:r>
            <a:r>
              <a:rPr lang="ru-RU" sz="1200" dirty="0" err="1" smtClean="0"/>
              <a:t>окремо</a:t>
            </a:r>
            <a:r>
              <a:rPr lang="ru-RU" sz="1200" dirty="0" smtClean="0"/>
              <a:t>, тому </a:t>
            </a:r>
            <a:r>
              <a:rPr lang="ru-RU" sz="1200" dirty="0" err="1" smtClean="0"/>
              <a:t>назва</a:t>
            </a:r>
            <a:r>
              <a:rPr lang="ru-RU" sz="1200" dirty="0" smtClean="0"/>
              <a:t> </a:t>
            </a:r>
            <a:r>
              <a:rPr lang="en-US" sz="1200" dirty="0" smtClean="0"/>
              <a:t>Bluetooth </a:t>
            </a:r>
            <a:r>
              <a:rPr lang="ru-RU" sz="1200" dirty="0" smtClean="0"/>
              <a:t>стала </a:t>
            </a:r>
            <a:r>
              <a:rPr lang="ru-RU" sz="1200" dirty="0" err="1" smtClean="0"/>
              <a:t>відповідним</a:t>
            </a:r>
            <a:r>
              <a:rPr lang="ru-RU" sz="1200" dirty="0" smtClean="0"/>
              <a:t> </a:t>
            </a:r>
            <a:r>
              <a:rPr lang="ru-RU" sz="1200" dirty="0" err="1" smtClean="0"/>
              <a:t>ім'ям</a:t>
            </a:r>
            <a:r>
              <a:rPr lang="ru-RU" sz="1200" dirty="0" smtClean="0"/>
              <a:t> для </a:t>
            </a:r>
            <a:r>
              <a:rPr lang="ru-RU" sz="1200" dirty="0" err="1" smtClean="0"/>
              <a:t>технології</a:t>
            </a:r>
            <a:r>
              <a:rPr lang="ru-RU" sz="1200" dirty="0" smtClean="0"/>
              <a:t>, </a:t>
            </a:r>
            <a:r>
              <a:rPr lang="ru-RU" sz="1200" dirty="0" err="1" smtClean="0"/>
              <a:t>що</a:t>
            </a:r>
            <a:r>
              <a:rPr lang="ru-RU" sz="1200" dirty="0" smtClean="0"/>
              <a:t> </a:t>
            </a:r>
            <a:r>
              <a:rPr lang="ru-RU" sz="1200" dirty="0" err="1" smtClean="0"/>
              <a:t>дозволяє</a:t>
            </a:r>
            <a:r>
              <a:rPr lang="ru-RU" sz="1200" dirty="0" smtClean="0"/>
              <a:t> </a:t>
            </a:r>
            <a:r>
              <a:rPr lang="ru-RU" sz="1200" dirty="0" err="1" smtClean="0"/>
              <a:t>різним</a:t>
            </a:r>
            <a:r>
              <a:rPr lang="ru-RU" sz="1200" dirty="0" smtClean="0"/>
              <a:t> </a:t>
            </a:r>
            <a:r>
              <a:rPr lang="ru-RU" sz="1200" dirty="0" err="1" smtClean="0"/>
              <a:t>пристроям</a:t>
            </a:r>
            <a:r>
              <a:rPr lang="ru-RU" sz="1200" dirty="0" smtClean="0"/>
              <a:t> </a:t>
            </a:r>
            <a:r>
              <a:rPr lang="ru-RU" sz="1200" dirty="0" err="1" smtClean="0"/>
              <a:t>спілкуватися</a:t>
            </a:r>
            <a:r>
              <a:rPr lang="ru-RU" sz="1200" dirty="0" smtClean="0"/>
              <a:t> один </a:t>
            </a:r>
            <a:r>
              <a:rPr lang="ru-RU" sz="1200" dirty="0" err="1" smtClean="0"/>
              <a:t>з</a:t>
            </a:r>
            <a:r>
              <a:rPr lang="ru-RU" sz="1200" dirty="0" smtClean="0"/>
              <a:t> одним. </a:t>
            </a:r>
            <a:r>
              <a:rPr lang="ru-RU" sz="1200" dirty="0" err="1" smtClean="0"/>
              <a:t>Використовуючи</a:t>
            </a:r>
            <a:r>
              <a:rPr lang="ru-RU" sz="1200" dirty="0" smtClean="0"/>
              <a:t> </a:t>
            </a:r>
            <a:r>
              <a:rPr lang="ru-RU" sz="1200" dirty="0" err="1" smtClean="0"/>
              <a:t>перші</a:t>
            </a:r>
            <a:r>
              <a:rPr lang="ru-RU" sz="1200" dirty="0" smtClean="0"/>
              <a:t> </a:t>
            </a:r>
            <a:r>
              <a:rPr lang="ru-RU" sz="1200" dirty="0" err="1" smtClean="0"/>
              <a:t>літери</a:t>
            </a:r>
            <a:r>
              <a:rPr lang="ru-RU" sz="1200" dirty="0" smtClean="0"/>
              <a:t> </a:t>
            </a:r>
            <a:r>
              <a:rPr lang="ru-RU" sz="1200" dirty="0" err="1" smtClean="0"/>
              <a:t>імені</a:t>
            </a:r>
            <a:r>
              <a:rPr lang="ru-RU" sz="1200" dirty="0" smtClean="0"/>
              <a:t> короля (</a:t>
            </a:r>
            <a:r>
              <a:rPr lang="ru-RU" sz="1200" dirty="0" err="1" smtClean="0"/>
              <a:t>руни</a:t>
            </a:r>
            <a:r>
              <a:rPr lang="ru-RU" sz="1200" dirty="0" smtClean="0"/>
              <a:t> </a:t>
            </a:r>
            <a:r>
              <a:rPr lang="en-US" sz="1200" dirty="0" smtClean="0"/>
              <a:t>B </a:t>
            </a:r>
            <a:r>
              <a:rPr lang="ru-RU" sz="1200" dirty="0" smtClean="0"/>
              <a:t>та </a:t>
            </a:r>
            <a:r>
              <a:rPr lang="en-US" sz="1200" dirty="0" smtClean="0"/>
              <a:t>H) </a:t>
            </a:r>
            <a:r>
              <a:rPr lang="ru-RU" sz="1200" dirty="0" smtClean="0"/>
              <a:t>у </a:t>
            </a:r>
            <a:r>
              <a:rPr lang="ru-RU" sz="1200" dirty="0" err="1" smtClean="0"/>
              <a:t>комбінації</a:t>
            </a:r>
            <a:r>
              <a:rPr lang="ru-RU" sz="1200" dirty="0" smtClean="0"/>
              <a:t>, створено </a:t>
            </a:r>
            <a:r>
              <a:rPr lang="ru-RU" sz="1200" dirty="0" err="1" smtClean="0"/>
              <a:t>й</a:t>
            </a:r>
            <a:r>
              <a:rPr lang="ru-RU" sz="1200" dirty="0" smtClean="0"/>
              <a:t> логотип </a:t>
            </a:r>
            <a:r>
              <a:rPr lang="ru-RU" sz="1200" dirty="0" err="1" smtClean="0"/>
              <a:t>технології</a:t>
            </a:r>
            <a:r>
              <a:rPr lang="ru-RU" sz="1200" dirty="0" smtClean="0"/>
              <a:t>.</a:t>
            </a:r>
            <a:endParaRPr lang="ru-RU"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914400"/>
            <a:ext cx="2362200" cy="1871658"/>
          </a:xfrm>
        </p:spPr>
        <p:txBody>
          <a:bodyPr>
            <a:normAutofit fontScale="90000"/>
          </a:bodyPr>
          <a:lstStyle/>
          <a:p>
            <a:r>
              <a:rPr lang="uk-UA" dirty="0" smtClean="0"/>
              <a:t>Стільникова мережа – </a:t>
            </a:r>
            <a:r>
              <a:rPr lang="uk-UA" sz="2000" dirty="0" smtClean="0"/>
              <a:t>приклад інформаційної комунікації (радіозв'язку) </a:t>
            </a:r>
            <a:endParaRPr lang="ru-RU" sz="2000" dirty="0"/>
          </a:p>
        </p:txBody>
      </p:sp>
      <p:pic>
        <p:nvPicPr>
          <p:cNvPr id="1027" name="Picture 3"/>
          <p:cNvPicPr>
            <a:picLocks noGrp="1" noChangeAspect="1" noChangeArrowheads="1"/>
          </p:cNvPicPr>
          <p:nvPr>
            <p:ph sz="quarter" idx="1"/>
          </p:nvPr>
        </p:nvPicPr>
        <p:blipFill>
          <a:blip r:embed="rId2"/>
          <a:stretch>
            <a:fillRect/>
          </a:stretch>
        </p:blipFill>
        <p:spPr bwMode="auto">
          <a:xfrm>
            <a:off x="3556037" y="1752600"/>
            <a:ext cx="4013126" cy="4419600"/>
          </a:xfrm>
          <a:prstGeom prst="rect">
            <a:avLst/>
          </a:prstGeom>
          <a:noFill/>
          <a:ln w="9525">
            <a:noFill/>
            <a:miter lim="800000"/>
            <a:headEnd/>
            <a:tailEnd/>
          </a:ln>
          <a:effectLst/>
        </p:spPr>
      </p:pic>
      <p:sp>
        <p:nvSpPr>
          <p:cNvPr id="8" name="TextBox 7"/>
          <p:cNvSpPr txBox="1"/>
          <p:nvPr/>
        </p:nvSpPr>
        <p:spPr>
          <a:xfrm>
            <a:off x="214282" y="3000372"/>
            <a:ext cx="2643206" cy="2031325"/>
          </a:xfrm>
          <a:prstGeom prst="rect">
            <a:avLst/>
          </a:prstGeom>
          <a:noFill/>
        </p:spPr>
        <p:txBody>
          <a:bodyPr wrap="square" rtlCol="0">
            <a:spAutoFit/>
          </a:bodyPr>
          <a:lstStyle/>
          <a:p>
            <a:r>
              <a:rPr lang="uk-UA" sz="1400" dirty="0" err="1" smtClean="0">
                <a:solidFill>
                  <a:schemeClr val="bg1"/>
                </a:solidFill>
              </a:rPr>
              <a:t>”Еелекомунікація”</a:t>
            </a:r>
            <a:r>
              <a:rPr lang="uk-UA" sz="1400" dirty="0" smtClean="0">
                <a:solidFill>
                  <a:schemeClr val="bg1"/>
                </a:solidFill>
              </a:rPr>
              <a:t> означає передавання інформації на велику відстань. Нині телекомунікація здійснюється за допомогою таких засобів, як радіозв'язок, а також зв’язок телевізійний, телеграфний, телетайпний і супутниковий.</a:t>
            </a:r>
            <a:endParaRPr lang="ru-RU"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3643306" y="3000372"/>
            <a:ext cx="4762500" cy="29432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00034" y="1142984"/>
            <a:ext cx="1162050" cy="10763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2000232" y="1214422"/>
            <a:ext cx="1181100" cy="9144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7000892" y="1071546"/>
            <a:ext cx="1643074" cy="1232306"/>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a:srcRect/>
          <a:stretch>
            <a:fillRect/>
          </a:stretch>
        </p:blipFill>
        <p:spPr bwMode="auto">
          <a:xfrm>
            <a:off x="3428992" y="1357298"/>
            <a:ext cx="1428750" cy="6858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7"/>
          <a:srcRect/>
          <a:stretch>
            <a:fillRect/>
          </a:stretch>
        </p:blipFill>
        <p:spPr bwMode="auto">
          <a:xfrm>
            <a:off x="5572132" y="1214422"/>
            <a:ext cx="1066800" cy="819150"/>
          </a:xfrm>
          <a:prstGeom prst="rect">
            <a:avLst/>
          </a:prstGeom>
          <a:noFill/>
          <a:ln w="9525">
            <a:noFill/>
            <a:miter lim="800000"/>
            <a:headEnd/>
            <a:tailEnd/>
          </a:ln>
          <a:effectLst/>
        </p:spPr>
      </p:pic>
      <p:sp>
        <p:nvSpPr>
          <p:cNvPr id="12" name="TextBox 11"/>
          <p:cNvSpPr txBox="1"/>
          <p:nvPr/>
        </p:nvSpPr>
        <p:spPr>
          <a:xfrm>
            <a:off x="285720" y="214290"/>
            <a:ext cx="8643998" cy="954107"/>
          </a:xfrm>
          <a:prstGeom prst="rect">
            <a:avLst/>
          </a:prstGeom>
          <a:noFill/>
        </p:spPr>
        <p:txBody>
          <a:bodyPr wrap="square" rtlCol="0">
            <a:spAutoFit/>
          </a:bodyPr>
          <a:lstStyle/>
          <a:p>
            <a:r>
              <a:rPr lang="uk-UA" sz="1400" dirty="0" smtClean="0"/>
              <a:t>Мобільний телефон абонента </a:t>
            </a:r>
            <a:r>
              <a:rPr lang="uk-UA" sz="1400" dirty="0" err="1" smtClean="0"/>
              <a:t>“прослуховує”</a:t>
            </a:r>
            <a:r>
              <a:rPr lang="uk-UA" sz="1400" dirty="0" smtClean="0"/>
              <a:t> ефір, щоб знайти сигнал найближчої Базової станції. Після цього він надсилає їй свій унікальний ідентифікаційний код. Вийшовши із зони дії однієї БС, телефон встановлює зв’язок із іншою. Стільникові мережі різних операторів зв'язку з'єднані між собою та зі стаціонарною телефонною мережею. </a:t>
            </a:r>
            <a:endParaRPr lang="ru-RU" sz="1400" dirty="0"/>
          </a:p>
        </p:txBody>
      </p:sp>
      <p:sp>
        <p:nvSpPr>
          <p:cNvPr id="13" name="TextBox 12"/>
          <p:cNvSpPr txBox="1"/>
          <p:nvPr/>
        </p:nvSpPr>
        <p:spPr>
          <a:xfrm>
            <a:off x="1285852" y="4429132"/>
            <a:ext cx="171451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dirty="0" smtClean="0"/>
              <a:t>ІР - телефонія</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1643050"/>
            <a:ext cx="8353425" cy="4752975"/>
          </a:xfrm>
          <a:prstGeom prst="rect">
            <a:avLst/>
          </a:prstGeom>
          <a:noFill/>
          <a:ln w="9525">
            <a:noFill/>
            <a:miter lim="800000"/>
            <a:headEnd/>
            <a:tailEnd/>
          </a:ln>
          <a:effectLst/>
        </p:spPr>
      </p:pic>
      <p:sp>
        <p:nvSpPr>
          <p:cNvPr id="8" name="TextBox 7"/>
          <p:cNvSpPr txBox="1"/>
          <p:nvPr/>
        </p:nvSpPr>
        <p:spPr>
          <a:xfrm>
            <a:off x="357158" y="357166"/>
            <a:ext cx="8501122" cy="738664"/>
          </a:xfrm>
          <a:prstGeom prst="rect">
            <a:avLst/>
          </a:prstGeom>
          <a:noFill/>
        </p:spPr>
        <p:txBody>
          <a:bodyPr wrap="square" rtlCol="0">
            <a:spAutoFit/>
          </a:bodyPr>
          <a:lstStyle/>
          <a:p>
            <a:r>
              <a:rPr lang="uk-UA" sz="1400" dirty="0" smtClean="0"/>
              <a:t>Для передавання сигналів між пунктами, розміщеними поза зоною прямої видимості, застосовують супутниковий зв’язок. Він здійснюється за допомогою штучних супутників Землі, що приймають сигнали з наземних станцій, підсилюють їх та направляють назад на Землю.</a:t>
            </a: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idx="4294967295"/>
          </p:nvPr>
        </p:nvSpPr>
        <p:spPr>
          <a:xfrm>
            <a:off x="0" y="228600"/>
            <a:ext cx="8534400" cy="758825"/>
          </a:xfrm>
        </p:spPr>
        <p:txBody>
          <a:bodyPr>
            <a:normAutofit fontScale="90000"/>
          </a:bodyPr>
          <a:lstStyle/>
          <a:p>
            <a:r>
              <a:rPr lang="ru-RU" dirty="0" err="1" smtClean="0"/>
              <a:t>Трансатлантичні</a:t>
            </a:r>
            <a:r>
              <a:rPr lang="ru-RU" dirty="0" smtClean="0"/>
              <a:t> </a:t>
            </a:r>
            <a:r>
              <a:rPr lang="ru-RU" dirty="0" err="1" smtClean="0"/>
              <a:t>телефонні</a:t>
            </a:r>
            <a:r>
              <a:rPr lang="ru-RU" dirty="0" smtClean="0"/>
              <a:t> </a:t>
            </a:r>
            <a:r>
              <a:rPr lang="ru-RU" dirty="0" err="1" smtClean="0"/>
              <a:t>кабелі</a:t>
            </a:r>
            <a:endParaRPr lang="ru-RU" dirty="0"/>
          </a:p>
        </p:txBody>
      </p:sp>
      <p:pic>
        <p:nvPicPr>
          <p:cNvPr id="4098" name="Picture 2"/>
          <p:cNvPicPr>
            <a:picLocks noChangeAspect="1" noChangeArrowheads="1"/>
          </p:cNvPicPr>
          <p:nvPr/>
        </p:nvPicPr>
        <p:blipFill>
          <a:blip r:embed="rId2"/>
          <a:srcRect/>
          <a:stretch>
            <a:fillRect/>
          </a:stretch>
        </p:blipFill>
        <p:spPr bwMode="auto">
          <a:xfrm>
            <a:off x="142844" y="1928802"/>
            <a:ext cx="8715436" cy="3143272"/>
          </a:xfrm>
          <a:prstGeom prst="rect">
            <a:avLst/>
          </a:prstGeom>
          <a:noFill/>
          <a:ln w="9525">
            <a:noFill/>
            <a:miter lim="800000"/>
            <a:headEnd/>
            <a:tailEnd/>
          </a:ln>
          <a:effectLst/>
        </p:spPr>
      </p:pic>
      <p:sp>
        <p:nvSpPr>
          <p:cNvPr id="8" name="Прямоугольник 7"/>
          <p:cNvSpPr/>
          <p:nvPr/>
        </p:nvSpPr>
        <p:spPr>
          <a:xfrm>
            <a:off x="0" y="5000636"/>
            <a:ext cx="9144000" cy="338554"/>
          </a:xfrm>
          <a:prstGeom prst="rect">
            <a:avLst/>
          </a:prstGeom>
        </p:spPr>
        <p:txBody>
          <a:bodyPr wrap="square">
            <a:spAutoFit/>
          </a:bodyPr>
          <a:lstStyle/>
          <a:p>
            <a:pPr algn="ctr"/>
            <a:r>
              <a:rPr lang="ru-RU" sz="1600" dirty="0" smtClean="0"/>
              <a:t>Схема прокладки </a:t>
            </a:r>
            <a:r>
              <a:rPr lang="ru-RU" sz="1600" dirty="0" err="1" smtClean="0"/>
              <a:t>підводних</a:t>
            </a:r>
            <a:r>
              <a:rPr lang="ru-RU" sz="1600" dirty="0" smtClean="0"/>
              <a:t> </a:t>
            </a:r>
            <a:r>
              <a:rPr lang="ru-RU" sz="1600" dirty="0" err="1" smtClean="0"/>
              <a:t>трансатлантичних</a:t>
            </a:r>
            <a:r>
              <a:rPr lang="ru-RU" sz="1600" dirty="0" smtClean="0"/>
              <a:t> </a:t>
            </a:r>
            <a:r>
              <a:rPr lang="ru-RU" sz="1600" dirty="0" err="1" smtClean="0"/>
              <a:t>телеграфних</a:t>
            </a:r>
            <a:r>
              <a:rPr lang="ru-RU" sz="1600" dirty="0" smtClean="0"/>
              <a:t> </a:t>
            </a:r>
            <a:r>
              <a:rPr lang="ru-RU" sz="1600" dirty="0" err="1" smtClean="0"/>
              <a:t>кабелів</a:t>
            </a:r>
            <a:r>
              <a:rPr lang="ru-RU" sz="1600" dirty="0" smtClean="0"/>
              <a:t> станом на 1858 </a:t>
            </a:r>
            <a:r>
              <a:rPr lang="ru-RU" sz="1600" dirty="0" err="1" smtClean="0"/>
              <a:t>рік</a:t>
            </a:r>
            <a:endParaRPr lang="ru-RU" sz="1600" dirty="0"/>
          </a:p>
        </p:txBody>
      </p:sp>
      <p:sp>
        <p:nvSpPr>
          <p:cNvPr id="9" name="Прямоугольник 8"/>
          <p:cNvSpPr/>
          <p:nvPr/>
        </p:nvSpPr>
        <p:spPr>
          <a:xfrm>
            <a:off x="214282" y="1000108"/>
            <a:ext cx="8715436" cy="923330"/>
          </a:xfrm>
          <a:prstGeom prst="rect">
            <a:avLst/>
          </a:prstGeom>
        </p:spPr>
        <p:txBody>
          <a:bodyPr wrap="square">
            <a:spAutoFit/>
          </a:bodyPr>
          <a:lstStyle/>
          <a:p>
            <a:r>
              <a:rPr lang="ru-RU" dirty="0" err="1" smtClean="0"/>
              <a:t>Трансатлантичний</a:t>
            </a:r>
            <a:r>
              <a:rPr lang="ru-RU" dirty="0" smtClean="0"/>
              <a:t> </a:t>
            </a:r>
            <a:r>
              <a:rPr lang="ru-RU" dirty="0" err="1" smtClean="0"/>
              <a:t>телефонний</a:t>
            </a:r>
            <a:r>
              <a:rPr lang="ru-RU" dirty="0" smtClean="0"/>
              <a:t> кабель (англ. </a:t>
            </a:r>
            <a:r>
              <a:rPr lang="ru-RU" dirty="0" err="1" smtClean="0"/>
              <a:t>transatlantic</a:t>
            </a:r>
            <a:r>
              <a:rPr lang="ru-RU" dirty="0" smtClean="0"/>
              <a:t> </a:t>
            </a:r>
            <a:r>
              <a:rPr lang="ru-RU" dirty="0" err="1" smtClean="0"/>
              <a:t>telephone</a:t>
            </a:r>
            <a:r>
              <a:rPr lang="ru-RU" dirty="0" smtClean="0"/>
              <a:t> </a:t>
            </a:r>
            <a:r>
              <a:rPr lang="ru-RU" dirty="0" err="1" smtClean="0"/>
              <a:t>cable</a:t>
            </a:r>
            <a:r>
              <a:rPr lang="ru-RU" dirty="0" smtClean="0"/>
              <a:t>)— </a:t>
            </a:r>
            <a:r>
              <a:rPr lang="ru-RU" dirty="0" err="1" smtClean="0"/>
              <a:t>будь-який</a:t>
            </a:r>
            <a:r>
              <a:rPr lang="ru-RU" dirty="0" smtClean="0"/>
              <a:t> </a:t>
            </a:r>
            <a:r>
              <a:rPr lang="ru-RU" dirty="0" err="1" smtClean="0"/>
              <a:t>підводний</a:t>
            </a:r>
            <a:r>
              <a:rPr lang="ru-RU" dirty="0" smtClean="0"/>
              <a:t> кабель для </a:t>
            </a:r>
            <a:r>
              <a:rPr lang="ru-RU" dirty="0" err="1" smtClean="0"/>
              <a:t>передачі</a:t>
            </a:r>
            <a:r>
              <a:rPr lang="ru-RU" dirty="0" smtClean="0"/>
              <a:t> телефонного </a:t>
            </a:r>
            <a:r>
              <a:rPr lang="ru-RU" dirty="0" err="1" smtClean="0"/>
              <a:t>трафіку</a:t>
            </a:r>
            <a:r>
              <a:rPr lang="ru-RU" dirty="0" smtClean="0"/>
              <a:t> </a:t>
            </a:r>
            <a:r>
              <a:rPr lang="ru-RU" dirty="0" err="1" smtClean="0"/>
              <a:t>і</a:t>
            </a:r>
            <a:r>
              <a:rPr lang="ru-RU" dirty="0" smtClean="0"/>
              <a:t> </a:t>
            </a:r>
            <a:r>
              <a:rPr lang="ru-RU" dirty="0" err="1" smtClean="0"/>
              <a:t>даних</a:t>
            </a:r>
            <a:r>
              <a:rPr lang="ru-RU" dirty="0" smtClean="0"/>
              <a:t>, </a:t>
            </a:r>
            <a:r>
              <a:rPr lang="ru-RU" dirty="0" err="1" smtClean="0"/>
              <a:t>прокладений</a:t>
            </a:r>
            <a:r>
              <a:rPr lang="ru-RU" dirty="0" smtClean="0"/>
              <a:t> дном </a:t>
            </a:r>
            <a:r>
              <a:rPr lang="ru-RU" dirty="0" err="1" smtClean="0"/>
              <a:t>Атлантичного</a:t>
            </a:r>
            <a:r>
              <a:rPr lang="ru-RU" dirty="0" smtClean="0"/>
              <a:t> океану.</a:t>
            </a:r>
            <a:endParaRPr lang="ru-RU" dirty="0"/>
          </a:p>
        </p:txBody>
      </p:sp>
      <p:sp>
        <p:nvSpPr>
          <p:cNvPr id="10" name="TextBox 9"/>
          <p:cNvSpPr txBox="1"/>
          <p:nvPr/>
        </p:nvSpPr>
        <p:spPr>
          <a:xfrm>
            <a:off x="214282" y="5500702"/>
            <a:ext cx="8643998" cy="923330"/>
          </a:xfrm>
          <a:prstGeom prst="rect">
            <a:avLst/>
          </a:prstGeom>
          <a:noFill/>
        </p:spPr>
        <p:txBody>
          <a:bodyPr wrap="square" rtlCol="0">
            <a:spAutoFit/>
          </a:bodyPr>
          <a:lstStyle/>
          <a:p>
            <a:r>
              <a:rPr lang="uk-UA" dirty="0" smtClean="0"/>
              <a:t>Сучасні кабелі створюють на основі оптоволоконних каналів. Нині у водах океанів і морів прокладено сотні тисяч кілометрів оптоволоконного кабелю. За допомогою цієї мережі підтримується також робота Інтернету.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758952"/>
          </a:xfrm>
        </p:spPr>
        <p:txBody>
          <a:bodyPr>
            <a:normAutofit fontScale="90000"/>
          </a:bodyPr>
          <a:lstStyle/>
          <a:p>
            <a:r>
              <a:rPr lang="uk-UA" dirty="0" smtClean="0"/>
              <a:t>Комп'ютерна комунікація та комп'ютерні мережі</a:t>
            </a:r>
            <a:endParaRPr lang="ru-RU" dirty="0"/>
          </a:p>
        </p:txBody>
      </p:sp>
      <p:sp>
        <p:nvSpPr>
          <p:cNvPr id="4" name="Содержимое 3"/>
          <p:cNvSpPr>
            <a:spLocks noGrp="1"/>
          </p:cNvSpPr>
          <p:nvPr>
            <p:ph sz="quarter" idx="1"/>
          </p:nvPr>
        </p:nvSpPr>
        <p:spPr>
          <a:xfrm>
            <a:off x="285720" y="1571612"/>
            <a:ext cx="4038600" cy="1414458"/>
          </a:xfrm>
        </p:spPr>
        <p:txBody>
          <a:bodyPr>
            <a:normAutofit fontScale="62500" lnSpcReduction="20000"/>
          </a:bodyPr>
          <a:lstStyle/>
          <a:p>
            <a:pPr>
              <a:buNone/>
            </a:pPr>
            <a:r>
              <a:rPr lang="uk-UA" dirty="0" smtClean="0"/>
              <a:t>	Комп'ютерні комунікації – обмін даними між комп'ютерами. Сьогодні комп'ютерні комунікації здійснюються за допомогою комп'ютерних мереж.</a:t>
            </a:r>
          </a:p>
          <a:p>
            <a:pPr>
              <a:buNone/>
            </a:pPr>
            <a:endParaRPr lang="ru-RU" dirty="0"/>
          </a:p>
        </p:txBody>
      </p:sp>
      <p:pic>
        <p:nvPicPr>
          <p:cNvPr id="5122" name="Picture 2"/>
          <p:cNvPicPr>
            <a:picLocks noGrp="1" noChangeAspect="1" noChangeArrowheads="1"/>
          </p:cNvPicPr>
          <p:nvPr>
            <p:ph sz="quarter" idx="2"/>
          </p:nvPr>
        </p:nvPicPr>
        <p:blipFill>
          <a:blip r:embed="rId2"/>
          <a:srcRect/>
          <a:stretch>
            <a:fillRect/>
          </a:stretch>
        </p:blipFill>
        <p:spPr bwMode="auto">
          <a:xfrm>
            <a:off x="4786314" y="1357298"/>
            <a:ext cx="4038600" cy="2848454"/>
          </a:xfrm>
          <a:prstGeom prst="rect">
            <a:avLst/>
          </a:prstGeom>
          <a:noFill/>
          <a:ln w="9525">
            <a:noFill/>
            <a:miter lim="800000"/>
            <a:headEnd/>
            <a:tailEnd/>
          </a:ln>
          <a:effectLst/>
        </p:spPr>
      </p:pic>
      <p:sp>
        <p:nvSpPr>
          <p:cNvPr id="6" name="TextBox 5"/>
          <p:cNvSpPr txBox="1"/>
          <p:nvPr/>
        </p:nvSpPr>
        <p:spPr>
          <a:xfrm>
            <a:off x="285720" y="2786058"/>
            <a:ext cx="421484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sz="1400" dirty="0" smtClean="0"/>
              <a:t>Комп'ютерна мережа – це система зв'язку між двома чи більшою кількістю комп'ютерів.</a:t>
            </a:r>
            <a:endParaRPr lang="ru-RU" sz="1400" dirty="0"/>
          </a:p>
        </p:txBody>
      </p:sp>
      <p:sp>
        <p:nvSpPr>
          <p:cNvPr id="7" name="Содержимое 3"/>
          <p:cNvSpPr txBox="1">
            <a:spLocks/>
          </p:cNvSpPr>
          <p:nvPr/>
        </p:nvSpPr>
        <p:spPr>
          <a:xfrm>
            <a:off x="142844" y="3643314"/>
            <a:ext cx="4357718" cy="1414458"/>
          </a:xfrm>
          <a:prstGeom prst="rect">
            <a:avLst/>
          </a:prstGeom>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uk-UA" sz="2500" b="0" i="0" u="none" strike="noStrike" kern="1200" cap="none" spc="0" normalizeH="0" baseline="0" noProof="0" dirty="0" smtClean="0">
                <a:ln>
                  <a:noFill/>
                </a:ln>
                <a:solidFill>
                  <a:schemeClr val="tx1"/>
                </a:solidFill>
                <a:effectLst/>
                <a:uLnTx/>
                <a:uFillTx/>
                <a:latin typeface="+mn-lt"/>
                <a:ea typeface="+mn-ea"/>
                <a:cs typeface="+mn-cs"/>
              </a:rPr>
              <a:t>	Завдяки великій</a:t>
            </a:r>
            <a:r>
              <a:rPr kumimoji="0" lang="uk-UA" sz="2500" b="0" i="0" u="none" strike="noStrike" kern="1200" cap="none" spc="0" normalizeH="0" noProof="0" dirty="0" smtClean="0">
                <a:ln>
                  <a:noFill/>
                </a:ln>
                <a:solidFill>
                  <a:schemeClr val="tx1"/>
                </a:solidFill>
                <a:effectLst/>
                <a:uLnTx/>
                <a:uFillTx/>
                <a:latin typeface="+mn-lt"/>
                <a:ea typeface="+mn-ea"/>
                <a:cs typeface="+mn-cs"/>
              </a:rPr>
              <a:t> потребі в комп'ютерних мережах вони розвивалися дуже швидко. За останні30років на основі цих мереж було створено цілі інформаційні системи, що дають змогу майже миттєво передавати дані на будь-які відстані.</a:t>
            </a:r>
            <a:endParaRPr kumimoji="0" lang="uk-UA" sz="25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ru-RU" sz="25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3"/>
          <a:srcRect/>
          <a:stretch>
            <a:fillRect/>
          </a:stretch>
        </p:blipFill>
        <p:spPr bwMode="auto">
          <a:xfrm>
            <a:off x="1643042" y="5000636"/>
            <a:ext cx="1114425" cy="104775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4786314" y="4286256"/>
            <a:ext cx="4071966" cy="207170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28600"/>
            <a:ext cx="8534400" cy="758825"/>
          </a:xfrm>
        </p:spPr>
        <p:txBody>
          <a:bodyPr>
            <a:normAutofit fontScale="90000"/>
          </a:bodyPr>
          <a:lstStyle/>
          <a:p>
            <a:r>
              <a:rPr lang="uk-UA" dirty="0" smtClean="0"/>
              <a:t>Локальні та глобальні мережі</a:t>
            </a:r>
            <a:endParaRPr lang="ru-RU" dirty="0"/>
          </a:p>
        </p:txBody>
      </p:sp>
      <p:graphicFrame>
        <p:nvGraphicFramePr>
          <p:cNvPr id="7" name="Схема 6"/>
          <p:cNvGraphicFramePr/>
          <p:nvPr/>
        </p:nvGraphicFramePr>
        <p:xfrm>
          <a:off x="214282" y="1397000"/>
          <a:ext cx="8786874" cy="303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p:cNvSpPr txBox="1">
            <a:spLocks/>
          </p:cNvSpPr>
          <p:nvPr/>
        </p:nvSpPr>
        <p:spPr>
          <a:xfrm>
            <a:off x="0" y="228600"/>
            <a:ext cx="8534400" cy="758825"/>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Структура локальної мережі</a:t>
            </a:r>
            <a:r>
              <a:rPr kumimoji="0" lang="uk-UA" sz="3300" b="0" i="0" u="none" strike="noStrike" kern="1200" cap="none" spc="0" normalizeH="0" noProof="0" dirty="0" smtClean="0">
                <a:ln>
                  <a:noFill/>
                </a:ln>
                <a:solidFill>
                  <a:schemeClr val="accent3">
                    <a:shade val="75000"/>
                  </a:schemeClr>
                </a:solidFill>
                <a:effectLst/>
                <a:uLnTx/>
                <a:uFillTx/>
                <a:latin typeface="+mj-lt"/>
                <a:ea typeface="+mj-ea"/>
                <a:cs typeface="+mj-cs"/>
              </a:rPr>
              <a:t> школи</a:t>
            </a:r>
            <a:endParaRPr kumimoji="0" lang="ru-RU"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6147" name="Picture 3"/>
          <p:cNvPicPr>
            <a:picLocks noChangeAspect="1" noChangeArrowheads="1"/>
          </p:cNvPicPr>
          <p:nvPr/>
        </p:nvPicPr>
        <p:blipFill>
          <a:blip r:embed="rId2"/>
          <a:srcRect/>
          <a:stretch>
            <a:fillRect/>
          </a:stretch>
        </p:blipFill>
        <p:spPr bwMode="auto">
          <a:xfrm>
            <a:off x="785786" y="1428736"/>
            <a:ext cx="7572428" cy="49720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Поняття архітектури мережі</a:t>
            </a:r>
            <a:endParaRPr lang="ru-RU" dirty="0"/>
          </a:p>
        </p:txBody>
      </p:sp>
      <p:sp>
        <p:nvSpPr>
          <p:cNvPr id="3" name="Содержимое 2"/>
          <p:cNvSpPr>
            <a:spLocks noGrp="1"/>
          </p:cNvSpPr>
          <p:nvPr>
            <p:ph sz="quarter" idx="1"/>
          </p:nvPr>
        </p:nvSpPr>
        <p:spPr>
          <a:xfrm>
            <a:off x="0" y="1371600"/>
            <a:ext cx="4340352" cy="1557334"/>
          </a:xfrm>
        </p:spPr>
        <p:txBody>
          <a:bodyPr>
            <a:normAutofit lnSpcReduction="10000"/>
          </a:bodyPr>
          <a:lstStyle/>
          <a:p>
            <a:pPr>
              <a:buNone/>
            </a:pPr>
            <a:r>
              <a:rPr lang="uk-UA" dirty="0" smtClean="0"/>
              <a:t>	</a:t>
            </a:r>
            <a:r>
              <a:rPr lang="uk-UA" sz="1400" dirty="0" smtClean="0"/>
              <a:t>Комп'ютерні мережі – це складні системи, які можуть включати різні компоненти що з'єднані та взаємодіють між собою у різний спосіб. Набір основних компонентів мережі, характер їх взаємодії та спосіб з'єднання залежать від архітектури мережі. </a:t>
            </a:r>
            <a:endParaRPr lang="ru-RU" sz="1400" dirty="0"/>
          </a:p>
        </p:txBody>
      </p:sp>
      <p:sp>
        <p:nvSpPr>
          <p:cNvPr id="5" name="TextBox 4"/>
          <p:cNvSpPr txBox="1"/>
          <p:nvPr/>
        </p:nvSpPr>
        <p:spPr>
          <a:xfrm>
            <a:off x="214282" y="2857496"/>
            <a:ext cx="42862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dirty="0" smtClean="0"/>
              <a:t>Архітектура мережі – це спосіб логічної, функціональної та фізичної організації її технічних і програмних засобів.</a:t>
            </a:r>
            <a:endParaRPr lang="ru-RU" dirty="0"/>
          </a:p>
        </p:txBody>
      </p:sp>
      <p:pic>
        <p:nvPicPr>
          <p:cNvPr id="7172" name="Picture 4"/>
          <p:cNvPicPr>
            <a:picLocks noChangeAspect="1" noChangeArrowheads="1"/>
          </p:cNvPicPr>
          <p:nvPr/>
        </p:nvPicPr>
        <p:blipFill>
          <a:blip r:embed="rId2"/>
          <a:srcRect/>
          <a:stretch>
            <a:fillRect/>
          </a:stretch>
        </p:blipFill>
        <p:spPr bwMode="auto">
          <a:xfrm>
            <a:off x="4572000" y="5072074"/>
            <a:ext cx="4333503" cy="1643050"/>
          </a:xfrm>
          <a:prstGeom prst="rect">
            <a:avLst/>
          </a:prstGeom>
          <a:noFill/>
          <a:ln w="9525">
            <a:noFill/>
            <a:miter lim="800000"/>
            <a:headEnd/>
            <a:tailEnd/>
          </a:ln>
          <a:effectLst/>
        </p:spPr>
      </p:pic>
      <p:sp>
        <p:nvSpPr>
          <p:cNvPr id="13" name="Прямоугольник 12"/>
          <p:cNvSpPr/>
          <p:nvPr/>
        </p:nvSpPr>
        <p:spPr>
          <a:xfrm>
            <a:off x="4643438" y="1928802"/>
            <a:ext cx="4143404" cy="3108543"/>
          </a:xfrm>
          <a:prstGeom prst="rect">
            <a:avLst/>
          </a:prstGeom>
        </p:spPr>
        <p:txBody>
          <a:bodyPr wrap="square">
            <a:spAutoFit/>
          </a:bodyPr>
          <a:lstStyle/>
          <a:p>
            <a:r>
              <a:rPr lang="ru-RU" sz="1400" dirty="0" smtClean="0"/>
              <a:t>У </a:t>
            </a:r>
            <a:r>
              <a:rPr lang="ru-RU" sz="1400" dirty="0" err="1" smtClean="0"/>
              <a:t>одноранговій</a:t>
            </a:r>
            <a:r>
              <a:rPr lang="ru-RU" sz="1400" dirty="0" smtClean="0"/>
              <a:t> </a:t>
            </a:r>
            <a:r>
              <a:rPr lang="ru-RU" sz="1400" dirty="0" err="1" smtClean="0"/>
              <a:t>мережі</a:t>
            </a:r>
            <a:r>
              <a:rPr lang="ru-RU" sz="1400" dirty="0" smtClean="0"/>
              <a:t> </a:t>
            </a:r>
            <a:r>
              <a:rPr lang="ru-RU" sz="1400" dirty="0" err="1" smtClean="0"/>
              <a:t>всі</a:t>
            </a:r>
            <a:r>
              <a:rPr lang="ru-RU" sz="1400" dirty="0" smtClean="0"/>
              <a:t> </a:t>
            </a:r>
            <a:r>
              <a:rPr lang="ru-RU" sz="1400" dirty="0" err="1" smtClean="0"/>
              <a:t>комп'ютери</a:t>
            </a:r>
            <a:r>
              <a:rPr lang="ru-RU" sz="1400" dirty="0" smtClean="0"/>
              <a:t> </a:t>
            </a:r>
            <a:r>
              <a:rPr lang="ru-RU" sz="1400" dirty="0" err="1" smtClean="0"/>
              <a:t>рівноправні</a:t>
            </a:r>
            <a:r>
              <a:rPr lang="ru-RU" sz="1400" dirty="0" smtClean="0"/>
              <a:t>: </a:t>
            </a:r>
            <a:r>
              <a:rPr lang="ru-RU" sz="1400" dirty="0" err="1" smtClean="0"/>
              <a:t>немає</a:t>
            </a:r>
            <a:r>
              <a:rPr lang="ru-RU" sz="1400" dirty="0" smtClean="0"/>
              <a:t> </a:t>
            </a:r>
            <a:r>
              <a:rPr lang="ru-RU" sz="1400" dirty="0" err="1" smtClean="0"/>
              <a:t>ієрархії</a:t>
            </a:r>
            <a:r>
              <a:rPr lang="ru-RU" sz="1400" dirty="0" smtClean="0"/>
              <a:t> </a:t>
            </a:r>
            <a:r>
              <a:rPr lang="ru-RU" sz="1400" dirty="0" err="1" smtClean="0"/>
              <a:t>серед</a:t>
            </a:r>
            <a:r>
              <a:rPr lang="ru-RU" sz="1400" dirty="0" smtClean="0"/>
              <a:t> </a:t>
            </a:r>
            <a:r>
              <a:rPr lang="ru-RU" sz="1400" dirty="0" err="1" smtClean="0"/>
              <a:t>комп'ютерів</a:t>
            </a:r>
            <a:r>
              <a:rPr lang="ru-RU" sz="1400" dirty="0" smtClean="0"/>
              <a:t> </a:t>
            </a:r>
            <a:r>
              <a:rPr lang="ru-RU" sz="1400" dirty="0" err="1" smtClean="0"/>
              <a:t>і</a:t>
            </a:r>
            <a:r>
              <a:rPr lang="ru-RU" sz="1400" dirty="0" smtClean="0"/>
              <a:t> </a:t>
            </a:r>
            <a:r>
              <a:rPr lang="ru-RU" sz="1400" dirty="0" err="1" smtClean="0"/>
              <a:t>немає</a:t>
            </a:r>
            <a:r>
              <a:rPr lang="ru-RU" sz="1400" dirty="0" smtClean="0"/>
              <a:t> </a:t>
            </a:r>
            <a:r>
              <a:rPr lang="ru-RU" sz="1400" dirty="0" err="1" smtClean="0"/>
              <a:t>виділеного</a:t>
            </a:r>
            <a:r>
              <a:rPr lang="ru-RU" sz="1400" dirty="0" smtClean="0"/>
              <a:t> (</a:t>
            </a:r>
            <a:r>
              <a:rPr lang="en-US" sz="1400" dirty="0" smtClean="0"/>
              <a:t>dedicated) </a:t>
            </a:r>
            <a:r>
              <a:rPr lang="ru-RU" sz="1400" dirty="0" smtClean="0"/>
              <a:t>сервера. </a:t>
            </a:r>
            <a:r>
              <a:rPr lang="ru-RU" sz="1400" dirty="0" err="1" smtClean="0"/>
              <a:t>Звичайно</a:t>
            </a:r>
            <a:r>
              <a:rPr lang="ru-RU" sz="1400" dirty="0" smtClean="0"/>
              <a:t>, </a:t>
            </a:r>
            <a:r>
              <a:rPr lang="ru-RU" sz="1400" dirty="0" err="1" smtClean="0"/>
              <a:t>кожен</a:t>
            </a:r>
            <a:r>
              <a:rPr lang="ru-RU" sz="1400" dirty="0" smtClean="0"/>
              <a:t> </a:t>
            </a:r>
            <a:r>
              <a:rPr lang="ru-RU" sz="1400" dirty="0" err="1" smtClean="0"/>
              <a:t>комп'ютер</a:t>
            </a:r>
            <a:r>
              <a:rPr lang="ru-RU" sz="1400" dirty="0" smtClean="0"/>
              <a:t> </a:t>
            </a:r>
            <a:r>
              <a:rPr lang="ru-RU" sz="1400" dirty="0" err="1" smtClean="0"/>
              <a:t>функціонує</a:t>
            </a:r>
            <a:r>
              <a:rPr lang="ru-RU" sz="1400" dirty="0" smtClean="0"/>
              <a:t> </a:t>
            </a:r>
            <a:r>
              <a:rPr lang="ru-RU" sz="1400" dirty="0" err="1" smtClean="0"/>
              <a:t>і</a:t>
            </a:r>
            <a:r>
              <a:rPr lang="ru-RU" sz="1400" dirty="0" smtClean="0"/>
              <a:t> як </a:t>
            </a:r>
            <a:r>
              <a:rPr lang="ru-RU" sz="1400" dirty="0" err="1" smtClean="0"/>
              <a:t>клієнт</a:t>
            </a:r>
            <a:r>
              <a:rPr lang="ru-RU" sz="1400" dirty="0" smtClean="0"/>
              <a:t>, </a:t>
            </a:r>
            <a:r>
              <a:rPr lang="ru-RU" sz="1400" dirty="0" err="1" smtClean="0"/>
              <a:t>і</a:t>
            </a:r>
            <a:r>
              <a:rPr lang="ru-RU" sz="1400" dirty="0" smtClean="0"/>
              <a:t> </a:t>
            </a:r>
            <a:r>
              <a:rPr lang="ru-RU" sz="1400" dirty="0" err="1" smtClean="0"/>
              <a:t>як</a:t>
            </a:r>
            <a:r>
              <a:rPr lang="ru-RU" sz="1400" dirty="0" smtClean="0"/>
              <a:t> сервер — </a:t>
            </a:r>
            <a:r>
              <a:rPr lang="ru-RU" sz="1400" dirty="0" err="1" smtClean="0"/>
              <a:t>інакше</a:t>
            </a:r>
            <a:r>
              <a:rPr lang="ru-RU" sz="1400" dirty="0" smtClean="0"/>
              <a:t> </a:t>
            </a:r>
            <a:r>
              <a:rPr lang="ru-RU" sz="1400" dirty="0" err="1" smtClean="0"/>
              <a:t>кажучи</a:t>
            </a:r>
            <a:r>
              <a:rPr lang="ru-RU" sz="1400" dirty="0" smtClean="0"/>
              <a:t>, </a:t>
            </a:r>
            <a:r>
              <a:rPr lang="ru-RU" sz="1400" dirty="0" err="1" smtClean="0"/>
              <a:t>немає</a:t>
            </a:r>
            <a:r>
              <a:rPr lang="ru-RU" sz="1400" dirty="0" smtClean="0"/>
              <a:t> </a:t>
            </a:r>
            <a:r>
              <a:rPr lang="ru-RU" sz="1400" dirty="0" err="1" smtClean="0"/>
              <a:t>окремого</a:t>
            </a:r>
            <a:r>
              <a:rPr lang="ru-RU" sz="1400" dirty="0" smtClean="0"/>
              <a:t> </a:t>
            </a:r>
            <a:r>
              <a:rPr lang="ru-RU" sz="1400" dirty="0" err="1" smtClean="0"/>
              <a:t>комп'ютера</a:t>
            </a:r>
            <a:r>
              <a:rPr lang="ru-RU" sz="1400" dirty="0" smtClean="0"/>
              <a:t>, </a:t>
            </a:r>
            <a:r>
              <a:rPr lang="ru-RU" sz="1400" dirty="0" err="1" smtClean="0"/>
              <a:t>відповідального</a:t>
            </a:r>
            <a:r>
              <a:rPr lang="ru-RU" sz="1400" dirty="0" smtClean="0"/>
              <a:t> за всю мережу. </a:t>
            </a:r>
            <a:r>
              <a:rPr lang="ru-RU" sz="1400" dirty="0" err="1" smtClean="0"/>
              <a:t>Користувачі</a:t>
            </a:r>
            <a:r>
              <a:rPr lang="ru-RU" sz="1400" dirty="0" smtClean="0"/>
              <a:t> </a:t>
            </a:r>
            <a:r>
              <a:rPr lang="ru-RU" sz="1400" dirty="0" err="1" smtClean="0"/>
              <a:t>самі</a:t>
            </a:r>
            <a:r>
              <a:rPr lang="ru-RU" sz="1400" dirty="0" smtClean="0"/>
              <a:t> </a:t>
            </a:r>
            <a:r>
              <a:rPr lang="ru-RU" sz="1400" dirty="0" err="1" smtClean="0"/>
              <a:t>вирішують</a:t>
            </a:r>
            <a:r>
              <a:rPr lang="ru-RU" sz="1400" dirty="0" smtClean="0"/>
              <a:t>, </a:t>
            </a:r>
            <a:r>
              <a:rPr lang="ru-RU" sz="1400" dirty="0" err="1" smtClean="0"/>
              <a:t>які</a:t>
            </a:r>
            <a:r>
              <a:rPr lang="ru-RU" sz="1400" dirty="0" smtClean="0"/>
              <a:t> </a:t>
            </a:r>
            <a:r>
              <a:rPr lang="ru-RU" sz="1400" dirty="0" err="1" smtClean="0"/>
              <a:t>дані</a:t>
            </a:r>
            <a:r>
              <a:rPr lang="ru-RU" sz="1400" dirty="0" smtClean="0"/>
              <a:t> на </a:t>
            </a:r>
            <a:r>
              <a:rPr lang="ru-RU" sz="1400" dirty="0" err="1" smtClean="0"/>
              <a:t>своєму</a:t>
            </a:r>
            <a:r>
              <a:rPr lang="ru-RU" sz="1400" dirty="0" smtClean="0"/>
              <a:t> </a:t>
            </a:r>
            <a:r>
              <a:rPr lang="ru-RU" sz="1400" dirty="0" err="1" smtClean="0"/>
              <a:t>комп'ютері</a:t>
            </a:r>
            <a:r>
              <a:rPr lang="ru-RU" sz="1400" dirty="0" smtClean="0"/>
              <a:t> </a:t>
            </a:r>
            <a:r>
              <a:rPr lang="ru-RU" sz="1400" dirty="0" err="1" smtClean="0"/>
              <a:t>зробити</a:t>
            </a:r>
            <a:r>
              <a:rPr lang="ru-RU" sz="1400" dirty="0" smtClean="0"/>
              <a:t> </a:t>
            </a:r>
            <a:r>
              <a:rPr lang="ru-RU" sz="1400" dirty="0" err="1" smtClean="0"/>
              <a:t>доступними</a:t>
            </a:r>
            <a:r>
              <a:rPr lang="ru-RU" sz="1400" dirty="0" smtClean="0"/>
              <a:t> по </a:t>
            </a:r>
            <a:r>
              <a:rPr lang="ru-RU" sz="1400" dirty="0" err="1" smtClean="0"/>
              <a:t>мережі</a:t>
            </a:r>
            <a:r>
              <a:rPr lang="ru-RU" sz="1400" dirty="0" smtClean="0"/>
              <a:t>.</a:t>
            </a:r>
          </a:p>
          <a:p>
            <a:endParaRPr lang="ru-RU" sz="1400" dirty="0" smtClean="0"/>
          </a:p>
          <a:p>
            <a:r>
              <a:rPr lang="ru-RU" sz="1400" dirty="0" err="1" smtClean="0"/>
              <a:t>Однорангові</a:t>
            </a:r>
            <a:r>
              <a:rPr lang="ru-RU" sz="1400" dirty="0" smtClean="0"/>
              <a:t> </a:t>
            </a:r>
            <a:r>
              <a:rPr lang="ru-RU" sz="1400" dirty="0" err="1" smtClean="0"/>
              <a:t>мережі</a:t>
            </a:r>
            <a:r>
              <a:rPr lang="ru-RU" sz="1400" dirty="0" smtClean="0"/>
              <a:t> </a:t>
            </a:r>
            <a:r>
              <a:rPr lang="ru-RU" sz="1400" dirty="0" err="1" smtClean="0"/>
              <a:t>найчастіше</a:t>
            </a:r>
            <a:r>
              <a:rPr lang="ru-RU" sz="1400" dirty="0" smtClean="0"/>
              <a:t> </a:t>
            </a:r>
            <a:r>
              <a:rPr lang="ru-RU" sz="1400" dirty="0" err="1" smtClean="0"/>
              <a:t>об'єднують</a:t>
            </a:r>
            <a:r>
              <a:rPr lang="ru-RU" sz="1400" dirty="0" smtClean="0"/>
              <a:t> не </a:t>
            </a:r>
            <a:r>
              <a:rPr lang="ru-RU" sz="1400" dirty="0" err="1" smtClean="0"/>
              <a:t>більше</a:t>
            </a:r>
            <a:r>
              <a:rPr lang="ru-RU" sz="1400" dirty="0" smtClean="0"/>
              <a:t> 10 </a:t>
            </a:r>
            <a:r>
              <a:rPr lang="ru-RU" sz="1400" dirty="0" err="1" smtClean="0"/>
              <a:t>комп'ютерів</a:t>
            </a:r>
            <a:r>
              <a:rPr lang="ru-RU" sz="1400" dirty="0" smtClean="0"/>
              <a:t>. </a:t>
            </a:r>
            <a:r>
              <a:rPr lang="ru-RU" sz="1400" dirty="0" err="1" smtClean="0"/>
              <a:t>Звідси</a:t>
            </a:r>
            <a:r>
              <a:rPr lang="ru-RU" sz="1400" dirty="0" smtClean="0"/>
              <a:t> </a:t>
            </a:r>
            <a:r>
              <a:rPr lang="ru-RU" sz="1400" dirty="0" err="1" smtClean="0"/>
              <a:t>їх</a:t>
            </a:r>
            <a:r>
              <a:rPr lang="ru-RU" sz="1400" dirty="0" smtClean="0"/>
              <a:t> </a:t>
            </a:r>
            <a:r>
              <a:rPr lang="ru-RU" sz="1400" dirty="0" err="1" smtClean="0"/>
              <a:t>інша</a:t>
            </a:r>
            <a:r>
              <a:rPr lang="ru-RU" sz="1400" dirty="0" smtClean="0"/>
              <a:t> </a:t>
            </a:r>
            <a:r>
              <a:rPr lang="ru-RU" sz="1400" dirty="0" err="1" smtClean="0"/>
              <a:t>назва</a:t>
            </a:r>
            <a:r>
              <a:rPr lang="ru-RU" sz="1400" dirty="0" smtClean="0"/>
              <a:t> — </a:t>
            </a:r>
            <a:r>
              <a:rPr lang="ru-RU" sz="1400" dirty="0" err="1" smtClean="0"/>
              <a:t>робоча</a:t>
            </a:r>
            <a:r>
              <a:rPr lang="ru-RU" sz="1400" dirty="0" smtClean="0"/>
              <a:t> </a:t>
            </a:r>
            <a:r>
              <a:rPr lang="ru-RU" sz="1400" dirty="0" err="1" smtClean="0"/>
              <a:t>група</a:t>
            </a:r>
            <a:r>
              <a:rPr lang="ru-RU" sz="1400" dirty="0" smtClean="0"/>
              <a:t> (</a:t>
            </a:r>
            <a:r>
              <a:rPr lang="en-US" sz="1400" dirty="0" smtClean="0"/>
              <a:t>workgroup), </a:t>
            </a:r>
            <a:r>
              <a:rPr lang="ru-RU" sz="1400" dirty="0" err="1" smtClean="0"/>
              <a:t>тобто</a:t>
            </a:r>
            <a:r>
              <a:rPr lang="ru-RU" sz="1400" dirty="0" smtClean="0"/>
              <a:t> невеликий </a:t>
            </a:r>
            <a:r>
              <a:rPr lang="ru-RU" sz="1400" dirty="0" err="1" smtClean="0"/>
              <a:t>колектив</a:t>
            </a:r>
            <a:r>
              <a:rPr lang="ru-RU" sz="1400" dirty="0" smtClean="0"/>
              <a:t> </a:t>
            </a:r>
            <a:r>
              <a:rPr lang="ru-RU" sz="1400" dirty="0" err="1" smtClean="0"/>
              <a:t>користувачів</a:t>
            </a:r>
            <a:r>
              <a:rPr lang="ru-RU" sz="1400" dirty="0" smtClean="0"/>
              <a:t>.</a:t>
            </a:r>
            <a:endParaRPr lang="ru-RU" sz="1400" dirty="0"/>
          </a:p>
        </p:txBody>
      </p:sp>
      <p:sp>
        <p:nvSpPr>
          <p:cNvPr id="14" name="Прямоугольник 13"/>
          <p:cNvSpPr/>
          <p:nvPr/>
        </p:nvSpPr>
        <p:spPr>
          <a:xfrm>
            <a:off x="5500694" y="1428736"/>
            <a:ext cx="2603598" cy="369332"/>
          </a:xfrm>
          <a:prstGeom prst="rect">
            <a:avLst/>
          </a:prstGeom>
        </p:spPr>
        <p:txBody>
          <a:bodyPr wrap="none">
            <a:spAutoFit/>
          </a:bodyPr>
          <a:lstStyle/>
          <a:p>
            <a:r>
              <a:rPr lang="ru-RU" dirty="0" err="1" smtClean="0"/>
              <a:t>Однорангова</a:t>
            </a:r>
            <a:r>
              <a:rPr lang="ru-RU" dirty="0" smtClean="0"/>
              <a:t> мережа </a:t>
            </a:r>
            <a:endParaRPr lang="ru-RU" dirty="0"/>
          </a:p>
        </p:txBody>
      </p:sp>
      <p:graphicFrame>
        <p:nvGraphicFramePr>
          <p:cNvPr id="15" name="Схема 14"/>
          <p:cNvGraphicFramePr/>
          <p:nvPr/>
        </p:nvGraphicFramePr>
        <p:xfrm>
          <a:off x="142844" y="4214818"/>
          <a:ext cx="4357718" cy="21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p:cNvSpPr txBox="1"/>
          <p:nvPr/>
        </p:nvSpPr>
        <p:spPr>
          <a:xfrm>
            <a:off x="214282" y="4357694"/>
            <a:ext cx="1643074" cy="738664"/>
          </a:xfrm>
          <a:prstGeom prst="rect">
            <a:avLst/>
          </a:prstGeom>
          <a:noFill/>
        </p:spPr>
        <p:txBody>
          <a:bodyPr wrap="square" rtlCol="0">
            <a:spAutoFit/>
          </a:bodyPr>
          <a:lstStyle/>
          <a:p>
            <a:r>
              <a:rPr lang="uk-UA" sz="1400" dirty="0" smtClean="0"/>
              <a:t>Мережа у якій всі комп'ютери рівноправні</a:t>
            </a:r>
            <a:endParaRPr lang="ru-RU" sz="1400" dirty="0"/>
          </a:p>
        </p:txBody>
      </p:sp>
      <p:sp>
        <p:nvSpPr>
          <p:cNvPr id="17" name="TextBox 16"/>
          <p:cNvSpPr txBox="1"/>
          <p:nvPr/>
        </p:nvSpPr>
        <p:spPr>
          <a:xfrm>
            <a:off x="2571736" y="4286256"/>
            <a:ext cx="1643074" cy="954107"/>
          </a:xfrm>
          <a:prstGeom prst="rect">
            <a:avLst/>
          </a:prstGeom>
          <a:noFill/>
        </p:spPr>
        <p:txBody>
          <a:bodyPr wrap="square" rtlCol="0">
            <a:spAutoFit/>
          </a:bodyPr>
          <a:lstStyle/>
          <a:p>
            <a:r>
              <a:rPr lang="uk-UA" sz="1400" dirty="0" smtClean="0"/>
              <a:t>Мережа у якій пристрої є або клієнтами або серверами</a:t>
            </a:r>
            <a:endParaRPr lang="ru-RU" sz="1400"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3">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263</TotalTime>
  <Words>920</Words>
  <Application>Microsoft Office PowerPoint</Application>
  <PresentationFormat>Экран (4:3)</PresentationFormat>
  <Paragraphs>86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Обычная</vt:lpstr>
      <vt:lpstr>Інформатика 9 клас </vt:lpstr>
      <vt:lpstr>Стільникова мережа – приклад інформаційної комунікації (радіозв'язку) </vt:lpstr>
      <vt:lpstr>Слайд 3</vt:lpstr>
      <vt:lpstr>Слайд 4</vt:lpstr>
      <vt:lpstr>Трансатлантичні телефонні кабелі</vt:lpstr>
      <vt:lpstr>Комп'ютерна комунікація та комп'ютерні мережі</vt:lpstr>
      <vt:lpstr>Локальні та глобальні мережі</vt:lpstr>
      <vt:lpstr>Слайд 8</vt:lpstr>
      <vt:lpstr>Поняття архітектури мережі</vt:lpstr>
      <vt:lpstr>Клієнт-серверна мережа</vt:lpstr>
      <vt:lpstr>Слайд 11</vt:lpstr>
      <vt:lpstr>Мережні топології</vt:lpstr>
      <vt:lpstr>Передавання даних мережею</vt:lpstr>
      <vt:lpstr>Комунікаційні протоколи та мережні стандарти</vt:lpstr>
      <vt:lpstr>Мережні протоколи і стандарти</vt:lpstr>
      <vt:lpstr>Мережні протоколи і стандарти</vt:lpstr>
      <vt:lpstr>Мережні протоколи і стандарти</vt:lpstr>
    </vt:vector>
  </TitlesOfParts>
  <Company>scool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Інформатика 9клас </dc:title>
  <dc:creator>uzer4</dc:creator>
  <cp:lastModifiedBy>Admin</cp:lastModifiedBy>
  <cp:revision>32</cp:revision>
  <dcterms:created xsi:type="dcterms:W3CDTF">2010-03-12T08:16:05Z</dcterms:created>
  <dcterms:modified xsi:type="dcterms:W3CDTF">2013-01-12T11:57:56Z</dcterms:modified>
</cp:coreProperties>
</file>