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7" r:id="rId5"/>
    <p:sldId id="268" r:id="rId6"/>
    <p:sldId id="273" r:id="rId7"/>
    <p:sldId id="274" r:id="rId8"/>
    <p:sldId id="269" r:id="rId9"/>
    <p:sldId id="260" r:id="rId10"/>
    <p:sldId id="270" r:id="rId11"/>
    <p:sldId id="261" r:id="rId12"/>
    <p:sldId id="275" r:id="rId13"/>
    <p:sldId id="276" r:id="rId14"/>
    <p:sldId id="277" r:id="rId15"/>
    <p:sldId id="271" r:id="rId16"/>
    <p:sldId id="272" r:id="rId17"/>
    <p:sldId id="262" r:id="rId18"/>
    <p:sldId id="263" r:id="rId19"/>
    <p:sldId id="264" r:id="rId20"/>
    <p:sldId id="265" r:id="rId21"/>
    <p:sldId id="26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430A6-1051-4317-A8CB-8584019745B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DBC489BA-9D69-4D1F-89F6-26DD09BA6C36}">
      <dgm:prSet phldrT="[Текст]"/>
      <dgm:spPr/>
      <dgm:t>
        <a:bodyPr/>
        <a:lstStyle/>
        <a:p>
          <a:r>
            <a:rPr lang="uk-UA" dirty="0" smtClean="0"/>
            <a:t>Файловий сервер</a:t>
          </a:r>
          <a:endParaRPr lang="ru-RU" dirty="0"/>
        </a:p>
      </dgm:t>
    </dgm:pt>
    <dgm:pt modelId="{98DC325C-514C-44B5-9C3E-4F410EA98A67}" type="parTrans" cxnId="{0109C61A-E78C-49D1-ABF4-41497AFE0E62}">
      <dgm:prSet/>
      <dgm:spPr/>
      <dgm:t>
        <a:bodyPr/>
        <a:lstStyle/>
        <a:p>
          <a:endParaRPr lang="ru-RU"/>
        </a:p>
      </dgm:t>
    </dgm:pt>
    <dgm:pt modelId="{454B2C6A-E410-432F-BB91-0C616524BF1A}" type="sibTrans" cxnId="{0109C61A-E78C-49D1-ABF4-41497AFE0E62}">
      <dgm:prSet/>
      <dgm:spPr/>
      <dgm:t>
        <a:bodyPr/>
        <a:lstStyle/>
        <a:p>
          <a:endParaRPr lang="ru-RU"/>
        </a:p>
      </dgm:t>
    </dgm:pt>
    <dgm:pt modelId="{1056B980-F383-4992-A141-477622FA8AD8}">
      <dgm:prSet phldrT="[Текст]"/>
      <dgm:spPr/>
      <dgm:t>
        <a:bodyPr/>
        <a:lstStyle/>
        <a:p>
          <a:r>
            <a:rPr lang="uk-UA" dirty="0" smtClean="0"/>
            <a:t>Поштовий сервер</a:t>
          </a:r>
          <a:endParaRPr lang="ru-RU" dirty="0"/>
        </a:p>
      </dgm:t>
    </dgm:pt>
    <dgm:pt modelId="{9A70EE9B-8DDE-4BD5-B054-5458DB2122BF}" type="parTrans" cxnId="{D09FCE5E-0A77-45B1-A27A-40DD0D6A3B27}">
      <dgm:prSet/>
      <dgm:spPr/>
      <dgm:t>
        <a:bodyPr/>
        <a:lstStyle/>
        <a:p>
          <a:endParaRPr lang="ru-RU"/>
        </a:p>
      </dgm:t>
    </dgm:pt>
    <dgm:pt modelId="{CD846EEF-49C7-4753-9BE9-5432C40DB015}" type="sibTrans" cxnId="{D09FCE5E-0A77-45B1-A27A-40DD0D6A3B27}">
      <dgm:prSet/>
      <dgm:spPr/>
      <dgm:t>
        <a:bodyPr/>
        <a:lstStyle/>
        <a:p>
          <a:endParaRPr lang="ru-RU"/>
        </a:p>
      </dgm:t>
    </dgm:pt>
    <dgm:pt modelId="{F73E68A6-1E86-4A81-BFA2-DBADAC5ADE7D}">
      <dgm:prSet phldrT="[Текст]"/>
      <dgm:spPr/>
      <dgm:t>
        <a:bodyPr/>
        <a:lstStyle/>
        <a:p>
          <a:r>
            <a:rPr lang="uk-UA" dirty="0" smtClean="0"/>
            <a:t>Сервер баз даних</a:t>
          </a:r>
          <a:endParaRPr lang="ru-RU" dirty="0"/>
        </a:p>
      </dgm:t>
    </dgm:pt>
    <dgm:pt modelId="{FC13D2D9-6ACF-4D43-926A-56D414DCF056}" type="parTrans" cxnId="{9B648909-42B4-41B4-8C5A-A99D26F25B79}">
      <dgm:prSet/>
      <dgm:spPr/>
      <dgm:t>
        <a:bodyPr/>
        <a:lstStyle/>
        <a:p>
          <a:endParaRPr lang="ru-RU"/>
        </a:p>
      </dgm:t>
    </dgm:pt>
    <dgm:pt modelId="{7A31B969-0D3E-453C-801F-DFEDE304DE8C}" type="sibTrans" cxnId="{9B648909-42B4-41B4-8C5A-A99D26F25B79}">
      <dgm:prSet/>
      <dgm:spPr/>
      <dgm:t>
        <a:bodyPr/>
        <a:lstStyle/>
        <a:p>
          <a:endParaRPr lang="ru-RU"/>
        </a:p>
      </dgm:t>
    </dgm:pt>
    <dgm:pt modelId="{3CC1B26E-286C-4961-8806-6C34AF2C7D90}">
      <dgm:prSet phldrT="[Текст]"/>
      <dgm:spPr/>
      <dgm:t>
        <a:bodyPr/>
        <a:lstStyle/>
        <a:p>
          <a:r>
            <a:rPr lang="uk-UA" dirty="0" smtClean="0"/>
            <a:t>Сервер друку</a:t>
          </a:r>
          <a:endParaRPr lang="ru-RU" dirty="0"/>
        </a:p>
      </dgm:t>
    </dgm:pt>
    <dgm:pt modelId="{E548D8DF-4380-484A-B095-367E4CC41797}" type="parTrans" cxnId="{E9F350E2-9177-40B9-A656-AB3A54E37906}">
      <dgm:prSet/>
      <dgm:spPr/>
      <dgm:t>
        <a:bodyPr/>
        <a:lstStyle/>
        <a:p>
          <a:endParaRPr lang="ru-RU"/>
        </a:p>
      </dgm:t>
    </dgm:pt>
    <dgm:pt modelId="{32FA6381-220C-4943-8B48-20A164766EB7}" type="sibTrans" cxnId="{E9F350E2-9177-40B9-A656-AB3A54E37906}">
      <dgm:prSet/>
      <dgm:spPr/>
      <dgm:t>
        <a:bodyPr/>
        <a:lstStyle/>
        <a:p>
          <a:endParaRPr lang="ru-RU"/>
        </a:p>
      </dgm:t>
    </dgm:pt>
    <dgm:pt modelId="{EEF3968F-1982-40D6-B9AE-ED1B9E4AF23C}" type="pres">
      <dgm:prSet presAssocID="{0BF430A6-1051-4317-A8CB-8584019745BE}" presName="diagram" presStyleCnt="0">
        <dgm:presLayoutVars>
          <dgm:dir/>
          <dgm:animLvl val="lvl"/>
          <dgm:resizeHandles val="exact"/>
        </dgm:presLayoutVars>
      </dgm:prSet>
      <dgm:spPr/>
    </dgm:pt>
    <dgm:pt modelId="{647E4013-8266-42C7-8D61-0791D5023A7E}" type="pres">
      <dgm:prSet presAssocID="{DBC489BA-9D69-4D1F-89F6-26DD09BA6C36}" presName="compNode" presStyleCnt="0"/>
      <dgm:spPr/>
    </dgm:pt>
    <dgm:pt modelId="{89CCC9CF-306A-4CC8-8EFA-F48E28D72305}" type="pres">
      <dgm:prSet presAssocID="{DBC489BA-9D69-4D1F-89F6-26DD09BA6C36}" presName="childRect" presStyleLbl="bgAcc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A08DB5D-2DBC-4133-BD54-49B03827B287}" type="pres">
      <dgm:prSet presAssocID="{DBC489BA-9D69-4D1F-89F6-26DD09BA6C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8B28C-9F23-4E69-8CDC-47CA7B0D9322}" type="pres">
      <dgm:prSet presAssocID="{DBC489BA-9D69-4D1F-89F6-26DD09BA6C36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DE7653A0-4C1B-4CD8-8577-1655B4B07F40}" type="pres">
      <dgm:prSet presAssocID="{DBC489BA-9D69-4D1F-89F6-26DD09BA6C36}" presName="adorn" presStyleLbl="fgAccFollowNode1" presStyleIdx="0" presStyleCnt="4"/>
      <dgm:spPr/>
    </dgm:pt>
    <dgm:pt modelId="{87636A6F-05D5-4F3E-A1C4-2437B1B77971}" type="pres">
      <dgm:prSet presAssocID="{454B2C6A-E410-432F-BB91-0C616524BF1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8C9FAA-DCB5-48A2-BC2F-6C1CDA7300C2}" type="pres">
      <dgm:prSet presAssocID="{1056B980-F383-4992-A141-477622FA8AD8}" presName="compNode" presStyleCnt="0"/>
      <dgm:spPr/>
    </dgm:pt>
    <dgm:pt modelId="{593313CB-D7C1-4C57-B656-DD7CDC5D2FCA}" type="pres">
      <dgm:prSet presAssocID="{1056B980-F383-4992-A141-477622FA8AD8}" presName="childRect" presStyleLbl="bgAcc1" presStyleIdx="1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B27C833-14A0-4AC8-B99E-1645FDEFFF44}" type="pres">
      <dgm:prSet presAssocID="{1056B980-F383-4992-A141-477622FA8AD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E886-3855-4B05-BC22-C8894DD1D786}" type="pres">
      <dgm:prSet presAssocID="{1056B980-F383-4992-A141-477622FA8AD8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FB827DB8-6215-4941-AE6C-4BB345F5F2D4}" type="pres">
      <dgm:prSet presAssocID="{1056B980-F383-4992-A141-477622FA8AD8}" presName="adorn" presStyleLbl="fgAccFollowNode1" presStyleIdx="1" presStyleCnt="4"/>
      <dgm:spPr/>
    </dgm:pt>
    <dgm:pt modelId="{ABB8CF8B-C0E3-49E4-AED0-FB745159F8F1}" type="pres">
      <dgm:prSet presAssocID="{CD846EEF-49C7-4753-9BE9-5432C40DB01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EB18FBC-D9F5-48B9-8270-F529B28346F2}" type="pres">
      <dgm:prSet presAssocID="{F73E68A6-1E86-4A81-BFA2-DBADAC5ADE7D}" presName="compNode" presStyleCnt="0"/>
      <dgm:spPr/>
    </dgm:pt>
    <dgm:pt modelId="{4D1A5B6D-1FBA-48D5-A95D-E880D704A842}" type="pres">
      <dgm:prSet presAssocID="{F73E68A6-1E86-4A81-BFA2-DBADAC5ADE7D}" presName="childRect" presStyleLbl="bgAcc1" presStyleIdx="2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EBCF82E-7699-4779-BF5D-9FA6F7200D08}" type="pres">
      <dgm:prSet presAssocID="{F73E68A6-1E86-4A81-BFA2-DBADAC5ADE7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CB8F7-D0D4-4FB5-99FE-08E411F14BD1}" type="pres">
      <dgm:prSet presAssocID="{F73E68A6-1E86-4A81-BFA2-DBADAC5ADE7D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B5C0A57F-3A29-42BF-AB65-33450C227E13}" type="pres">
      <dgm:prSet presAssocID="{F73E68A6-1E86-4A81-BFA2-DBADAC5ADE7D}" presName="adorn" presStyleLbl="fgAccFollowNode1" presStyleIdx="2" presStyleCnt="4"/>
      <dgm:spPr/>
    </dgm:pt>
    <dgm:pt modelId="{A8C4CDF5-50C1-4E90-B8FF-58CA126706A7}" type="pres">
      <dgm:prSet presAssocID="{7A31B969-0D3E-453C-801F-DFEDE304DE8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4EEF09B-20D0-4AC8-8050-34D12CD33B05}" type="pres">
      <dgm:prSet presAssocID="{3CC1B26E-286C-4961-8806-6C34AF2C7D90}" presName="compNode" presStyleCnt="0"/>
      <dgm:spPr/>
    </dgm:pt>
    <dgm:pt modelId="{41CC5DF1-C371-4950-A4B3-92CC14ACF44B}" type="pres">
      <dgm:prSet presAssocID="{3CC1B26E-286C-4961-8806-6C34AF2C7D90}" presName="childRect" presStyleLbl="bgAcc1" presStyleIdx="3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7698CE6-AEDF-44CC-80F8-CF0359E20CE7}" type="pres">
      <dgm:prSet presAssocID="{3CC1B26E-286C-4961-8806-6C34AF2C7D9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83B3D-4FA8-4C19-A07C-B050994E6F55}" type="pres">
      <dgm:prSet presAssocID="{3CC1B26E-286C-4961-8806-6C34AF2C7D90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F2B3443D-E86D-4957-8169-EC98E90B59F3}" type="pres">
      <dgm:prSet presAssocID="{3CC1B26E-286C-4961-8806-6C34AF2C7D90}" presName="adorn" presStyleLbl="fgAccFollowNode1" presStyleIdx="3" presStyleCnt="4"/>
      <dgm:spPr/>
    </dgm:pt>
  </dgm:ptLst>
  <dgm:cxnLst>
    <dgm:cxn modelId="{9B648909-42B4-41B4-8C5A-A99D26F25B79}" srcId="{0BF430A6-1051-4317-A8CB-8584019745BE}" destId="{F73E68A6-1E86-4A81-BFA2-DBADAC5ADE7D}" srcOrd="2" destOrd="0" parTransId="{FC13D2D9-6ACF-4D43-926A-56D414DCF056}" sibTransId="{7A31B969-0D3E-453C-801F-DFEDE304DE8C}"/>
    <dgm:cxn modelId="{1362C60D-AD9C-4C91-9448-EB7B0963F3E0}" type="presOf" srcId="{7A31B969-0D3E-453C-801F-DFEDE304DE8C}" destId="{A8C4CDF5-50C1-4E90-B8FF-58CA126706A7}" srcOrd="0" destOrd="0" presId="urn:microsoft.com/office/officeart/2005/8/layout/bList2"/>
    <dgm:cxn modelId="{F9A8073E-803D-4F04-90D1-60BF3B23DB6B}" type="presOf" srcId="{3CC1B26E-286C-4961-8806-6C34AF2C7D90}" destId="{C7698CE6-AEDF-44CC-80F8-CF0359E20CE7}" srcOrd="0" destOrd="0" presId="urn:microsoft.com/office/officeart/2005/8/layout/bList2"/>
    <dgm:cxn modelId="{5A40376B-FA1E-497B-B101-F72BB66B2B81}" type="presOf" srcId="{CD846EEF-49C7-4753-9BE9-5432C40DB015}" destId="{ABB8CF8B-C0E3-49E4-AED0-FB745159F8F1}" srcOrd="0" destOrd="0" presId="urn:microsoft.com/office/officeart/2005/8/layout/bList2"/>
    <dgm:cxn modelId="{0109C61A-E78C-49D1-ABF4-41497AFE0E62}" srcId="{0BF430A6-1051-4317-A8CB-8584019745BE}" destId="{DBC489BA-9D69-4D1F-89F6-26DD09BA6C36}" srcOrd="0" destOrd="0" parTransId="{98DC325C-514C-44B5-9C3E-4F410EA98A67}" sibTransId="{454B2C6A-E410-432F-BB91-0C616524BF1A}"/>
    <dgm:cxn modelId="{C669D9CC-55AA-4067-8372-3E6A4E2B2AAC}" type="presOf" srcId="{F73E68A6-1E86-4A81-BFA2-DBADAC5ADE7D}" destId="{D14CB8F7-D0D4-4FB5-99FE-08E411F14BD1}" srcOrd="1" destOrd="0" presId="urn:microsoft.com/office/officeart/2005/8/layout/bList2"/>
    <dgm:cxn modelId="{DEBDAE5F-9115-4534-A61D-A04F26BB0256}" type="presOf" srcId="{454B2C6A-E410-432F-BB91-0C616524BF1A}" destId="{87636A6F-05D5-4F3E-A1C4-2437B1B77971}" srcOrd="0" destOrd="0" presId="urn:microsoft.com/office/officeart/2005/8/layout/bList2"/>
    <dgm:cxn modelId="{C1CED0CB-4373-4007-971F-CFF5B73DF075}" type="presOf" srcId="{0BF430A6-1051-4317-A8CB-8584019745BE}" destId="{EEF3968F-1982-40D6-B9AE-ED1B9E4AF23C}" srcOrd="0" destOrd="0" presId="urn:microsoft.com/office/officeart/2005/8/layout/bList2"/>
    <dgm:cxn modelId="{D09FCE5E-0A77-45B1-A27A-40DD0D6A3B27}" srcId="{0BF430A6-1051-4317-A8CB-8584019745BE}" destId="{1056B980-F383-4992-A141-477622FA8AD8}" srcOrd="1" destOrd="0" parTransId="{9A70EE9B-8DDE-4BD5-B054-5458DB2122BF}" sibTransId="{CD846EEF-49C7-4753-9BE9-5432C40DB015}"/>
    <dgm:cxn modelId="{E9F350E2-9177-40B9-A656-AB3A54E37906}" srcId="{0BF430A6-1051-4317-A8CB-8584019745BE}" destId="{3CC1B26E-286C-4961-8806-6C34AF2C7D90}" srcOrd="3" destOrd="0" parTransId="{E548D8DF-4380-484A-B095-367E4CC41797}" sibTransId="{32FA6381-220C-4943-8B48-20A164766EB7}"/>
    <dgm:cxn modelId="{3CAFDBF9-751B-425E-BCDD-ABADC33103A4}" type="presOf" srcId="{1056B980-F383-4992-A141-477622FA8AD8}" destId="{0B27C833-14A0-4AC8-B99E-1645FDEFFF44}" srcOrd="0" destOrd="0" presId="urn:microsoft.com/office/officeart/2005/8/layout/bList2"/>
    <dgm:cxn modelId="{FF6988F4-D607-4AE4-A2C6-4B2D87AFC591}" type="presOf" srcId="{F73E68A6-1E86-4A81-BFA2-DBADAC5ADE7D}" destId="{EEBCF82E-7699-4779-BF5D-9FA6F7200D08}" srcOrd="0" destOrd="0" presId="urn:microsoft.com/office/officeart/2005/8/layout/bList2"/>
    <dgm:cxn modelId="{5A84D709-7DAA-4778-9920-BB841979BF81}" type="presOf" srcId="{3CC1B26E-286C-4961-8806-6C34AF2C7D90}" destId="{0EC83B3D-4FA8-4C19-A07C-B050994E6F55}" srcOrd="1" destOrd="0" presId="urn:microsoft.com/office/officeart/2005/8/layout/bList2"/>
    <dgm:cxn modelId="{B2865B5D-5409-4576-8F33-4E508EE8FF11}" type="presOf" srcId="{DBC489BA-9D69-4D1F-89F6-26DD09BA6C36}" destId="{CA08DB5D-2DBC-4133-BD54-49B03827B287}" srcOrd="0" destOrd="0" presId="urn:microsoft.com/office/officeart/2005/8/layout/bList2"/>
    <dgm:cxn modelId="{009E9A4D-82EE-441F-AD4F-60D34126CF83}" type="presOf" srcId="{DBC489BA-9D69-4D1F-89F6-26DD09BA6C36}" destId="{0BA8B28C-9F23-4E69-8CDC-47CA7B0D9322}" srcOrd="1" destOrd="0" presId="urn:microsoft.com/office/officeart/2005/8/layout/bList2"/>
    <dgm:cxn modelId="{AD42794F-73AE-4147-AE56-C719B8315AA5}" type="presOf" srcId="{1056B980-F383-4992-A141-477622FA8AD8}" destId="{1D33E886-3855-4B05-BC22-C8894DD1D786}" srcOrd="1" destOrd="0" presId="urn:microsoft.com/office/officeart/2005/8/layout/bList2"/>
    <dgm:cxn modelId="{ED07D7CA-F795-4568-A852-4C089CB7B8F7}" type="presParOf" srcId="{EEF3968F-1982-40D6-B9AE-ED1B9E4AF23C}" destId="{647E4013-8266-42C7-8D61-0791D5023A7E}" srcOrd="0" destOrd="0" presId="urn:microsoft.com/office/officeart/2005/8/layout/bList2"/>
    <dgm:cxn modelId="{C25224EC-E148-4670-A256-B4838AFEAE86}" type="presParOf" srcId="{647E4013-8266-42C7-8D61-0791D5023A7E}" destId="{89CCC9CF-306A-4CC8-8EFA-F48E28D72305}" srcOrd="0" destOrd="0" presId="urn:microsoft.com/office/officeart/2005/8/layout/bList2"/>
    <dgm:cxn modelId="{9977DA55-0074-4B3E-BCE9-297AAE13ABEA}" type="presParOf" srcId="{647E4013-8266-42C7-8D61-0791D5023A7E}" destId="{CA08DB5D-2DBC-4133-BD54-49B03827B287}" srcOrd="1" destOrd="0" presId="urn:microsoft.com/office/officeart/2005/8/layout/bList2"/>
    <dgm:cxn modelId="{1A7EDF17-C1B8-450E-9B7E-F751D4AD2C44}" type="presParOf" srcId="{647E4013-8266-42C7-8D61-0791D5023A7E}" destId="{0BA8B28C-9F23-4E69-8CDC-47CA7B0D9322}" srcOrd="2" destOrd="0" presId="urn:microsoft.com/office/officeart/2005/8/layout/bList2"/>
    <dgm:cxn modelId="{270D0F48-564A-4374-90F8-AA3D798C8222}" type="presParOf" srcId="{647E4013-8266-42C7-8D61-0791D5023A7E}" destId="{DE7653A0-4C1B-4CD8-8577-1655B4B07F40}" srcOrd="3" destOrd="0" presId="urn:microsoft.com/office/officeart/2005/8/layout/bList2"/>
    <dgm:cxn modelId="{4ED139A8-7E8F-4886-B042-CCAEC4341996}" type="presParOf" srcId="{EEF3968F-1982-40D6-B9AE-ED1B9E4AF23C}" destId="{87636A6F-05D5-4F3E-A1C4-2437B1B77971}" srcOrd="1" destOrd="0" presId="urn:microsoft.com/office/officeart/2005/8/layout/bList2"/>
    <dgm:cxn modelId="{E63A4FA9-4910-478F-AD71-467E44E0409D}" type="presParOf" srcId="{EEF3968F-1982-40D6-B9AE-ED1B9E4AF23C}" destId="{858C9FAA-DCB5-48A2-BC2F-6C1CDA7300C2}" srcOrd="2" destOrd="0" presId="urn:microsoft.com/office/officeart/2005/8/layout/bList2"/>
    <dgm:cxn modelId="{6B1D6760-A35E-4BD5-A633-D44BBE470ED1}" type="presParOf" srcId="{858C9FAA-DCB5-48A2-BC2F-6C1CDA7300C2}" destId="{593313CB-D7C1-4C57-B656-DD7CDC5D2FCA}" srcOrd="0" destOrd="0" presId="urn:microsoft.com/office/officeart/2005/8/layout/bList2"/>
    <dgm:cxn modelId="{75A4B145-B397-48AE-B54F-A6FB930FE3C9}" type="presParOf" srcId="{858C9FAA-DCB5-48A2-BC2F-6C1CDA7300C2}" destId="{0B27C833-14A0-4AC8-B99E-1645FDEFFF44}" srcOrd="1" destOrd="0" presId="urn:microsoft.com/office/officeart/2005/8/layout/bList2"/>
    <dgm:cxn modelId="{AF0BABD4-4E79-4E4B-93D1-A2E08327ADF7}" type="presParOf" srcId="{858C9FAA-DCB5-48A2-BC2F-6C1CDA7300C2}" destId="{1D33E886-3855-4B05-BC22-C8894DD1D786}" srcOrd="2" destOrd="0" presId="urn:microsoft.com/office/officeart/2005/8/layout/bList2"/>
    <dgm:cxn modelId="{29736BCC-85D5-4DAD-8AFA-7E7AAA03C9A2}" type="presParOf" srcId="{858C9FAA-DCB5-48A2-BC2F-6C1CDA7300C2}" destId="{FB827DB8-6215-4941-AE6C-4BB345F5F2D4}" srcOrd="3" destOrd="0" presId="urn:microsoft.com/office/officeart/2005/8/layout/bList2"/>
    <dgm:cxn modelId="{39670344-2F46-484C-B19E-400BB5087510}" type="presParOf" srcId="{EEF3968F-1982-40D6-B9AE-ED1B9E4AF23C}" destId="{ABB8CF8B-C0E3-49E4-AED0-FB745159F8F1}" srcOrd="3" destOrd="0" presId="urn:microsoft.com/office/officeart/2005/8/layout/bList2"/>
    <dgm:cxn modelId="{C6BCCEEB-1F01-4B41-A962-A38031E0C26A}" type="presParOf" srcId="{EEF3968F-1982-40D6-B9AE-ED1B9E4AF23C}" destId="{9EB18FBC-D9F5-48B9-8270-F529B28346F2}" srcOrd="4" destOrd="0" presId="urn:microsoft.com/office/officeart/2005/8/layout/bList2"/>
    <dgm:cxn modelId="{9AFED616-B749-494D-959A-A96E3FDD8B1E}" type="presParOf" srcId="{9EB18FBC-D9F5-48B9-8270-F529B28346F2}" destId="{4D1A5B6D-1FBA-48D5-A95D-E880D704A842}" srcOrd="0" destOrd="0" presId="urn:microsoft.com/office/officeart/2005/8/layout/bList2"/>
    <dgm:cxn modelId="{2C2B4F82-72A3-4E11-B309-A11F3FF95616}" type="presParOf" srcId="{9EB18FBC-D9F5-48B9-8270-F529B28346F2}" destId="{EEBCF82E-7699-4779-BF5D-9FA6F7200D08}" srcOrd="1" destOrd="0" presId="urn:microsoft.com/office/officeart/2005/8/layout/bList2"/>
    <dgm:cxn modelId="{D287E576-CB05-49D6-B820-D50A6317B952}" type="presParOf" srcId="{9EB18FBC-D9F5-48B9-8270-F529B28346F2}" destId="{D14CB8F7-D0D4-4FB5-99FE-08E411F14BD1}" srcOrd="2" destOrd="0" presId="urn:microsoft.com/office/officeart/2005/8/layout/bList2"/>
    <dgm:cxn modelId="{FBDC4B97-6473-4838-83E0-CF7B9046396B}" type="presParOf" srcId="{9EB18FBC-D9F5-48B9-8270-F529B28346F2}" destId="{B5C0A57F-3A29-42BF-AB65-33450C227E13}" srcOrd="3" destOrd="0" presId="urn:microsoft.com/office/officeart/2005/8/layout/bList2"/>
    <dgm:cxn modelId="{FB9C0CB1-51C2-41BB-9A98-7E91B62F6502}" type="presParOf" srcId="{EEF3968F-1982-40D6-B9AE-ED1B9E4AF23C}" destId="{A8C4CDF5-50C1-4E90-B8FF-58CA126706A7}" srcOrd="5" destOrd="0" presId="urn:microsoft.com/office/officeart/2005/8/layout/bList2"/>
    <dgm:cxn modelId="{1C350E57-E7D5-4AE9-94E8-9BFDD1DB11D7}" type="presParOf" srcId="{EEF3968F-1982-40D6-B9AE-ED1B9E4AF23C}" destId="{64EEF09B-20D0-4AC8-8050-34D12CD33B05}" srcOrd="6" destOrd="0" presId="urn:microsoft.com/office/officeart/2005/8/layout/bList2"/>
    <dgm:cxn modelId="{38F8ECAC-2797-4B9C-80EE-4088B9D537DD}" type="presParOf" srcId="{64EEF09B-20D0-4AC8-8050-34D12CD33B05}" destId="{41CC5DF1-C371-4950-A4B3-92CC14ACF44B}" srcOrd="0" destOrd="0" presId="urn:microsoft.com/office/officeart/2005/8/layout/bList2"/>
    <dgm:cxn modelId="{32429A30-711A-41F7-83A5-8FDD476CCBCF}" type="presParOf" srcId="{64EEF09B-20D0-4AC8-8050-34D12CD33B05}" destId="{C7698CE6-AEDF-44CC-80F8-CF0359E20CE7}" srcOrd="1" destOrd="0" presId="urn:microsoft.com/office/officeart/2005/8/layout/bList2"/>
    <dgm:cxn modelId="{5BCE8881-0674-4C61-8DE4-61AC3A00D6ED}" type="presParOf" srcId="{64EEF09B-20D0-4AC8-8050-34D12CD33B05}" destId="{0EC83B3D-4FA8-4C19-A07C-B050994E6F55}" srcOrd="2" destOrd="0" presId="urn:microsoft.com/office/officeart/2005/8/layout/bList2"/>
    <dgm:cxn modelId="{262B9F8B-C762-48E1-A8B5-4F98450CDB6D}" type="presParOf" srcId="{64EEF09B-20D0-4AC8-8050-34D12CD33B05}" destId="{F2B3443D-E86D-4957-8169-EC98E90B59F3}" srcOrd="3" destOrd="0" presId="urn:microsoft.com/office/officeart/2005/8/layout/b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-642966"/>
            <a:ext cx="5105400" cy="2868168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Інформатика</a:t>
            </a:r>
            <a:br>
              <a:rPr lang="uk-UA" sz="3600" dirty="0" smtClean="0"/>
            </a:br>
            <a:r>
              <a:rPr lang="uk-UA" sz="3600" dirty="0" smtClean="0"/>
              <a:t>9 клас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7272366" cy="1752600"/>
          </a:xfrm>
        </p:spPr>
        <p:txBody>
          <a:bodyPr>
            <a:normAutofit fontScale="85000" lnSpcReduction="20000"/>
          </a:bodyPr>
          <a:lstStyle/>
          <a:p>
            <a:r>
              <a:rPr lang="ru-RU" sz="4600" dirty="0" err="1" smtClean="0"/>
              <a:t>Розділ</a:t>
            </a:r>
            <a:r>
              <a:rPr lang="ru-RU" sz="4600" dirty="0" smtClean="0"/>
              <a:t> 17</a:t>
            </a:r>
            <a:endParaRPr lang="en-US" sz="4600" dirty="0" smtClean="0"/>
          </a:p>
          <a:p>
            <a:r>
              <a:rPr lang="ru-RU" sz="5400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Побудова</a:t>
            </a:r>
            <a:r>
              <a:rPr lang="ru-RU" sz="5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та орган</a:t>
            </a:r>
            <a:r>
              <a:rPr lang="uk-UA" sz="5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5400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зація</a:t>
            </a:r>
            <a:r>
              <a:rPr lang="ru-RU" sz="5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комп</a:t>
            </a:r>
            <a:r>
              <a:rPr lang="en-US" sz="5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ru-RU" sz="5400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ютерних</a:t>
            </a:r>
            <a:r>
              <a:rPr lang="ru-RU" sz="5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мереж</a:t>
            </a:r>
            <a:endParaRPr lang="ru-RU" sz="5400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4929198"/>
            <a:ext cx="607219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9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Модеми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Внутрішній модем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Зовнішній модем</a:t>
            </a:r>
            <a:endParaRPr lang="ru-RU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2448322"/>
            <a:ext cx="3521075" cy="264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392128"/>
            <a:ext cx="2571768" cy="335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Модем </a:t>
            </a:r>
            <a:r>
              <a:rPr/>
              <a:t>CMOTECH 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uk-UA" dirty="0" smtClean="0"/>
              <a:t>Безпровідний швидкісний модем</a:t>
            </a:r>
            <a:endParaRPr lang="ru-RU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35743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510087" y="233997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85720" y="4929198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Один </a:t>
            </a:r>
            <a:r>
              <a:rPr lang="ru-RU" dirty="0" err="1" smtClean="0"/>
              <a:t>із</a:t>
            </a:r>
            <a:r>
              <a:rPr lang="ru-RU" dirty="0" smtClean="0"/>
              <a:t> перших </a:t>
            </a:r>
            <a:r>
              <a:rPr lang="ru-RU" dirty="0" err="1" smtClean="0"/>
              <a:t>usb-модемів</a:t>
            </a:r>
            <a:r>
              <a:rPr lang="ru-RU" dirty="0" smtClean="0"/>
              <a:t> для </a:t>
            </a:r>
            <a:r>
              <a:rPr lang="ru-RU" dirty="0" err="1" smtClean="0"/>
              <a:t>користування</a:t>
            </a:r>
            <a:r>
              <a:rPr lang="ru-RU" dirty="0" smtClean="0"/>
              <a:t> </a:t>
            </a:r>
            <a:r>
              <a:rPr lang="ru-RU" dirty="0" err="1" smtClean="0"/>
              <a:t>мобільним</a:t>
            </a:r>
            <a:r>
              <a:rPr lang="ru-RU" dirty="0" smtClean="0"/>
              <a:t> </a:t>
            </a:r>
            <a:r>
              <a:rPr lang="ru-RU" dirty="0" err="1" smtClean="0"/>
              <a:t>Інтернетом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Модеми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844" y="1524000"/>
            <a:ext cx="4429156" cy="732974"/>
          </a:xfrm>
        </p:spPr>
        <p:txBody>
          <a:bodyPr/>
          <a:lstStyle/>
          <a:p>
            <a:r>
              <a:rPr lang="ru-RU" dirty="0" err="1" smtClean="0"/>
              <a:t>Супутниковий</a:t>
            </a:r>
            <a:r>
              <a:rPr lang="ru-RU" dirty="0" smtClean="0"/>
              <a:t> </a:t>
            </a:r>
            <a:r>
              <a:rPr lang="ru-RU" dirty="0"/>
              <a:t>модем </a:t>
            </a:r>
            <a:r>
              <a:rPr/>
              <a:t>Thrane Thrane Explorer 700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Модеми</a:t>
            </a:r>
            <a:r>
              <a:rPr lang="ru-RU" dirty="0" smtClean="0"/>
              <a:t> для </a:t>
            </a:r>
            <a:r>
              <a:rPr lang="ru-RU" dirty="0" err="1" smtClean="0"/>
              <a:t>телевізійних</a:t>
            </a:r>
            <a:r>
              <a:rPr lang="ru-RU" dirty="0" smtClean="0"/>
              <a:t> </a:t>
            </a:r>
            <a:r>
              <a:rPr lang="ru-RU" dirty="0" err="1" smtClean="0"/>
              <a:t>кабельних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2008187"/>
            <a:ext cx="3521075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015408" y="1711325"/>
            <a:ext cx="184685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Модеми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Модеми 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мобільного зв'язку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643438" y="5643578"/>
            <a:ext cx="3520440" cy="457200"/>
          </a:xfrm>
        </p:spPr>
        <p:txBody>
          <a:bodyPr/>
          <a:lstStyle/>
          <a:p>
            <a:pPr algn="ctr"/>
            <a:r>
              <a:rPr lang="ru-RU" dirty="0" err="1" smtClean="0"/>
              <a:t>Модеми</a:t>
            </a:r>
            <a:r>
              <a:rPr lang="ru-RU" dirty="0" smtClean="0"/>
              <a:t> для </a:t>
            </a:r>
            <a:r>
              <a:rPr lang="ru-RU" dirty="0" err="1" smtClean="0"/>
              <a:t>телефоних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432596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178300" y="2408710"/>
            <a:ext cx="3521075" cy="272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Концентратори,  </a:t>
            </a:r>
            <a:r>
              <a:rPr lang="uk-UA" dirty="0" err="1" smtClean="0"/>
              <a:t>комутарори</a:t>
            </a:r>
            <a:r>
              <a:rPr lang="uk-UA" dirty="0" smtClean="0"/>
              <a:t> та точки </a:t>
            </a:r>
            <a:r>
              <a:rPr lang="uk-UA" dirty="0" err="1" smtClean="0"/>
              <a:t>безпроводного</a:t>
            </a:r>
            <a:r>
              <a:rPr lang="uk-UA" dirty="0" smtClean="0"/>
              <a:t>  доступу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42844" y="2285992"/>
            <a:ext cx="4429156" cy="40037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	Для реалізації мережної топології </a:t>
            </a:r>
            <a:r>
              <a:rPr lang="uk-UA" dirty="0" err="1" smtClean="0"/>
              <a:t>“зірка”</a:t>
            </a:r>
            <a:r>
              <a:rPr lang="uk-UA" dirty="0" smtClean="0"/>
              <a:t> потрібний пристрій, до якого підключатимуться всі комп'ютери мережі та який забезпечуватиме обмін даними між ними. Функцію таких </a:t>
            </a:r>
            <a:r>
              <a:rPr lang="uk-UA" dirty="0" err="1" smtClean="0"/>
              <a:t>“центральних”</a:t>
            </a:r>
            <a:r>
              <a:rPr lang="uk-UA" dirty="0" smtClean="0"/>
              <a:t> пристроїв можуть виконувати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концентратори</a:t>
            </a:r>
            <a:r>
              <a:rPr lang="uk-UA" dirty="0" smtClean="0"/>
              <a:t> та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комутатори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2357430"/>
            <a:ext cx="407196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Концентратор – пристрій, який передає одержані дані всім підключеним до нього пристроям.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3214686"/>
            <a:ext cx="407196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Комутатор – пристрій, який визначає, кому саме адресовано отримані дані, а тому надсилає їх не всім пристроям, а лише одержувачу. 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4429132"/>
            <a:ext cx="407196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Для створення </a:t>
            </a:r>
            <a:r>
              <a:rPr lang="uk-UA" sz="1400" dirty="0" err="1" smtClean="0"/>
              <a:t>безпроводних</a:t>
            </a:r>
            <a:r>
              <a:rPr lang="uk-UA" sz="1400" dirty="0" smtClean="0"/>
              <a:t> мереж використовують точки </a:t>
            </a:r>
            <a:r>
              <a:rPr lang="uk-UA" sz="1400" dirty="0" err="1" smtClean="0"/>
              <a:t>безпроводного</a:t>
            </a:r>
            <a:r>
              <a:rPr lang="uk-UA" sz="1400" dirty="0" smtClean="0"/>
              <a:t> доступу, які функціонують так само, як концентратори.</a:t>
            </a:r>
            <a:endParaRPr lang="ru-R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Концентратори,  </a:t>
            </a:r>
            <a:r>
              <a:rPr lang="uk-UA" dirty="0" err="1" smtClean="0"/>
              <a:t>комутарори</a:t>
            </a:r>
            <a:r>
              <a:rPr lang="uk-UA" dirty="0" smtClean="0"/>
              <a:t> та точки </a:t>
            </a:r>
            <a:r>
              <a:rPr lang="uk-UA" dirty="0" err="1" smtClean="0"/>
              <a:t>безпроводного</a:t>
            </a:r>
            <a:r>
              <a:rPr lang="uk-UA" dirty="0" smtClean="0"/>
              <a:t>  доступу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Концентратор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Комута</a:t>
            </a:r>
            <a:r>
              <a:rPr lang="uk-UA" dirty="0" smtClean="0"/>
              <a:t>т</a:t>
            </a:r>
            <a:r>
              <a:rPr lang="uk-UA" dirty="0" smtClean="0"/>
              <a:t>ор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2958929"/>
            <a:ext cx="3521075" cy="161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178300" y="2360295"/>
            <a:ext cx="3521075" cy="281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3372" y="5929330"/>
            <a:ext cx="3520440" cy="4572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Точка доступу </a:t>
            </a:r>
            <a:r>
              <a:rPr lang="en-US" dirty="0" smtClean="0"/>
              <a:t>Wi-Fi EW-7206PDg</a:t>
            </a:r>
            <a:endParaRPr lang="ru-RU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3378271"/>
            <a:ext cx="2928958" cy="322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452937" y="1863725"/>
            <a:ext cx="2971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14282" y="221455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Беспроводний</a:t>
            </a:r>
            <a:r>
              <a:rPr lang="ru-RU" dirty="0" smtClean="0"/>
              <a:t> </a:t>
            </a:r>
            <a:r>
              <a:rPr lang="ru-RU" dirty="0" err="1" smtClean="0"/>
              <a:t>мережевий</a:t>
            </a:r>
            <a:r>
              <a:rPr lang="ru-RU" dirty="0" smtClean="0"/>
              <a:t> контролер,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підключення</a:t>
            </a:r>
            <a:r>
              <a:rPr lang="ru-RU" dirty="0" smtClean="0"/>
              <a:t> </a:t>
            </a:r>
            <a:r>
              <a:rPr lang="ru-RU" dirty="0" err="1" smtClean="0"/>
              <a:t>комп</a:t>
            </a:r>
            <a:r>
              <a:rPr lang="en-US" dirty="0" smtClean="0"/>
              <a:t>’</a:t>
            </a:r>
            <a:r>
              <a:rPr lang="ru-RU" dirty="0" err="1" smtClean="0"/>
              <a:t>ютера</a:t>
            </a:r>
            <a:r>
              <a:rPr lang="ru-RU" dirty="0" smtClean="0"/>
              <a:t>  </a:t>
            </a:r>
            <a:r>
              <a:rPr lang="uk-UA" dirty="0" smtClean="0"/>
              <a:t>чи</a:t>
            </a:r>
            <a:r>
              <a:rPr lang="ru-RU" dirty="0" smtClean="0"/>
              <a:t> другого пристрою до </a:t>
            </a:r>
            <a:r>
              <a:rPr lang="ru-RU" dirty="0" err="1" smtClean="0"/>
              <a:t>безпроводної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42852"/>
            <a:ext cx="3429024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Мости та маршрутизатори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4282" y="1714488"/>
            <a:ext cx="4200556" cy="3818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Для з'єднання двох мереж або окремих сегментів однієї мережі використовують спеціальні пристрої, які називають </a:t>
            </a:r>
            <a:r>
              <a:rPr lang="uk-UA" b="1" dirty="0" smtClean="0">
                <a:solidFill>
                  <a:srgbClr val="FF0000"/>
                </a:solidFill>
              </a:rPr>
              <a:t>шлюзами</a:t>
            </a:r>
            <a:r>
              <a:rPr lang="uk-UA" dirty="0" smtClean="0"/>
              <a:t>. Найпоширеніші представники пристроїв цього типу –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мости</a:t>
            </a:r>
            <a:r>
              <a:rPr lang="uk-UA" dirty="0" smtClean="0"/>
              <a:t> та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маршрутизатори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	На підставі інформації про топологію мережі та заданих правил обробки пакетів вони самостійно приймають рішення щодо передавання пакетів з однієї мережі до іншої. Зазначені мережні пристрої створюються як окреме устаткування або комбіновані пристрої багатоцільового призначення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Програмне забезпечення комп'ютерних мереж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42844" y="2285992"/>
            <a:ext cx="4429156" cy="4071966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uk-UA" dirty="0" smtClean="0"/>
              <a:t>	</a:t>
            </a:r>
            <a:r>
              <a:rPr lang="uk-UA" sz="2900" dirty="0" smtClean="0"/>
              <a:t>Для </a:t>
            </a:r>
            <a:r>
              <a:rPr lang="uk-UA" sz="2900" dirty="0" smtClean="0"/>
              <a:t>роботи комп'ютера в мережі необхідно, щоб його операційна система мала у своєму складі засоби, що забезпечують можливість надавати його ресурси у спільне користування та надсилати запити на використання віддалених ресурсів. </a:t>
            </a:r>
          </a:p>
          <a:p>
            <a:pPr algn="ctr">
              <a:buNone/>
            </a:pPr>
            <a:r>
              <a:rPr lang="uk-UA" sz="2900" dirty="0" smtClean="0"/>
              <a:t>		ОС поділяють на локальні та  мережні. Сьогодні майже всі ОС підтримують роботу в мережі.</a:t>
            </a:r>
          </a:p>
          <a:p>
            <a:pPr algn="ctr">
              <a:buNone/>
            </a:pPr>
            <a:r>
              <a:rPr lang="uk-UA" sz="2900" dirty="0" smtClean="0"/>
              <a:t>	Будь-яка мережа має певний набір ресурсів і надає користувачам певні послуги: можливість обмінюватися файлами та електронними повідомленнями, працювати в Інтернеті, користуватися спеціалізованими прикладними програмами (наприклад, програмами для обробки замовлень у торгівлі, бухгалтерськими програмами, </a:t>
            </a:r>
            <a:r>
              <a:rPr lang="uk-UA" sz="2900" dirty="0" err="1" smtClean="0"/>
              <a:t>програмами</a:t>
            </a:r>
            <a:r>
              <a:rPr lang="uk-UA" sz="2900" dirty="0" smtClean="0"/>
              <a:t> для замовлення квитків). </a:t>
            </a:r>
          </a:p>
          <a:p>
            <a:pPr algn="ctr">
              <a:buNone/>
            </a:pPr>
            <a:r>
              <a:rPr lang="uk-UA" sz="2900" dirty="0" smtClean="0"/>
              <a:t>		В мережі є певний набір мережних служб, які вона підтримує та надає в користування.</a:t>
            </a:r>
            <a:endParaRPr lang="ru-RU" sz="29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071546"/>
            <a:ext cx="4038600" cy="294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572000" y="407194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err="1" smtClean="0"/>
              <a:t>Інтерфейс</a:t>
            </a:r>
            <a:r>
              <a:rPr lang="ru-RU" sz="1200" dirty="0" smtClean="0"/>
              <a:t> </a:t>
            </a:r>
            <a:r>
              <a:rPr lang="ru-RU" sz="1200" dirty="0" err="1" smtClean="0"/>
              <a:t>мережної</a:t>
            </a:r>
            <a:r>
              <a:rPr lang="ru-RU" sz="1200" dirty="0" smtClean="0"/>
              <a:t> ОС </a:t>
            </a:r>
            <a:r>
              <a:rPr lang="ru-RU" sz="1200" dirty="0" err="1" smtClean="0"/>
              <a:t>g.ho.st</a:t>
            </a:r>
            <a:r>
              <a:rPr lang="ru-RU" sz="1200" dirty="0" smtClean="0"/>
              <a:t>  так схожий на </a:t>
            </a:r>
            <a:r>
              <a:rPr lang="ru-RU" sz="1200" dirty="0" err="1" smtClean="0"/>
              <a:t>Windows</a:t>
            </a:r>
            <a:endParaRPr lang="ru-RU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357694"/>
            <a:ext cx="29337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93308" cy="75895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Програмне забезпечення однорангових мереж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7699272" cy="73297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 однорангових мережах у комп'ютерів немає чіткої спеціалізації  щодо підтримки певної мережної служби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2471383"/>
            <a:ext cx="4572000" cy="38184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		В однорангових мережах всі комп'ютери  рівноправні і кожен користувач самостійно визначає, до яких ресурсів його комп'ютера матимуть доступ інші користувачі. </a:t>
            </a:r>
          </a:p>
          <a:p>
            <a:pPr>
              <a:buNone/>
            </a:pPr>
            <a:r>
              <a:rPr lang="uk-UA" dirty="0" smtClean="0"/>
              <a:t>		Для створення однорангових мереж не потрібне спеціальне програмне забезпечення. </a:t>
            </a:r>
          </a:p>
          <a:p>
            <a:pPr>
              <a:buNone/>
            </a:pPr>
            <a:r>
              <a:rPr lang="uk-UA" dirty="0" smtClean="0"/>
              <a:t>		Для їх роботи достатньо набору мережних функцій, який мають усі сучасні ОС.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4929190" y="2571744"/>
            <a:ext cx="294475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585906"/>
          </a:xfrm>
        </p:spPr>
        <p:txBody>
          <a:bodyPr/>
          <a:lstStyle/>
          <a:p>
            <a:r>
              <a:rPr lang="uk-UA" dirty="0" smtClean="0"/>
              <a:t>Апаратне обладнання комп'ютерних мереж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143240" y="1714488"/>
            <a:ext cx="5638800" cy="45718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 smtClean="0"/>
              <a:t>Середовища передавання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2428868"/>
            <a:ext cx="57864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Передати інформацію можна за допомогою фізичних сигналів різної природи. Це можуть бути електричні сигнали, електромагнітне випромінювання, оптичні сигнали. Залежно від виду сигналу використовують різні середовища передавання – проводові чи </a:t>
            </a:r>
            <a:r>
              <a:rPr lang="uk-UA" sz="1400" dirty="0" err="1" smtClean="0"/>
              <a:t>безпроводові</a:t>
            </a:r>
            <a:r>
              <a:rPr lang="uk-UA" sz="1400" dirty="0" smtClean="0"/>
              <a:t>.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71802" y="3857628"/>
            <a:ext cx="585791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Середовище передавання – це фізичне середовище, у якому можливе передавання інформаційних сигналів у вигляді електричних,світлових та інших імпульсів.</a:t>
            </a:r>
            <a:endParaRPr lang="ru-RU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Програмне забезпечення клієнт-серверних мереж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428736"/>
            <a:ext cx="7770710" cy="8282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1800" dirty="0" smtClean="0"/>
              <a:t>У клієнт-серверних мережах підтримку мережних служб здійснюють сервери. Для цього на них установлюють серверні ОС та спеціалізоване прикладне програмне забезпечення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1752" y="2357431"/>
            <a:ext cx="7770710" cy="64294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	Залежно від того, яку роботу виконують сервери, виділяють різні їхні ролі.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500034" y="3143248"/>
          <a:ext cx="8429684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2844" y="5500702"/>
            <a:ext cx="785818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/>
              <a:t>На клієнтах (робочих станціях) установлюють настільні ОС та прикладне програмне забезпечення, необхідне користувачеві для виконання завдань і доступу до серверних служб.</a:t>
            </a:r>
            <a:endParaRPr lang="ru-RU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Доступ до мережі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844" y="1524000"/>
            <a:ext cx="4429156" cy="732974"/>
          </a:xfrm>
        </p:spPr>
        <p:txBody>
          <a:bodyPr/>
          <a:lstStyle/>
          <a:p>
            <a:pPr algn="ctr"/>
            <a:r>
              <a:rPr lang="uk-UA" dirty="0" smtClean="0"/>
              <a:t>Обліковий запис користувача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357430"/>
            <a:ext cx="442915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Обліковий запис користувача – це об'єкт, що містить відомості, необхідні для ідентифікації користувача під час його входу до системи.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378619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В одноранговій мережі облікові записи зберігаються на кожному комп'ютері. 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4572008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Робоча група – це логічна група комп'ютерів однорангової мережі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429124" y="3571876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В клієнт-серверній мережі облікові записи користувачі, а також інформація про інші об'єкти мережі можуть зберігатися централізовано.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20" y="4786322"/>
            <a:ext cx="428628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/>
              <a:t>Домен – це логічне об'єднання комп'ютерів і ресурсів клієнт-серверної мережі під одним іменем. </a:t>
            </a:r>
            <a:endParaRPr lang="ru-RU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534400" cy="758825"/>
          </a:xfrm>
        </p:spPr>
        <p:txBody>
          <a:bodyPr>
            <a:normAutofit/>
          </a:bodyPr>
          <a:lstStyle/>
          <a:p>
            <a:r>
              <a:rPr lang="uk-UA" dirty="0" smtClean="0"/>
              <a:t>Створення облікового запису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25"/>
            <a:ext cx="3500438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779963"/>
            <a:ext cx="2771775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857232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Пуск, Всі програми, Панель управління, Облікові записи користувачів, Створити обліковий запис.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762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523432"/>
            <a:ext cx="3319464" cy="233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214422"/>
            <a:ext cx="2643193" cy="106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643314"/>
            <a:ext cx="2690811" cy="169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357686" y="2428868"/>
            <a:ext cx="3857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зм</a:t>
            </a:r>
            <a:r>
              <a:rPr lang="uk-UA" dirty="0" smtClean="0"/>
              <a:t>і</a:t>
            </a:r>
            <a:r>
              <a:rPr lang="ru-RU" dirty="0" smtClean="0"/>
              <a:t>ни, </a:t>
            </a:r>
            <a:r>
              <a:rPr lang="ru-RU" dirty="0" err="1" smtClean="0"/>
              <a:t>вилучення</a:t>
            </a:r>
            <a:r>
              <a:rPr lang="ru-RU" dirty="0" smtClean="0"/>
              <a:t> </a:t>
            </a:r>
            <a:r>
              <a:rPr lang="ru-RU" dirty="0" err="1" smtClean="0"/>
              <a:t>облікового</a:t>
            </a:r>
            <a:r>
              <a:rPr lang="ru-RU" dirty="0" smtClean="0"/>
              <a:t> </a:t>
            </a:r>
            <a:r>
              <a:rPr lang="ru-RU" dirty="0" err="1" smtClean="0"/>
              <a:t>запису</a:t>
            </a:r>
            <a:r>
              <a:rPr lang="ru-RU" dirty="0" smtClean="0"/>
              <a:t> – </a:t>
            </a:r>
            <a:r>
              <a:rPr lang="ru-RU" dirty="0" err="1" smtClean="0"/>
              <a:t>кликнути</a:t>
            </a:r>
            <a:r>
              <a:rPr lang="ru-RU" dirty="0" smtClean="0"/>
              <a:t> </a:t>
            </a:r>
            <a:r>
              <a:rPr lang="ru-RU" dirty="0" err="1" smtClean="0"/>
              <a:t>відповідний</a:t>
            </a:r>
            <a:r>
              <a:rPr lang="ru-RU" dirty="0" smtClean="0"/>
              <a:t> значок,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потрібну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, </a:t>
            </a:r>
            <a:r>
              <a:rPr lang="ru-RU" dirty="0" err="1" smtClean="0"/>
              <a:t>підтвердити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Середовища передавання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Мережний кабель на основі кручених пар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142844" y="2471383"/>
            <a:ext cx="4200556" cy="224350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	У </a:t>
            </a:r>
            <a:r>
              <a:rPr lang="uk-UA" dirty="0" err="1" smtClean="0"/>
              <a:t>проводових</a:t>
            </a:r>
            <a:r>
              <a:rPr lang="uk-UA" dirty="0" smtClean="0"/>
              <a:t> середовищах комп'ютери та інші пристрої мережі з'єднано кабелями, зокрема мідними (кручена пара, коаксіальний кабель) чи оптоволоконними. </a:t>
            </a:r>
          </a:p>
          <a:p>
            <a:pPr>
              <a:buNone/>
            </a:pPr>
            <a:r>
              <a:rPr lang="uk-UA" dirty="0" smtClean="0"/>
              <a:t>		Дані передають у вигляді електричних або оптичних сигналів. 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57430"/>
            <a:ext cx="3821112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Мережні кабелі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Оптоволоконний кабель</a:t>
            </a:r>
            <a:endParaRPr lang="ru-RU" dirty="0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2468" y="2786058"/>
            <a:ext cx="39511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191000" y="2235200"/>
            <a:ext cx="34956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Мережні кабелі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Коксіальний</a:t>
            </a:r>
            <a:r>
              <a:rPr lang="uk-UA" dirty="0" smtClean="0"/>
              <a:t> кабель</a:t>
            </a:r>
            <a:endParaRPr lang="ru-RU" dirty="0"/>
          </a:p>
        </p:txBody>
      </p:sp>
      <p:pic>
        <p:nvPicPr>
          <p:cNvPr id="8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2448322"/>
            <a:ext cx="3521075" cy="264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178300" y="2448322"/>
            <a:ext cx="3521075" cy="264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Середовища передавання</a:t>
            </a:r>
            <a:endParaRPr lang="ru-RU" dirty="0"/>
          </a:p>
        </p:txBody>
      </p:sp>
      <p:sp>
        <p:nvSpPr>
          <p:cNvPr id="7" name="Текст 1"/>
          <p:cNvSpPr>
            <a:spLocks noGrp="1"/>
          </p:cNvSpPr>
          <p:nvPr>
            <p:ph type="body" idx="1"/>
          </p:nvPr>
        </p:nvSpPr>
        <p:spPr>
          <a:xfrm>
            <a:off x="0" y="5643578"/>
            <a:ext cx="3520440" cy="457200"/>
          </a:xfrm>
        </p:spPr>
        <p:txBody>
          <a:bodyPr/>
          <a:lstStyle/>
          <a:p>
            <a:pPr algn="ctr"/>
            <a:r>
              <a:rPr lang="uk-UA" dirty="0" err="1"/>
              <a:t>Безпроводне</a:t>
            </a:r>
            <a:r>
              <a:rPr lang="uk-UA" dirty="0"/>
              <a:t> </a:t>
            </a:r>
            <a:r>
              <a:rPr lang="uk-UA" dirty="0" smtClean="0"/>
              <a:t> середовище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9906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Характеристики середовища передавання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7158" y="1428736"/>
            <a:ext cx="4572000" cy="14576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	У </a:t>
            </a:r>
            <a:r>
              <a:rPr lang="uk-UA" dirty="0" err="1" smtClean="0"/>
              <a:t>безпроводних</a:t>
            </a:r>
            <a:r>
              <a:rPr lang="uk-UA" dirty="0" smtClean="0"/>
              <a:t> середовищах кабелі не використовують, а дані передають через ефір, зазвичай у вигляді радіосигналів.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3714744" y="2500306"/>
            <a:ext cx="4429156" cy="260069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	Одна з основних характеристик середовища передавання – швидкість передавання даних, яку вимірюють у: </a:t>
            </a:r>
          </a:p>
          <a:p>
            <a:pPr>
              <a:buNone/>
            </a:pPr>
            <a:r>
              <a:rPr lang="uk-UA" dirty="0" smtClean="0"/>
              <a:t>	бітах за секунду (біт/с), </a:t>
            </a:r>
            <a:r>
              <a:rPr lang="uk-UA" dirty="0" err="1" smtClean="0"/>
              <a:t>кілобітах</a:t>
            </a:r>
            <a:r>
              <a:rPr lang="uk-UA" dirty="0" smtClean="0"/>
              <a:t> за секунду (</a:t>
            </a:r>
            <a:r>
              <a:rPr lang="uk-UA" dirty="0" err="1" smtClean="0"/>
              <a:t>Кбіт</a:t>
            </a:r>
            <a:r>
              <a:rPr lang="uk-UA" dirty="0" smtClean="0"/>
              <a:t>/с), </a:t>
            </a:r>
            <a:r>
              <a:rPr lang="uk-UA" dirty="0" err="1" smtClean="0"/>
              <a:t>мегабітах</a:t>
            </a:r>
            <a:r>
              <a:rPr lang="uk-UA" dirty="0" smtClean="0"/>
              <a:t> за секунду (</a:t>
            </a:r>
            <a:r>
              <a:rPr lang="uk-UA" dirty="0" err="1" smtClean="0"/>
              <a:t>Мбіт</a:t>
            </a:r>
            <a:r>
              <a:rPr lang="uk-UA" dirty="0" smtClean="0"/>
              <a:t>/с) та </a:t>
            </a:r>
            <a:r>
              <a:rPr lang="uk-UA" dirty="0" err="1" smtClean="0"/>
              <a:t>гігабітах</a:t>
            </a:r>
            <a:r>
              <a:rPr lang="uk-UA" dirty="0" smtClean="0"/>
              <a:t> за секунду (</a:t>
            </a:r>
            <a:r>
              <a:rPr lang="uk-UA" dirty="0" err="1" smtClean="0"/>
              <a:t>Гбіт</a:t>
            </a:r>
            <a:r>
              <a:rPr lang="uk-UA" dirty="0" smtClean="0"/>
              <a:t>/с).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00496" y="4929198"/>
            <a:ext cx="414340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Швидкість передавання даних в комп'ютерних мережах визначається як кількість двійкових розрядів, що передаються через певне середовище за одиницю часу.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496"/>
            <a:ext cx="2595569" cy="259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Мережні інтерфейси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2285992"/>
            <a:ext cx="4572000" cy="400379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	Для того щоб комп'ютер або інший пристрій можна було підключити до локальної мережі, необхідно щоб його було оснащено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мережним інтерфейсом (мережною картою)</a:t>
            </a:r>
            <a:r>
              <a:rPr lang="uk-UA" dirty="0" smtClean="0"/>
              <a:t>, до якого підключатиметься мережний кабель або який забезпечить зв’язок через радіоканал. Мережні інтерфейси виготовляють у вигляді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572000" y="2471383"/>
            <a:ext cx="4429156" cy="11719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	</a:t>
            </a:r>
          </a:p>
          <a:p>
            <a:pPr>
              <a:buNone/>
            </a:pPr>
            <a:r>
              <a:rPr lang="uk-UA" dirty="0" smtClean="0"/>
              <a:t>	Мережний інтерфейс – це обладнання, призначене для підключення комп'ютера або іншого пристрою до локальної мережі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Мережні інтерфейси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uk-UA" dirty="0" smtClean="0"/>
              <a:t>Мережний інтерфейс </a:t>
            </a:r>
            <a:r>
              <a:rPr lang="uk-UA" dirty="0" err="1" smtClean="0"/>
              <a:t>проводовий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uk-UA" dirty="0" smtClean="0"/>
              <a:t>Мережева  карта безпровідного  зв'язку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2448322"/>
            <a:ext cx="3521075" cy="264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178300" y="2238579"/>
            <a:ext cx="3521075" cy="306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Модеми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8597" y="1524000"/>
            <a:ext cx="7286676" cy="73152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Модем – це пристрій, що застосовується для підключення  комп'ютерів  до глобальних мереж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142844" y="2471383"/>
            <a:ext cx="4200556" cy="38184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Для підключення окремих комп'ютерів і локальних мереж до всесвітньої глобальної мережі Інтернет можна застосовувати телефонний зв’язок, кабельні телевізійні мережі, а також супутниковий та мобільний зв’язок. </a:t>
            </a:r>
          </a:p>
          <a:p>
            <a:pPr>
              <a:buNone/>
            </a:pPr>
            <a:r>
              <a:rPr lang="uk-UA" dirty="0" smtClean="0"/>
              <a:t>	Параметри сигналів, які передаються цими каналами зв'язку, та сигналів, що застосовуються в локальних мережах і в самому комп'ютері, відрізняються. Тому для підключення до глобальної мережі потрібен спеціальний пристрій –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модем.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286248" y="2428868"/>
            <a:ext cx="4038600" cy="335758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	Залежно від того, для якого каналу зв'язку призначено модем, розрізняють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модеми для телефонних ліній</a:t>
            </a:r>
            <a:r>
              <a:rPr lang="uk-UA" dirty="0" smtClean="0"/>
              <a:t>,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телевізійних кабельних ліній, супутникові модеми, </a:t>
            </a:r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модеми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мобільного зв'язку. </a:t>
            </a:r>
            <a:r>
              <a:rPr lang="uk-UA" dirty="0" smtClean="0"/>
              <a:t>Модеми виготовляють у вигляді окремих пристроїв та у вигляді плат, які вставляються в </a:t>
            </a:r>
            <a:r>
              <a:rPr lang="uk-UA" dirty="0" err="1" smtClean="0"/>
              <a:t>слоти</a:t>
            </a:r>
            <a:r>
              <a:rPr lang="uk-UA" dirty="0" smtClean="0"/>
              <a:t> на материнській платі.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223</TotalTime>
  <Words>501</Words>
  <Application>Microsoft Office PowerPoint</Application>
  <PresentationFormat>Экран (4:3)</PresentationFormat>
  <Paragraphs>94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Інформатика 9 клас </vt:lpstr>
      <vt:lpstr>Апаратне обладнання комп'ютерних мереж</vt:lpstr>
      <vt:lpstr>Середовища передавання</vt:lpstr>
      <vt:lpstr>Мережні кабелі</vt:lpstr>
      <vt:lpstr>Мережні кабелі</vt:lpstr>
      <vt:lpstr>Середовища передавання</vt:lpstr>
      <vt:lpstr>Мережні інтерфейси</vt:lpstr>
      <vt:lpstr>Мережні інтерфейси</vt:lpstr>
      <vt:lpstr>Модеми</vt:lpstr>
      <vt:lpstr>Модеми</vt:lpstr>
      <vt:lpstr>Слайд 11</vt:lpstr>
      <vt:lpstr>Модеми</vt:lpstr>
      <vt:lpstr>Модеми</vt:lpstr>
      <vt:lpstr>Концентратори,  комутарори та точки безпроводного  доступу</vt:lpstr>
      <vt:lpstr>Концентратори,  комутарори та точки безпроводного  доступу</vt:lpstr>
      <vt:lpstr>Слайд 16</vt:lpstr>
      <vt:lpstr>Мости та маршрутизатори</vt:lpstr>
      <vt:lpstr>Програмне забезпечення комп'ютерних мереж</vt:lpstr>
      <vt:lpstr>Програмне забезпечення однорангових мереж</vt:lpstr>
      <vt:lpstr>Програмне забезпечення клієнт-серверних мереж</vt:lpstr>
      <vt:lpstr>Доступ до мережі</vt:lpstr>
      <vt:lpstr>Створення облікового запису</vt:lpstr>
    </vt:vector>
  </TitlesOfParts>
  <Company>scool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9клас </dc:title>
  <dc:creator>uzer4</dc:creator>
  <cp:lastModifiedBy>Admin</cp:lastModifiedBy>
  <cp:revision>28</cp:revision>
  <dcterms:created xsi:type="dcterms:W3CDTF">2010-03-12T08:16:05Z</dcterms:created>
  <dcterms:modified xsi:type="dcterms:W3CDTF">2013-01-12T11:52:38Z</dcterms:modified>
</cp:coreProperties>
</file>