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8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292" r:id="rId12"/>
    <p:sldId id="290" r:id="rId13"/>
    <p:sldId id="262" r:id="rId14"/>
    <p:sldId id="274" r:id="rId15"/>
    <p:sldId id="275" r:id="rId16"/>
    <p:sldId id="276" r:id="rId17"/>
    <p:sldId id="264" r:id="rId18"/>
    <p:sldId id="277" r:id="rId19"/>
    <p:sldId id="279" r:id="rId20"/>
    <p:sldId id="281" r:id="rId21"/>
    <p:sldId id="289" r:id="rId22"/>
    <p:sldId id="263" r:id="rId23"/>
    <p:sldId id="266" r:id="rId24"/>
    <p:sldId id="267" r:id="rId25"/>
    <p:sldId id="268" r:id="rId26"/>
    <p:sldId id="269" r:id="rId27"/>
    <p:sldId id="271" r:id="rId28"/>
    <p:sldId id="272" r:id="rId29"/>
    <p:sldId id="273" r:id="rId30"/>
    <p:sldId id="301" r:id="rId31"/>
    <p:sldId id="30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5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C1C3F9-E3AD-40A3-BF0C-0910088D784F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9AECF77A-6F7A-4FCA-ACB9-FB4FFD40B47B}">
      <dgm:prSet phldrT="[Текст]"/>
      <dgm:spPr/>
      <dgm:t>
        <a:bodyPr/>
        <a:lstStyle/>
        <a:p>
          <a:r>
            <a:rPr lang="uk-UA" dirty="0" smtClean="0"/>
            <a:t>Пошукові системи</a:t>
          </a:r>
          <a:endParaRPr lang="ru-RU" dirty="0"/>
        </a:p>
      </dgm:t>
    </dgm:pt>
    <dgm:pt modelId="{D7A89251-C3AF-4DFD-9428-4C9972105B7B}" type="parTrans" cxnId="{A70110B1-90E1-4EAB-A2F2-AC2E7D1771A5}">
      <dgm:prSet/>
      <dgm:spPr/>
      <dgm:t>
        <a:bodyPr/>
        <a:lstStyle/>
        <a:p>
          <a:endParaRPr lang="ru-RU"/>
        </a:p>
      </dgm:t>
    </dgm:pt>
    <dgm:pt modelId="{FE148AE1-3175-4FB3-BDE4-0B94EC8C99BD}" type="sibTrans" cxnId="{A70110B1-90E1-4EAB-A2F2-AC2E7D1771A5}">
      <dgm:prSet/>
      <dgm:spPr/>
      <dgm:t>
        <a:bodyPr/>
        <a:lstStyle/>
        <a:p>
          <a:endParaRPr lang="ru-RU"/>
        </a:p>
      </dgm:t>
    </dgm:pt>
    <dgm:pt modelId="{2F3FF446-3388-447C-B967-60C9D5FFBF4C}">
      <dgm:prSet phldrT="[Текст]"/>
      <dgm:spPr/>
      <dgm:t>
        <a:bodyPr/>
        <a:lstStyle/>
        <a:p>
          <a:r>
            <a:rPr lang="uk-UA" dirty="0" smtClean="0"/>
            <a:t>Віртуальні музеї</a:t>
          </a:r>
          <a:endParaRPr lang="ru-RU" dirty="0"/>
        </a:p>
      </dgm:t>
    </dgm:pt>
    <dgm:pt modelId="{791C1583-6C70-4A60-8814-A80BDEE74E54}" type="parTrans" cxnId="{34CB26AF-6E95-4505-8285-B5E883A89BA5}">
      <dgm:prSet/>
      <dgm:spPr/>
      <dgm:t>
        <a:bodyPr/>
        <a:lstStyle/>
        <a:p>
          <a:endParaRPr lang="ru-RU"/>
        </a:p>
      </dgm:t>
    </dgm:pt>
    <dgm:pt modelId="{E3E22572-8B35-4B33-AB28-BA6FBE91FB45}" type="sibTrans" cxnId="{34CB26AF-6E95-4505-8285-B5E883A89BA5}">
      <dgm:prSet/>
      <dgm:spPr/>
      <dgm:t>
        <a:bodyPr/>
        <a:lstStyle/>
        <a:p>
          <a:endParaRPr lang="ru-RU"/>
        </a:p>
      </dgm:t>
    </dgm:pt>
    <dgm:pt modelId="{0AAC26B6-5FB3-484E-94E8-DA86B69C0101}">
      <dgm:prSet phldrT="[Текст]"/>
      <dgm:spPr/>
      <dgm:t>
        <a:bodyPr/>
        <a:lstStyle/>
        <a:p>
          <a:r>
            <a:rPr lang="uk-UA" dirty="0" smtClean="0"/>
            <a:t>Енциклопедії</a:t>
          </a:r>
          <a:endParaRPr lang="ru-RU" dirty="0"/>
        </a:p>
      </dgm:t>
    </dgm:pt>
    <dgm:pt modelId="{7D2622B5-0EC7-4E31-9094-7AFF4C8244A6}" type="parTrans" cxnId="{FDAA4903-6551-4B73-94B2-2A133266603D}">
      <dgm:prSet/>
      <dgm:spPr/>
      <dgm:t>
        <a:bodyPr/>
        <a:lstStyle/>
        <a:p>
          <a:endParaRPr lang="ru-RU"/>
        </a:p>
      </dgm:t>
    </dgm:pt>
    <dgm:pt modelId="{CD1F07D1-49F6-41CA-8839-C38A306A2812}" type="sibTrans" cxnId="{FDAA4903-6551-4B73-94B2-2A133266603D}">
      <dgm:prSet/>
      <dgm:spPr/>
      <dgm:t>
        <a:bodyPr/>
        <a:lstStyle/>
        <a:p>
          <a:endParaRPr lang="ru-RU"/>
        </a:p>
      </dgm:t>
    </dgm:pt>
    <dgm:pt modelId="{31DD1AA0-E768-42D8-94CB-5121E7A9C6AB}" type="pres">
      <dgm:prSet presAssocID="{EEC1C3F9-E3AD-40A3-BF0C-0910088D784F}" presName="diagram" presStyleCnt="0">
        <dgm:presLayoutVars>
          <dgm:dir/>
          <dgm:animLvl val="lvl"/>
          <dgm:resizeHandles val="exact"/>
        </dgm:presLayoutVars>
      </dgm:prSet>
      <dgm:spPr/>
    </dgm:pt>
    <dgm:pt modelId="{17EB0415-A35D-4679-81A3-D98334AF5597}" type="pres">
      <dgm:prSet presAssocID="{9AECF77A-6F7A-4FCA-ACB9-FB4FFD40B47B}" presName="compNode" presStyleCnt="0"/>
      <dgm:spPr/>
    </dgm:pt>
    <dgm:pt modelId="{0F2564F1-F88D-4884-95D6-78A12D39D137}" type="pres">
      <dgm:prSet presAssocID="{9AECF77A-6F7A-4FCA-ACB9-FB4FFD40B47B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39FC110-9790-41D4-972F-9B602464939B}" type="pres">
      <dgm:prSet presAssocID="{9AECF77A-6F7A-4FCA-ACB9-FB4FFD40B4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7878B-55AD-4C3F-ACA7-2CD0A682B8EA}" type="pres">
      <dgm:prSet presAssocID="{9AECF77A-6F7A-4FCA-ACB9-FB4FFD40B47B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BD4A2CE6-0B24-4184-8561-2DF242BAC7CD}" type="pres">
      <dgm:prSet presAssocID="{9AECF77A-6F7A-4FCA-ACB9-FB4FFD40B47B}" presName="adorn" presStyleLbl="fgAccFollowNode1" presStyleIdx="0" presStyleCnt="3"/>
      <dgm:spPr/>
    </dgm:pt>
    <dgm:pt modelId="{0D6D3BCE-4A51-4CE2-9BEC-694EF0769634}" type="pres">
      <dgm:prSet presAssocID="{FE148AE1-3175-4FB3-BDE4-0B94EC8C99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E6E0170-9A66-4399-A78F-F8E02DF52C21}" type="pres">
      <dgm:prSet presAssocID="{2F3FF446-3388-447C-B967-60C9D5FFBF4C}" presName="compNode" presStyleCnt="0"/>
      <dgm:spPr/>
    </dgm:pt>
    <dgm:pt modelId="{E653C4BE-29CB-4699-9AFD-69ADB74FDF8F}" type="pres">
      <dgm:prSet presAssocID="{2F3FF446-3388-447C-B967-60C9D5FFBF4C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525E607-BC88-4F48-8015-B3B1B245E775}" type="pres">
      <dgm:prSet presAssocID="{2F3FF446-3388-447C-B967-60C9D5FFBF4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0DF97-C2B2-4CE9-A2EF-F9DCE93B4A8F}" type="pres">
      <dgm:prSet presAssocID="{2F3FF446-3388-447C-B967-60C9D5FFBF4C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D3E2B660-6A9A-4230-886D-BCB6DCC1DA9C}" type="pres">
      <dgm:prSet presAssocID="{2F3FF446-3388-447C-B967-60C9D5FFBF4C}" presName="adorn" presStyleLbl="fgAccFollowNode1" presStyleIdx="1" presStyleCnt="3"/>
      <dgm:spPr/>
    </dgm:pt>
    <dgm:pt modelId="{3E81D37E-E8A0-42D7-A190-377EBD68A56E}" type="pres">
      <dgm:prSet presAssocID="{E3E22572-8B35-4B33-AB28-BA6FBE91FB4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10D70F-98FC-4F50-AD8E-DF8D8033D8E1}" type="pres">
      <dgm:prSet presAssocID="{0AAC26B6-5FB3-484E-94E8-DA86B69C0101}" presName="compNode" presStyleCnt="0"/>
      <dgm:spPr/>
    </dgm:pt>
    <dgm:pt modelId="{BD0BEABF-C88B-472A-A1B6-2E812E080A65}" type="pres">
      <dgm:prSet presAssocID="{0AAC26B6-5FB3-484E-94E8-DA86B69C0101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472FB20-0B9C-44C1-A2B5-4035871AF16D}" type="pres">
      <dgm:prSet presAssocID="{0AAC26B6-5FB3-484E-94E8-DA86B69C010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490C84-5A3D-47D2-BD6D-4C840204D990}" type="pres">
      <dgm:prSet presAssocID="{0AAC26B6-5FB3-484E-94E8-DA86B69C0101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B4FEDE0A-EA8D-4765-8499-38D7C4DB4CA7}" type="pres">
      <dgm:prSet presAssocID="{0AAC26B6-5FB3-484E-94E8-DA86B69C0101}" presName="adorn" presStyleLbl="fgAccFollowNode1" presStyleIdx="2" presStyleCnt="3"/>
      <dgm:spPr/>
    </dgm:pt>
  </dgm:ptLst>
  <dgm:cxnLst>
    <dgm:cxn modelId="{FDAA4903-6551-4B73-94B2-2A133266603D}" srcId="{EEC1C3F9-E3AD-40A3-BF0C-0910088D784F}" destId="{0AAC26B6-5FB3-484E-94E8-DA86B69C0101}" srcOrd="2" destOrd="0" parTransId="{7D2622B5-0EC7-4E31-9094-7AFF4C8244A6}" sibTransId="{CD1F07D1-49F6-41CA-8839-C38A306A2812}"/>
    <dgm:cxn modelId="{0CBF291F-1FA6-4C66-AFF4-7AD641AE5567}" type="presOf" srcId="{E3E22572-8B35-4B33-AB28-BA6FBE91FB45}" destId="{3E81D37E-E8A0-42D7-A190-377EBD68A56E}" srcOrd="0" destOrd="0" presId="urn:microsoft.com/office/officeart/2005/8/layout/bList2"/>
    <dgm:cxn modelId="{5A6DDC49-9549-42E5-90E2-11F9445DF805}" type="presOf" srcId="{0AAC26B6-5FB3-484E-94E8-DA86B69C0101}" destId="{8472FB20-0B9C-44C1-A2B5-4035871AF16D}" srcOrd="0" destOrd="0" presId="urn:microsoft.com/office/officeart/2005/8/layout/bList2"/>
    <dgm:cxn modelId="{E8CDA8A4-3B49-420E-A9A3-A63D506CC66D}" type="presOf" srcId="{9AECF77A-6F7A-4FCA-ACB9-FB4FFD40B47B}" destId="{D39FC110-9790-41D4-972F-9B602464939B}" srcOrd="0" destOrd="0" presId="urn:microsoft.com/office/officeart/2005/8/layout/bList2"/>
    <dgm:cxn modelId="{01440FBD-BA2A-45F0-A747-E59100157135}" type="presOf" srcId="{2F3FF446-3388-447C-B967-60C9D5FFBF4C}" destId="{8525E607-BC88-4F48-8015-B3B1B245E775}" srcOrd="0" destOrd="0" presId="urn:microsoft.com/office/officeart/2005/8/layout/bList2"/>
    <dgm:cxn modelId="{16F93DED-52B1-4A5A-B582-C79DC3B5B633}" type="presOf" srcId="{9AECF77A-6F7A-4FCA-ACB9-FB4FFD40B47B}" destId="{7907878B-55AD-4C3F-ACA7-2CD0A682B8EA}" srcOrd="1" destOrd="0" presId="urn:microsoft.com/office/officeart/2005/8/layout/bList2"/>
    <dgm:cxn modelId="{49B20574-98A0-4945-B457-319422BF9046}" type="presOf" srcId="{0AAC26B6-5FB3-484E-94E8-DA86B69C0101}" destId="{C4490C84-5A3D-47D2-BD6D-4C840204D990}" srcOrd="1" destOrd="0" presId="urn:microsoft.com/office/officeart/2005/8/layout/bList2"/>
    <dgm:cxn modelId="{2EE037A6-4A71-4A9C-8288-456541BF3342}" type="presOf" srcId="{2F3FF446-3388-447C-B967-60C9D5FFBF4C}" destId="{2580DF97-C2B2-4CE9-A2EF-F9DCE93B4A8F}" srcOrd="1" destOrd="0" presId="urn:microsoft.com/office/officeart/2005/8/layout/bList2"/>
    <dgm:cxn modelId="{B45FD456-71DA-4884-A1AA-2FB3A634EF1D}" type="presOf" srcId="{EEC1C3F9-E3AD-40A3-BF0C-0910088D784F}" destId="{31DD1AA0-E768-42D8-94CB-5121E7A9C6AB}" srcOrd="0" destOrd="0" presId="urn:microsoft.com/office/officeart/2005/8/layout/bList2"/>
    <dgm:cxn modelId="{A70110B1-90E1-4EAB-A2F2-AC2E7D1771A5}" srcId="{EEC1C3F9-E3AD-40A3-BF0C-0910088D784F}" destId="{9AECF77A-6F7A-4FCA-ACB9-FB4FFD40B47B}" srcOrd="0" destOrd="0" parTransId="{D7A89251-C3AF-4DFD-9428-4C9972105B7B}" sibTransId="{FE148AE1-3175-4FB3-BDE4-0B94EC8C99BD}"/>
    <dgm:cxn modelId="{2E766AAE-E1AC-4D36-ADC1-67D5022910F0}" type="presOf" srcId="{FE148AE1-3175-4FB3-BDE4-0B94EC8C99BD}" destId="{0D6D3BCE-4A51-4CE2-9BEC-694EF0769634}" srcOrd="0" destOrd="0" presId="urn:microsoft.com/office/officeart/2005/8/layout/bList2"/>
    <dgm:cxn modelId="{34CB26AF-6E95-4505-8285-B5E883A89BA5}" srcId="{EEC1C3F9-E3AD-40A3-BF0C-0910088D784F}" destId="{2F3FF446-3388-447C-B967-60C9D5FFBF4C}" srcOrd="1" destOrd="0" parTransId="{791C1583-6C70-4A60-8814-A80BDEE74E54}" sibTransId="{E3E22572-8B35-4B33-AB28-BA6FBE91FB45}"/>
    <dgm:cxn modelId="{A717172C-EC1A-4B7B-A579-4B5D14D94959}" type="presParOf" srcId="{31DD1AA0-E768-42D8-94CB-5121E7A9C6AB}" destId="{17EB0415-A35D-4679-81A3-D98334AF5597}" srcOrd="0" destOrd="0" presId="urn:microsoft.com/office/officeart/2005/8/layout/bList2"/>
    <dgm:cxn modelId="{FB53354E-9BDB-43A9-8394-3A6EC3A2CA2F}" type="presParOf" srcId="{17EB0415-A35D-4679-81A3-D98334AF5597}" destId="{0F2564F1-F88D-4884-95D6-78A12D39D137}" srcOrd="0" destOrd="0" presId="urn:microsoft.com/office/officeart/2005/8/layout/bList2"/>
    <dgm:cxn modelId="{B29FAD5B-B696-4100-8D1C-3A81CB48DA3E}" type="presParOf" srcId="{17EB0415-A35D-4679-81A3-D98334AF5597}" destId="{D39FC110-9790-41D4-972F-9B602464939B}" srcOrd="1" destOrd="0" presId="urn:microsoft.com/office/officeart/2005/8/layout/bList2"/>
    <dgm:cxn modelId="{1D1E9931-2798-47A9-A2A2-7F339E3ED301}" type="presParOf" srcId="{17EB0415-A35D-4679-81A3-D98334AF5597}" destId="{7907878B-55AD-4C3F-ACA7-2CD0A682B8EA}" srcOrd="2" destOrd="0" presId="urn:microsoft.com/office/officeart/2005/8/layout/bList2"/>
    <dgm:cxn modelId="{7EAB9388-5CFF-4D0D-8D8F-AB704694CFD2}" type="presParOf" srcId="{17EB0415-A35D-4679-81A3-D98334AF5597}" destId="{BD4A2CE6-0B24-4184-8561-2DF242BAC7CD}" srcOrd="3" destOrd="0" presId="urn:microsoft.com/office/officeart/2005/8/layout/bList2"/>
    <dgm:cxn modelId="{D2968C66-C3F2-434B-BEE4-E747B1FA17A2}" type="presParOf" srcId="{31DD1AA0-E768-42D8-94CB-5121E7A9C6AB}" destId="{0D6D3BCE-4A51-4CE2-9BEC-694EF0769634}" srcOrd="1" destOrd="0" presId="urn:microsoft.com/office/officeart/2005/8/layout/bList2"/>
    <dgm:cxn modelId="{CC7C36AA-089F-447B-8039-28738FE2AA21}" type="presParOf" srcId="{31DD1AA0-E768-42D8-94CB-5121E7A9C6AB}" destId="{2E6E0170-9A66-4399-A78F-F8E02DF52C21}" srcOrd="2" destOrd="0" presId="urn:microsoft.com/office/officeart/2005/8/layout/bList2"/>
    <dgm:cxn modelId="{FD151975-30EA-4F3E-8D7D-5E74E3152E6E}" type="presParOf" srcId="{2E6E0170-9A66-4399-A78F-F8E02DF52C21}" destId="{E653C4BE-29CB-4699-9AFD-69ADB74FDF8F}" srcOrd="0" destOrd="0" presId="urn:microsoft.com/office/officeart/2005/8/layout/bList2"/>
    <dgm:cxn modelId="{A09F2831-7AE0-4E30-9043-ACD2A78A6ED7}" type="presParOf" srcId="{2E6E0170-9A66-4399-A78F-F8E02DF52C21}" destId="{8525E607-BC88-4F48-8015-B3B1B245E775}" srcOrd="1" destOrd="0" presId="urn:microsoft.com/office/officeart/2005/8/layout/bList2"/>
    <dgm:cxn modelId="{E97B6878-E043-4EA6-B2D6-9C17F185D6B8}" type="presParOf" srcId="{2E6E0170-9A66-4399-A78F-F8E02DF52C21}" destId="{2580DF97-C2B2-4CE9-A2EF-F9DCE93B4A8F}" srcOrd="2" destOrd="0" presId="urn:microsoft.com/office/officeart/2005/8/layout/bList2"/>
    <dgm:cxn modelId="{201A6876-0833-4848-B9E8-8E23733BAB8F}" type="presParOf" srcId="{2E6E0170-9A66-4399-A78F-F8E02DF52C21}" destId="{D3E2B660-6A9A-4230-886D-BCB6DCC1DA9C}" srcOrd="3" destOrd="0" presId="urn:microsoft.com/office/officeart/2005/8/layout/bList2"/>
    <dgm:cxn modelId="{AF319B44-3BB7-4E2D-9DFD-D5F55A332DD4}" type="presParOf" srcId="{31DD1AA0-E768-42D8-94CB-5121E7A9C6AB}" destId="{3E81D37E-E8A0-42D7-A190-377EBD68A56E}" srcOrd="3" destOrd="0" presId="urn:microsoft.com/office/officeart/2005/8/layout/bList2"/>
    <dgm:cxn modelId="{B77F06C3-334F-4977-9CD1-E9B0CB446A4F}" type="presParOf" srcId="{31DD1AA0-E768-42D8-94CB-5121E7A9C6AB}" destId="{6E10D70F-98FC-4F50-AD8E-DF8D8033D8E1}" srcOrd="4" destOrd="0" presId="urn:microsoft.com/office/officeart/2005/8/layout/bList2"/>
    <dgm:cxn modelId="{D264E450-14B8-46B5-98C1-CE5518326817}" type="presParOf" srcId="{6E10D70F-98FC-4F50-AD8E-DF8D8033D8E1}" destId="{BD0BEABF-C88B-472A-A1B6-2E812E080A65}" srcOrd="0" destOrd="0" presId="urn:microsoft.com/office/officeart/2005/8/layout/bList2"/>
    <dgm:cxn modelId="{78C7CF52-6389-4F44-891B-36A3F5A7B8DE}" type="presParOf" srcId="{6E10D70F-98FC-4F50-AD8E-DF8D8033D8E1}" destId="{8472FB20-0B9C-44C1-A2B5-4035871AF16D}" srcOrd="1" destOrd="0" presId="urn:microsoft.com/office/officeart/2005/8/layout/bList2"/>
    <dgm:cxn modelId="{7418F440-6AA6-40AC-BBEB-12655E0B3C02}" type="presParOf" srcId="{6E10D70F-98FC-4F50-AD8E-DF8D8033D8E1}" destId="{C4490C84-5A3D-47D2-BD6D-4C840204D990}" srcOrd="2" destOrd="0" presId="urn:microsoft.com/office/officeart/2005/8/layout/bList2"/>
    <dgm:cxn modelId="{0BBA60B1-A1F9-47C0-A114-DB6216659AD0}" type="presParOf" srcId="{6E10D70F-98FC-4F50-AD8E-DF8D8033D8E1}" destId="{B4FEDE0A-EA8D-4765-8499-38D7C4DB4CA7}" srcOrd="3" destOrd="0" presId="urn:microsoft.com/office/officeart/2005/8/layout/b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C1C3F9-E3AD-40A3-BF0C-0910088D784F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9AECF77A-6F7A-4FCA-ACB9-FB4FFD40B47B}">
      <dgm:prSet phldrT="[Текст]"/>
      <dgm:spPr/>
      <dgm:t>
        <a:bodyPr/>
        <a:lstStyle/>
        <a:p>
          <a:r>
            <a:rPr lang="uk-UA" dirty="0" smtClean="0"/>
            <a:t>Електронні підручники, література</a:t>
          </a:r>
          <a:endParaRPr lang="ru-RU" dirty="0"/>
        </a:p>
      </dgm:t>
    </dgm:pt>
    <dgm:pt modelId="{D7A89251-C3AF-4DFD-9428-4C9972105B7B}" type="parTrans" cxnId="{A70110B1-90E1-4EAB-A2F2-AC2E7D1771A5}">
      <dgm:prSet/>
      <dgm:spPr/>
      <dgm:t>
        <a:bodyPr/>
        <a:lstStyle/>
        <a:p>
          <a:endParaRPr lang="ru-RU"/>
        </a:p>
      </dgm:t>
    </dgm:pt>
    <dgm:pt modelId="{FE148AE1-3175-4FB3-BDE4-0B94EC8C99BD}" type="sibTrans" cxnId="{A70110B1-90E1-4EAB-A2F2-AC2E7D1771A5}">
      <dgm:prSet/>
      <dgm:spPr/>
      <dgm:t>
        <a:bodyPr/>
        <a:lstStyle/>
        <a:p>
          <a:endParaRPr lang="ru-RU"/>
        </a:p>
      </dgm:t>
    </dgm:pt>
    <dgm:pt modelId="{2F3FF446-3388-447C-B967-60C9D5FFBF4C}">
      <dgm:prSet phldrT="[Текст]"/>
      <dgm:spPr/>
      <dgm:t>
        <a:bodyPr/>
        <a:lstStyle/>
        <a:p>
          <a:r>
            <a:rPr lang="uk-UA" dirty="0" err="1" smtClean="0"/>
            <a:t>Онлайнові</a:t>
          </a:r>
          <a:r>
            <a:rPr lang="uk-UA" dirty="0" smtClean="0"/>
            <a:t> перекладачі, словники</a:t>
          </a:r>
          <a:endParaRPr lang="ru-RU" dirty="0"/>
        </a:p>
      </dgm:t>
    </dgm:pt>
    <dgm:pt modelId="{791C1583-6C70-4A60-8814-A80BDEE74E54}" type="parTrans" cxnId="{34CB26AF-6E95-4505-8285-B5E883A89BA5}">
      <dgm:prSet/>
      <dgm:spPr/>
      <dgm:t>
        <a:bodyPr/>
        <a:lstStyle/>
        <a:p>
          <a:endParaRPr lang="ru-RU"/>
        </a:p>
      </dgm:t>
    </dgm:pt>
    <dgm:pt modelId="{E3E22572-8B35-4B33-AB28-BA6FBE91FB45}" type="sibTrans" cxnId="{34CB26AF-6E95-4505-8285-B5E883A89BA5}">
      <dgm:prSet/>
      <dgm:spPr/>
      <dgm:t>
        <a:bodyPr/>
        <a:lstStyle/>
        <a:p>
          <a:endParaRPr lang="ru-RU"/>
        </a:p>
      </dgm:t>
    </dgm:pt>
    <dgm:pt modelId="{0AAC26B6-5FB3-484E-94E8-DA86B69C0101}">
      <dgm:prSet phldrT="[Текст]"/>
      <dgm:spPr/>
      <dgm:t>
        <a:bodyPr/>
        <a:lstStyle/>
        <a:p>
          <a:r>
            <a:rPr lang="uk-UA" dirty="0" smtClean="0"/>
            <a:t>Відео та </a:t>
          </a:r>
          <a:r>
            <a:rPr lang="uk-UA" dirty="0" err="1" smtClean="0"/>
            <a:t>“живі”</a:t>
          </a:r>
          <a:r>
            <a:rPr lang="uk-UA" dirty="0" smtClean="0"/>
            <a:t> трансляції</a:t>
          </a:r>
          <a:endParaRPr lang="ru-RU" dirty="0"/>
        </a:p>
      </dgm:t>
    </dgm:pt>
    <dgm:pt modelId="{7D2622B5-0EC7-4E31-9094-7AFF4C8244A6}" type="parTrans" cxnId="{FDAA4903-6551-4B73-94B2-2A133266603D}">
      <dgm:prSet/>
      <dgm:spPr/>
      <dgm:t>
        <a:bodyPr/>
        <a:lstStyle/>
        <a:p>
          <a:endParaRPr lang="ru-RU"/>
        </a:p>
      </dgm:t>
    </dgm:pt>
    <dgm:pt modelId="{CD1F07D1-49F6-41CA-8839-C38A306A2812}" type="sibTrans" cxnId="{FDAA4903-6551-4B73-94B2-2A133266603D}">
      <dgm:prSet/>
      <dgm:spPr/>
      <dgm:t>
        <a:bodyPr/>
        <a:lstStyle/>
        <a:p>
          <a:endParaRPr lang="ru-RU"/>
        </a:p>
      </dgm:t>
    </dgm:pt>
    <dgm:pt modelId="{31DD1AA0-E768-42D8-94CB-5121E7A9C6AB}" type="pres">
      <dgm:prSet presAssocID="{EEC1C3F9-E3AD-40A3-BF0C-0910088D784F}" presName="diagram" presStyleCnt="0">
        <dgm:presLayoutVars>
          <dgm:dir/>
          <dgm:animLvl val="lvl"/>
          <dgm:resizeHandles val="exact"/>
        </dgm:presLayoutVars>
      </dgm:prSet>
      <dgm:spPr/>
    </dgm:pt>
    <dgm:pt modelId="{17EB0415-A35D-4679-81A3-D98334AF5597}" type="pres">
      <dgm:prSet presAssocID="{9AECF77A-6F7A-4FCA-ACB9-FB4FFD40B47B}" presName="compNode" presStyleCnt="0"/>
      <dgm:spPr/>
    </dgm:pt>
    <dgm:pt modelId="{0F2564F1-F88D-4884-95D6-78A12D39D137}" type="pres">
      <dgm:prSet presAssocID="{9AECF77A-6F7A-4FCA-ACB9-FB4FFD40B47B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39FC110-9790-41D4-972F-9B602464939B}" type="pres">
      <dgm:prSet presAssocID="{9AECF77A-6F7A-4FCA-ACB9-FB4FFD40B4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7878B-55AD-4C3F-ACA7-2CD0A682B8EA}" type="pres">
      <dgm:prSet presAssocID="{9AECF77A-6F7A-4FCA-ACB9-FB4FFD40B47B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BD4A2CE6-0B24-4184-8561-2DF242BAC7CD}" type="pres">
      <dgm:prSet presAssocID="{9AECF77A-6F7A-4FCA-ACB9-FB4FFD40B47B}" presName="adorn" presStyleLbl="fgAccFollowNode1" presStyleIdx="0" presStyleCnt="3"/>
      <dgm:spPr/>
    </dgm:pt>
    <dgm:pt modelId="{0D6D3BCE-4A51-4CE2-9BEC-694EF0769634}" type="pres">
      <dgm:prSet presAssocID="{FE148AE1-3175-4FB3-BDE4-0B94EC8C99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E6E0170-9A66-4399-A78F-F8E02DF52C21}" type="pres">
      <dgm:prSet presAssocID="{2F3FF446-3388-447C-B967-60C9D5FFBF4C}" presName="compNode" presStyleCnt="0"/>
      <dgm:spPr/>
    </dgm:pt>
    <dgm:pt modelId="{E653C4BE-29CB-4699-9AFD-69ADB74FDF8F}" type="pres">
      <dgm:prSet presAssocID="{2F3FF446-3388-447C-B967-60C9D5FFBF4C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525E607-BC88-4F48-8015-B3B1B245E775}" type="pres">
      <dgm:prSet presAssocID="{2F3FF446-3388-447C-B967-60C9D5FFBF4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0DF97-C2B2-4CE9-A2EF-F9DCE93B4A8F}" type="pres">
      <dgm:prSet presAssocID="{2F3FF446-3388-447C-B967-60C9D5FFBF4C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D3E2B660-6A9A-4230-886D-BCB6DCC1DA9C}" type="pres">
      <dgm:prSet presAssocID="{2F3FF446-3388-447C-B967-60C9D5FFBF4C}" presName="adorn" presStyleLbl="fgAccFollowNode1" presStyleIdx="1" presStyleCnt="3"/>
      <dgm:spPr/>
    </dgm:pt>
    <dgm:pt modelId="{3E81D37E-E8A0-42D7-A190-377EBD68A56E}" type="pres">
      <dgm:prSet presAssocID="{E3E22572-8B35-4B33-AB28-BA6FBE91FB4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10D70F-98FC-4F50-AD8E-DF8D8033D8E1}" type="pres">
      <dgm:prSet presAssocID="{0AAC26B6-5FB3-484E-94E8-DA86B69C0101}" presName="compNode" presStyleCnt="0"/>
      <dgm:spPr/>
    </dgm:pt>
    <dgm:pt modelId="{BD0BEABF-C88B-472A-A1B6-2E812E080A65}" type="pres">
      <dgm:prSet presAssocID="{0AAC26B6-5FB3-484E-94E8-DA86B69C0101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472FB20-0B9C-44C1-A2B5-4035871AF16D}" type="pres">
      <dgm:prSet presAssocID="{0AAC26B6-5FB3-484E-94E8-DA86B69C010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490C84-5A3D-47D2-BD6D-4C840204D990}" type="pres">
      <dgm:prSet presAssocID="{0AAC26B6-5FB3-484E-94E8-DA86B69C0101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B4FEDE0A-EA8D-4765-8499-38D7C4DB4CA7}" type="pres">
      <dgm:prSet presAssocID="{0AAC26B6-5FB3-484E-94E8-DA86B69C0101}" presName="adorn" presStyleLbl="fgAccFollowNode1" presStyleIdx="2" presStyleCnt="3"/>
      <dgm:spPr/>
    </dgm:pt>
  </dgm:ptLst>
  <dgm:cxnLst>
    <dgm:cxn modelId="{40AE196E-69BE-4750-A8AE-9539E02DBB01}" type="presOf" srcId="{FE148AE1-3175-4FB3-BDE4-0B94EC8C99BD}" destId="{0D6D3BCE-4A51-4CE2-9BEC-694EF0769634}" srcOrd="0" destOrd="0" presId="urn:microsoft.com/office/officeart/2005/8/layout/bList2"/>
    <dgm:cxn modelId="{FDAA4903-6551-4B73-94B2-2A133266603D}" srcId="{EEC1C3F9-E3AD-40A3-BF0C-0910088D784F}" destId="{0AAC26B6-5FB3-484E-94E8-DA86B69C0101}" srcOrd="2" destOrd="0" parTransId="{7D2622B5-0EC7-4E31-9094-7AFF4C8244A6}" sibTransId="{CD1F07D1-49F6-41CA-8839-C38A306A2812}"/>
    <dgm:cxn modelId="{27A00A60-5E3B-489A-81F6-0E3DC13A715F}" type="presOf" srcId="{9AECF77A-6F7A-4FCA-ACB9-FB4FFD40B47B}" destId="{D39FC110-9790-41D4-972F-9B602464939B}" srcOrd="0" destOrd="0" presId="urn:microsoft.com/office/officeart/2005/8/layout/bList2"/>
    <dgm:cxn modelId="{24162167-E80D-4993-BAE3-7F684411F2AF}" type="presOf" srcId="{2F3FF446-3388-447C-B967-60C9D5FFBF4C}" destId="{2580DF97-C2B2-4CE9-A2EF-F9DCE93B4A8F}" srcOrd="1" destOrd="0" presId="urn:microsoft.com/office/officeart/2005/8/layout/bList2"/>
    <dgm:cxn modelId="{8044309A-334B-4248-BB80-43C059AC8718}" type="presOf" srcId="{0AAC26B6-5FB3-484E-94E8-DA86B69C0101}" destId="{8472FB20-0B9C-44C1-A2B5-4035871AF16D}" srcOrd="0" destOrd="0" presId="urn:microsoft.com/office/officeart/2005/8/layout/bList2"/>
    <dgm:cxn modelId="{79BA44C8-6E35-4AF1-AFB3-D2853FB4AC36}" type="presOf" srcId="{E3E22572-8B35-4B33-AB28-BA6FBE91FB45}" destId="{3E81D37E-E8A0-42D7-A190-377EBD68A56E}" srcOrd="0" destOrd="0" presId="urn:microsoft.com/office/officeart/2005/8/layout/bList2"/>
    <dgm:cxn modelId="{2AB3CC4D-37D9-4E6B-82FF-F984FA2A00BD}" type="presOf" srcId="{EEC1C3F9-E3AD-40A3-BF0C-0910088D784F}" destId="{31DD1AA0-E768-42D8-94CB-5121E7A9C6AB}" srcOrd="0" destOrd="0" presId="urn:microsoft.com/office/officeart/2005/8/layout/bList2"/>
    <dgm:cxn modelId="{A70110B1-90E1-4EAB-A2F2-AC2E7D1771A5}" srcId="{EEC1C3F9-E3AD-40A3-BF0C-0910088D784F}" destId="{9AECF77A-6F7A-4FCA-ACB9-FB4FFD40B47B}" srcOrd="0" destOrd="0" parTransId="{D7A89251-C3AF-4DFD-9428-4C9972105B7B}" sibTransId="{FE148AE1-3175-4FB3-BDE4-0B94EC8C99BD}"/>
    <dgm:cxn modelId="{7B782D82-561C-4AE8-8C0D-6E91DAF76E2B}" type="presOf" srcId="{9AECF77A-6F7A-4FCA-ACB9-FB4FFD40B47B}" destId="{7907878B-55AD-4C3F-ACA7-2CD0A682B8EA}" srcOrd="1" destOrd="0" presId="urn:microsoft.com/office/officeart/2005/8/layout/bList2"/>
    <dgm:cxn modelId="{2E1C251B-0073-42E2-A096-EA81195EA1CE}" type="presOf" srcId="{2F3FF446-3388-447C-B967-60C9D5FFBF4C}" destId="{8525E607-BC88-4F48-8015-B3B1B245E775}" srcOrd="0" destOrd="0" presId="urn:microsoft.com/office/officeart/2005/8/layout/bList2"/>
    <dgm:cxn modelId="{34CB26AF-6E95-4505-8285-B5E883A89BA5}" srcId="{EEC1C3F9-E3AD-40A3-BF0C-0910088D784F}" destId="{2F3FF446-3388-447C-B967-60C9D5FFBF4C}" srcOrd="1" destOrd="0" parTransId="{791C1583-6C70-4A60-8814-A80BDEE74E54}" sibTransId="{E3E22572-8B35-4B33-AB28-BA6FBE91FB45}"/>
    <dgm:cxn modelId="{82B896C8-D5F8-4553-B041-B803332D406C}" type="presOf" srcId="{0AAC26B6-5FB3-484E-94E8-DA86B69C0101}" destId="{C4490C84-5A3D-47D2-BD6D-4C840204D990}" srcOrd="1" destOrd="0" presId="urn:microsoft.com/office/officeart/2005/8/layout/bList2"/>
    <dgm:cxn modelId="{C6CE67C9-2D21-4ED2-B19A-12ED6CC720D2}" type="presParOf" srcId="{31DD1AA0-E768-42D8-94CB-5121E7A9C6AB}" destId="{17EB0415-A35D-4679-81A3-D98334AF5597}" srcOrd="0" destOrd="0" presId="urn:microsoft.com/office/officeart/2005/8/layout/bList2"/>
    <dgm:cxn modelId="{6459A33F-9FEC-4780-8A54-FBA7B9041F71}" type="presParOf" srcId="{17EB0415-A35D-4679-81A3-D98334AF5597}" destId="{0F2564F1-F88D-4884-95D6-78A12D39D137}" srcOrd="0" destOrd="0" presId="urn:microsoft.com/office/officeart/2005/8/layout/bList2"/>
    <dgm:cxn modelId="{C7A76BFC-A3A1-4EF0-BF68-2C9E0D51F8BF}" type="presParOf" srcId="{17EB0415-A35D-4679-81A3-D98334AF5597}" destId="{D39FC110-9790-41D4-972F-9B602464939B}" srcOrd="1" destOrd="0" presId="urn:microsoft.com/office/officeart/2005/8/layout/bList2"/>
    <dgm:cxn modelId="{A946C76D-2AC9-4928-8D76-1040409E5C40}" type="presParOf" srcId="{17EB0415-A35D-4679-81A3-D98334AF5597}" destId="{7907878B-55AD-4C3F-ACA7-2CD0A682B8EA}" srcOrd="2" destOrd="0" presId="urn:microsoft.com/office/officeart/2005/8/layout/bList2"/>
    <dgm:cxn modelId="{8D2595B9-9707-4A50-A555-E900EB8F2164}" type="presParOf" srcId="{17EB0415-A35D-4679-81A3-D98334AF5597}" destId="{BD4A2CE6-0B24-4184-8561-2DF242BAC7CD}" srcOrd="3" destOrd="0" presId="urn:microsoft.com/office/officeart/2005/8/layout/bList2"/>
    <dgm:cxn modelId="{4BE80A8D-A444-4340-9690-2B84E05F7131}" type="presParOf" srcId="{31DD1AA0-E768-42D8-94CB-5121E7A9C6AB}" destId="{0D6D3BCE-4A51-4CE2-9BEC-694EF0769634}" srcOrd="1" destOrd="0" presId="urn:microsoft.com/office/officeart/2005/8/layout/bList2"/>
    <dgm:cxn modelId="{000DDA32-ABCC-4658-AE2C-BAFF2DFA7BA4}" type="presParOf" srcId="{31DD1AA0-E768-42D8-94CB-5121E7A9C6AB}" destId="{2E6E0170-9A66-4399-A78F-F8E02DF52C21}" srcOrd="2" destOrd="0" presId="urn:microsoft.com/office/officeart/2005/8/layout/bList2"/>
    <dgm:cxn modelId="{25DFB8CE-C6DB-4424-A308-956BD4D7B880}" type="presParOf" srcId="{2E6E0170-9A66-4399-A78F-F8E02DF52C21}" destId="{E653C4BE-29CB-4699-9AFD-69ADB74FDF8F}" srcOrd="0" destOrd="0" presId="urn:microsoft.com/office/officeart/2005/8/layout/bList2"/>
    <dgm:cxn modelId="{26C9A275-ACD4-49D4-9484-DCA6BAA2733A}" type="presParOf" srcId="{2E6E0170-9A66-4399-A78F-F8E02DF52C21}" destId="{8525E607-BC88-4F48-8015-B3B1B245E775}" srcOrd="1" destOrd="0" presId="urn:microsoft.com/office/officeart/2005/8/layout/bList2"/>
    <dgm:cxn modelId="{ABD68573-19A4-4754-9050-B44A1C8C4394}" type="presParOf" srcId="{2E6E0170-9A66-4399-A78F-F8E02DF52C21}" destId="{2580DF97-C2B2-4CE9-A2EF-F9DCE93B4A8F}" srcOrd="2" destOrd="0" presId="urn:microsoft.com/office/officeart/2005/8/layout/bList2"/>
    <dgm:cxn modelId="{D5601655-B254-46D0-BEF7-0B28DB507961}" type="presParOf" srcId="{2E6E0170-9A66-4399-A78F-F8E02DF52C21}" destId="{D3E2B660-6A9A-4230-886D-BCB6DCC1DA9C}" srcOrd="3" destOrd="0" presId="urn:microsoft.com/office/officeart/2005/8/layout/bList2"/>
    <dgm:cxn modelId="{E913568D-62AF-43F1-8B58-C60953763CFA}" type="presParOf" srcId="{31DD1AA0-E768-42D8-94CB-5121E7A9C6AB}" destId="{3E81D37E-E8A0-42D7-A190-377EBD68A56E}" srcOrd="3" destOrd="0" presId="urn:microsoft.com/office/officeart/2005/8/layout/bList2"/>
    <dgm:cxn modelId="{3CCB8BA5-23D8-4D28-B044-4E0455304B47}" type="presParOf" srcId="{31DD1AA0-E768-42D8-94CB-5121E7A9C6AB}" destId="{6E10D70F-98FC-4F50-AD8E-DF8D8033D8E1}" srcOrd="4" destOrd="0" presId="urn:microsoft.com/office/officeart/2005/8/layout/bList2"/>
    <dgm:cxn modelId="{7EC19458-344B-48B9-AD8C-5E003756556D}" type="presParOf" srcId="{6E10D70F-98FC-4F50-AD8E-DF8D8033D8E1}" destId="{BD0BEABF-C88B-472A-A1B6-2E812E080A65}" srcOrd="0" destOrd="0" presId="urn:microsoft.com/office/officeart/2005/8/layout/bList2"/>
    <dgm:cxn modelId="{E6D193D4-FC9D-4F85-AEF3-8D3029D5A15F}" type="presParOf" srcId="{6E10D70F-98FC-4F50-AD8E-DF8D8033D8E1}" destId="{8472FB20-0B9C-44C1-A2B5-4035871AF16D}" srcOrd="1" destOrd="0" presId="urn:microsoft.com/office/officeart/2005/8/layout/bList2"/>
    <dgm:cxn modelId="{B9BF0A80-CF15-4500-99A6-A9B6AF0B7A62}" type="presParOf" srcId="{6E10D70F-98FC-4F50-AD8E-DF8D8033D8E1}" destId="{C4490C84-5A3D-47D2-BD6D-4C840204D990}" srcOrd="2" destOrd="0" presId="urn:microsoft.com/office/officeart/2005/8/layout/bList2"/>
    <dgm:cxn modelId="{F03283E9-6F8B-44EA-9DEA-8EE4D6D7A27F}" type="presParOf" srcId="{6E10D70F-98FC-4F50-AD8E-DF8D8033D8E1}" destId="{B4FEDE0A-EA8D-4765-8499-38D7C4DB4CA7}" srcOrd="3" destOrd="0" presId="urn:microsoft.com/office/officeart/2005/8/layout/b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135955-DAFC-48DC-B888-FB83301C68D6}" type="doc">
      <dgm:prSet loTypeId="urn:microsoft.com/office/officeart/2005/8/layout/list1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36FB796-7581-483E-B597-AE3AD7CD8B80}">
      <dgm:prSet phldrT="[Текст]" custT="1"/>
      <dgm:spPr/>
      <dgm:t>
        <a:bodyPr/>
        <a:lstStyle/>
        <a:p>
          <a:r>
            <a:rPr lang="uk-UA" sz="1600" b="1" dirty="0" smtClean="0"/>
            <a:t>Разом працюють над великими колективними проектами (наприклад, </a:t>
          </a:r>
          <a:r>
            <a:rPr lang="uk-UA" sz="1600" b="1" dirty="0" err="1" smtClean="0"/>
            <a:t>Вікіпедія</a:t>
          </a:r>
          <a:r>
            <a:rPr lang="uk-UA" sz="1600" b="1" dirty="0" smtClean="0"/>
            <a:t>);</a:t>
          </a:r>
          <a:endParaRPr lang="ru-RU" sz="1600" b="1" dirty="0"/>
        </a:p>
      </dgm:t>
    </dgm:pt>
    <dgm:pt modelId="{D8EDC727-C945-4359-B74B-C356686CFD83}" type="parTrans" cxnId="{1B5C5FB4-EFDE-47CF-ADAB-23777617B528}">
      <dgm:prSet/>
      <dgm:spPr/>
      <dgm:t>
        <a:bodyPr/>
        <a:lstStyle/>
        <a:p>
          <a:endParaRPr lang="ru-RU"/>
        </a:p>
      </dgm:t>
    </dgm:pt>
    <dgm:pt modelId="{9347C428-2DF7-4E8E-A461-91CA6D337B1F}" type="sibTrans" cxnId="{1B5C5FB4-EFDE-47CF-ADAB-23777617B528}">
      <dgm:prSet/>
      <dgm:spPr/>
      <dgm:t>
        <a:bodyPr/>
        <a:lstStyle/>
        <a:p>
          <a:endParaRPr lang="ru-RU"/>
        </a:p>
      </dgm:t>
    </dgm:pt>
    <dgm:pt modelId="{0604E4E6-887F-4205-90D0-45F3C4184707}">
      <dgm:prSet phldrT="[Текст]" custT="1"/>
      <dgm:spPr/>
      <dgm:t>
        <a:bodyPr/>
        <a:lstStyle/>
        <a:p>
          <a:r>
            <a:rPr lang="uk-UA" sz="1600" b="1" dirty="0" smtClean="0"/>
            <a:t>Беруть активну участь у  роботі різноманітних </a:t>
          </a:r>
          <a:r>
            <a:rPr lang="uk-UA" sz="1600" b="1" dirty="0" err="1" smtClean="0"/>
            <a:t>інтернет-спільнот</a:t>
          </a:r>
          <a:r>
            <a:rPr lang="uk-UA" sz="1600" b="1" dirty="0" smtClean="0"/>
            <a:t>, форумів, груп;</a:t>
          </a:r>
          <a:endParaRPr lang="ru-RU" sz="1600" b="1" dirty="0"/>
        </a:p>
      </dgm:t>
    </dgm:pt>
    <dgm:pt modelId="{F851A200-D713-4D70-B8BC-7E1E7FF8D031}" type="parTrans" cxnId="{6286B6C4-329D-4EBD-AAE6-BBD6AD77E8D9}">
      <dgm:prSet/>
      <dgm:spPr/>
      <dgm:t>
        <a:bodyPr/>
        <a:lstStyle/>
        <a:p>
          <a:endParaRPr lang="ru-RU"/>
        </a:p>
      </dgm:t>
    </dgm:pt>
    <dgm:pt modelId="{D9141345-CD44-48F2-8ACE-E83CBB4AB470}" type="sibTrans" cxnId="{6286B6C4-329D-4EBD-AAE6-BBD6AD77E8D9}">
      <dgm:prSet/>
      <dgm:spPr/>
      <dgm:t>
        <a:bodyPr/>
        <a:lstStyle/>
        <a:p>
          <a:endParaRPr lang="ru-RU"/>
        </a:p>
      </dgm:t>
    </dgm:pt>
    <dgm:pt modelId="{345F77F8-2370-4755-A657-54A140DAF362}">
      <dgm:prSet phldrT="[Текст]" custT="1"/>
      <dgm:spPr/>
      <dgm:t>
        <a:bodyPr/>
        <a:lstStyle/>
        <a:p>
          <a:r>
            <a:rPr lang="uk-UA" sz="1600" b="1" dirty="0" smtClean="0"/>
            <a:t>Додають до матеріалі сайтів свої коментарі;</a:t>
          </a:r>
          <a:endParaRPr lang="ru-RU" sz="1600" b="1" dirty="0"/>
        </a:p>
      </dgm:t>
    </dgm:pt>
    <dgm:pt modelId="{AA6CB142-E492-444D-9E87-2B91E3AEF9A9}" type="parTrans" cxnId="{807EFA3B-BBD8-4CCA-B126-DC69CA4625E2}">
      <dgm:prSet/>
      <dgm:spPr/>
      <dgm:t>
        <a:bodyPr/>
        <a:lstStyle/>
        <a:p>
          <a:endParaRPr lang="ru-RU"/>
        </a:p>
      </dgm:t>
    </dgm:pt>
    <dgm:pt modelId="{BAD25CBF-F7DC-4708-9B02-7FEAE1D0AE4D}" type="sibTrans" cxnId="{807EFA3B-BBD8-4CCA-B126-DC69CA4625E2}">
      <dgm:prSet/>
      <dgm:spPr/>
      <dgm:t>
        <a:bodyPr/>
        <a:lstStyle/>
        <a:p>
          <a:endParaRPr lang="ru-RU"/>
        </a:p>
      </dgm:t>
    </dgm:pt>
    <dgm:pt modelId="{4C6B2E25-457C-4DC6-91B7-A5B97A84A9AB}">
      <dgm:prSet phldrT="[Текст]" custT="1"/>
      <dgm:spPr/>
      <dgm:t>
        <a:bodyPr/>
        <a:lstStyle/>
        <a:p>
          <a:r>
            <a:rPr lang="uk-UA" sz="1600" dirty="0" smtClean="0"/>
            <a:t>Ведуть персональні он-лайнові щоденники</a:t>
          </a:r>
          <a:r>
            <a:rPr lang="uk-UA" sz="500" dirty="0" smtClean="0"/>
            <a:t>;</a:t>
          </a:r>
          <a:endParaRPr lang="ru-RU" sz="500" dirty="0"/>
        </a:p>
      </dgm:t>
    </dgm:pt>
    <dgm:pt modelId="{A356019E-2B2C-44BF-8DAE-4B83052A7632}" type="parTrans" cxnId="{88E52330-DE08-4B60-AB66-5B982233B44E}">
      <dgm:prSet/>
      <dgm:spPr/>
      <dgm:t>
        <a:bodyPr/>
        <a:lstStyle/>
        <a:p>
          <a:endParaRPr lang="ru-RU"/>
        </a:p>
      </dgm:t>
    </dgm:pt>
    <dgm:pt modelId="{E18884C4-28C1-4680-A2A8-E7E41D1715CD}" type="sibTrans" cxnId="{88E52330-DE08-4B60-AB66-5B982233B44E}">
      <dgm:prSet/>
      <dgm:spPr/>
      <dgm:t>
        <a:bodyPr/>
        <a:lstStyle/>
        <a:p>
          <a:endParaRPr lang="ru-RU"/>
        </a:p>
      </dgm:t>
    </dgm:pt>
    <dgm:pt modelId="{CE520A9F-5F71-4663-B472-30C582968643}">
      <dgm:prSet phldrT="[Текст]" custT="1"/>
      <dgm:spPr/>
      <dgm:t>
        <a:bodyPr/>
        <a:lstStyle/>
        <a:p>
          <a:r>
            <a:rPr lang="uk-UA" sz="1600" b="1" dirty="0" smtClean="0"/>
            <a:t>Розміщують, створюють, редагують і адмініструють у Всесвітній павутині документи особистого та колективного використання.</a:t>
          </a:r>
          <a:endParaRPr lang="ru-RU" sz="1600" b="1" dirty="0"/>
        </a:p>
      </dgm:t>
    </dgm:pt>
    <dgm:pt modelId="{B825CCFD-C6D2-4EC3-B861-35DF9F91DE8C}" type="parTrans" cxnId="{9654815D-22F0-495A-8552-04A44886539E}">
      <dgm:prSet/>
      <dgm:spPr/>
      <dgm:t>
        <a:bodyPr/>
        <a:lstStyle/>
        <a:p>
          <a:endParaRPr lang="ru-RU"/>
        </a:p>
      </dgm:t>
    </dgm:pt>
    <dgm:pt modelId="{FA30EC8B-F7BF-4315-B842-E92B4C7CACA6}" type="sibTrans" cxnId="{9654815D-22F0-495A-8552-04A44886539E}">
      <dgm:prSet/>
      <dgm:spPr/>
      <dgm:t>
        <a:bodyPr/>
        <a:lstStyle/>
        <a:p>
          <a:endParaRPr lang="ru-RU"/>
        </a:p>
      </dgm:t>
    </dgm:pt>
    <dgm:pt modelId="{723B1348-25BB-48BC-A149-9E0DD02D5E5C}" type="pres">
      <dgm:prSet presAssocID="{AC135955-DAFC-48DC-B888-FB83301C68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72EA30-A59F-4B08-B87A-969CCD6F662E}" type="pres">
      <dgm:prSet presAssocID="{F36FB796-7581-483E-B597-AE3AD7CD8B80}" presName="parentLin" presStyleCnt="0"/>
      <dgm:spPr/>
      <dgm:t>
        <a:bodyPr/>
        <a:lstStyle/>
        <a:p>
          <a:endParaRPr lang="ru-RU"/>
        </a:p>
      </dgm:t>
    </dgm:pt>
    <dgm:pt modelId="{879D5662-8B27-4828-9F81-FD3436F602DD}" type="pres">
      <dgm:prSet presAssocID="{F36FB796-7581-483E-B597-AE3AD7CD8B8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E915A4B-0CA1-4636-A558-1265F651699B}" type="pres">
      <dgm:prSet presAssocID="{F36FB796-7581-483E-B597-AE3AD7CD8B80}" presName="parentText" presStyleLbl="node1" presStyleIdx="0" presStyleCnt="5" custScaleX="137473" custScaleY="5074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71DB6-CE60-4331-9E79-2E514680060D}" type="pres">
      <dgm:prSet presAssocID="{F36FB796-7581-483E-B597-AE3AD7CD8B80}" presName="negativeSpace" presStyleCnt="0"/>
      <dgm:spPr/>
      <dgm:t>
        <a:bodyPr/>
        <a:lstStyle/>
        <a:p>
          <a:endParaRPr lang="ru-RU"/>
        </a:p>
      </dgm:t>
    </dgm:pt>
    <dgm:pt modelId="{254CE97A-4142-4E54-94B6-EA8456B9D35B}" type="pres">
      <dgm:prSet presAssocID="{F36FB796-7581-483E-B597-AE3AD7CD8B80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F5422-BC79-4597-A300-611B828AD3D6}" type="pres">
      <dgm:prSet presAssocID="{9347C428-2DF7-4E8E-A461-91CA6D337B1F}" presName="spaceBetweenRectangles" presStyleCnt="0"/>
      <dgm:spPr/>
      <dgm:t>
        <a:bodyPr/>
        <a:lstStyle/>
        <a:p>
          <a:endParaRPr lang="ru-RU"/>
        </a:p>
      </dgm:t>
    </dgm:pt>
    <dgm:pt modelId="{23E5514F-B8B7-432C-AC93-60A799506FA2}" type="pres">
      <dgm:prSet presAssocID="{0604E4E6-887F-4205-90D0-45F3C4184707}" presName="parentLin" presStyleCnt="0"/>
      <dgm:spPr/>
      <dgm:t>
        <a:bodyPr/>
        <a:lstStyle/>
        <a:p>
          <a:endParaRPr lang="ru-RU"/>
        </a:p>
      </dgm:t>
    </dgm:pt>
    <dgm:pt modelId="{F95E6A3C-7DFD-4033-89F8-7CF8738CF7D6}" type="pres">
      <dgm:prSet presAssocID="{0604E4E6-887F-4205-90D0-45F3C418470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4AFD87C-CA7D-4F96-A80E-95D95ECD29FD}" type="pres">
      <dgm:prSet presAssocID="{0604E4E6-887F-4205-90D0-45F3C4184707}" presName="parentText" presStyleLbl="node1" presStyleIdx="1" presStyleCnt="5" custScaleX="135753" custScaleY="4935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DBAA4-37C4-41D4-BBA4-7A574E924A23}" type="pres">
      <dgm:prSet presAssocID="{0604E4E6-887F-4205-90D0-45F3C4184707}" presName="negativeSpace" presStyleCnt="0"/>
      <dgm:spPr/>
      <dgm:t>
        <a:bodyPr/>
        <a:lstStyle/>
        <a:p>
          <a:endParaRPr lang="ru-RU"/>
        </a:p>
      </dgm:t>
    </dgm:pt>
    <dgm:pt modelId="{68144B2A-0C28-41F3-9FC6-5CAD97807E44}" type="pres">
      <dgm:prSet presAssocID="{0604E4E6-887F-4205-90D0-45F3C418470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557FD-A7E5-4A65-8D6C-99DC679DC475}" type="pres">
      <dgm:prSet presAssocID="{D9141345-CD44-48F2-8ACE-E83CBB4AB470}" presName="spaceBetweenRectangles" presStyleCnt="0"/>
      <dgm:spPr/>
      <dgm:t>
        <a:bodyPr/>
        <a:lstStyle/>
        <a:p>
          <a:endParaRPr lang="ru-RU"/>
        </a:p>
      </dgm:t>
    </dgm:pt>
    <dgm:pt modelId="{27BC4FA9-3A20-45A1-81A5-51C8CCD0F100}" type="pres">
      <dgm:prSet presAssocID="{345F77F8-2370-4755-A657-54A140DAF362}" presName="parentLin" presStyleCnt="0"/>
      <dgm:spPr/>
      <dgm:t>
        <a:bodyPr/>
        <a:lstStyle/>
        <a:p>
          <a:endParaRPr lang="ru-RU"/>
        </a:p>
      </dgm:t>
    </dgm:pt>
    <dgm:pt modelId="{D83F4AF9-C7E6-487E-997D-6351E6CC10AB}" type="pres">
      <dgm:prSet presAssocID="{345F77F8-2370-4755-A657-54A140DAF36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E89B00A6-1DC7-4F1F-94ED-3EC35C2B891E}" type="pres">
      <dgm:prSet presAssocID="{345F77F8-2370-4755-A657-54A140DAF362}" presName="parentText" presStyleLbl="node1" presStyleIdx="2" presStyleCnt="5" custScaleX="136613" custScaleY="416476" custLinFactNeighborX="4276" custLinFactNeighborY="-172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3BC1C-A47A-4D55-8ABE-2286BB6DEA1E}" type="pres">
      <dgm:prSet presAssocID="{345F77F8-2370-4755-A657-54A140DAF362}" presName="negativeSpace" presStyleCnt="0"/>
      <dgm:spPr/>
      <dgm:t>
        <a:bodyPr/>
        <a:lstStyle/>
        <a:p>
          <a:endParaRPr lang="ru-RU"/>
        </a:p>
      </dgm:t>
    </dgm:pt>
    <dgm:pt modelId="{45571822-DEE6-4076-84F8-8D6492D09FED}" type="pres">
      <dgm:prSet presAssocID="{345F77F8-2370-4755-A657-54A140DAF36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85456-F42E-4FD2-AE97-A0B0CAF68AD8}" type="pres">
      <dgm:prSet presAssocID="{BAD25CBF-F7DC-4708-9B02-7FEAE1D0AE4D}" presName="spaceBetweenRectangles" presStyleCnt="0"/>
      <dgm:spPr/>
      <dgm:t>
        <a:bodyPr/>
        <a:lstStyle/>
        <a:p>
          <a:endParaRPr lang="ru-RU"/>
        </a:p>
      </dgm:t>
    </dgm:pt>
    <dgm:pt modelId="{13636CFA-CCFD-495C-97EE-520CA9239FA8}" type="pres">
      <dgm:prSet presAssocID="{4C6B2E25-457C-4DC6-91B7-A5B97A84A9AB}" presName="parentLin" presStyleCnt="0"/>
      <dgm:spPr/>
      <dgm:t>
        <a:bodyPr/>
        <a:lstStyle/>
        <a:p>
          <a:endParaRPr lang="ru-RU"/>
        </a:p>
      </dgm:t>
    </dgm:pt>
    <dgm:pt modelId="{33E45C0C-5F29-4184-97FE-7DBCDE574F59}" type="pres">
      <dgm:prSet presAssocID="{4C6B2E25-457C-4DC6-91B7-A5B97A84A9AB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F18CB7FB-6DF7-41B9-AD55-E867CFC7E8E6}" type="pres">
      <dgm:prSet presAssocID="{4C6B2E25-457C-4DC6-91B7-A5B97A84A9AB}" presName="parentText" presStyleLbl="node1" presStyleIdx="3" presStyleCnt="5" custScaleX="137119" custScaleY="3896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72439-477E-45A5-8040-A5B9A5F1BE4C}" type="pres">
      <dgm:prSet presAssocID="{4C6B2E25-457C-4DC6-91B7-A5B97A84A9AB}" presName="negativeSpace" presStyleCnt="0"/>
      <dgm:spPr/>
      <dgm:t>
        <a:bodyPr/>
        <a:lstStyle/>
        <a:p>
          <a:endParaRPr lang="ru-RU"/>
        </a:p>
      </dgm:t>
    </dgm:pt>
    <dgm:pt modelId="{C104D79C-F3D5-401E-AD76-1973997A0E93}" type="pres">
      <dgm:prSet presAssocID="{4C6B2E25-457C-4DC6-91B7-A5B97A84A9AB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C246C-6410-4722-90FA-F7716B69F837}" type="pres">
      <dgm:prSet presAssocID="{E18884C4-28C1-4680-A2A8-E7E41D1715CD}" presName="spaceBetweenRectangles" presStyleCnt="0"/>
      <dgm:spPr/>
      <dgm:t>
        <a:bodyPr/>
        <a:lstStyle/>
        <a:p>
          <a:endParaRPr lang="ru-RU"/>
        </a:p>
      </dgm:t>
    </dgm:pt>
    <dgm:pt modelId="{AF4B7A5A-CCB7-4DDE-9148-4274A780AFBE}" type="pres">
      <dgm:prSet presAssocID="{CE520A9F-5F71-4663-B472-30C582968643}" presName="parentLin" presStyleCnt="0"/>
      <dgm:spPr/>
      <dgm:t>
        <a:bodyPr/>
        <a:lstStyle/>
        <a:p>
          <a:endParaRPr lang="ru-RU"/>
        </a:p>
      </dgm:t>
    </dgm:pt>
    <dgm:pt modelId="{74822BD9-3D49-4E58-BAD2-DC3A1EEDB399}" type="pres">
      <dgm:prSet presAssocID="{CE520A9F-5F71-4663-B472-30C58296864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7553FB50-8C1E-4F9C-9F24-F914CB5D3EE7}" type="pres">
      <dgm:prSet presAssocID="{CE520A9F-5F71-4663-B472-30C582968643}" presName="parentText" presStyleLbl="node1" presStyleIdx="4" presStyleCnt="5" custScaleX="135753" custScaleY="7358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0ED65-B5ED-4BCB-B0FE-91F50EF1010C}" type="pres">
      <dgm:prSet presAssocID="{CE520A9F-5F71-4663-B472-30C582968643}" presName="negativeSpace" presStyleCnt="0"/>
      <dgm:spPr/>
      <dgm:t>
        <a:bodyPr/>
        <a:lstStyle/>
        <a:p>
          <a:endParaRPr lang="ru-RU"/>
        </a:p>
      </dgm:t>
    </dgm:pt>
    <dgm:pt modelId="{13F3D8F1-12D1-44F8-A9DA-EB84E3C65A77}" type="pres">
      <dgm:prSet presAssocID="{CE520A9F-5F71-4663-B472-30C582968643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FFEF7D-A8B1-4C03-88D5-4611B2A604A5}" type="presOf" srcId="{4C6B2E25-457C-4DC6-91B7-A5B97A84A9AB}" destId="{33E45C0C-5F29-4184-97FE-7DBCDE574F59}" srcOrd="0" destOrd="0" presId="urn:microsoft.com/office/officeart/2005/8/layout/list1"/>
    <dgm:cxn modelId="{F02DF8AC-D6E5-4EEC-9537-FB0B6EFF6C36}" type="presOf" srcId="{0604E4E6-887F-4205-90D0-45F3C4184707}" destId="{F95E6A3C-7DFD-4033-89F8-7CF8738CF7D6}" srcOrd="0" destOrd="0" presId="urn:microsoft.com/office/officeart/2005/8/layout/list1"/>
    <dgm:cxn modelId="{9654815D-22F0-495A-8552-04A44886539E}" srcId="{AC135955-DAFC-48DC-B888-FB83301C68D6}" destId="{CE520A9F-5F71-4663-B472-30C582968643}" srcOrd="4" destOrd="0" parTransId="{B825CCFD-C6D2-4EC3-B861-35DF9F91DE8C}" sibTransId="{FA30EC8B-F7BF-4315-B842-E92B4C7CACA6}"/>
    <dgm:cxn modelId="{67489087-8FAE-4256-85AC-5472E8E63474}" type="presOf" srcId="{0604E4E6-887F-4205-90D0-45F3C4184707}" destId="{F4AFD87C-CA7D-4F96-A80E-95D95ECD29FD}" srcOrd="1" destOrd="0" presId="urn:microsoft.com/office/officeart/2005/8/layout/list1"/>
    <dgm:cxn modelId="{4B304436-FCB5-4D96-B425-4E8B9ECE6CED}" type="presOf" srcId="{345F77F8-2370-4755-A657-54A140DAF362}" destId="{E89B00A6-1DC7-4F1F-94ED-3EC35C2B891E}" srcOrd="1" destOrd="0" presId="urn:microsoft.com/office/officeart/2005/8/layout/list1"/>
    <dgm:cxn modelId="{6286B6C4-329D-4EBD-AAE6-BBD6AD77E8D9}" srcId="{AC135955-DAFC-48DC-B888-FB83301C68D6}" destId="{0604E4E6-887F-4205-90D0-45F3C4184707}" srcOrd="1" destOrd="0" parTransId="{F851A200-D713-4D70-B8BC-7E1E7FF8D031}" sibTransId="{D9141345-CD44-48F2-8ACE-E83CBB4AB470}"/>
    <dgm:cxn modelId="{88E52330-DE08-4B60-AB66-5B982233B44E}" srcId="{AC135955-DAFC-48DC-B888-FB83301C68D6}" destId="{4C6B2E25-457C-4DC6-91B7-A5B97A84A9AB}" srcOrd="3" destOrd="0" parTransId="{A356019E-2B2C-44BF-8DAE-4B83052A7632}" sibTransId="{E18884C4-28C1-4680-A2A8-E7E41D1715CD}"/>
    <dgm:cxn modelId="{173DC3A5-4EC3-46BF-B6C2-D0C3808C2E0C}" type="presOf" srcId="{F36FB796-7581-483E-B597-AE3AD7CD8B80}" destId="{879D5662-8B27-4828-9F81-FD3436F602DD}" srcOrd="0" destOrd="0" presId="urn:microsoft.com/office/officeart/2005/8/layout/list1"/>
    <dgm:cxn modelId="{8266130D-8A4C-423C-A9B7-2F238108671F}" type="presOf" srcId="{CE520A9F-5F71-4663-B472-30C582968643}" destId="{7553FB50-8C1E-4F9C-9F24-F914CB5D3EE7}" srcOrd="1" destOrd="0" presId="urn:microsoft.com/office/officeart/2005/8/layout/list1"/>
    <dgm:cxn modelId="{B47E0784-7ADD-401F-B94B-3044B2DFE33B}" type="presOf" srcId="{345F77F8-2370-4755-A657-54A140DAF362}" destId="{D83F4AF9-C7E6-487E-997D-6351E6CC10AB}" srcOrd="0" destOrd="0" presId="urn:microsoft.com/office/officeart/2005/8/layout/list1"/>
    <dgm:cxn modelId="{1B5C5FB4-EFDE-47CF-ADAB-23777617B528}" srcId="{AC135955-DAFC-48DC-B888-FB83301C68D6}" destId="{F36FB796-7581-483E-B597-AE3AD7CD8B80}" srcOrd="0" destOrd="0" parTransId="{D8EDC727-C945-4359-B74B-C356686CFD83}" sibTransId="{9347C428-2DF7-4E8E-A461-91CA6D337B1F}"/>
    <dgm:cxn modelId="{24BB05D8-9A9C-4884-A619-9BF2DB00CC0F}" type="presOf" srcId="{CE520A9F-5F71-4663-B472-30C582968643}" destId="{74822BD9-3D49-4E58-BAD2-DC3A1EEDB399}" srcOrd="0" destOrd="0" presId="urn:microsoft.com/office/officeart/2005/8/layout/list1"/>
    <dgm:cxn modelId="{A0F1FE8E-6B55-43E9-B944-9D99FC0C1589}" type="presOf" srcId="{AC135955-DAFC-48DC-B888-FB83301C68D6}" destId="{723B1348-25BB-48BC-A149-9E0DD02D5E5C}" srcOrd="0" destOrd="0" presId="urn:microsoft.com/office/officeart/2005/8/layout/list1"/>
    <dgm:cxn modelId="{807EFA3B-BBD8-4CCA-B126-DC69CA4625E2}" srcId="{AC135955-DAFC-48DC-B888-FB83301C68D6}" destId="{345F77F8-2370-4755-A657-54A140DAF362}" srcOrd="2" destOrd="0" parTransId="{AA6CB142-E492-444D-9E87-2B91E3AEF9A9}" sibTransId="{BAD25CBF-F7DC-4708-9B02-7FEAE1D0AE4D}"/>
    <dgm:cxn modelId="{B929D9C0-4008-4AAF-B530-ABE63C6B95E5}" type="presOf" srcId="{4C6B2E25-457C-4DC6-91B7-A5B97A84A9AB}" destId="{F18CB7FB-6DF7-41B9-AD55-E867CFC7E8E6}" srcOrd="1" destOrd="0" presId="urn:microsoft.com/office/officeart/2005/8/layout/list1"/>
    <dgm:cxn modelId="{CB6BE8AB-1D39-43B6-838E-AD06F81EE06D}" type="presOf" srcId="{F36FB796-7581-483E-B597-AE3AD7CD8B80}" destId="{DE915A4B-0CA1-4636-A558-1265F651699B}" srcOrd="1" destOrd="0" presId="urn:microsoft.com/office/officeart/2005/8/layout/list1"/>
    <dgm:cxn modelId="{444513DF-876A-482A-A5CC-2A656EB778F0}" type="presParOf" srcId="{723B1348-25BB-48BC-A149-9E0DD02D5E5C}" destId="{5C72EA30-A59F-4B08-B87A-969CCD6F662E}" srcOrd="0" destOrd="0" presId="urn:microsoft.com/office/officeart/2005/8/layout/list1"/>
    <dgm:cxn modelId="{0310D362-138F-48BC-B7E7-9D32D1CBA164}" type="presParOf" srcId="{5C72EA30-A59F-4B08-B87A-969CCD6F662E}" destId="{879D5662-8B27-4828-9F81-FD3436F602DD}" srcOrd="0" destOrd="0" presId="urn:microsoft.com/office/officeart/2005/8/layout/list1"/>
    <dgm:cxn modelId="{817A939D-44A3-45C9-B30F-E3C161F5957D}" type="presParOf" srcId="{5C72EA30-A59F-4B08-B87A-969CCD6F662E}" destId="{DE915A4B-0CA1-4636-A558-1265F651699B}" srcOrd="1" destOrd="0" presId="urn:microsoft.com/office/officeart/2005/8/layout/list1"/>
    <dgm:cxn modelId="{58624033-0974-473E-972D-BDB627A67E8A}" type="presParOf" srcId="{723B1348-25BB-48BC-A149-9E0DD02D5E5C}" destId="{E3F71DB6-CE60-4331-9E79-2E514680060D}" srcOrd="1" destOrd="0" presId="urn:microsoft.com/office/officeart/2005/8/layout/list1"/>
    <dgm:cxn modelId="{6022FF1E-A777-4736-9516-D13F76352356}" type="presParOf" srcId="{723B1348-25BB-48BC-A149-9E0DD02D5E5C}" destId="{254CE97A-4142-4E54-94B6-EA8456B9D35B}" srcOrd="2" destOrd="0" presId="urn:microsoft.com/office/officeart/2005/8/layout/list1"/>
    <dgm:cxn modelId="{625477B7-424B-499E-8176-C2F0596CF4CD}" type="presParOf" srcId="{723B1348-25BB-48BC-A149-9E0DD02D5E5C}" destId="{370F5422-BC79-4597-A300-611B828AD3D6}" srcOrd="3" destOrd="0" presId="urn:microsoft.com/office/officeart/2005/8/layout/list1"/>
    <dgm:cxn modelId="{A6F2B697-281D-40B1-9016-508F6CE05C4E}" type="presParOf" srcId="{723B1348-25BB-48BC-A149-9E0DD02D5E5C}" destId="{23E5514F-B8B7-432C-AC93-60A799506FA2}" srcOrd="4" destOrd="0" presId="urn:microsoft.com/office/officeart/2005/8/layout/list1"/>
    <dgm:cxn modelId="{9E6C96B5-5C1F-4793-8A83-9F398CCAA5AE}" type="presParOf" srcId="{23E5514F-B8B7-432C-AC93-60A799506FA2}" destId="{F95E6A3C-7DFD-4033-89F8-7CF8738CF7D6}" srcOrd="0" destOrd="0" presId="urn:microsoft.com/office/officeart/2005/8/layout/list1"/>
    <dgm:cxn modelId="{8677CBAA-5728-4434-B582-09376B10ABEB}" type="presParOf" srcId="{23E5514F-B8B7-432C-AC93-60A799506FA2}" destId="{F4AFD87C-CA7D-4F96-A80E-95D95ECD29FD}" srcOrd="1" destOrd="0" presId="urn:microsoft.com/office/officeart/2005/8/layout/list1"/>
    <dgm:cxn modelId="{DE254CA8-9347-4552-B314-2B391185C97B}" type="presParOf" srcId="{723B1348-25BB-48BC-A149-9E0DD02D5E5C}" destId="{7FFDBAA4-37C4-41D4-BBA4-7A574E924A23}" srcOrd="5" destOrd="0" presId="urn:microsoft.com/office/officeart/2005/8/layout/list1"/>
    <dgm:cxn modelId="{4722AE9C-DF0E-4691-919C-997D4239D5ED}" type="presParOf" srcId="{723B1348-25BB-48BC-A149-9E0DD02D5E5C}" destId="{68144B2A-0C28-41F3-9FC6-5CAD97807E44}" srcOrd="6" destOrd="0" presId="urn:microsoft.com/office/officeart/2005/8/layout/list1"/>
    <dgm:cxn modelId="{16847000-7AD6-4451-B656-40CA8C25E3C5}" type="presParOf" srcId="{723B1348-25BB-48BC-A149-9E0DD02D5E5C}" destId="{454557FD-A7E5-4A65-8D6C-99DC679DC475}" srcOrd="7" destOrd="0" presId="urn:microsoft.com/office/officeart/2005/8/layout/list1"/>
    <dgm:cxn modelId="{A0FE59C9-B2BA-4FEC-85CE-EAF7DBA8DB82}" type="presParOf" srcId="{723B1348-25BB-48BC-A149-9E0DD02D5E5C}" destId="{27BC4FA9-3A20-45A1-81A5-51C8CCD0F100}" srcOrd="8" destOrd="0" presId="urn:microsoft.com/office/officeart/2005/8/layout/list1"/>
    <dgm:cxn modelId="{95356B86-A2C7-4BD5-9022-F6C94978A039}" type="presParOf" srcId="{27BC4FA9-3A20-45A1-81A5-51C8CCD0F100}" destId="{D83F4AF9-C7E6-487E-997D-6351E6CC10AB}" srcOrd="0" destOrd="0" presId="urn:microsoft.com/office/officeart/2005/8/layout/list1"/>
    <dgm:cxn modelId="{C25CE40A-C678-4680-8206-51DD5444F1C7}" type="presParOf" srcId="{27BC4FA9-3A20-45A1-81A5-51C8CCD0F100}" destId="{E89B00A6-1DC7-4F1F-94ED-3EC35C2B891E}" srcOrd="1" destOrd="0" presId="urn:microsoft.com/office/officeart/2005/8/layout/list1"/>
    <dgm:cxn modelId="{0B71B2D0-E8D4-4045-87B8-7D184F61B05A}" type="presParOf" srcId="{723B1348-25BB-48BC-A149-9E0DD02D5E5C}" destId="{1833BC1C-A47A-4D55-8ABE-2286BB6DEA1E}" srcOrd="9" destOrd="0" presId="urn:microsoft.com/office/officeart/2005/8/layout/list1"/>
    <dgm:cxn modelId="{6BA5845C-315D-4127-823E-350878C26B95}" type="presParOf" srcId="{723B1348-25BB-48BC-A149-9E0DD02D5E5C}" destId="{45571822-DEE6-4076-84F8-8D6492D09FED}" srcOrd="10" destOrd="0" presId="urn:microsoft.com/office/officeart/2005/8/layout/list1"/>
    <dgm:cxn modelId="{F764F828-B033-40AC-9FAB-E2AF794F2A97}" type="presParOf" srcId="{723B1348-25BB-48BC-A149-9E0DD02D5E5C}" destId="{12285456-F42E-4FD2-AE97-A0B0CAF68AD8}" srcOrd="11" destOrd="0" presId="urn:microsoft.com/office/officeart/2005/8/layout/list1"/>
    <dgm:cxn modelId="{F08A312C-F6FE-4521-AE12-5E61B5FCECE4}" type="presParOf" srcId="{723B1348-25BB-48BC-A149-9E0DD02D5E5C}" destId="{13636CFA-CCFD-495C-97EE-520CA9239FA8}" srcOrd="12" destOrd="0" presId="urn:microsoft.com/office/officeart/2005/8/layout/list1"/>
    <dgm:cxn modelId="{7F091BCC-2D95-4C9E-90DD-3174CA275654}" type="presParOf" srcId="{13636CFA-CCFD-495C-97EE-520CA9239FA8}" destId="{33E45C0C-5F29-4184-97FE-7DBCDE574F59}" srcOrd="0" destOrd="0" presId="urn:microsoft.com/office/officeart/2005/8/layout/list1"/>
    <dgm:cxn modelId="{484C34BE-C028-41FD-A62B-661792E3DDA8}" type="presParOf" srcId="{13636CFA-CCFD-495C-97EE-520CA9239FA8}" destId="{F18CB7FB-6DF7-41B9-AD55-E867CFC7E8E6}" srcOrd="1" destOrd="0" presId="urn:microsoft.com/office/officeart/2005/8/layout/list1"/>
    <dgm:cxn modelId="{0094B14D-130C-4399-ACA8-866610946682}" type="presParOf" srcId="{723B1348-25BB-48BC-A149-9E0DD02D5E5C}" destId="{81372439-477E-45A5-8040-A5B9A5F1BE4C}" srcOrd="13" destOrd="0" presId="urn:microsoft.com/office/officeart/2005/8/layout/list1"/>
    <dgm:cxn modelId="{5D9E215B-7CB3-41AA-A6D5-A9AB5D60B70C}" type="presParOf" srcId="{723B1348-25BB-48BC-A149-9E0DD02D5E5C}" destId="{C104D79C-F3D5-401E-AD76-1973997A0E93}" srcOrd="14" destOrd="0" presId="urn:microsoft.com/office/officeart/2005/8/layout/list1"/>
    <dgm:cxn modelId="{4C3D64FD-0BD4-4A06-8F43-AE06D47D4D9C}" type="presParOf" srcId="{723B1348-25BB-48BC-A149-9E0DD02D5E5C}" destId="{BA6C246C-6410-4722-90FA-F7716B69F837}" srcOrd="15" destOrd="0" presId="urn:microsoft.com/office/officeart/2005/8/layout/list1"/>
    <dgm:cxn modelId="{9E922F99-A492-4042-B5EA-C2D5DFD13144}" type="presParOf" srcId="{723B1348-25BB-48BC-A149-9E0DD02D5E5C}" destId="{AF4B7A5A-CCB7-4DDE-9148-4274A780AFBE}" srcOrd="16" destOrd="0" presId="urn:microsoft.com/office/officeart/2005/8/layout/list1"/>
    <dgm:cxn modelId="{ED501099-AFCC-4A81-B78A-F0116B9F270C}" type="presParOf" srcId="{AF4B7A5A-CCB7-4DDE-9148-4274A780AFBE}" destId="{74822BD9-3D49-4E58-BAD2-DC3A1EEDB399}" srcOrd="0" destOrd="0" presId="urn:microsoft.com/office/officeart/2005/8/layout/list1"/>
    <dgm:cxn modelId="{835A781A-8776-4FCB-9265-6906DA7325E1}" type="presParOf" srcId="{AF4B7A5A-CCB7-4DDE-9148-4274A780AFBE}" destId="{7553FB50-8C1E-4F9C-9F24-F914CB5D3EE7}" srcOrd="1" destOrd="0" presId="urn:microsoft.com/office/officeart/2005/8/layout/list1"/>
    <dgm:cxn modelId="{EEFEE1ED-826F-49C8-9251-E30D45AAD690}" type="presParOf" srcId="{723B1348-25BB-48BC-A149-9E0DD02D5E5C}" destId="{34F0ED65-B5ED-4BCB-B0FE-91F50EF1010C}" srcOrd="17" destOrd="0" presId="urn:microsoft.com/office/officeart/2005/8/layout/list1"/>
    <dgm:cxn modelId="{F69A8A6A-EB36-4C99-8CEB-80B7FC364ACA}" type="presParOf" srcId="{723B1348-25BB-48BC-A149-9E0DD02D5E5C}" destId="{13F3D8F1-12D1-44F8-A9DA-EB84E3C65A77}" srcOrd="18" destOrd="0" presId="urn:microsoft.com/office/officeart/2005/8/layout/lis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D7FFEF-E0C4-45D5-8F49-851E6D892BF1}" type="doc">
      <dgm:prSet loTypeId="urn:microsoft.com/office/officeart/2005/8/layout/vList4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FBFA35D-0507-47F3-B898-57A3B97A9B63}">
      <dgm:prSet phldrT="[Текст]"/>
      <dgm:spPr/>
      <dgm:t>
        <a:bodyPr/>
        <a:lstStyle/>
        <a:p>
          <a:pPr algn="ctr"/>
          <a:r>
            <a:rPr lang="uk-UA" dirty="0" err="1"/>
            <a:t>Вікіпедія</a:t>
          </a:r>
          <a:r>
            <a:rPr lang="uk-UA" dirty="0"/>
            <a:t> (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 err="1"/>
            <a:t>wikipedia</a:t>
          </a:r>
          <a:r>
            <a:rPr lang="uk-UA" dirty="0"/>
            <a:t>.</a:t>
          </a:r>
          <a:r>
            <a:rPr lang="en-US" dirty="0"/>
            <a:t>org</a:t>
          </a:r>
          <a:r>
            <a:rPr lang="uk-UA" dirty="0"/>
            <a:t>/) </a:t>
          </a:r>
          <a:endParaRPr lang="ru-RU" dirty="0"/>
        </a:p>
      </dgm:t>
    </dgm:pt>
    <dgm:pt modelId="{0A69C90A-B93E-4B36-BC75-BFEFC17F2BC1}" type="parTrans" cxnId="{78A014CB-3B7C-4743-9B5A-42C794D78C86}">
      <dgm:prSet/>
      <dgm:spPr/>
      <dgm:t>
        <a:bodyPr/>
        <a:lstStyle/>
        <a:p>
          <a:pPr algn="ctr"/>
          <a:endParaRPr lang="ru-RU"/>
        </a:p>
      </dgm:t>
    </dgm:pt>
    <dgm:pt modelId="{718C9182-D6F6-4D9C-981A-C6F4AA544E3C}" type="sibTrans" cxnId="{78A014CB-3B7C-4743-9B5A-42C794D78C86}">
      <dgm:prSet/>
      <dgm:spPr/>
      <dgm:t>
        <a:bodyPr/>
        <a:lstStyle/>
        <a:p>
          <a:pPr algn="ctr"/>
          <a:endParaRPr lang="ru-RU"/>
        </a:p>
      </dgm:t>
    </dgm:pt>
    <dgm:pt modelId="{7D62F165-0227-4EA3-ACB8-C9782224C83F}">
      <dgm:prSet phldrT="[Текст]"/>
      <dgm:spPr/>
      <dgm:t>
        <a:bodyPr/>
        <a:lstStyle/>
        <a:p>
          <a:pPr algn="ctr"/>
          <a:r>
            <a:rPr lang="uk-UA" dirty="0"/>
            <a:t>найбільша у світі  багатомовна </a:t>
          </a:r>
          <a:r>
            <a:rPr lang="uk-UA" dirty="0" err="1"/>
            <a:t>інтернет-</a:t>
          </a:r>
          <a:r>
            <a:rPr lang="uk-UA" dirty="0"/>
            <a:t>    енциклопедія, створена та постійно підтримувана спільнотою користувачів;</a:t>
          </a:r>
          <a:endParaRPr lang="ru-RU" dirty="0"/>
        </a:p>
      </dgm:t>
    </dgm:pt>
    <dgm:pt modelId="{AA678E6D-3848-4E9E-AD4D-5054747F75A1}" type="parTrans" cxnId="{59857940-5750-463C-9126-112FF99DE66F}">
      <dgm:prSet/>
      <dgm:spPr/>
      <dgm:t>
        <a:bodyPr/>
        <a:lstStyle/>
        <a:p>
          <a:pPr algn="ctr"/>
          <a:endParaRPr lang="ru-RU"/>
        </a:p>
      </dgm:t>
    </dgm:pt>
    <dgm:pt modelId="{783991E5-ED0A-4787-ADCC-3A2D7A6851DE}" type="sibTrans" cxnId="{59857940-5750-463C-9126-112FF99DE66F}">
      <dgm:prSet/>
      <dgm:spPr/>
      <dgm:t>
        <a:bodyPr/>
        <a:lstStyle/>
        <a:p>
          <a:pPr algn="ctr"/>
          <a:endParaRPr lang="ru-RU"/>
        </a:p>
      </dgm:t>
    </dgm:pt>
    <dgm:pt modelId="{EC89D361-0CA0-4EEE-8B87-A40FA951FE71}">
      <dgm:prSet phldrT="[Текст]"/>
      <dgm:spPr/>
      <dgm:t>
        <a:bodyPr/>
        <a:lstStyle/>
        <a:p>
          <a:pPr algn="ctr"/>
          <a:r>
            <a:rPr lang="uk-UA" dirty="0"/>
            <a:t>служби </a:t>
          </a:r>
          <a:r>
            <a:rPr lang="en-US" dirty="0"/>
            <a:t>Blogger</a:t>
          </a:r>
          <a:r>
            <a:rPr lang="uk-UA" dirty="0"/>
            <a:t> (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/>
            <a:t>www</a:t>
          </a:r>
          <a:r>
            <a:rPr lang="uk-UA" dirty="0"/>
            <a:t>.</a:t>
          </a:r>
          <a:r>
            <a:rPr lang="en-US" dirty="0"/>
            <a:t>blogger</a:t>
          </a:r>
          <a:r>
            <a:rPr lang="uk-UA" dirty="0"/>
            <a:t>.</a:t>
          </a:r>
          <a:r>
            <a:rPr lang="en-US" dirty="0"/>
            <a:t>com</a:t>
          </a:r>
          <a:r>
            <a:rPr lang="uk-UA" dirty="0"/>
            <a:t>) </a:t>
          </a:r>
          <a:endParaRPr lang="ru-RU" dirty="0"/>
        </a:p>
      </dgm:t>
    </dgm:pt>
    <dgm:pt modelId="{D9EA9EF4-6613-48BA-AC84-5B862B8C4D7C}" type="parTrans" cxnId="{30885F15-9A8F-480A-BC25-8708D2714659}">
      <dgm:prSet/>
      <dgm:spPr/>
      <dgm:t>
        <a:bodyPr/>
        <a:lstStyle/>
        <a:p>
          <a:pPr algn="ctr"/>
          <a:endParaRPr lang="ru-RU"/>
        </a:p>
      </dgm:t>
    </dgm:pt>
    <dgm:pt modelId="{21C894DB-7840-4C24-9CD0-E7F51A432C16}" type="sibTrans" cxnId="{30885F15-9A8F-480A-BC25-8708D2714659}">
      <dgm:prSet/>
      <dgm:spPr/>
      <dgm:t>
        <a:bodyPr/>
        <a:lstStyle/>
        <a:p>
          <a:pPr algn="ctr"/>
          <a:endParaRPr lang="ru-RU"/>
        </a:p>
      </dgm:t>
    </dgm:pt>
    <dgm:pt modelId="{D545CEC3-9AB3-449F-A653-7FDBA172689C}">
      <dgm:prSet phldrT="[Текст]"/>
      <dgm:spPr/>
      <dgm:t>
        <a:bodyPr/>
        <a:lstStyle/>
        <a:p>
          <a:pPr algn="ctr"/>
          <a:r>
            <a:rPr lang="uk-UA" dirty="0"/>
            <a:t>віртуальна глобальна спільнота </a:t>
          </a:r>
          <a:r>
            <a:rPr lang="uk-UA" dirty="0" err="1"/>
            <a:t>блогерів</a:t>
          </a:r>
          <a:r>
            <a:rPr lang="uk-UA" dirty="0"/>
            <a:t>;</a:t>
          </a:r>
          <a:endParaRPr lang="ru-RU" dirty="0"/>
        </a:p>
      </dgm:t>
    </dgm:pt>
    <dgm:pt modelId="{C4DA91F1-78D7-462D-9257-E6068F06022B}" type="parTrans" cxnId="{23E1B2EF-A797-4664-B36A-09A0F1EF0266}">
      <dgm:prSet/>
      <dgm:spPr/>
      <dgm:t>
        <a:bodyPr/>
        <a:lstStyle/>
        <a:p>
          <a:pPr algn="ctr"/>
          <a:endParaRPr lang="ru-RU"/>
        </a:p>
      </dgm:t>
    </dgm:pt>
    <dgm:pt modelId="{EFCD972E-7F01-41C4-9F86-F29D547562E4}" type="sibTrans" cxnId="{23E1B2EF-A797-4664-B36A-09A0F1EF0266}">
      <dgm:prSet/>
      <dgm:spPr/>
      <dgm:t>
        <a:bodyPr/>
        <a:lstStyle/>
        <a:p>
          <a:pPr algn="ctr"/>
          <a:endParaRPr lang="ru-RU"/>
        </a:p>
      </dgm:t>
    </dgm:pt>
    <dgm:pt modelId="{361D7186-79CC-4A05-AFF5-B28D3947B21E}">
      <dgm:prSet phldrT="[Текст]"/>
      <dgm:spPr/>
      <dgm:t>
        <a:bodyPr/>
        <a:lstStyle/>
        <a:p>
          <a:pPr algn="ctr"/>
          <a:r>
            <a:rPr lang="en-US" dirty="0" err="1"/>
            <a:t>LiveJournal</a:t>
          </a:r>
          <a:r>
            <a:rPr lang="uk-UA" dirty="0"/>
            <a:t> (Живий журнал, 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 err="1"/>
            <a:t>livejournal</a:t>
          </a:r>
          <a:r>
            <a:rPr lang="uk-UA" dirty="0"/>
            <a:t>.</a:t>
          </a:r>
          <a:r>
            <a:rPr lang="en-US" dirty="0"/>
            <a:t>com</a:t>
          </a:r>
          <a:r>
            <a:rPr lang="uk-UA" dirty="0"/>
            <a:t>/) </a:t>
          </a:r>
          <a:endParaRPr lang="ru-RU" dirty="0"/>
        </a:p>
      </dgm:t>
    </dgm:pt>
    <dgm:pt modelId="{0783D160-E2FC-4A66-A0A7-BE2F8E1699C7}" type="parTrans" cxnId="{A4465A53-3107-4F0B-9646-0A466EC62395}">
      <dgm:prSet/>
      <dgm:spPr/>
      <dgm:t>
        <a:bodyPr/>
        <a:lstStyle/>
        <a:p>
          <a:pPr algn="ctr"/>
          <a:endParaRPr lang="ru-RU"/>
        </a:p>
      </dgm:t>
    </dgm:pt>
    <dgm:pt modelId="{AD239830-218E-4723-8FA1-6AFCB69D86CC}" type="sibTrans" cxnId="{A4465A53-3107-4F0B-9646-0A466EC62395}">
      <dgm:prSet/>
      <dgm:spPr/>
      <dgm:t>
        <a:bodyPr/>
        <a:lstStyle/>
        <a:p>
          <a:pPr algn="ctr"/>
          <a:endParaRPr lang="ru-RU"/>
        </a:p>
      </dgm:t>
    </dgm:pt>
    <dgm:pt modelId="{7A9B80D1-2C22-4B06-B3A4-6A553ECDDF5E}">
      <dgm:prSet phldrT="[Текст]"/>
      <dgm:spPr/>
      <dgm:t>
        <a:bodyPr/>
        <a:lstStyle/>
        <a:p>
          <a:pPr algn="ctr"/>
          <a:r>
            <a:rPr lang="uk-UA" dirty="0"/>
            <a:t>віртуальна глобальна спільнота </a:t>
          </a:r>
          <a:r>
            <a:rPr lang="uk-UA" dirty="0" err="1"/>
            <a:t>блогерів</a:t>
          </a:r>
          <a:r>
            <a:rPr lang="uk-UA" dirty="0"/>
            <a:t>;</a:t>
          </a:r>
          <a:endParaRPr lang="ru-RU" dirty="0"/>
        </a:p>
      </dgm:t>
    </dgm:pt>
    <dgm:pt modelId="{898C347E-27DA-48B8-8850-A01336F239F5}" type="parTrans" cxnId="{A26B07EC-7625-45A6-846E-6177E3EECCA8}">
      <dgm:prSet/>
      <dgm:spPr/>
      <dgm:t>
        <a:bodyPr/>
        <a:lstStyle/>
        <a:p>
          <a:pPr algn="ctr"/>
          <a:endParaRPr lang="ru-RU"/>
        </a:p>
      </dgm:t>
    </dgm:pt>
    <dgm:pt modelId="{9F993AEC-DC21-4774-97D6-B62C6ECA265A}" type="sibTrans" cxnId="{A26B07EC-7625-45A6-846E-6177E3EECCA8}">
      <dgm:prSet/>
      <dgm:spPr/>
      <dgm:t>
        <a:bodyPr/>
        <a:lstStyle/>
        <a:p>
          <a:pPr algn="ctr"/>
          <a:endParaRPr lang="ru-RU"/>
        </a:p>
      </dgm:t>
    </dgm:pt>
    <dgm:pt modelId="{80B5759D-111C-42A2-90B2-A11BB27BA9EE}">
      <dgm:prSet phldrT="[Текст]"/>
      <dgm:spPr/>
      <dgm:t>
        <a:bodyPr/>
        <a:lstStyle/>
        <a:p>
          <a:pPr algn="ctr"/>
          <a:r>
            <a:rPr lang="en-US" dirty="0"/>
            <a:t>eBay</a:t>
          </a:r>
          <a:r>
            <a:rPr lang="uk-UA" dirty="0"/>
            <a:t> (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/>
            <a:t>www</a:t>
          </a:r>
          <a:r>
            <a:rPr lang="uk-UA" dirty="0"/>
            <a:t>.</a:t>
          </a:r>
          <a:r>
            <a:rPr lang="en-US" dirty="0" err="1"/>
            <a:t>ebay</a:t>
          </a:r>
          <a:r>
            <a:rPr lang="uk-UA" dirty="0"/>
            <a:t>.</a:t>
          </a:r>
          <a:r>
            <a:rPr lang="en-US" dirty="0"/>
            <a:t>com</a:t>
          </a:r>
          <a:r>
            <a:rPr lang="uk-UA" dirty="0"/>
            <a:t>/) </a:t>
          </a:r>
          <a:endParaRPr lang="ru-RU" dirty="0"/>
        </a:p>
      </dgm:t>
    </dgm:pt>
    <dgm:pt modelId="{3F849FBA-6CDE-4512-BC9D-BD4051AF1A7F}" type="parTrans" cxnId="{DF828132-3690-4C39-9C68-D287A6797CCF}">
      <dgm:prSet/>
      <dgm:spPr/>
      <dgm:t>
        <a:bodyPr/>
        <a:lstStyle/>
        <a:p>
          <a:pPr algn="ctr"/>
          <a:endParaRPr lang="ru-RU"/>
        </a:p>
      </dgm:t>
    </dgm:pt>
    <dgm:pt modelId="{EED6DB26-2D08-47B2-82BA-2A009B85AACB}" type="sibTrans" cxnId="{DF828132-3690-4C39-9C68-D287A6797CCF}">
      <dgm:prSet/>
      <dgm:spPr/>
      <dgm:t>
        <a:bodyPr/>
        <a:lstStyle/>
        <a:p>
          <a:pPr algn="ctr"/>
          <a:endParaRPr lang="ru-RU"/>
        </a:p>
      </dgm:t>
    </dgm:pt>
    <dgm:pt modelId="{9AB45D24-5200-44BE-9EEB-914ABDE289E7}">
      <dgm:prSet phldrT="[Текст]"/>
      <dgm:spPr/>
      <dgm:t>
        <a:bodyPr/>
        <a:lstStyle/>
        <a:p>
          <a:pPr algn="ctr"/>
          <a:r>
            <a:rPr lang="en-US" dirty="0"/>
            <a:t>Google Earth</a:t>
          </a:r>
          <a:r>
            <a:rPr lang="uk-UA" dirty="0"/>
            <a:t> (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/>
            <a:t>earth</a:t>
          </a:r>
          <a:r>
            <a:rPr lang="uk-UA" dirty="0"/>
            <a:t>.</a:t>
          </a:r>
          <a:r>
            <a:rPr lang="en-US" dirty="0" err="1"/>
            <a:t>google</a:t>
          </a:r>
          <a:r>
            <a:rPr lang="uk-UA" dirty="0"/>
            <a:t>.</a:t>
          </a:r>
          <a:r>
            <a:rPr lang="en-US" dirty="0"/>
            <a:t>com</a:t>
          </a:r>
          <a:r>
            <a:rPr lang="uk-UA" dirty="0"/>
            <a:t>/) </a:t>
          </a:r>
          <a:endParaRPr lang="ru-RU" dirty="0"/>
        </a:p>
      </dgm:t>
    </dgm:pt>
    <dgm:pt modelId="{7EB579C6-9A49-42BA-9F19-B95CCE92612C}" type="parTrans" cxnId="{85B92A4E-90DB-4624-95AD-02E97EB14622}">
      <dgm:prSet/>
      <dgm:spPr/>
      <dgm:t>
        <a:bodyPr/>
        <a:lstStyle/>
        <a:p>
          <a:pPr algn="ctr"/>
          <a:endParaRPr lang="ru-RU"/>
        </a:p>
      </dgm:t>
    </dgm:pt>
    <dgm:pt modelId="{F5181FD5-5511-4FE1-AE24-580E99B9945C}" type="sibTrans" cxnId="{85B92A4E-90DB-4624-95AD-02E97EB14622}">
      <dgm:prSet/>
      <dgm:spPr/>
      <dgm:t>
        <a:bodyPr/>
        <a:lstStyle/>
        <a:p>
          <a:pPr algn="ctr"/>
          <a:endParaRPr lang="ru-RU"/>
        </a:p>
      </dgm:t>
    </dgm:pt>
    <dgm:pt modelId="{69CCEDD5-E7E0-4F82-A281-A9C30D10D62E}">
      <dgm:prSet phldrT="[Текст]"/>
      <dgm:spPr/>
      <dgm:t>
        <a:bodyPr/>
        <a:lstStyle/>
        <a:p>
          <a:pPr algn="ctr"/>
          <a:r>
            <a:rPr lang="uk-UA" dirty="0" err="1"/>
            <a:t>інтернет-аукціон</a:t>
          </a:r>
          <a:r>
            <a:rPr lang="uk-UA" dirty="0"/>
            <a:t> із саморегульованою спільнотою;</a:t>
          </a:r>
          <a:endParaRPr lang="ru-RU" dirty="0"/>
        </a:p>
      </dgm:t>
    </dgm:pt>
    <dgm:pt modelId="{5A883E1D-D708-4971-843D-39A33EFC4438}" type="parTrans" cxnId="{DE1B031A-C501-48AF-A592-6029A8FBD626}">
      <dgm:prSet/>
      <dgm:spPr/>
      <dgm:t>
        <a:bodyPr/>
        <a:lstStyle/>
        <a:p>
          <a:pPr algn="ctr"/>
          <a:endParaRPr lang="ru-RU"/>
        </a:p>
      </dgm:t>
    </dgm:pt>
    <dgm:pt modelId="{9978E089-63A5-4402-8ABE-DD0FBE4607DA}" type="sibTrans" cxnId="{DE1B031A-C501-48AF-A592-6029A8FBD626}">
      <dgm:prSet/>
      <dgm:spPr/>
      <dgm:t>
        <a:bodyPr/>
        <a:lstStyle/>
        <a:p>
          <a:pPr algn="ctr"/>
          <a:endParaRPr lang="ru-RU"/>
        </a:p>
      </dgm:t>
    </dgm:pt>
    <dgm:pt modelId="{1799179B-EA86-4E2E-9901-79DB05E05DE2}">
      <dgm:prSet phldrT="[Текст]"/>
      <dgm:spPr/>
      <dgm:t>
        <a:bodyPr/>
        <a:lstStyle/>
        <a:p>
          <a:pPr algn="ctr"/>
          <a:r>
            <a:rPr lang="en-US" dirty="0"/>
            <a:t>Open </a:t>
          </a:r>
          <a:r>
            <a:rPr lang="en-US" dirty="0" err="1"/>
            <a:t>DirectoryProject</a:t>
          </a:r>
          <a:r>
            <a:rPr lang="uk-UA" dirty="0"/>
            <a:t> (</a:t>
          </a:r>
          <a:r>
            <a:rPr lang="en-US" dirty="0"/>
            <a:t>http</a:t>
          </a:r>
          <a:r>
            <a:rPr lang="uk-UA" dirty="0"/>
            <a:t>://</a:t>
          </a:r>
          <a:r>
            <a:rPr lang="en-US" dirty="0" err="1"/>
            <a:t>dmoz</a:t>
          </a:r>
          <a:r>
            <a:rPr lang="uk-UA" dirty="0"/>
            <a:t>.</a:t>
          </a:r>
          <a:r>
            <a:rPr lang="en-US" dirty="0"/>
            <a:t>org</a:t>
          </a:r>
          <a:r>
            <a:rPr lang="uk-UA" dirty="0"/>
            <a:t>/)</a:t>
          </a:r>
          <a:endParaRPr lang="ru-RU" dirty="0"/>
        </a:p>
      </dgm:t>
    </dgm:pt>
    <dgm:pt modelId="{CE255748-4A36-4A0B-A743-41DFAE72883D}" type="parTrans" cxnId="{9E6F3484-E1B1-4E30-918E-5425E71662DB}">
      <dgm:prSet/>
      <dgm:spPr/>
      <dgm:t>
        <a:bodyPr/>
        <a:lstStyle/>
        <a:p>
          <a:pPr algn="ctr"/>
          <a:endParaRPr lang="ru-RU"/>
        </a:p>
      </dgm:t>
    </dgm:pt>
    <dgm:pt modelId="{06D9DF5C-57C7-44BC-BAAC-EB3B01AFEE0A}" type="sibTrans" cxnId="{9E6F3484-E1B1-4E30-918E-5425E71662DB}">
      <dgm:prSet/>
      <dgm:spPr/>
      <dgm:t>
        <a:bodyPr/>
        <a:lstStyle/>
        <a:p>
          <a:pPr algn="ctr"/>
          <a:endParaRPr lang="ru-RU"/>
        </a:p>
      </dgm:t>
    </dgm:pt>
    <dgm:pt modelId="{01028B2F-D002-4199-9468-6C6CF8C6B9DD}">
      <dgm:prSet phldrT="[Текст]"/>
      <dgm:spPr/>
      <dgm:t>
        <a:bodyPr/>
        <a:lstStyle/>
        <a:p>
          <a:pPr algn="ctr"/>
          <a:r>
            <a:rPr lang="uk-UA" dirty="0"/>
            <a:t>найбільший каталог сайтів, створений спільнотою редакторів-добровольців;</a:t>
          </a:r>
          <a:endParaRPr lang="ru-RU" dirty="0"/>
        </a:p>
      </dgm:t>
    </dgm:pt>
    <dgm:pt modelId="{9C150BEB-2A91-4E12-BBCB-7A8895ECF41B}" type="parTrans" cxnId="{CDC9C243-7D9D-4FF7-8860-B6AA1D928F2F}">
      <dgm:prSet/>
      <dgm:spPr/>
      <dgm:t>
        <a:bodyPr/>
        <a:lstStyle/>
        <a:p>
          <a:pPr algn="ctr"/>
          <a:endParaRPr lang="ru-RU"/>
        </a:p>
      </dgm:t>
    </dgm:pt>
    <dgm:pt modelId="{9ACDD61E-3A9B-4B75-A601-4C94F245ACEC}" type="sibTrans" cxnId="{CDC9C243-7D9D-4FF7-8860-B6AA1D928F2F}">
      <dgm:prSet/>
      <dgm:spPr/>
      <dgm:t>
        <a:bodyPr/>
        <a:lstStyle/>
        <a:p>
          <a:pPr algn="ctr"/>
          <a:endParaRPr lang="ru-RU"/>
        </a:p>
      </dgm:t>
    </dgm:pt>
    <dgm:pt modelId="{92C76934-2B61-4C8E-8A20-80FC1303269D}">
      <dgm:prSet phldrT="[Текст]"/>
      <dgm:spPr/>
      <dgm:t>
        <a:bodyPr/>
        <a:lstStyle/>
        <a:p>
          <a:pPr algn="ctr"/>
          <a:r>
            <a:rPr lang="uk-UA" dirty="0"/>
            <a:t>просторовий картографічний проект від    корпорації </a:t>
          </a:r>
          <a:r>
            <a:rPr lang="en-US" dirty="0"/>
            <a:t>Google</a:t>
          </a:r>
          <a:r>
            <a:rPr lang="uk-UA" dirty="0"/>
            <a:t>, </a:t>
          </a:r>
          <a:r>
            <a:rPr lang="uk-UA" dirty="0" err="1"/>
            <a:t>врозробленні</a:t>
          </a:r>
          <a:r>
            <a:rPr lang="uk-UA" dirty="0"/>
            <a:t> якого беруть участь користувачі.</a:t>
          </a:r>
          <a:endParaRPr lang="ru-RU" dirty="0"/>
        </a:p>
      </dgm:t>
    </dgm:pt>
    <dgm:pt modelId="{8BA4DB0E-24DC-4BB7-9C59-F36AB879A87E}" type="parTrans" cxnId="{49D7DB13-442E-464B-89EE-E2B86CE07C91}">
      <dgm:prSet/>
      <dgm:spPr/>
      <dgm:t>
        <a:bodyPr/>
        <a:lstStyle/>
        <a:p>
          <a:pPr algn="ctr"/>
          <a:endParaRPr lang="ru-RU"/>
        </a:p>
      </dgm:t>
    </dgm:pt>
    <dgm:pt modelId="{5B3D25FC-82D4-4145-A1EA-9D5B5B71A7D8}" type="sibTrans" cxnId="{49D7DB13-442E-464B-89EE-E2B86CE07C91}">
      <dgm:prSet/>
      <dgm:spPr/>
      <dgm:t>
        <a:bodyPr/>
        <a:lstStyle/>
        <a:p>
          <a:pPr algn="ctr"/>
          <a:endParaRPr lang="ru-RU"/>
        </a:p>
      </dgm:t>
    </dgm:pt>
    <dgm:pt modelId="{2246168F-65A3-4396-ABAA-90CAD4B4730C}" type="pres">
      <dgm:prSet presAssocID="{F7D7FFEF-E0C4-45D5-8F49-851E6D892BF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413776-39AB-4CAF-8B38-BF84286B4300}" type="pres">
      <dgm:prSet presAssocID="{FFBFA35D-0507-47F3-B898-57A3B97A9B63}" presName="comp" presStyleCnt="0"/>
      <dgm:spPr/>
      <dgm:t>
        <a:bodyPr/>
        <a:lstStyle/>
        <a:p>
          <a:endParaRPr lang="ru-RU"/>
        </a:p>
      </dgm:t>
    </dgm:pt>
    <dgm:pt modelId="{B114E316-0F0F-4D21-A553-68945429F73F}" type="pres">
      <dgm:prSet presAssocID="{FFBFA35D-0507-47F3-B898-57A3B97A9B63}" presName="box" presStyleLbl="node1" presStyleIdx="0" presStyleCnt="6"/>
      <dgm:spPr/>
      <dgm:t>
        <a:bodyPr/>
        <a:lstStyle/>
        <a:p>
          <a:endParaRPr lang="ru-RU"/>
        </a:p>
      </dgm:t>
    </dgm:pt>
    <dgm:pt modelId="{717FEFB1-DA54-4533-B701-98BAAC906997}" type="pres">
      <dgm:prSet presAssocID="{FFBFA35D-0507-47F3-B898-57A3B97A9B63}" presName="img" presStyleLbl="fgImgPlace1" presStyleIdx="0" presStyleCnt="6" custScaleX="9161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80B6F3-A582-460B-84C4-23EA1EBC3246}" type="pres">
      <dgm:prSet presAssocID="{FFBFA35D-0507-47F3-B898-57A3B97A9B63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06111A-4C34-47BD-B917-2E54A43CB941}" type="pres">
      <dgm:prSet presAssocID="{718C9182-D6F6-4D9C-981A-C6F4AA544E3C}" presName="spacer" presStyleCnt="0"/>
      <dgm:spPr/>
      <dgm:t>
        <a:bodyPr/>
        <a:lstStyle/>
        <a:p>
          <a:endParaRPr lang="ru-RU"/>
        </a:p>
      </dgm:t>
    </dgm:pt>
    <dgm:pt modelId="{4D8F03BD-64CB-4DA2-AED9-E1FEB07B1C0E}" type="pres">
      <dgm:prSet presAssocID="{EC89D361-0CA0-4EEE-8B87-A40FA951FE71}" presName="comp" presStyleCnt="0"/>
      <dgm:spPr/>
      <dgm:t>
        <a:bodyPr/>
        <a:lstStyle/>
        <a:p>
          <a:endParaRPr lang="ru-RU"/>
        </a:p>
      </dgm:t>
    </dgm:pt>
    <dgm:pt modelId="{D4D1D6AD-8AF1-4D83-886D-DEF29857F953}" type="pres">
      <dgm:prSet presAssocID="{EC89D361-0CA0-4EEE-8B87-A40FA951FE71}" presName="box" presStyleLbl="node1" presStyleIdx="1" presStyleCnt="6"/>
      <dgm:spPr/>
      <dgm:t>
        <a:bodyPr/>
        <a:lstStyle/>
        <a:p>
          <a:endParaRPr lang="ru-RU"/>
        </a:p>
      </dgm:t>
    </dgm:pt>
    <dgm:pt modelId="{7DA05EFE-6E9F-406C-B4AB-7E0C6D39C191}" type="pres">
      <dgm:prSet presAssocID="{EC89D361-0CA0-4EEE-8B87-A40FA951FE71}" presName="img" presStyleLbl="fgImgPlace1" presStyleIdx="1" presStyleCnt="6" custScaleX="9161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5D7CE7C-B63A-4816-ABA2-946838A2F604}" type="pres">
      <dgm:prSet presAssocID="{EC89D361-0CA0-4EEE-8B87-A40FA951FE71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AB885-F6FF-4BBA-AF87-D1B689706F9C}" type="pres">
      <dgm:prSet presAssocID="{21C894DB-7840-4C24-9CD0-E7F51A432C16}" presName="spacer" presStyleCnt="0"/>
      <dgm:spPr/>
      <dgm:t>
        <a:bodyPr/>
        <a:lstStyle/>
        <a:p>
          <a:endParaRPr lang="ru-RU"/>
        </a:p>
      </dgm:t>
    </dgm:pt>
    <dgm:pt modelId="{9B6DE711-4E73-49D4-AE98-44D26A0A3D39}" type="pres">
      <dgm:prSet presAssocID="{361D7186-79CC-4A05-AFF5-B28D3947B21E}" presName="comp" presStyleCnt="0"/>
      <dgm:spPr/>
      <dgm:t>
        <a:bodyPr/>
        <a:lstStyle/>
        <a:p>
          <a:endParaRPr lang="ru-RU"/>
        </a:p>
      </dgm:t>
    </dgm:pt>
    <dgm:pt modelId="{16B16252-7CBB-440B-9A74-2AD4C824BEFC}" type="pres">
      <dgm:prSet presAssocID="{361D7186-79CC-4A05-AFF5-B28D3947B21E}" presName="box" presStyleLbl="node1" presStyleIdx="2" presStyleCnt="6"/>
      <dgm:spPr/>
      <dgm:t>
        <a:bodyPr/>
        <a:lstStyle/>
        <a:p>
          <a:endParaRPr lang="ru-RU"/>
        </a:p>
      </dgm:t>
    </dgm:pt>
    <dgm:pt modelId="{5D0EDB98-C8C5-4795-B1AE-43B876D31E87}" type="pres">
      <dgm:prSet presAssocID="{361D7186-79CC-4A05-AFF5-B28D3947B21E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7386902-CD95-4CAE-83A0-730A97708B91}" type="pres">
      <dgm:prSet presAssocID="{361D7186-79CC-4A05-AFF5-B28D3947B21E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CB3B5-6966-40C8-A621-855DEB78DBA7}" type="pres">
      <dgm:prSet presAssocID="{AD239830-218E-4723-8FA1-6AFCB69D86CC}" presName="spacer" presStyleCnt="0"/>
      <dgm:spPr/>
      <dgm:t>
        <a:bodyPr/>
        <a:lstStyle/>
        <a:p>
          <a:endParaRPr lang="ru-RU"/>
        </a:p>
      </dgm:t>
    </dgm:pt>
    <dgm:pt modelId="{3308F5F5-5C90-4389-989D-C4C5032B677C}" type="pres">
      <dgm:prSet presAssocID="{80B5759D-111C-42A2-90B2-A11BB27BA9EE}" presName="comp" presStyleCnt="0"/>
      <dgm:spPr/>
      <dgm:t>
        <a:bodyPr/>
        <a:lstStyle/>
        <a:p>
          <a:endParaRPr lang="ru-RU"/>
        </a:p>
      </dgm:t>
    </dgm:pt>
    <dgm:pt modelId="{4D7103C2-35A9-463B-B2C4-54D8F9483567}" type="pres">
      <dgm:prSet presAssocID="{80B5759D-111C-42A2-90B2-A11BB27BA9EE}" presName="box" presStyleLbl="node1" presStyleIdx="3" presStyleCnt="6"/>
      <dgm:spPr/>
      <dgm:t>
        <a:bodyPr/>
        <a:lstStyle/>
        <a:p>
          <a:endParaRPr lang="ru-RU"/>
        </a:p>
      </dgm:t>
    </dgm:pt>
    <dgm:pt modelId="{D0633838-8FFE-477C-AA2E-B4C3399F3B55}" type="pres">
      <dgm:prSet presAssocID="{80B5759D-111C-42A2-90B2-A11BB27BA9EE}" presName="img" presStyleLbl="fgImgPlace1" presStyleIdx="3" presStyleCnt="6" custScaleX="9102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786C52-E3C5-4EF3-847E-C45F64E645FF}" type="pres">
      <dgm:prSet presAssocID="{80B5759D-111C-42A2-90B2-A11BB27BA9EE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69423-9A98-4A7F-80F1-21FA0E3F2D1C}" type="pres">
      <dgm:prSet presAssocID="{EED6DB26-2D08-47B2-82BA-2A009B85AACB}" presName="spacer" presStyleCnt="0"/>
      <dgm:spPr/>
      <dgm:t>
        <a:bodyPr/>
        <a:lstStyle/>
        <a:p>
          <a:endParaRPr lang="ru-RU"/>
        </a:p>
      </dgm:t>
    </dgm:pt>
    <dgm:pt modelId="{36B12B7B-D4C8-4717-9FFD-7B12F7122F8E}" type="pres">
      <dgm:prSet presAssocID="{1799179B-EA86-4E2E-9901-79DB05E05DE2}" presName="comp" presStyleCnt="0"/>
      <dgm:spPr/>
      <dgm:t>
        <a:bodyPr/>
        <a:lstStyle/>
        <a:p>
          <a:endParaRPr lang="ru-RU"/>
        </a:p>
      </dgm:t>
    </dgm:pt>
    <dgm:pt modelId="{BA53CEEB-FCF6-4067-9A51-6B9EBA23A5E8}" type="pres">
      <dgm:prSet presAssocID="{1799179B-EA86-4E2E-9901-79DB05E05DE2}" presName="box" presStyleLbl="node1" presStyleIdx="4" presStyleCnt="6"/>
      <dgm:spPr/>
      <dgm:t>
        <a:bodyPr/>
        <a:lstStyle/>
        <a:p>
          <a:endParaRPr lang="ru-RU"/>
        </a:p>
      </dgm:t>
    </dgm:pt>
    <dgm:pt modelId="{A81CE67A-B116-4327-82AD-2FADE3D69621}" type="pres">
      <dgm:prSet presAssocID="{1799179B-EA86-4E2E-9901-79DB05E05DE2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9E7C13B-187A-42CF-8FE0-A3A5AEBB41D2}" type="pres">
      <dgm:prSet presAssocID="{1799179B-EA86-4E2E-9901-79DB05E05DE2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4F734-8557-4155-8F20-9342AFDF398D}" type="pres">
      <dgm:prSet presAssocID="{06D9DF5C-57C7-44BC-BAAC-EB3B01AFEE0A}" presName="spacer" presStyleCnt="0"/>
      <dgm:spPr/>
      <dgm:t>
        <a:bodyPr/>
        <a:lstStyle/>
        <a:p>
          <a:endParaRPr lang="ru-RU"/>
        </a:p>
      </dgm:t>
    </dgm:pt>
    <dgm:pt modelId="{C05FB421-E2BA-416E-AB98-96C95E5DB56D}" type="pres">
      <dgm:prSet presAssocID="{9AB45D24-5200-44BE-9EEB-914ABDE289E7}" presName="comp" presStyleCnt="0"/>
      <dgm:spPr/>
      <dgm:t>
        <a:bodyPr/>
        <a:lstStyle/>
        <a:p>
          <a:endParaRPr lang="ru-RU"/>
        </a:p>
      </dgm:t>
    </dgm:pt>
    <dgm:pt modelId="{F1D5C286-8777-4261-9F14-ADF6BA930F35}" type="pres">
      <dgm:prSet presAssocID="{9AB45D24-5200-44BE-9EEB-914ABDE289E7}" presName="box" presStyleLbl="node1" presStyleIdx="5" presStyleCnt="6"/>
      <dgm:spPr/>
      <dgm:t>
        <a:bodyPr/>
        <a:lstStyle/>
        <a:p>
          <a:endParaRPr lang="ru-RU"/>
        </a:p>
      </dgm:t>
    </dgm:pt>
    <dgm:pt modelId="{EDFB0856-610F-4403-B351-23FDD1D9E08F}" type="pres">
      <dgm:prSet presAssocID="{9AB45D24-5200-44BE-9EEB-914ABDE289E7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C0B16CA-E961-448A-9CB5-F85667DA08C1}" type="pres">
      <dgm:prSet presAssocID="{9AB45D24-5200-44BE-9EEB-914ABDE289E7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525222-AB4C-46B6-B918-4E94694589C5}" type="presOf" srcId="{F7D7FFEF-E0C4-45D5-8F49-851E6D892BF1}" destId="{2246168F-65A3-4396-ABAA-90CAD4B4730C}" srcOrd="0" destOrd="0" presId="urn:microsoft.com/office/officeart/2005/8/layout/vList4"/>
    <dgm:cxn modelId="{CEBB12D6-2DC8-43C5-A8DA-E6CAF05E8B62}" type="presOf" srcId="{EC89D361-0CA0-4EEE-8B87-A40FA951FE71}" destId="{05D7CE7C-B63A-4816-ABA2-946838A2F604}" srcOrd="1" destOrd="0" presId="urn:microsoft.com/office/officeart/2005/8/layout/vList4"/>
    <dgm:cxn modelId="{30885F15-9A8F-480A-BC25-8708D2714659}" srcId="{F7D7FFEF-E0C4-45D5-8F49-851E6D892BF1}" destId="{EC89D361-0CA0-4EEE-8B87-A40FA951FE71}" srcOrd="1" destOrd="0" parTransId="{D9EA9EF4-6613-48BA-AC84-5B862B8C4D7C}" sibTransId="{21C894DB-7840-4C24-9CD0-E7F51A432C16}"/>
    <dgm:cxn modelId="{DE1B031A-C501-48AF-A592-6029A8FBD626}" srcId="{80B5759D-111C-42A2-90B2-A11BB27BA9EE}" destId="{69CCEDD5-E7E0-4F82-A281-A9C30D10D62E}" srcOrd="0" destOrd="0" parTransId="{5A883E1D-D708-4971-843D-39A33EFC4438}" sibTransId="{9978E089-63A5-4402-8ABE-DD0FBE4607DA}"/>
    <dgm:cxn modelId="{E73A9B89-35A5-40B9-B9C5-77E31B03416B}" type="presOf" srcId="{01028B2F-D002-4199-9468-6C6CF8C6B9DD}" destId="{BA53CEEB-FCF6-4067-9A51-6B9EBA23A5E8}" srcOrd="0" destOrd="1" presId="urn:microsoft.com/office/officeart/2005/8/layout/vList4"/>
    <dgm:cxn modelId="{6A10A6E2-1313-4BC3-87E6-E5C3652C5114}" type="presOf" srcId="{92C76934-2B61-4C8E-8A20-80FC1303269D}" destId="{F1D5C286-8777-4261-9F14-ADF6BA930F35}" srcOrd="0" destOrd="1" presId="urn:microsoft.com/office/officeart/2005/8/layout/vList4"/>
    <dgm:cxn modelId="{DF828132-3690-4C39-9C68-D287A6797CCF}" srcId="{F7D7FFEF-E0C4-45D5-8F49-851E6D892BF1}" destId="{80B5759D-111C-42A2-90B2-A11BB27BA9EE}" srcOrd="3" destOrd="0" parTransId="{3F849FBA-6CDE-4512-BC9D-BD4051AF1A7F}" sibTransId="{EED6DB26-2D08-47B2-82BA-2A009B85AACB}"/>
    <dgm:cxn modelId="{ECE8DA71-9003-44F3-B18E-1EF2576466E3}" type="presOf" srcId="{EC89D361-0CA0-4EEE-8B87-A40FA951FE71}" destId="{D4D1D6AD-8AF1-4D83-886D-DEF29857F953}" srcOrd="0" destOrd="0" presId="urn:microsoft.com/office/officeart/2005/8/layout/vList4"/>
    <dgm:cxn modelId="{1A277CDA-B836-4B55-AE69-267205DF332B}" type="presOf" srcId="{01028B2F-D002-4199-9468-6C6CF8C6B9DD}" destId="{79E7C13B-187A-42CF-8FE0-A3A5AEBB41D2}" srcOrd="1" destOrd="1" presId="urn:microsoft.com/office/officeart/2005/8/layout/vList4"/>
    <dgm:cxn modelId="{C7F7FBC0-E1C8-4BAF-92FC-6F2DA4A8A2D0}" type="presOf" srcId="{D545CEC3-9AB3-449F-A653-7FDBA172689C}" destId="{05D7CE7C-B63A-4816-ABA2-946838A2F604}" srcOrd="1" destOrd="1" presId="urn:microsoft.com/office/officeart/2005/8/layout/vList4"/>
    <dgm:cxn modelId="{44BF5869-B546-4E2C-8C1B-0443241C422A}" type="presOf" srcId="{1799179B-EA86-4E2E-9901-79DB05E05DE2}" destId="{79E7C13B-187A-42CF-8FE0-A3A5AEBB41D2}" srcOrd="1" destOrd="0" presId="urn:microsoft.com/office/officeart/2005/8/layout/vList4"/>
    <dgm:cxn modelId="{78A014CB-3B7C-4743-9B5A-42C794D78C86}" srcId="{F7D7FFEF-E0C4-45D5-8F49-851E6D892BF1}" destId="{FFBFA35D-0507-47F3-B898-57A3B97A9B63}" srcOrd="0" destOrd="0" parTransId="{0A69C90A-B93E-4B36-BC75-BFEFC17F2BC1}" sibTransId="{718C9182-D6F6-4D9C-981A-C6F4AA544E3C}"/>
    <dgm:cxn modelId="{D73E28C9-0976-415F-8CCC-C5EDB65F4068}" type="presOf" srcId="{69CCEDD5-E7E0-4F82-A281-A9C30D10D62E}" destId="{4D7103C2-35A9-463B-B2C4-54D8F9483567}" srcOrd="0" destOrd="1" presId="urn:microsoft.com/office/officeart/2005/8/layout/vList4"/>
    <dgm:cxn modelId="{9E6F3484-E1B1-4E30-918E-5425E71662DB}" srcId="{F7D7FFEF-E0C4-45D5-8F49-851E6D892BF1}" destId="{1799179B-EA86-4E2E-9901-79DB05E05DE2}" srcOrd="4" destOrd="0" parTransId="{CE255748-4A36-4A0B-A743-41DFAE72883D}" sibTransId="{06D9DF5C-57C7-44BC-BAAC-EB3B01AFEE0A}"/>
    <dgm:cxn modelId="{0F77CAD5-6564-485E-82A7-F3323939ECEB}" type="presOf" srcId="{7D62F165-0227-4EA3-ACB8-C9782224C83F}" destId="{0480B6F3-A582-460B-84C4-23EA1EBC3246}" srcOrd="1" destOrd="1" presId="urn:microsoft.com/office/officeart/2005/8/layout/vList4"/>
    <dgm:cxn modelId="{49D7DB13-442E-464B-89EE-E2B86CE07C91}" srcId="{9AB45D24-5200-44BE-9EEB-914ABDE289E7}" destId="{92C76934-2B61-4C8E-8A20-80FC1303269D}" srcOrd="0" destOrd="0" parTransId="{8BA4DB0E-24DC-4BB7-9C59-F36AB879A87E}" sibTransId="{5B3D25FC-82D4-4145-A1EA-9D5B5B71A7D8}"/>
    <dgm:cxn modelId="{EEF3F2A1-B50B-4897-9BC8-37F0502B8431}" type="presOf" srcId="{69CCEDD5-E7E0-4F82-A281-A9C30D10D62E}" destId="{F5786C52-E3C5-4EF3-847E-C45F64E645FF}" srcOrd="1" destOrd="1" presId="urn:microsoft.com/office/officeart/2005/8/layout/vList4"/>
    <dgm:cxn modelId="{A4465A53-3107-4F0B-9646-0A466EC62395}" srcId="{F7D7FFEF-E0C4-45D5-8F49-851E6D892BF1}" destId="{361D7186-79CC-4A05-AFF5-B28D3947B21E}" srcOrd="2" destOrd="0" parTransId="{0783D160-E2FC-4A66-A0A7-BE2F8E1699C7}" sibTransId="{AD239830-218E-4723-8FA1-6AFCB69D86CC}"/>
    <dgm:cxn modelId="{2D6CF37B-0B23-46CE-BBAF-47E739E2E817}" type="presOf" srcId="{D545CEC3-9AB3-449F-A653-7FDBA172689C}" destId="{D4D1D6AD-8AF1-4D83-886D-DEF29857F953}" srcOrd="0" destOrd="1" presId="urn:microsoft.com/office/officeart/2005/8/layout/vList4"/>
    <dgm:cxn modelId="{A035ADF5-A4E3-4189-968B-56F13D417252}" type="presOf" srcId="{361D7186-79CC-4A05-AFF5-B28D3947B21E}" destId="{B7386902-CD95-4CAE-83A0-730A97708B91}" srcOrd="1" destOrd="0" presId="urn:microsoft.com/office/officeart/2005/8/layout/vList4"/>
    <dgm:cxn modelId="{DD2D8A47-A205-41BB-98BE-FB708081C60E}" type="presOf" srcId="{7A9B80D1-2C22-4B06-B3A4-6A553ECDDF5E}" destId="{16B16252-7CBB-440B-9A74-2AD4C824BEFC}" srcOrd="0" destOrd="1" presId="urn:microsoft.com/office/officeart/2005/8/layout/vList4"/>
    <dgm:cxn modelId="{A7E8E549-4404-45E4-A06D-853EDB601962}" type="presOf" srcId="{FFBFA35D-0507-47F3-B898-57A3B97A9B63}" destId="{0480B6F3-A582-460B-84C4-23EA1EBC3246}" srcOrd="1" destOrd="0" presId="urn:microsoft.com/office/officeart/2005/8/layout/vList4"/>
    <dgm:cxn modelId="{AE1A6746-619A-4BB7-9831-3E55A1674958}" type="presOf" srcId="{92C76934-2B61-4C8E-8A20-80FC1303269D}" destId="{9C0B16CA-E961-448A-9CB5-F85667DA08C1}" srcOrd="1" destOrd="1" presId="urn:microsoft.com/office/officeart/2005/8/layout/vList4"/>
    <dgm:cxn modelId="{46FBDE36-0D25-4811-9139-78EF0002B7B2}" type="presOf" srcId="{7A9B80D1-2C22-4B06-B3A4-6A553ECDDF5E}" destId="{B7386902-CD95-4CAE-83A0-730A97708B91}" srcOrd="1" destOrd="1" presId="urn:microsoft.com/office/officeart/2005/8/layout/vList4"/>
    <dgm:cxn modelId="{CDC9C243-7D9D-4FF7-8860-B6AA1D928F2F}" srcId="{1799179B-EA86-4E2E-9901-79DB05E05DE2}" destId="{01028B2F-D002-4199-9468-6C6CF8C6B9DD}" srcOrd="0" destOrd="0" parTransId="{9C150BEB-2A91-4E12-BBCB-7A8895ECF41B}" sibTransId="{9ACDD61E-3A9B-4B75-A601-4C94F245ACEC}"/>
    <dgm:cxn modelId="{F2A23089-3A9C-4C26-AF41-9F74A20B349A}" type="presOf" srcId="{9AB45D24-5200-44BE-9EEB-914ABDE289E7}" destId="{F1D5C286-8777-4261-9F14-ADF6BA930F35}" srcOrd="0" destOrd="0" presId="urn:microsoft.com/office/officeart/2005/8/layout/vList4"/>
    <dgm:cxn modelId="{BC73FB5D-59B2-42F4-9AC9-4EBAE007582A}" type="presOf" srcId="{9AB45D24-5200-44BE-9EEB-914ABDE289E7}" destId="{9C0B16CA-E961-448A-9CB5-F85667DA08C1}" srcOrd="1" destOrd="0" presId="urn:microsoft.com/office/officeart/2005/8/layout/vList4"/>
    <dgm:cxn modelId="{574CA8C5-6A59-48F0-A93C-ED411EE58229}" type="presOf" srcId="{7D62F165-0227-4EA3-ACB8-C9782224C83F}" destId="{B114E316-0F0F-4D21-A553-68945429F73F}" srcOrd="0" destOrd="1" presId="urn:microsoft.com/office/officeart/2005/8/layout/vList4"/>
    <dgm:cxn modelId="{23E1B2EF-A797-4664-B36A-09A0F1EF0266}" srcId="{EC89D361-0CA0-4EEE-8B87-A40FA951FE71}" destId="{D545CEC3-9AB3-449F-A653-7FDBA172689C}" srcOrd="0" destOrd="0" parTransId="{C4DA91F1-78D7-462D-9257-E6068F06022B}" sibTransId="{EFCD972E-7F01-41C4-9F86-F29D547562E4}"/>
    <dgm:cxn modelId="{696312D7-01D4-4BF7-A888-EADE67316614}" type="presOf" srcId="{1799179B-EA86-4E2E-9901-79DB05E05DE2}" destId="{BA53CEEB-FCF6-4067-9A51-6B9EBA23A5E8}" srcOrd="0" destOrd="0" presId="urn:microsoft.com/office/officeart/2005/8/layout/vList4"/>
    <dgm:cxn modelId="{10E988B5-29D2-43B2-940C-B452546DB7B9}" type="presOf" srcId="{361D7186-79CC-4A05-AFF5-B28D3947B21E}" destId="{16B16252-7CBB-440B-9A74-2AD4C824BEFC}" srcOrd="0" destOrd="0" presId="urn:microsoft.com/office/officeart/2005/8/layout/vList4"/>
    <dgm:cxn modelId="{59857940-5750-463C-9126-112FF99DE66F}" srcId="{FFBFA35D-0507-47F3-B898-57A3B97A9B63}" destId="{7D62F165-0227-4EA3-ACB8-C9782224C83F}" srcOrd="0" destOrd="0" parTransId="{AA678E6D-3848-4E9E-AD4D-5054747F75A1}" sibTransId="{783991E5-ED0A-4787-ADCC-3A2D7A6851DE}"/>
    <dgm:cxn modelId="{85B92A4E-90DB-4624-95AD-02E97EB14622}" srcId="{F7D7FFEF-E0C4-45D5-8F49-851E6D892BF1}" destId="{9AB45D24-5200-44BE-9EEB-914ABDE289E7}" srcOrd="5" destOrd="0" parTransId="{7EB579C6-9A49-42BA-9F19-B95CCE92612C}" sibTransId="{F5181FD5-5511-4FE1-AE24-580E99B9945C}"/>
    <dgm:cxn modelId="{A26B07EC-7625-45A6-846E-6177E3EECCA8}" srcId="{361D7186-79CC-4A05-AFF5-B28D3947B21E}" destId="{7A9B80D1-2C22-4B06-B3A4-6A553ECDDF5E}" srcOrd="0" destOrd="0" parTransId="{898C347E-27DA-48B8-8850-A01336F239F5}" sibTransId="{9F993AEC-DC21-4774-97D6-B62C6ECA265A}"/>
    <dgm:cxn modelId="{C6D0C64A-478B-4268-8FDD-B67A36ADBC67}" type="presOf" srcId="{80B5759D-111C-42A2-90B2-A11BB27BA9EE}" destId="{F5786C52-E3C5-4EF3-847E-C45F64E645FF}" srcOrd="1" destOrd="0" presId="urn:microsoft.com/office/officeart/2005/8/layout/vList4"/>
    <dgm:cxn modelId="{20B7EAA7-B898-4B8A-B56B-95AA8BC58355}" type="presOf" srcId="{FFBFA35D-0507-47F3-B898-57A3B97A9B63}" destId="{B114E316-0F0F-4D21-A553-68945429F73F}" srcOrd="0" destOrd="0" presId="urn:microsoft.com/office/officeart/2005/8/layout/vList4"/>
    <dgm:cxn modelId="{833ABF12-5819-4D43-96B2-6F57B9AE57F6}" type="presOf" srcId="{80B5759D-111C-42A2-90B2-A11BB27BA9EE}" destId="{4D7103C2-35A9-463B-B2C4-54D8F9483567}" srcOrd="0" destOrd="0" presId="urn:microsoft.com/office/officeart/2005/8/layout/vList4"/>
    <dgm:cxn modelId="{C7BC7CC6-2262-44D1-BF90-AB96A3ED80CA}" type="presParOf" srcId="{2246168F-65A3-4396-ABAA-90CAD4B4730C}" destId="{B9413776-39AB-4CAF-8B38-BF84286B4300}" srcOrd="0" destOrd="0" presId="urn:microsoft.com/office/officeart/2005/8/layout/vList4"/>
    <dgm:cxn modelId="{6F44FC9A-FDB3-4CCB-B134-75D359861754}" type="presParOf" srcId="{B9413776-39AB-4CAF-8B38-BF84286B4300}" destId="{B114E316-0F0F-4D21-A553-68945429F73F}" srcOrd="0" destOrd="0" presId="urn:microsoft.com/office/officeart/2005/8/layout/vList4"/>
    <dgm:cxn modelId="{5CF4EAC7-9C23-4343-9A4B-37B1E5AE49CF}" type="presParOf" srcId="{B9413776-39AB-4CAF-8B38-BF84286B4300}" destId="{717FEFB1-DA54-4533-B701-98BAAC906997}" srcOrd="1" destOrd="0" presId="urn:microsoft.com/office/officeart/2005/8/layout/vList4"/>
    <dgm:cxn modelId="{2CF568A9-373F-40F6-87C9-BFCC21837F42}" type="presParOf" srcId="{B9413776-39AB-4CAF-8B38-BF84286B4300}" destId="{0480B6F3-A582-460B-84C4-23EA1EBC3246}" srcOrd="2" destOrd="0" presId="urn:microsoft.com/office/officeart/2005/8/layout/vList4"/>
    <dgm:cxn modelId="{D3FCD694-202C-4CCF-B493-1474C212F5E4}" type="presParOf" srcId="{2246168F-65A3-4396-ABAA-90CAD4B4730C}" destId="{D206111A-4C34-47BD-B917-2E54A43CB941}" srcOrd="1" destOrd="0" presId="urn:microsoft.com/office/officeart/2005/8/layout/vList4"/>
    <dgm:cxn modelId="{7202FDE9-33CB-4093-ADA3-298E0E4B672B}" type="presParOf" srcId="{2246168F-65A3-4396-ABAA-90CAD4B4730C}" destId="{4D8F03BD-64CB-4DA2-AED9-E1FEB07B1C0E}" srcOrd="2" destOrd="0" presId="urn:microsoft.com/office/officeart/2005/8/layout/vList4"/>
    <dgm:cxn modelId="{07060D34-CABC-4DA6-B219-FABD4696DCC2}" type="presParOf" srcId="{4D8F03BD-64CB-4DA2-AED9-E1FEB07B1C0E}" destId="{D4D1D6AD-8AF1-4D83-886D-DEF29857F953}" srcOrd="0" destOrd="0" presId="urn:microsoft.com/office/officeart/2005/8/layout/vList4"/>
    <dgm:cxn modelId="{E8A45389-3479-493E-9992-7DEB9F7DBBFE}" type="presParOf" srcId="{4D8F03BD-64CB-4DA2-AED9-E1FEB07B1C0E}" destId="{7DA05EFE-6E9F-406C-B4AB-7E0C6D39C191}" srcOrd="1" destOrd="0" presId="urn:microsoft.com/office/officeart/2005/8/layout/vList4"/>
    <dgm:cxn modelId="{4BAEAFD0-53E1-426A-9723-FAF7F182F7F8}" type="presParOf" srcId="{4D8F03BD-64CB-4DA2-AED9-E1FEB07B1C0E}" destId="{05D7CE7C-B63A-4816-ABA2-946838A2F604}" srcOrd="2" destOrd="0" presId="urn:microsoft.com/office/officeart/2005/8/layout/vList4"/>
    <dgm:cxn modelId="{27AB3931-49C8-4C88-8F72-276845268A45}" type="presParOf" srcId="{2246168F-65A3-4396-ABAA-90CAD4B4730C}" destId="{1C3AB885-F6FF-4BBA-AF87-D1B689706F9C}" srcOrd="3" destOrd="0" presId="urn:microsoft.com/office/officeart/2005/8/layout/vList4"/>
    <dgm:cxn modelId="{47C98924-06DC-4CD1-BCA2-7F0B488CCA67}" type="presParOf" srcId="{2246168F-65A3-4396-ABAA-90CAD4B4730C}" destId="{9B6DE711-4E73-49D4-AE98-44D26A0A3D39}" srcOrd="4" destOrd="0" presId="urn:microsoft.com/office/officeart/2005/8/layout/vList4"/>
    <dgm:cxn modelId="{B8C6BAC2-E5FA-4120-9464-29E290097E49}" type="presParOf" srcId="{9B6DE711-4E73-49D4-AE98-44D26A0A3D39}" destId="{16B16252-7CBB-440B-9A74-2AD4C824BEFC}" srcOrd="0" destOrd="0" presId="urn:microsoft.com/office/officeart/2005/8/layout/vList4"/>
    <dgm:cxn modelId="{4FEA298F-A6DB-4267-99B1-EDEAEE39BEF4}" type="presParOf" srcId="{9B6DE711-4E73-49D4-AE98-44D26A0A3D39}" destId="{5D0EDB98-C8C5-4795-B1AE-43B876D31E87}" srcOrd="1" destOrd="0" presId="urn:microsoft.com/office/officeart/2005/8/layout/vList4"/>
    <dgm:cxn modelId="{511F426D-AD2E-441E-827E-18F598AF4D7C}" type="presParOf" srcId="{9B6DE711-4E73-49D4-AE98-44D26A0A3D39}" destId="{B7386902-CD95-4CAE-83A0-730A97708B91}" srcOrd="2" destOrd="0" presId="urn:microsoft.com/office/officeart/2005/8/layout/vList4"/>
    <dgm:cxn modelId="{0BDD2C54-6B7E-43C8-8B1D-E1127A5EDBF2}" type="presParOf" srcId="{2246168F-65A3-4396-ABAA-90CAD4B4730C}" destId="{BD6CB3B5-6966-40C8-A621-855DEB78DBA7}" srcOrd="5" destOrd="0" presId="urn:microsoft.com/office/officeart/2005/8/layout/vList4"/>
    <dgm:cxn modelId="{109317AA-4724-4C88-9172-3AB84CF3B1C7}" type="presParOf" srcId="{2246168F-65A3-4396-ABAA-90CAD4B4730C}" destId="{3308F5F5-5C90-4389-989D-C4C5032B677C}" srcOrd="6" destOrd="0" presId="urn:microsoft.com/office/officeart/2005/8/layout/vList4"/>
    <dgm:cxn modelId="{8096730F-7DAF-43DD-96F1-01FE85719EB9}" type="presParOf" srcId="{3308F5F5-5C90-4389-989D-C4C5032B677C}" destId="{4D7103C2-35A9-463B-B2C4-54D8F9483567}" srcOrd="0" destOrd="0" presId="urn:microsoft.com/office/officeart/2005/8/layout/vList4"/>
    <dgm:cxn modelId="{16F0ED95-52C3-40CE-9967-0B753A01EE81}" type="presParOf" srcId="{3308F5F5-5C90-4389-989D-C4C5032B677C}" destId="{D0633838-8FFE-477C-AA2E-B4C3399F3B55}" srcOrd="1" destOrd="0" presId="urn:microsoft.com/office/officeart/2005/8/layout/vList4"/>
    <dgm:cxn modelId="{150430C1-91BF-4FDE-B006-39A906519534}" type="presParOf" srcId="{3308F5F5-5C90-4389-989D-C4C5032B677C}" destId="{F5786C52-E3C5-4EF3-847E-C45F64E645FF}" srcOrd="2" destOrd="0" presId="urn:microsoft.com/office/officeart/2005/8/layout/vList4"/>
    <dgm:cxn modelId="{C70AF71F-447C-47F0-98AD-579AD108826E}" type="presParOf" srcId="{2246168F-65A3-4396-ABAA-90CAD4B4730C}" destId="{4B969423-9A98-4A7F-80F1-21FA0E3F2D1C}" srcOrd="7" destOrd="0" presId="urn:microsoft.com/office/officeart/2005/8/layout/vList4"/>
    <dgm:cxn modelId="{F9F4D2E7-BE0B-4DAA-9188-DBFF3E0794A5}" type="presParOf" srcId="{2246168F-65A3-4396-ABAA-90CAD4B4730C}" destId="{36B12B7B-D4C8-4717-9FFD-7B12F7122F8E}" srcOrd="8" destOrd="0" presId="urn:microsoft.com/office/officeart/2005/8/layout/vList4"/>
    <dgm:cxn modelId="{4E6791AF-E681-48D5-84CC-5CFF72CB4A5D}" type="presParOf" srcId="{36B12B7B-D4C8-4717-9FFD-7B12F7122F8E}" destId="{BA53CEEB-FCF6-4067-9A51-6B9EBA23A5E8}" srcOrd="0" destOrd="0" presId="urn:microsoft.com/office/officeart/2005/8/layout/vList4"/>
    <dgm:cxn modelId="{51330D6D-D65A-4565-9A4F-3C56C123FF77}" type="presParOf" srcId="{36B12B7B-D4C8-4717-9FFD-7B12F7122F8E}" destId="{A81CE67A-B116-4327-82AD-2FADE3D69621}" srcOrd="1" destOrd="0" presId="urn:microsoft.com/office/officeart/2005/8/layout/vList4"/>
    <dgm:cxn modelId="{DE88DD13-AB8F-4CA3-9BE1-96DBD86325FA}" type="presParOf" srcId="{36B12B7B-D4C8-4717-9FFD-7B12F7122F8E}" destId="{79E7C13B-187A-42CF-8FE0-A3A5AEBB41D2}" srcOrd="2" destOrd="0" presId="urn:microsoft.com/office/officeart/2005/8/layout/vList4"/>
    <dgm:cxn modelId="{8436609C-0CE4-4329-9586-EE46817998CF}" type="presParOf" srcId="{2246168F-65A3-4396-ABAA-90CAD4B4730C}" destId="{0D44F734-8557-4155-8F20-9342AFDF398D}" srcOrd="9" destOrd="0" presId="urn:microsoft.com/office/officeart/2005/8/layout/vList4"/>
    <dgm:cxn modelId="{7CDE710D-F840-4418-915F-74F67D78DCB7}" type="presParOf" srcId="{2246168F-65A3-4396-ABAA-90CAD4B4730C}" destId="{C05FB421-E2BA-416E-AB98-96C95E5DB56D}" srcOrd="10" destOrd="0" presId="urn:microsoft.com/office/officeart/2005/8/layout/vList4"/>
    <dgm:cxn modelId="{601358F7-726D-43B6-9F5F-7E179C93B712}" type="presParOf" srcId="{C05FB421-E2BA-416E-AB98-96C95E5DB56D}" destId="{F1D5C286-8777-4261-9F14-ADF6BA930F35}" srcOrd="0" destOrd="0" presId="urn:microsoft.com/office/officeart/2005/8/layout/vList4"/>
    <dgm:cxn modelId="{63A1A263-DB5E-4CE5-94B2-0BFC754E6900}" type="presParOf" srcId="{C05FB421-E2BA-416E-AB98-96C95E5DB56D}" destId="{EDFB0856-610F-4403-B351-23FDD1D9E08F}" srcOrd="1" destOrd="0" presId="urn:microsoft.com/office/officeart/2005/8/layout/vList4"/>
    <dgm:cxn modelId="{411E6D1F-E0EF-4E7C-9415-D75E895B7518}" type="presParOf" srcId="{C05FB421-E2BA-416E-AB98-96C95E5DB56D}" destId="{9C0B16CA-E961-448A-9CB5-F85667DA08C1}" srcOrd="2" destOrd="0" presId="urn:microsoft.com/office/officeart/2005/8/layout/vList4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3ADDCE-D568-4272-BE9D-29A7D2A53BDE}" type="doc">
      <dgm:prSet loTypeId="urn:microsoft.com/office/officeart/2005/8/layout/vList4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AA08961-A89C-4EF0-9B84-EB99181D3D4E}">
      <dgm:prSet phldrT="[Текст]"/>
      <dgm:spPr/>
      <dgm:t>
        <a:bodyPr/>
        <a:lstStyle/>
        <a:p>
          <a:r>
            <a:rPr lang="ru-RU" dirty="0"/>
            <a:t>   </a:t>
          </a:r>
          <a:r>
            <a:rPr lang="ru-RU" dirty="0" err="1"/>
            <a:t>Особистий</a:t>
          </a:r>
          <a:r>
            <a:rPr lang="ru-RU" dirty="0"/>
            <a:t> (</a:t>
          </a:r>
          <a:r>
            <a:rPr lang="ru-RU" dirty="0" err="1"/>
            <a:t>авторський</a:t>
          </a:r>
          <a:r>
            <a:rPr lang="ru-RU" dirty="0"/>
            <a:t>, </a:t>
          </a:r>
          <a:r>
            <a:rPr lang="ru-RU" dirty="0" err="1"/>
            <a:t>персональний</a:t>
          </a:r>
          <a:r>
            <a:rPr lang="ru-RU" dirty="0"/>
            <a:t>) </a:t>
          </a:r>
          <a:r>
            <a:rPr lang="ru-RU" dirty="0" err="1"/>
            <a:t>блог</a:t>
          </a:r>
          <a:endParaRPr lang="ru-RU" dirty="0"/>
        </a:p>
      </dgm:t>
    </dgm:pt>
    <dgm:pt modelId="{11DD4394-C160-4737-8E1C-71B0F41E6263}" type="parTrans" cxnId="{D9E24E9D-D72F-4C70-AB4D-259B2BDF4DB3}">
      <dgm:prSet/>
      <dgm:spPr/>
      <dgm:t>
        <a:bodyPr/>
        <a:lstStyle/>
        <a:p>
          <a:endParaRPr lang="ru-RU"/>
        </a:p>
      </dgm:t>
    </dgm:pt>
    <dgm:pt modelId="{3B7E2800-8809-4CA0-B09D-3BF1DB4AFE1E}" type="sibTrans" cxnId="{D9E24E9D-D72F-4C70-AB4D-259B2BDF4DB3}">
      <dgm:prSet/>
      <dgm:spPr/>
      <dgm:t>
        <a:bodyPr/>
        <a:lstStyle/>
        <a:p>
          <a:endParaRPr lang="ru-RU"/>
        </a:p>
      </dgm:t>
    </dgm:pt>
    <dgm:pt modelId="{00D7A351-B34A-4EF7-8135-488AAE530E09}">
      <dgm:prSet phldrT="[Текст]"/>
      <dgm:spPr/>
      <dgm:t>
        <a:bodyPr/>
        <a:lstStyle/>
        <a:p>
          <a:r>
            <a:rPr lang="ru-RU" dirty="0" err="1"/>
            <a:t>ведеться</a:t>
          </a:r>
          <a:r>
            <a:rPr lang="ru-RU" dirty="0"/>
            <a:t> </a:t>
          </a:r>
          <a:r>
            <a:rPr lang="ru-RU" dirty="0" err="1"/>
            <a:t>однією</a:t>
          </a:r>
          <a:r>
            <a:rPr lang="ru-RU" dirty="0"/>
            <a:t> особою (як правило – </a:t>
          </a:r>
          <a:r>
            <a:rPr lang="ru-RU" dirty="0" err="1"/>
            <a:t>його</a:t>
          </a:r>
          <a:r>
            <a:rPr lang="ru-RU" dirty="0"/>
            <a:t> </a:t>
          </a:r>
          <a:r>
            <a:rPr lang="ru-RU" dirty="0" err="1"/>
            <a:t>власником</a:t>
          </a:r>
          <a:r>
            <a:rPr lang="ru-RU" dirty="0"/>
            <a:t>);</a:t>
          </a:r>
        </a:p>
      </dgm:t>
    </dgm:pt>
    <dgm:pt modelId="{4119DF1B-7B9B-46AF-9EB2-D4C618E585A0}" type="parTrans" cxnId="{86496199-DA9A-4131-A242-324F92B8E6AA}">
      <dgm:prSet/>
      <dgm:spPr/>
      <dgm:t>
        <a:bodyPr/>
        <a:lstStyle/>
        <a:p>
          <a:endParaRPr lang="ru-RU"/>
        </a:p>
      </dgm:t>
    </dgm:pt>
    <dgm:pt modelId="{9DCC958D-DF8D-4BF8-A8F5-FA5E691EABA7}" type="sibTrans" cxnId="{86496199-DA9A-4131-A242-324F92B8E6AA}">
      <dgm:prSet/>
      <dgm:spPr/>
      <dgm:t>
        <a:bodyPr/>
        <a:lstStyle/>
        <a:p>
          <a:endParaRPr lang="ru-RU"/>
        </a:p>
      </dgm:t>
    </dgm:pt>
    <dgm:pt modelId="{3C1BE6F5-1061-4CD9-8410-0DCD053A5F69}">
      <dgm:prSet phldrT="[Текст]"/>
      <dgm:spPr/>
      <dgm:t>
        <a:bodyPr/>
        <a:lstStyle/>
        <a:p>
          <a:r>
            <a:rPr lang="ru-RU" dirty="0"/>
            <a:t>«</a:t>
          </a:r>
          <a:r>
            <a:rPr lang="ru-RU" dirty="0" err="1"/>
            <a:t>Примарний</a:t>
          </a:r>
          <a:r>
            <a:rPr lang="ru-RU" dirty="0"/>
            <a:t>» </a:t>
          </a:r>
          <a:r>
            <a:rPr lang="ru-RU" dirty="0" err="1"/>
            <a:t>блог</a:t>
          </a:r>
          <a:endParaRPr lang="ru-RU" dirty="0"/>
        </a:p>
      </dgm:t>
    </dgm:pt>
    <dgm:pt modelId="{CBF8DBB6-1D0B-4056-8ABC-504F452D799F}" type="parTrans" cxnId="{AD51FE0A-7532-4AB6-9997-CE09B53C2F79}">
      <dgm:prSet/>
      <dgm:spPr/>
      <dgm:t>
        <a:bodyPr/>
        <a:lstStyle/>
        <a:p>
          <a:endParaRPr lang="ru-RU"/>
        </a:p>
      </dgm:t>
    </dgm:pt>
    <dgm:pt modelId="{FBE2921C-30CF-4EC9-BBA7-E065DE09C14B}" type="sibTrans" cxnId="{AD51FE0A-7532-4AB6-9997-CE09B53C2F79}">
      <dgm:prSet/>
      <dgm:spPr/>
      <dgm:t>
        <a:bodyPr/>
        <a:lstStyle/>
        <a:p>
          <a:endParaRPr lang="ru-RU"/>
        </a:p>
      </dgm:t>
    </dgm:pt>
    <dgm:pt modelId="{A2C15CF3-95C0-43BC-87A2-CED9585A38B2}">
      <dgm:prSet phldrT="[Текст]"/>
      <dgm:spPr/>
      <dgm:t>
        <a:bodyPr/>
        <a:lstStyle/>
        <a:p>
          <a:r>
            <a:rPr lang="ru-RU" dirty="0" err="1"/>
            <a:t>ведеться</a:t>
          </a:r>
          <a:r>
            <a:rPr lang="ru-RU" dirty="0"/>
            <a:t> </a:t>
          </a:r>
          <a:r>
            <a:rPr lang="ru-RU" dirty="0" err="1"/>
            <a:t>від</a:t>
          </a:r>
          <a:r>
            <a:rPr lang="ru-RU" dirty="0"/>
            <a:t> </a:t>
          </a:r>
          <a:r>
            <a:rPr lang="ru-RU" dirty="0" err="1"/>
            <a:t>імені</a:t>
          </a:r>
          <a:r>
            <a:rPr lang="ru-RU" dirty="0"/>
            <a:t> </a:t>
          </a:r>
          <a:r>
            <a:rPr lang="ru-RU" dirty="0" err="1"/>
            <a:t>чужої</a:t>
          </a:r>
          <a:r>
            <a:rPr lang="ru-RU" dirty="0"/>
            <a:t> особи </a:t>
          </a:r>
          <a:r>
            <a:rPr lang="ru-RU" dirty="0" err="1"/>
            <a:t>невизначеною</a:t>
          </a:r>
          <a:r>
            <a:rPr lang="ru-RU" dirty="0"/>
            <a:t> персоною;</a:t>
          </a:r>
        </a:p>
      </dgm:t>
    </dgm:pt>
    <dgm:pt modelId="{217D0CB4-56B4-48FE-A0CF-EDDBF3F83A73}" type="parTrans" cxnId="{D973A9BF-7589-4071-9B19-0E5D922A2B2C}">
      <dgm:prSet/>
      <dgm:spPr/>
      <dgm:t>
        <a:bodyPr/>
        <a:lstStyle/>
        <a:p>
          <a:endParaRPr lang="ru-RU"/>
        </a:p>
      </dgm:t>
    </dgm:pt>
    <dgm:pt modelId="{49BDB1D0-C4A9-48C3-A307-B328B428211D}" type="sibTrans" cxnId="{D973A9BF-7589-4071-9B19-0E5D922A2B2C}">
      <dgm:prSet/>
      <dgm:spPr/>
      <dgm:t>
        <a:bodyPr/>
        <a:lstStyle/>
        <a:p>
          <a:endParaRPr lang="ru-RU"/>
        </a:p>
      </dgm:t>
    </dgm:pt>
    <dgm:pt modelId="{E360701D-B814-464E-B6F2-0ED27EB69A78}">
      <dgm:prSet phldrT="[Текст]"/>
      <dgm:spPr/>
      <dgm:t>
        <a:bodyPr/>
        <a:lstStyle/>
        <a:p>
          <a:r>
            <a:rPr lang="ru-RU" dirty="0" err="1"/>
            <a:t>Колективний</a:t>
          </a:r>
          <a:r>
            <a:rPr lang="ru-RU" dirty="0"/>
            <a:t> </a:t>
          </a:r>
          <a:r>
            <a:rPr lang="ru-RU" dirty="0" err="1"/>
            <a:t>або</a:t>
          </a:r>
          <a:r>
            <a:rPr lang="ru-RU" dirty="0"/>
            <a:t> </a:t>
          </a:r>
          <a:r>
            <a:rPr lang="ru-RU" dirty="0" err="1"/>
            <a:t>соціальний</a:t>
          </a:r>
          <a:r>
            <a:rPr lang="ru-RU" dirty="0"/>
            <a:t> </a:t>
          </a:r>
          <a:r>
            <a:rPr lang="ru-RU" dirty="0" err="1"/>
            <a:t>блог</a:t>
          </a:r>
          <a:endParaRPr lang="ru-RU" dirty="0"/>
        </a:p>
      </dgm:t>
    </dgm:pt>
    <dgm:pt modelId="{6F87D318-DC88-4731-AFEB-03AD1E1DB4FC}" type="parTrans" cxnId="{0163EDCF-E914-4E22-8C63-EEF0A013EB5A}">
      <dgm:prSet/>
      <dgm:spPr/>
      <dgm:t>
        <a:bodyPr/>
        <a:lstStyle/>
        <a:p>
          <a:endParaRPr lang="ru-RU"/>
        </a:p>
      </dgm:t>
    </dgm:pt>
    <dgm:pt modelId="{7250771C-119A-4D2C-B3EC-FA49CF1394B9}" type="sibTrans" cxnId="{0163EDCF-E914-4E22-8C63-EEF0A013EB5A}">
      <dgm:prSet/>
      <dgm:spPr/>
      <dgm:t>
        <a:bodyPr/>
        <a:lstStyle/>
        <a:p>
          <a:endParaRPr lang="ru-RU"/>
        </a:p>
      </dgm:t>
    </dgm:pt>
    <dgm:pt modelId="{D8ED0B7E-EF2E-4D3F-BE40-D06213A9F3DD}">
      <dgm:prSet phldrT="[Текст]"/>
      <dgm:spPr/>
      <dgm:t>
        <a:bodyPr/>
        <a:lstStyle/>
        <a:p>
          <a:r>
            <a:rPr lang="ru-RU" dirty="0" err="1"/>
            <a:t>різновид</a:t>
          </a:r>
          <a:r>
            <a:rPr lang="ru-RU" dirty="0"/>
            <a:t> </a:t>
          </a:r>
          <a:r>
            <a:rPr lang="ru-RU" dirty="0" err="1"/>
            <a:t>блогів</a:t>
          </a:r>
          <a:r>
            <a:rPr lang="ru-RU" dirty="0"/>
            <a:t>, </a:t>
          </a:r>
          <a:r>
            <a:rPr lang="uk-UA" dirty="0"/>
            <a:t>який </a:t>
          </a:r>
          <a:r>
            <a:rPr lang="ru-RU" dirty="0" err="1"/>
            <a:t>ведеться</a:t>
          </a:r>
          <a:r>
            <a:rPr lang="ru-RU" dirty="0"/>
            <a:t> </a:t>
          </a:r>
          <a:r>
            <a:rPr lang="ru-RU" dirty="0" err="1"/>
            <a:t>групою</a:t>
          </a:r>
          <a:r>
            <a:rPr lang="ru-RU" dirty="0"/>
            <a:t> </a:t>
          </a:r>
          <a:r>
            <a:rPr lang="ru-RU" dirty="0" err="1"/>
            <a:t>осіб</a:t>
          </a:r>
          <a:r>
            <a:rPr lang="ru-RU" dirty="0"/>
            <a:t>, </a:t>
          </a:r>
          <a:r>
            <a:rPr lang="ru-RU" dirty="0" err="1"/>
            <a:t>що</a:t>
          </a:r>
          <a:r>
            <a:rPr lang="ru-RU" dirty="0"/>
            <a:t> </a:t>
          </a:r>
          <a:r>
            <a:rPr lang="ru-RU" dirty="0" err="1"/>
            <a:t>використовують</a:t>
          </a:r>
          <a:r>
            <a:rPr lang="ru-RU" dirty="0"/>
            <a:t> </a:t>
          </a:r>
          <a:r>
            <a:rPr lang="ru-RU" dirty="0" err="1"/>
            <a:t>різні</a:t>
          </a:r>
          <a:r>
            <a:rPr lang="ru-RU" dirty="0"/>
            <a:t> </a:t>
          </a:r>
          <a:r>
            <a:rPr lang="ru-RU" dirty="0" err="1"/>
            <a:t>облікові</a:t>
          </a:r>
          <a:r>
            <a:rPr lang="ru-RU" dirty="0"/>
            <a:t> записи, по правилах, </a:t>
          </a:r>
          <a:r>
            <a:rPr lang="ru-RU" dirty="0" err="1"/>
            <a:t>визначуваним</a:t>
          </a:r>
          <a:r>
            <a:rPr lang="ru-RU" dirty="0"/>
            <a:t> </a:t>
          </a:r>
          <a:r>
            <a:rPr lang="ru-RU" dirty="0" err="1"/>
            <a:t>власником</a:t>
          </a:r>
          <a:r>
            <a:rPr lang="ru-RU" dirty="0"/>
            <a:t> </a:t>
          </a:r>
          <a:r>
            <a:rPr lang="ru-RU" dirty="0" err="1"/>
            <a:t>або</a:t>
          </a:r>
          <a:r>
            <a:rPr lang="ru-RU" dirty="0"/>
            <a:t> модератором;</a:t>
          </a:r>
        </a:p>
      </dgm:t>
    </dgm:pt>
    <dgm:pt modelId="{55E32D62-2695-4173-90F5-51DF08A18041}" type="parTrans" cxnId="{E97D1FDA-CF05-45A1-884F-760FA1855BC5}">
      <dgm:prSet/>
      <dgm:spPr/>
      <dgm:t>
        <a:bodyPr/>
        <a:lstStyle/>
        <a:p>
          <a:endParaRPr lang="ru-RU"/>
        </a:p>
      </dgm:t>
    </dgm:pt>
    <dgm:pt modelId="{501F32B0-AE1F-485A-AEF9-864D99124396}" type="sibTrans" cxnId="{E97D1FDA-CF05-45A1-884F-760FA1855BC5}">
      <dgm:prSet/>
      <dgm:spPr/>
      <dgm:t>
        <a:bodyPr/>
        <a:lstStyle/>
        <a:p>
          <a:endParaRPr lang="ru-RU"/>
        </a:p>
      </dgm:t>
    </dgm:pt>
    <dgm:pt modelId="{B91116DB-DECB-4F56-9AE7-0B2FBA809221}">
      <dgm:prSet phldrT="[Текст]"/>
      <dgm:spPr/>
      <dgm:t>
        <a:bodyPr/>
        <a:lstStyle/>
        <a:p>
          <a:r>
            <a:rPr lang="ru-RU" dirty="0" err="1"/>
            <a:t>Корпоративний</a:t>
          </a:r>
          <a:r>
            <a:rPr lang="ru-RU" dirty="0"/>
            <a:t> </a:t>
          </a:r>
          <a:r>
            <a:rPr lang="ru-RU" dirty="0" err="1"/>
            <a:t>блог</a:t>
          </a:r>
          <a:r>
            <a:rPr lang="uk-UA" dirty="0"/>
            <a:t>.</a:t>
          </a:r>
          <a:endParaRPr lang="ru-RU" dirty="0"/>
        </a:p>
      </dgm:t>
    </dgm:pt>
    <dgm:pt modelId="{AC9DF9CB-780F-4C97-B972-D74A4088B3B3}" type="parTrans" cxnId="{7F9C6BE9-7067-49F4-B619-CD9F30B3D150}">
      <dgm:prSet/>
      <dgm:spPr/>
      <dgm:t>
        <a:bodyPr/>
        <a:lstStyle/>
        <a:p>
          <a:endParaRPr lang="ru-RU"/>
        </a:p>
      </dgm:t>
    </dgm:pt>
    <dgm:pt modelId="{F64B7547-0FEF-4195-96A1-B06BB482C4C1}" type="sibTrans" cxnId="{7F9C6BE9-7067-49F4-B619-CD9F30B3D150}">
      <dgm:prSet/>
      <dgm:spPr/>
      <dgm:t>
        <a:bodyPr/>
        <a:lstStyle/>
        <a:p>
          <a:endParaRPr lang="ru-RU"/>
        </a:p>
      </dgm:t>
    </dgm:pt>
    <dgm:pt modelId="{E7C0A206-9B74-44B4-B8A5-3708919997F0}">
      <dgm:prSet phldrT="[Текст]"/>
      <dgm:spPr/>
      <dgm:t>
        <a:bodyPr/>
        <a:lstStyle/>
        <a:p>
          <a:r>
            <a:rPr lang="ru-RU" dirty="0" err="1"/>
            <a:t>ведеться</a:t>
          </a:r>
          <a:r>
            <a:rPr lang="ru-RU" dirty="0"/>
            <a:t> </a:t>
          </a:r>
          <a:r>
            <a:rPr lang="ru-RU" dirty="0" err="1"/>
            <a:t>усіма</a:t>
          </a:r>
          <a:r>
            <a:rPr lang="ru-RU" dirty="0"/>
            <a:t> </a:t>
          </a:r>
          <a:r>
            <a:rPr lang="ru-RU" dirty="0" err="1"/>
            <a:t>співробітниками</a:t>
          </a:r>
          <a:r>
            <a:rPr lang="ru-RU" dirty="0"/>
            <a:t> </a:t>
          </a:r>
          <a:r>
            <a:rPr lang="ru-RU" dirty="0" err="1"/>
            <a:t>однієї</a:t>
          </a:r>
          <a:r>
            <a:rPr lang="ru-RU" dirty="0"/>
            <a:t> </a:t>
          </a:r>
          <a:r>
            <a:rPr lang="ru-RU" dirty="0" err="1"/>
            <a:t>організації</a:t>
          </a:r>
          <a:r>
            <a:rPr lang="uk-UA" dirty="0"/>
            <a:t>.</a:t>
          </a:r>
          <a:endParaRPr lang="ru-RU" dirty="0"/>
        </a:p>
      </dgm:t>
    </dgm:pt>
    <dgm:pt modelId="{748E0D28-C40D-4BD9-9648-F75702CD7424}" type="parTrans" cxnId="{1833BB9F-4FA3-4401-A559-78ACD07BE3E1}">
      <dgm:prSet/>
      <dgm:spPr/>
      <dgm:t>
        <a:bodyPr/>
        <a:lstStyle/>
        <a:p>
          <a:endParaRPr lang="ru-RU"/>
        </a:p>
      </dgm:t>
    </dgm:pt>
    <dgm:pt modelId="{143486D1-5AD4-4C97-91E8-ABE0A938A0CA}" type="sibTrans" cxnId="{1833BB9F-4FA3-4401-A559-78ACD07BE3E1}">
      <dgm:prSet/>
      <dgm:spPr/>
      <dgm:t>
        <a:bodyPr/>
        <a:lstStyle/>
        <a:p>
          <a:endParaRPr lang="ru-RU"/>
        </a:p>
      </dgm:t>
    </dgm:pt>
    <dgm:pt modelId="{304A1AC5-B713-42EB-9DAB-301EF83B2D31}" type="pres">
      <dgm:prSet presAssocID="{603ADDCE-D568-4272-BE9D-29A7D2A53BD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1BA17E-7E49-4EEB-99B7-518B6F9BF888}" type="pres">
      <dgm:prSet presAssocID="{BAA08961-A89C-4EF0-9B84-EB99181D3D4E}" presName="comp" presStyleCnt="0"/>
      <dgm:spPr/>
      <dgm:t>
        <a:bodyPr/>
        <a:lstStyle/>
        <a:p>
          <a:endParaRPr lang="ru-RU"/>
        </a:p>
      </dgm:t>
    </dgm:pt>
    <dgm:pt modelId="{F63FA849-6643-4749-B77D-8FC4840FCAFB}" type="pres">
      <dgm:prSet presAssocID="{BAA08961-A89C-4EF0-9B84-EB99181D3D4E}" presName="box" presStyleLbl="node1" presStyleIdx="0" presStyleCnt="4"/>
      <dgm:spPr/>
      <dgm:t>
        <a:bodyPr/>
        <a:lstStyle/>
        <a:p>
          <a:endParaRPr lang="ru-RU"/>
        </a:p>
      </dgm:t>
    </dgm:pt>
    <dgm:pt modelId="{F33CF8BA-F4F9-4E37-9E67-C5B73853A369}" type="pres">
      <dgm:prSet presAssocID="{BAA08961-A89C-4EF0-9B84-EB99181D3D4E}" presName="img" presStyleLbl="fgImgPlace1" presStyleIdx="0" presStyleCnt="4" custScaleX="107449" custScaleY="11574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7E48206-D210-4D67-A24F-A68487701704}" type="pres">
      <dgm:prSet presAssocID="{BAA08961-A89C-4EF0-9B84-EB99181D3D4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4F205-5552-45AE-AFC2-1AE9A2EACE32}" type="pres">
      <dgm:prSet presAssocID="{3B7E2800-8809-4CA0-B09D-3BF1DB4AFE1E}" presName="spacer" presStyleCnt="0"/>
      <dgm:spPr/>
      <dgm:t>
        <a:bodyPr/>
        <a:lstStyle/>
        <a:p>
          <a:endParaRPr lang="ru-RU"/>
        </a:p>
      </dgm:t>
    </dgm:pt>
    <dgm:pt modelId="{EB664B2D-866F-4C5E-8A3C-E4F7E1A49831}" type="pres">
      <dgm:prSet presAssocID="{3C1BE6F5-1061-4CD9-8410-0DCD053A5F69}" presName="comp" presStyleCnt="0"/>
      <dgm:spPr/>
      <dgm:t>
        <a:bodyPr/>
        <a:lstStyle/>
        <a:p>
          <a:endParaRPr lang="ru-RU"/>
        </a:p>
      </dgm:t>
    </dgm:pt>
    <dgm:pt modelId="{09C493DA-F206-40FC-B982-ABDA4EABE3FC}" type="pres">
      <dgm:prSet presAssocID="{3C1BE6F5-1061-4CD9-8410-0DCD053A5F69}" presName="box" presStyleLbl="node1" presStyleIdx="1" presStyleCnt="4"/>
      <dgm:spPr/>
      <dgm:t>
        <a:bodyPr/>
        <a:lstStyle/>
        <a:p>
          <a:endParaRPr lang="ru-RU"/>
        </a:p>
      </dgm:t>
    </dgm:pt>
    <dgm:pt modelId="{2DB7D522-F62C-4E7D-80AA-B7AF0CB20D5C}" type="pres">
      <dgm:prSet presAssocID="{3C1BE6F5-1061-4CD9-8410-0DCD053A5F69}" presName="img" presStyleLbl="fgImgPlace1" presStyleIdx="1" presStyleCnt="4" custScaleY="11454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7933D6-1580-486D-BCFC-59001CE9AF34}" type="pres">
      <dgm:prSet presAssocID="{3C1BE6F5-1061-4CD9-8410-0DCD053A5F6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911D6-ABFA-4288-9328-0D8A2E39E0D0}" type="pres">
      <dgm:prSet presAssocID="{FBE2921C-30CF-4EC9-BBA7-E065DE09C14B}" presName="spacer" presStyleCnt="0"/>
      <dgm:spPr/>
      <dgm:t>
        <a:bodyPr/>
        <a:lstStyle/>
        <a:p>
          <a:endParaRPr lang="ru-RU"/>
        </a:p>
      </dgm:t>
    </dgm:pt>
    <dgm:pt modelId="{8490B3F5-D56F-46EB-95DF-371648A69BB9}" type="pres">
      <dgm:prSet presAssocID="{E360701D-B814-464E-B6F2-0ED27EB69A78}" presName="comp" presStyleCnt="0"/>
      <dgm:spPr/>
      <dgm:t>
        <a:bodyPr/>
        <a:lstStyle/>
        <a:p>
          <a:endParaRPr lang="ru-RU"/>
        </a:p>
      </dgm:t>
    </dgm:pt>
    <dgm:pt modelId="{85E9836E-D0D0-41C5-A529-1B29612963A6}" type="pres">
      <dgm:prSet presAssocID="{E360701D-B814-464E-B6F2-0ED27EB69A78}" presName="box" presStyleLbl="node1" presStyleIdx="2" presStyleCnt="4"/>
      <dgm:spPr/>
      <dgm:t>
        <a:bodyPr/>
        <a:lstStyle/>
        <a:p>
          <a:endParaRPr lang="ru-RU"/>
        </a:p>
      </dgm:t>
    </dgm:pt>
    <dgm:pt modelId="{8B3DD1BC-53D9-4F51-B36C-CCF47ADE3367}" type="pres">
      <dgm:prSet presAssocID="{E360701D-B814-464E-B6F2-0ED27EB69A78}" presName="img" presStyleLbl="fgImgPlace1" presStyleIdx="2" presStyleCnt="4" custScaleY="11335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4E00BF-A070-40E9-870F-84E53D625E6F}" type="pres">
      <dgm:prSet presAssocID="{E360701D-B814-464E-B6F2-0ED27EB69A7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C43B0E-8F8F-448F-BD9D-F029C1A86291}" type="pres">
      <dgm:prSet presAssocID="{7250771C-119A-4D2C-B3EC-FA49CF1394B9}" presName="spacer" presStyleCnt="0"/>
      <dgm:spPr/>
      <dgm:t>
        <a:bodyPr/>
        <a:lstStyle/>
        <a:p>
          <a:endParaRPr lang="ru-RU"/>
        </a:p>
      </dgm:t>
    </dgm:pt>
    <dgm:pt modelId="{7F4F8418-F54A-4EBF-9A60-B20206ADC0CF}" type="pres">
      <dgm:prSet presAssocID="{B91116DB-DECB-4F56-9AE7-0B2FBA809221}" presName="comp" presStyleCnt="0"/>
      <dgm:spPr/>
      <dgm:t>
        <a:bodyPr/>
        <a:lstStyle/>
        <a:p>
          <a:endParaRPr lang="ru-RU"/>
        </a:p>
      </dgm:t>
    </dgm:pt>
    <dgm:pt modelId="{A4B9C0F1-F8C9-4DBF-A680-649792710AD9}" type="pres">
      <dgm:prSet presAssocID="{B91116DB-DECB-4F56-9AE7-0B2FBA809221}" presName="box" presStyleLbl="node1" presStyleIdx="3" presStyleCnt="4"/>
      <dgm:spPr/>
      <dgm:t>
        <a:bodyPr/>
        <a:lstStyle/>
        <a:p>
          <a:endParaRPr lang="ru-RU"/>
        </a:p>
      </dgm:t>
    </dgm:pt>
    <dgm:pt modelId="{6526AE6C-2991-4601-90E7-41DA3058EF0B}" type="pres">
      <dgm:prSet presAssocID="{B91116DB-DECB-4F56-9AE7-0B2FBA809221}" presName="img" presStyleLbl="fgImgPlace1" presStyleIdx="3" presStyleCnt="4" custScaleY="11216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6CDB597-065D-4AD9-8C1B-C0CF23FD11DD}" type="pres">
      <dgm:prSet presAssocID="{B91116DB-DECB-4F56-9AE7-0B2FBA80922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73A9BF-7589-4071-9B19-0E5D922A2B2C}" srcId="{3C1BE6F5-1061-4CD9-8410-0DCD053A5F69}" destId="{A2C15CF3-95C0-43BC-87A2-CED9585A38B2}" srcOrd="0" destOrd="0" parTransId="{217D0CB4-56B4-48FE-A0CF-EDDBF3F83A73}" sibTransId="{49BDB1D0-C4A9-48C3-A307-B328B428211D}"/>
    <dgm:cxn modelId="{F846BE33-885D-4454-9B7E-2F604460474F}" type="presOf" srcId="{00D7A351-B34A-4EF7-8135-488AAE530E09}" destId="{E7E48206-D210-4D67-A24F-A68487701704}" srcOrd="1" destOrd="1" presId="urn:microsoft.com/office/officeart/2005/8/layout/vList4"/>
    <dgm:cxn modelId="{20671535-65D3-447D-876A-C73608783818}" type="presOf" srcId="{BAA08961-A89C-4EF0-9B84-EB99181D3D4E}" destId="{F63FA849-6643-4749-B77D-8FC4840FCAFB}" srcOrd="0" destOrd="0" presId="urn:microsoft.com/office/officeart/2005/8/layout/vList4"/>
    <dgm:cxn modelId="{6231325A-DB4D-48AC-8F40-E6A15C236CBC}" type="presOf" srcId="{B91116DB-DECB-4F56-9AE7-0B2FBA809221}" destId="{A4B9C0F1-F8C9-4DBF-A680-649792710AD9}" srcOrd="0" destOrd="0" presId="urn:microsoft.com/office/officeart/2005/8/layout/vList4"/>
    <dgm:cxn modelId="{18EF0F0B-7908-40EE-B4C9-0E929D5A7124}" type="presOf" srcId="{3C1BE6F5-1061-4CD9-8410-0DCD053A5F69}" destId="{4D7933D6-1580-486D-BCFC-59001CE9AF34}" srcOrd="1" destOrd="0" presId="urn:microsoft.com/office/officeart/2005/8/layout/vList4"/>
    <dgm:cxn modelId="{1833BB9F-4FA3-4401-A559-78ACD07BE3E1}" srcId="{B91116DB-DECB-4F56-9AE7-0B2FBA809221}" destId="{E7C0A206-9B74-44B4-B8A5-3708919997F0}" srcOrd="0" destOrd="0" parTransId="{748E0D28-C40D-4BD9-9648-F75702CD7424}" sibTransId="{143486D1-5AD4-4C97-91E8-ABE0A938A0CA}"/>
    <dgm:cxn modelId="{AD51FE0A-7532-4AB6-9997-CE09B53C2F79}" srcId="{603ADDCE-D568-4272-BE9D-29A7D2A53BDE}" destId="{3C1BE6F5-1061-4CD9-8410-0DCD053A5F69}" srcOrd="1" destOrd="0" parTransId="{CBF8DBB6-1D0B-4056-8ABC-504F452D799F}" sibTransId="{FBE2921C-30CF-4EC9-BBA7-E065DE09C14B}"/>
    <dgm:cxn modelId="{32833D8A-CF38-410C-BF6C-720A0F7ADDBC}" type="presOf" srcId="{603ADDCE-D568-4272-BE9D-29A7D2A53BDE}" destId="{304A1AC5-B713-42EB-9DAB-301EF83B2D31}" srcOrd="0" destOrd="0" presId="urn:microsoft.com/office/officeart/2005/8/layout/vList4"/>
    <dgm:cxn modelId="{18D764D5-C5C8-4B95-99C1-ADAA6FE12879}" type="presOf" srcId="{E7C0A206-9B74-44B4-B8A5-3708919997F0}" destId="{D6CDB597-065D-4AD9-8C1B-C0CF23FD11DD}" srcOrd="1" destOrd="1" presId="urn:microsoft.com/office/officeart/2005/8/layout/vList4"/>
    <dgm:cxn modelId="{7CF26796-7689-450C-9B90-D7D3EBADA4D4}" type="presOf" srcId="{00D7A351-B34A-4EF7-8135-488AAE530E09}" destId="{F63FA849-6643-4749-B77D-8FC4840FCAFB}" srcOrd="0" destOrd="1" presId="urn:microsoft.com/office/officeart/2005/8/layout/vList4"/>
    <dgm:cxn modelId="{C98899F4-66BA-4770-BBB3-D331FCB506B1}" type="presOf" srcId="{3C1BE6F5-1061-4CD9-8410-0DCD053A5F69}" destId="{09C493DA-F206-40FC-B982-ABDA4EABE3FC}" srcOrd="0" destOrd="0" presId="urn:microsoft.com/office/officeart/2005/8/layout/vList4"/>
    <dgm:cxn modelId="{B29F05F4-55FB-4256-BE2A-FEAC517D975D}" type="presOf" srcId="{D8ED0B7E-EF2E-4D3F-BE40-D06213A9F3DD}" destId="{AF4E00BF-A070-40E9-870F-84E53D625E6F}" srcOrd="1" destOrd="1" presId="urn:microsoft.com/office/officeart/2005/8/layout/vList4"/>
    <dgm:cxn modelId="{54E37873-24B3-4AC8-A1AA-C33575DCE8AE}" type="presOf" srcId="{A2C15CF3-95C0-43BC-87A2-CED9585A38B2}" destId="{4D7933D6-1580-486D-BCFC-59001CE9AF34}" srcOrd="1" destOrd="1" presId="urn:microsoft.com/office/officeart/2005/8/layout/vList4"/>
    <dgm:cxn modelId="{686ADAD6-6D18-457B-B9E8-9C32518CB8AA}" type="presOf" srcId="{E360701D-B814-464E-B6F2-0ED27EB69A78}" destId="{AF4E00BF-A070-40E9-870F-84E53D625E6F}" srcOrd="1" destOrd="0" presId="urn:microsoft.com/office/officeart/2005/8/layout/vList4"/>
    <dgm:cxn modelId="{961D86BD-FA5D-4417-91C8-ED19681726D8}" type="presOf" srcId="{E7C0A206-9B74-44B4-B8A5-3708919997F0}" destId="{A4B9C0F1-F8C9-4DBF-A680-649792710AD9}" srcOrd="0" destOrd="1" presId="urn:microsoft.com/office/officeart/2005/8/layout/vList4"/>
    <dgm:cxn modelId="{2C78C5C1-04B9-4267-A3E1-E7D845A460C7}" type="presOf" srcId="{BAA08961-A89C-4EF0-9B84-EB99181D3D4E}" destId="{E7E48206-D210-4D67-A24F-A68487701704}" srcOrd="1" destOrd="0" presId="urn:microsoft.com/office/officeart/2005/8/layout/vList4"/>
    <dgm:cxn modelId="{E97D1FDA-CF05-45A1-884F-760FA1855BC5}" srcId="{E360701D-B814-464E-B6F2-0ED27EB69A78}" destId="{D8ED0B7E-EF2E-4D3F-BE40-D06213A9F3DD}" srcOrd="0" destOrd="0" parTransId="{55E32D62-2695-4173-90F5-51DF08A18041}" sibTransId="{501F32B0-AE1F-485A-AEF9-864D99124396}"/>
    <dgm:cxn modelId="{0163EDCF-E914-4E22-8C63-EEF0A013EB5A}" srcId="{603ADDCE-D568-4272-BE9D-29A7D2A53BDE}" destId="{E360701D-B814-464E-B6F2-0ED27EB69A78}" srcOrd="2" destOrd="0" parTransId="{6F87D318-DC88-4731-AFEB-03AD1E1DB4FC}" sibTransId="{7250771C-119A-4D2C-B3EC-FA49CF1394B9}"/>
    <dgm:cxn modelId="{86496199-DA9A-4131-A242-324F92B8E6AA}" srcId="{BAA08961-A89C-4EF0-9B84-EB99181D3D4E}" destId="{00D7A351-B34A-4EF7-8135-488AAE530E09}" srcOrd="0" destOrd="0" parTransId="{4119DF1B-7B9B-46AF-9EB2-D4C618E585A0}" sibTransId="{9DCC958D-DF8D-4BF8-A8F5-FA5E691EABA7}"/>
    <dgm:cxn modelId="{ED92C223-BE62-41AE-ADD5-496F84EB4C9C}" type="presOf" srcId="{E360701D-B814-464E-B6F2-0ED27EB69A78}" destId="{85E9836E-D0D0-41C5-A529-1B29612963A6}" srcOrd="0" destOrd="0" presId="urn:microsoft.com/office/officeart/2005/8/layout/vList4"/>
    <dgm:cxn modelId="{D9E24E9D-D72F-4C70-AB4D-259B2BDF4DB3}" srcId="{603ADDCE-D568-4272-BE9D-29A7D2A53BDE}" destId="{BAA08961-A89C-4EF0-9B84-EB99181D3D4E}" srcOrd="0" destOrd="0" parTransId="{11DD4394-C160-4737-8E1C-71B0F41E6263}" sibTransId="{3B7E2800-8809-4CA0-B09D-3BF1DB4AFE1E}"/>
    <dgm:cxn modelId="{1EEB0EB8-7BA9-4EA9-95C1-9AFBB476DD64}" type="presOf" srcId="{B91116DB-DECB-4F56-9AE7-0B2FBA809221}" destId="{D6CDB597-065D-4AD9-8C1B-C0CF23FD11DD}" srcOrd="1" destOrd="0" presId="urn:microsoft.com/office/officeart/2005/8/layout/vList4"/>
    <dgm:cxn modelId="{8F2A848A-3258-423C-8793-CFEA7C4889EB}" type="presOf" srcId="{A2C15CF3-95C0-43BC-87A2-CED9585A38B2}" destId="{09C493DA-F206-40FC-B982-ABDA4EABE3FC}" srcOrd="0" destOrd="1" presId="urn:microsoft.com/office/officeart/2005/8/layout/vList4"/>
    <dgm:cxn modelId="{7F9C6BE9-7067-49F4-B619-CD9F30B3D150}" srcId="{603ADDCE-D568-4272-BE9D-29A7D2A53BDE}" destId="{B91116DB-DECB-4F56-9AE7-0B2FBA809221}" srcOrd="3" destOrd="0" parTransId="{AC9DF9CB-780F-4C97-B972-D74A4088B3B3}" sibTransId="{F64B7547-0FEF-4195-96A1-B06BB482C4C1}"/>
    <dgm:cxn modelId="{C4C527DF-A0E3-4B64-BCCE-A1BEAE0D70F7}" type="presOf" srcId="{D8ED0B7E-EF2E-4D3F-BE40-D06213A9F3DD}" destId="{85E9836E-D0D0-41C5-A529-1B29612963A6}" srcOrd="0" destOrd="1" presId="urn:microsoft.com/office/officeart/2005/8/layout/vList4"/>
    <dgm:cxn modelId="{2AF83763-3D15-4B45-8C66-C9599DA15B15}" type="presParOf" srcId="{304A1AC5-B713-42EB-9DAB-301EF83B2D31}" destId="{D21BA17E-7E49-4EEB-99B7-518B6F9BF888}" srcOrd="0" destOrd="0" presId="urn:microsoft.com/office/officeart/2005/8/layout/vList4"/>
    <dgm:cxn modelId="{D81E324E-CBBB-4AC1-8228-4DE0F8C0B2D0}" type="presParOf" srcId="{D21BA17E-7E49-4EEB-99B7-518B6F9BF888}" destId="{F63FA849-6643-4749-B77D-8FC4840FCAFB}" srcOrd="0" destOrd="0" presId="urn:microsoft.com/office/officeart/2005/8/layout/vList4"/>
    <dgm:cxn modelId="{390C9D74-9503-4161-B083-F60781BB4D27}" type="presParOf" srcId="{D21BA17E-7E49-4EEB-99B7-518B6F9BF888}" destId="{F33CF8BA-F4F9-4E37-9E67-C5B73853A369}" srcOrd="1" destOrd="0" presId="urn:microsoft.com/office/officeart/2005/8/layout/vList4"/>
    <dgm:cxn modelId="{97DE40F8-4A7D-4C7E-AD1E-C53FBF5F3473}" type="presParOf" srcId="{D21BA17E-7E49-4EEB-99B7-518B6F9BF888}" destId="{E7E48206-D210-4D67-A24F-A68487701704}" srcOrd="2" destOrd="0" presId="urn:microsoft.com/office/officeart/2005/8/layout/vList4"/>
    <dgm:cxn modelId="{4FDC55D6-81B2-43D3-9966-598C37F0F473}" type="presParOf" srcId="{304A1AC5-B713-42EB-9DAB-301EF83B2D31}" destId="{1854F205-5552-45AE-AFC2-1AE9A2EACE32}" srcOrd="1" destOrd="0" presId="urn:microsoft.com/office/officeart/2005/8/layout/vList4"/>
    <dgm:cxn modelId="{F347018B-734C-4199-933F-A3660BDA98D3}" type="presParOf" srcId="{304A1AC5-B713-42EB-9DAB-301EF83B2D31}" destId="{EB664B2D-866F-4C5E-8A3C-E4F7E1A49831}" srcOrd="2" destOrd="0" presId="urn:microsoft.com/office/officeart/2005/8/layout/vList4"/>
    <dgm:cxn modelId="{06795D65-B29C-4152-B261-EAF14869DA18}" type="presParOf" srcId="{EB664B2D-866F-4C5E-8A3C-E4F7E1A49831}" destId="{09C493DA-F206-40FC-B982-ABDA4EABE3FC}" srcOrd="0" destOrd="0" presId="urn:microsoft.com/office/officeart/2005/8/layout/vList4"/>
    <dgm:cxn modelId="{EADBB930-F94F-4932-933C-7C794595AB3A}" type="presParOf" srcId="{EB664B2D-866F-4C5E-8A3C-E4F7E1A49831}" destId="{2DB7D522-F62C-4E7D-80AA-B7AF0CB20D5C}" srcOrd="1" destOrd="0" presId="urn:microsoft.com/office/officeart/2005/8/layout/vList4"/>
    <dgm:cxn modelId="{B4E9840E-8CB5-458E-9DE6-6091F55B57B6}" type="presParOf" srcId="{EB664B2D-866F-4C5E-8A3C-E4F7E1A49831}" destId="{4D7933D6-1580-486D-BCFC-59001CE9AF34}" srcOrd="2" destOrd="0" presId="urn:microsoft.com/office/officeart/2005/8/layout/vList4"/>
    <dgm:cxn modelId="{0F522888-2FFC-4E35-AFB0-CE7BCC87C32E}" type="presParOf" srcId="{304A1AC5-B713-42EB-9DAB-301EF83B2D31}" destId="{A90911D6-ABFA-4288-9328-0D8A2E39E0D0}" srcOrd="3" destOrd="0" presId="urn:microsoft.com/office/officeart/2005/8/layout/vList4"/>
    <dgm:cxn modelId="{51D20428-F0F6-4DD9-B46D-DAB66EDFA03F}" type="presParOf" srcId="{304A1AC5-B713-42EB-9DAB-301EF83B2D31}" destId="{8490B3F5-D56F-46EB-95DF-371648A69BB9}" srcOrd="4" destOrd="0" presId="urn:microsoft.com/office/officeart/2005/8/layout/vList4"/>
    <dgm:cxn modelId="{90F5EB4D-014B-4286-B9C7-DBC089812404}" type="presParOf" srcId="{8490B3F5-D56F-46EB-95DF-371648A69BB9}" destId="{85E9836E-D0D0-41C5-A529-1B29612963A6}" srcOrd="0" destOrd="0" presId="urn:microsoft.com/office/officeart/2005/8/layout/vList4"/>
    <dgm:cxn modelId="{DC539F93-F63A-4040-A748-04A755D156A1}" type="presParOf" srcId="{8490B3F5-D56F-46EB-95DF-371648A69BB9}" destId="{8B3DD1BC-53D9-4F51-B36C-CCF47ADE3367}" srcOrd="1" destOrd="0" presId="urn:microsoft.com/office/officeart/2005/8/layout/vList4"/>
    <dgm:cxn modelId="{696F7EBB-6A46-4A35-95C8-3EEF6E232BF5}" type="presParOf" srcId="{8490B3F5-D56F-46EB-95DF-371648A69BB9}" destId="{AF4E00BF-A070-40E9-870F-84E53D625E6F}" srcOrd="2" destOrd="0" presId="urn:microsoft.com/office/officeart/2005/8/layout/vList4"/>
    <dgm:cxn modelId="{36BA4960-9B32-4ABC-9777-E5B303C2076C}" type="presParOf" srcId="{304A1AC5-B713-42EB-9DAB-301EF83B2D31}" destId="{94C43B0E-8F8F-448F-BD9D-F029C1A86291}" srcOrd="5" destOrd="0" presId="urn:microsoft.com/office/officeart/2005/8/layout/vList4"/>
    <dgm:cxn modelId="{EECA6822-A081-4425-9095-5A227ED0B891}" type="presParOf" srcId="{304A1AC5-B713-42EB-9DAB-301EF83B2D31}" destId="{7F4F8418-F54A-4EBF-9A60-B20206ADC0CF}" srcOrd="6" destOrd="0" presId="urn:microsoft.com/office/officeart/2005/8/layout/vList4"/>
    <dgm:cxn modelId="{73AB3C4F-2D03-4D03-945C-9AE6532C2B3D}" type="presParOf" srcId="{7F4F8418-F54A-4EBF-9A60-B20206ADC0CF}" destId="{A4B9C0F1-F8C9-4DBF-A680-649792710AD9}" srcOrd="0" destOrd="0" presId="urn:microsoft.com/office/officeart/2005/8/layout/vList4"/>
    <dgm:cxn modelId="{6B565B36-F0B8-45CC-8E51-6216D99FBB02}" type="presParOf" srcId="{7F4F8418-F54A-4EBF-9A60-B20206ADC0CF}" destId="{6526AE6C-2991-4601-90E7-41DA3058EF0B}" srcOrd="1" destOrd="0" presId="urn:microsoft.com/office/officeart/2005/8/layout/vList4"/>
    <dgm:cxn modelId="{F6E5F1C8-A722-4DB2-989A-13284E749B74}" type="presParOf" srcId="{7F4F8418-F54A-4EBF-9A60-B20206ADC0CF}" destId="{D6CDB597-065D-4AD9-8C1B-C0CF23FD11DD}" srcOrd="2" destOrd="0" presId="urn:microsoft.com/office/officeart/2005/8/layout/vList4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3ADDCE-D568-4272-BE9D-29A7D2A53BDE}" type="doc">
      <dgm:prSet loTypeId="urn:microsoft.com/office/officeart/2005/8/layout/pList2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AA08961-A89C-4EF0-9B84-EB99181D3D4E}">
      <dgm:prSet phldrT="[Текст]"/>
      <dgm:spPr/>
      <dgm:t>
        <a:bodyPr/>
        <a:lstStyle/>
        <a:p>
          <a:pPr algn="ctr"/>
          <a:r>
            <a:rPr lang="ru-RU" b="1" smtClean="0"/>
            <a:t>   Текстовий  блог </a:t>
          </a:r>
          <a:endParaRPr lang="ru-RU" b="1" dirty="0"/>
        </a:p>
      </dgm:t>
    </dgm:pt>
    <dgm:pt modelId="{11DD4394-C160-4737-8E1C-71B0F41E6263}" type="parTrans" cxnId="{D9E24E9D-D72F-4C70-AB4D-259B2BDF4DB3}">
      <dgm:prSet/>
      <dgm:spPr/>
      <dgm:t>
        <a:bodyPr/>
        <a:lstStyle/>
        <a:p>
          <a:endParaRPr lang="ru-RU"/>
        </a:p>
      </dgm:t>
    </dgm:pt>
    <dgm:pt modelId="{3B7E2800-8809-4CA0-B09D-3BF1DB4AFE1E}" type="sibTrans" cxnId="{D9E24E9D-D72F-4C70-AB4D-259B2BDF4DB3}">
      <dgm:prSet/>
      <dgm:spPr/>
      <dgm:t>
        <a:bodyPr/>
        <a:lstStyle/>
        <a:p>
          <a:endParaRPr lang="ru-RU"/>
        </a:p>
      </dgm:t>
    </dgm:pt>
    <dgm:pt modelId="{3C1BE6F5-1061-4CD9-8410-0DCD053A5F69}">
      <dgm:prSet phldrT="[Текст]"/>
      <dgm:spPr/>
      <dgm:t>
        <a:bodyPr/>
        <a:lstStyle/>
        <a:p>
          <a:pPr algn="ctr"/>
          <a:r>
            <a:rPr lang="ru-RU" b="1" smtClean="0"/>
            <a:t>Фотоблог </a:t>
          </a:r>
          <a:endParaRPr lang="ru-RU" b="1" dirty="0"/>
        </a:p>
      </dgm:t>
    </dgm:pt>
    <dgm:pt modelId="{CBF8DBB6-1D0B-4056-8ABC-504F452D799F}" type="parTrans" cxnId="{AD51FE0A-7532-4AB6-9997-CE09B53C2F79}">
      <dgm:prSet/>
      <dgm:spPr/>
      <dgm:t>
        <a:bodyPr/>
        <a:lstStyle/>
        <a:p>
          <a:endParaRPr lang="ru-RU"/>
        </a:p>
      </dgm:t>
    </dgm:pt>
    <dgm:pt modelId="{FBE2921C-30CF-4EC9-BBA7-E065DE09C14B}" type="sibTrans" cxnId="{AD51FE0A-7532-4AB6-9997-CE09B53C2F79}">
      <dgm:prSet/>
      <dgm:spPr/>
      <dgm:t>
        <a:bodyPr/>
        <a:lstStyle/>
        <a:p>
          <a:endParaRPr lang="ru-RU"/>
        </a:p>
      </dgm:t>
    </dgm:pt>
    <dgm:pt modelId="{E360701D-B814-464E-B6F2-0ED27EB69A78}">
      <dgm:prSet phldrT="[Текст]"/>
      <dgm:spPr/>
      <dgm:t>
        <a:bodyPr/>
        <a:lstStyle/>
        <a:p>
          <a:pPr algn="ctr"/>
          <a:r>
            <a:rPr lang="ru-RU" b="1" smtClean="0"/>
            <a:t>Музичний блог </a:t>
          </a:r>
          <a:endParaRPr lang="ru-RU" b="1" dirty="0"/>
        </a:p>
      </dgm:t>
    </dgm:pt>
    <dgm:pt modelId="{6F87D318-DC88-4731-AFEB-03AD1E1DB4FC}" type="parTrans" cxnId="{0163EDCF-E914-4E22-8C63-EEF0A013EB5A}">
      <dgm:prSet/>
      <dgm:spPr/>
      <dgm:t>
        <a:bodyPr/>
        <a:lstStyle/>
        <a:p>
          <a:endParaRPr lang="ru-RU"/>
        </a:p>
      </dgm:t>
    </dgm:pt>
    <dgm:pt modelId="{7250771C-119A-4D2C-B3EC-FA49CF1394B9}" type="sibTrans" cxnId="{0163EDCF-E914-4E22-8C63-EEF0A013EB5A}">
      <dgm:prSet/>
      <dgm:spPr/>
      <dgm:t>
        <a:bodyPr/>
        <a:lstStyle/>
        <a:p>
          <a:endParaRPr lang="ru-RU"/>
        </a:p>
      </dgm:t>
    </dgm:pt>
    <dgm:pt modelId="{B91116DB-DECB-4F56-9AE7-0B2FBA809221}">
      <dgm:prSet phldrT="[Текст]"/>
      <dgm:spPr/>
      <dgm:t>
        <a:bodyPr/>
        <a:lstStyle/>
        <a:p>
          <a:pPr algn="ctr"/>
          <a:r>
            <a:rPr lang="ru-RU" b="1" smtClean="0"/>
            <a:t>Подкаст і блогкастинг </a:t>
          </a:r>
          <a:endParaRPr lang="ru-RU" b="1" dirty="0"/>
        </a:p>
      </dgm:t>
    </dgm:pt>
    <dgm:pt modelId="{AC9DF9CB-780F-4C97-B972-D74A4088B3B3}" type="parTrans" cxnId="{7F9C6BE9-7067-49F4-B619-CD9F30B3D150}">
      <dgm:prSet/>
      <dgm:spPr/>
      <dgm:t>
        <a:bodyPr/>
        <a:lstStyle/>
        <a:p>
          <a:endParaRPr lang="ru-RU"/>
        </a:p>
      </dgm:t>
    </dgm:pt>
    <dgm:pt modelId="{F64B7547-0FEF-4195-96A1-B06BB482C4C1}" type="sibTrans" cxnId="{7F9C6BE9-7067-49F4-B619-CD9F30B3D150}">
      <dgm:prSet/>
      <dgm:spPr/>
      <dgm:t>
        <a:bodyPr/>
        <a:lstStyle/>
        <a:p>
          <a:endParaRPr lang="ru-RU"/>
        </a:p>
      </dgm:t>
    </dgm:pt>
    <dgm:pt modelId="{9CE7036D-F475-4F0F-A56A-8316D1DCD335}">
      <dgm:prSet phldrT="[Текст]"/>
      <dgm:spPr/>
      <dgm:t>
        <a:bodyPr/>
        <a:lstStyle/>
        <a:p>
          <a:pPr algn="ctr"/>
          <a:r>
            <a:rPr lang="ru-RU" b="1" smtClean="0"/>
            <a:t>Відеоблог</a:t>
          </a:r>
          <a:r>
            <a:rPr lang="uk-UA" b="1" smtClean="0"/>
            <a:t> </a:t>
          </a:r>
          <a:endParaRPr lang="ru-RU" b="1" dirty="0"/>
        </a:p>
      </dgm:t>
    </dgm:pt>
    <dgm:pt modelId="{025C3C27-91C6-41EE-B6C8-B60B4B001765}" type="parTrans" cxnId="{76C0F6B6-13E5-4689-BF9D-3E6033B4E9F8}">
      <dgm:prSet/>
      <dgm:spPr/>
      <dgm:t>
        <a:bodyPr/>
        <a:lstStyle/>
        <a:p>
          <a:endParaRPr lang="ru-RU"/>
        </a:p>
      </dgm:t>
    </dgm:pt>
    <dgm:pt modelId="{0652D9EC-AA92-416D-8186-0A5FA3A23222}" type="sibTrans" cxnId="{76C0F6B6-13E5-4689-BF9D-3E6033B4E9F8}">
      <dgm:prSet/>
      <dgm:spPr/>
      <dgm:t>
        <a:bodyPr/>
        <a:lstStyle/>
        <a:p>
          <a:endParaRPr lang="ru-RU"/>
        </a:p>
      </dgm:t>
    </dgm:pt>
    <dgm:pt modelId="{10619F59-CF17-42D6-9226-73A15EA59D8E}">
      <dgm:prSet phldrT="[Текст]"/>
      <dgm:spPr/>
      <dgm:t>
        <a:bodyPr/>
        <a:lstStyle/>
        <a:p>
          <a:pPr algn="r"/>
          <a:r>
            <a:rPr lang="ru-RU" b="1" smtClean="0"/>
            <a:t>блог, основним контентом якого є фотографії</a:t>
          </a:r>
          <a:r>
            <a:rPr lang="uk-UA" b="1" smtClean="0"/>
            <a:t>. </a:t>
          </a:r>
          <a:r>
            <a:rPr lang="ru-RU" b="1" smtClean="0"/>
            <a:t>Фотоблог — вебсайт, </a:t>
          </a:r>
          <a:r>
            <a:rPr lang="uk-UA" b="1" smtClean="0"/>
            <a:t>що містить </a:t>
          </a:r>
          <a:r>
            <a:rPr lang="ru-RU" b="1" smtClean="0"/>
            <a:t>в сво</a:t>
          </a:r>
          <a:r>
            <a:rPr lang="uk-UA" b="1" smtClean="0"/>
            <a:t>ї</a:t>
          </a:r>
          <a:r>
            <a:rPr lang="ru-RU" b="1" smtClean="0"/>
            <a:t>й основ</a:t>
          </a:r>
          <a:r>
            <a:rPr lang="uk-UA" b="1" smtClean="0"/>
            <a:t>і</a:t>
          </a:r>
          <a:r>
            <a:rPr lang="ru-RU" b="1" smtClean="0"/>
            <a:t> фотограф</a:t>
          </a:r>
          <a:r>
            <a:rPr lang="uk-UA" b="1" smtClean="0"/>
            <a:t>ії, що</a:t>
          </a:r>
          <a:r>
            <a:rPr lang="ru-RU" b="1" smtClean="0"/>
            <a:t> регулярно публ</a:t>
          </a:r>
          <a:r>
            <a:rPr lang="uk-UA" b="1" smtClean="0"/>
            <a:t>і</a:t>
          </a:r>
          <a:r>
            <a:rPr lang="ru-RU" b="1" smtClean="0"/>
            <a:t>ку</a:t>
          </a:r>
          <a:r>
            <a:rPr lang="uk-UA" b="1" smtClean="0"/>
            <a:t>ються</a:t>
          </a:r>
          <a:r>
            <a:rPr lang="ru-RU" b="1" smtClean="0"/>
            <a:t>, часто с</a:t>
          </a:r>
          <a:r>
            <a:rPr lang="uk-UA" b="1" smtClean="0"/>
            <a:t>у</a:t>
          </a:r>
          <a:r>
            <a:rPr lang="ru-RU" b="1" smtClean="0"/>
            <a:t>провожд</a:t>
          </a:r>
          <a:r>
            <a:rPr lang="uk-UA" b="1" smtClean="0"/>
            <a:t>жуються</a:t>
          </a:r>
          <a:r>
            <a:rPr lang="ru-RU" b="1" smtClean="0"/>
            <a:t> назва</a:t>
          </a:r>
          <a:r>
            <a:rPr lang="uk-UA" b="1" smtClean="0"/>
            <a:t>ми фотографій</a:t>
          </a:r>
          <a:r>
            <a:rPr lang="ru-RU" b="1" smtClean="0"/>
            <a:t>, дато</a:t>
          </a:r>
          <a:r>
            <a:rPr lang="uk-UA" b="1" smtClean="0"/>
            <a:t>ю</a:t>
          </a:r>
          <a:r>
            <a:rPr lang="ru-RU" b="1" smtClean="0"/>
            <a:t>/</a:t>
          </a:r>
          <a:r>
            <a:rPr lang="uk-UA" b="1" smtClean="0"/>
            <a:t>часом</a:t>
          </a:r>
          <a:r>
            <a:rPr lang="ru-RU" b="1" smtClean="0"/>
            <a:t>, текстов</a:t>
          </a:r>
          <a:r>
            <a:rPr lang="uk-UA" b="1" smtClean="0"/>
            <a:t>и</a:t>
          </a:r>
          <a:r>
            <a:rPr lang="ru-RU" b="1" smtClean="0"/>
            <a:t>м опис</a:t>
          </a:r>
          <a:r>
            <a:rPr lang="uk-UA" b="1" smtClean="0"/>
            <a:t>ом</a:t>
          </a:r>
          <a:r>
            <a:rPr lang="ru-RU" b="1" smtClean="0"/>
            <a:t>, в</a:t>
          </a:r>
          <a:r>
            <a:rPr lang="uk-UA" b="1" smtClean="0"/>
            <a:t>ідомостями</a:t>
          </a:r>
          <a:r>
            <a:rPr lang="ru-RU" b="1" smtClean="0"/>
            <a:t> Exif </a:t>
          </a:r>
          <a:r>
            <a:rPr lang="uk-UA" b="1" smtClean="0"/>
            <a:t>і</a:t>
          </a:r>
          <a:r>
            <a:rPr lang="ru-RU" b="1" smtClean="0"/>
            <a:t> др</a:t>
          </a:r>
          <a:endParaRPr lang="ru-RU" b="1" dirty="0"/>
        </a:p>
      </dgm:t>
    </dgm:pt>
    <dgm:pt modelId="{27286197-0854-409B-AC18-0A9440C2047F}" type="parTrans" cxnId="{D75B3072-B4C8-4D64-8916-834EDA17BD1F}">
      <dgm:prSet/>
      <dgm:spPr/>
      <dgm:t>
        <a:bodyPr/>
        <a:lstStyle/>
        <a:p>
          <a:endParaRPr lang="ru-RU"/>
        </a:p>
      </dgm:t>
    </dgm:pt>
    <dgm:pt modelId="{D5699DDF-7D19-4D1C-B4FB-46005792D03F}" type="sibTrans" cxnId="{D75B3072-B4C8-4D64-8916-834EDA17BD1F}">
      <dgm:prSet/>
      <dgm:spPr/>
      <dgm:t>
        <a:bodyPr/>
        <a:lstStyle/>
        <a:p>
          <a:endParaRPr lang="ru-RU"/>
        </a:p>
      </dgm:t>
    </dgm:pt>
    <dgm:pt modelId="{F5B665D7-6B65-4792-8278-428B33BDBEF8}">
      <dgm:prSet phldrT="[Текст]"/>
      <dgm:spPr/>
      <dgm:t>
        <a:bodyPr/>
        <a:lstStyle/>
        <a:p>
          <a:pPr algn="r"/>
          <a:r>
            <a:rPr lang="ru-RU" b="1" dirty="0" err="1" smtClean="0"/>
            <a:t>блог</a:t>
          </a:r>
          <a:r>
            <a:rPr lang="ru-RU" b="1" dirty="0" smtClean="0"/>
            <a:t>, </a:t>
          </a:r>
          <a:r>
            <a:rPr lang="ru-RU" b="1" dirty="0" err="1" smtClean="0"/>
            <a:t>основним</a:t>
          </a:r>
          <a:r>
            <a:rPr lang="ru-RU" b="1" dirty="0" smtClean="0"/>
            <a:t> </a:t>
          </a:r>
          <a:r>
            <a:rPr lang="ru-RU" b="1" dirty="0" err="1" smtClean="0"/>
            <a:t>контентом</a:t>
          </a:r>
          <a:r>
            <a:rPr lang="ru-RU" b="1" dirty="0" smtClean="0"/>
            <a:t> </a:t>
          </a:r>
          <a:r>
            <a:rPr lang="ru-RU" b="1" dirty="0" err="1" smtClean="0"/>
            <a:t>якого</a:t>
          </a:r>
          <a:r>
            <a:rPr lang="ru-RU" b="1" dirty="0" smtClean="0"/>
            <a:t> </a:t>
          </a:r>
          <a:r>
            <a:rPr lang="ru-RU" b="1" dirty="0" err="1" smtClean="0"/>
            <a:t>є</a:t>
          </a:r>
          <a:r>
            <a:rPr lang="ru-RU" b="1" dirty="0" smtClean="0"/>
            <a:t> </a:t>
          </a:r>
          <a:r>
            <a:rPr lang="ru-RU" b="1" dirty="0" err="1" smtClean="0"/>
            <a:t>музичні</a:t>
          </a:r>
          <a:r>
            <a:rPr lang="ru-RU" b="1" dirty="0" smtClean="0"/>
            <a:t> </a:t>
          </a:r>
          <a:r>
            <a:rPr lang="ru-RU" b="1" dirty="0" err="1" smtClean="0"/>
            <a:t>файли</a:t>
          </a:r>
          <a:endParaRPr lang="ru-RU" b="1" dirty="0"/>
        </a:p>
      </dgm:t>
    </dgm:pt>
    <dgm:pt modelId="{F1D3D59F-405A-4CD4-97C6-84037A6133BF}" type="parTrans" cxnId="{553CAA9F-4E8E-4476-8A09-D327375AC3A5}">
      <dgm:prSet/>
      <dgm:spPr/>
      <dgm:t>
        <a:bodyPr/>
        <a:lstStyle/>
        <a:p>
          <a:endParaRPr lang="ru-RU"/>
        </a:p>
      </dgm:t>
    </dgm:pt>
    <dgm:pt modelId="{80473A11-1D50-48D5-87A1-2E157A10ADAD}" type="sibTrans" cxnId="{553CAA9F-4E8E-4476-8A09-D327375AC3A5}">
      <dgm:prSet/>
      <dgm:spPr/>
      <dgm:t>
        <a:bodyPr/>
        <a:lstStyle/>
        <a:p>
          <a:endParaRPr lang="ru-RU"/>
        </a:p>
      </dgm:t>
    </dgm:pt>
    <dgm:pt modelId="{C0D6CFD7-EE6F-4B50-A811-BF48D7E4120C}">
      <dgm:prSet phldrT="[Текст]"/>
      <dgm:spPr/>
      <dgm:t>
        <a:bodyPr/>
        <a:lstStyle/>
        <a:p>
          <a:pPr algn="l"/>
          <a:r>
            <a:rPr lang="ru-RU" b="1" smtClean="0"/>
            <a:t>блог, основний контент якого надиктовується та </a:t>
          </a:r>
          <a:endParaRPr lang="ru-RU" b="1" dirty="0"/>
        </a:p>
      </dgm:t>
    </dgm:pt>
    <dgm:pt modelId="{505E79E5-5116-40C0-9B20-04C0820FB1F2}" type="parTrans" cxnId="{1B8DE2DE-BAF7-4865-B307-D6D55C28C806}">
      <dgm:prSet/>
      <dgm:spPr/>
      <dgm:t>
        <a:bodyPr/>
        <a:lstStyle/>
        <a:p>
          <a:endParaRPr lang="ru-RU"/>
        </a:p>
      </dgm:t>
    </dgm:pt>
    <dgm:pt modelId="{2C727B1D-2715-41FF-941D-2A488070FB76}" type="sibTrans" cxnId="{1B8DE2DE-BAF7-4865-B307-D6D55C28C806}">
      <dgm:prSet/>
      <dgm:spPr/>
      <dgm:t>
        <a:bodyPr/>
        <a:lstStyle/>
        <a:p>
          <a:endParaRPr lang="ru-RU"/>
        </a:p>
      </dgm:t>
    </dgm:pt>
    <dgm:pt modelId="{01DDE0EC-D53C-4511-BEEA-F63EAC765045}">
      <dgm:prSet phldrT="[Текст]"/>
      <dgm:spPr/>
      <dgm:t>
        <a:bodyPr/>
        <a:lstStyle/>
        <a:p>
          <a:pPr algn="l"/>
          <a:r>
            <a:rPr lang="ru-RU" b="1" smtClean="0"/>
            <a:t>блог, основним контентом якого є відеофайли</a:t>
          </a:r>
          <a:endParaRPr lang="ru-RU" b="1" dirty="0"/>
        </a:p>
      </dgm:t>
    </dgm:pt>
    <dgm:pt modelId="{81B0FA4E-9035-4AD3-B470-979AFAB1E42F}" type="parTrans" cxnId="{1D0831AD-3992-486D-A40A-7EC09AE4E33A}">
      <dgm:prSet/>
      <dgm:spPr/>
      <dgm:t>
        <a:bodyPr/>
        <a:lstStyle/>
        <a:p>
          <a:endParaRPr lang="ru-RU"/>
        </a:p>
      </dgm:t>
    </dgm:pt>
    <dgm:pt modelId="{2FEA7256-B9E5-4B6A-8FAC-37A113160389}" type="sibTrans" cxnId="{1D0831AD-3992-486D-A40A-7EC09AE4E33A}">
      <dgm:prSet/>
      <dgm:spPr/>
      <dgm:t>
        <a:bodyPr/>
        <a:lstStyle/>
        <a:p>
          <a:endParaRPr lang="ru-RU"/>
        </a:p>
      </dgm:t>
    </dgm:pt>
    <dgm:pt modelId="{BCB757D5-2693-46B4-ACE0-17AAF3F2AEBC}">
      <dgm:prSet phldrT="[Текст]"/>
      <dgm:spPr/>
      <dgm:t>
        <a:bodyPr/>
        <a:lstStyle/>
        <a:p>
          <a:pPr algn="r"/>
          <a:r>
            <a:rPr lang="ru-RU" b="1" smtClean="0"/>
            <a:t>блог, основним контентом якого є тексти</a:t>
          </a:r>
          <a:endParaRPr lang="ru-RU" b="1" dirty="0"/>
        </a:p>
      </dgm:t>
    </dgm:pt>
    <dgm:pt modelId="{7FD471DF-D3E4-414A-90EF-E2E0B532102B}" type="sibTrans" cxnId="{4DEC848C-9A5A-4678-BB19-B35AED5769E3}">
      <dgm:prSet/>
      <dgm:spPr/>
      <dgm:t>
        <a:bodyPr/>
        <a:lstStyle/>
        <a:p>
          <a:endParaRPr lang="ru-RU"/>
        </a:p>
      </dgm:t>
    </dgm:pt>
    <dgm:pt modelId="{1E37B968-C0F6-42EE-9F9E-B08799DEB614}" type="parTrans" cxnId="{4DEC848C-9A5A-4678-BB19-B35AED5769E3}">
      <dgm:prSet/>
      <dgm:spPr/>
      <dgm:t>
        <a:bodyPr/>
        <a:lstStyle/>
        <a:p>
          <a:endParaRPr lang="ru-RU"/>
        </a:p>
      </dgm:t>
    </dgm:pt>
    <dgm:pt modelId="{9454B8F1-C8B2-43D8-B27B-8843376736CE}">
      <dgm:prSet/>
      <dgm:spPr/>
      <dgm:t>
        <a:bodyPr/>
        <a:lstStyle/>
        <a:p>
          <a:r>
            <a:rPr lang="ru-RU" b="1" smtClean="0"/>
            <a:t>викладається у вигляді MP3-файлів</a:t>
          </a:r>
          <a:endParaRPr lang="ru-RU" b="1" dirty="0"/>
        </a:p>
      </dgm:t>
    </dgm:pt>
    <dgm:pt modelId="{7F1F3AF8-BA3F-4B08-A57B-F56C761CD154}" type="parTrans" cxnId="{BDE8755B-5B91-47A3-B0F4-B4574DDD6397}">
      <dgm:prSet/>
      <dgm:spPr/>
      <dgm:t>
        <a:bodyPr/>
        <a:lstStyle/>
        <a:p>
          <a:endParaRPr lang="ru-RU"/>
        </a:p>
      </dgm:t>
    </dgm:pt>
    <dgm:pt modelId="{29E2EF0D-3FEA-4B5A-866B-F49CCCABAA30}" type="sibTrans" cxnId="{BDE8755B-5B91-47A3-B0F4-B4574DDD6397}">
      <dgm:prSet/>
      <dgm:spPr/>
      <dgm:t>
        <a:bodyPr/>
        <a:lstStyle/>
        <a:p>
          <a:endParaRPr lang="ru-RU"/>
        </a:p>
      </dgm:t>
    </dgm:pt>
    <dgm:pt modelId="{FCF7C78A-7D52-488D-9DF4-2949D5F62925}">
      <dgm:prSet phldrT="[Текст]"/>
      <dgm:spPr/>
      <dgm:t>
        <a:bodyPr/>
        <a:lstStyle/>
        <a:p>
          <a:pPr algn="r"/>
          <a:endParaRPr lang="ru-RU" dirty="0"/>
        </a:p>
      </dgm:t>
    </dgm:pt>
    <dgm:pt modelId="{9AB3F609-04DB-422F-AB3D-ECC92A10D330}" type="parTrans" cxnId="{EAE755A1-9E98-40E2-8D6A-DDAD001F0A64}">
      <dgm:prSet/>
      <dgm:spPr/>
      <dgm:t>
        <a:bodyPr/>
        <a:lstStyle/>
        <a:p>
          <a:endParaRPr lang="ru-RU"/>
        </a:p>
      </dgm:t>
    </dgm:pt>
    <dgm:pt modelId="{878742AA-6350-4ED7-93AE-FB5B67776E0E}" type="sibTrans" cxnId="{EAE755A1-9E98-40E2-8D6A-DDAD001F0A64}">
      <dgm:prSet/>
      <dgm:spPr/>
      <dgm:t>
        <a:bodyPr/>
        <a:lstStyle/>
        <a:p>
          <a:endParaRPr lang="ru-RU"/>
        </a:p>
      </dgm:t>
    </dgm:pt>
    <dgm:pt modelId="{1E433AA9-1BEA-46F6-82F0-57EFC1AD712A}" type="pres">
      <dgm:prSet presAssocID="{603ADDCE-D568-4272-BE9D-29A7D2A53BD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25A15D-04DE-43F9-BE30-15BE98A2A840}" type="pres">
      <dgm:prSet presAssocID="{603ADDCE-D568-4272-BE9D-29A7D2A53BDE}" presName="bkgdShp" presStyleLbl="alignAccFollowNode1" presStyleIdx="0" presStyleCnt="1"/>
      <dgm:spPr/>
      <dgm:t>
        <a:bodyPr/>
        <a:lstStyle/>
        <a:p>
          <a:endParaRPr lang="ru-RU"/>
        </a:p>
      </dgm:t>
    </dgm:pt>
    <dgm:pt modelId="{216F0EEE-3158-433A-8C8F-7A80623B0D30}" type="pres">
      <dgm:prSet presAssocID="{603ADDCE-D568-4272-BE9D-29A7D2A53BDE}" presName="linComp" presStyleCnt="0"/>
      <dgm:spPr/>
      <dgm:t>
        <a:bodyPr/>
        <a:lstStyle/>
        <a:p>
          <a:endParaRPr lang="ru-RU"/>
        </a:p>
      </dgm:t>
    </dgm:pt>
    <dgm:pt modelId="{D52029B7-6C72-41D0-9A18-D032DE5EE94E}" type="pres">
      <dgm:prSet presAssocID="{BAA08961-A89C-4EF0-9B84-EB99181D3D4E}" presName="compNode" presStyleCnt="0"/>
      <dgm:spPr/>
      <dgm:t>
        <a:bodyPr/>
        <a:lstStyle/>
        <a:p>
          <a:endParaRPr lang="ru-RU"/>
        </a:p>
      </dgm:t>
    </dgm:pt>
    <dgm:pt modelId="{B0BE7E3E-431E-4CD3-A798-ED0A5D10C718}" type="pres">
      <dgm:prSet presAssocID="{BAA08961-A89C-4EF0-9B84-EB99181D3D4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A59F8-2368-43B1-80BF-29BCBA709981}" type="pres">
      <dgm:prSet presAssocID="{BAA08961-A89C-4EF0-9B84-EB99181D3D4E}" presName="invisiNode" presStyleLbl="node1" presStyleIdx="0" presStyleCnt="5"/>
      <dgm:spPr/>
      <dgm:t>
        <a:bodyPr/>
        <a:lstStyle/>
        <a:p>
          <a:endParaRPr lang="ru-RU"/>
        </a:p>
      </dgm:t>
    </dgm:pt>
    <dgm:pt modelId="{707CCF3D-F249-4F45-874B-0A5FC39F9B20}" type="pres">
      <dgm:prSet presAssocID="{BAA08961-A89C-4EF0-9B84-EB99181D3D4E}" presName="imagNode" presStyleLbl="fgImgPlace1" presStyleIdx="0" presStyleCnt="5" custScaleX="122807" custScaleY="135591" custLinFactNeighborX="4933" custLinFactNeighborY="-38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7ED6C14-D674-4665-B6D6-AFE276E6C7FD}" type="pres">
      <dgm:prSet presAssocID="{3B7E2800-8809-4CA0-B09D-3BF1DB4AFE1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7A7DD46-30AE-4846-80B9-7BC2F0A571F2}" type="pres">
      <dgm:prSet presAssocID="{3C1BE6F5-1061-4CD9-8410-0DCD053A5F69}" presName="compNode" presStyleCnt="0"/>
      <dgm:spPr/>
      <dgm:t>
        <a:bodyPr/>
        <a:lstStyle/>
        <a:p>
          <a:endParaRPr lang="ru-RU"/>
        </a:p>
      </dgm:t>
    </dgm:pt>
    <dgm:pt modelId="{EA263D0A-B787-4B1A-A64C-7B7E6688BA02}" type="pres">
      <dgm:prSet presAssocID="{3C1BE6F5-1061-4CD9-8410-0DCD053A5F6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F7ACF-115F-492B-B62F-4CC7BF52A3F2}" type="pres">
      <dgm:prSet presAssocID="{3C1BE6F5-1061-4CD9-8410-0DCD053A5F69}" presName="invisiNode" presStyleLbl="node1" presStyleIdx="1" presStyleCnt="5"/>
      <dgm:spPr/>
      <dgm:t>
        <a:bodyPr/>
        <a:lstStyle/>
        <a:p>
          <a:endParaRPr lang="ru-RU"/>
        </a:p>
      </dgm:t>
    </dgm:pt>
    <dgm:pt modelId="{E804D8DD-1CAE-4D92-B281-491B2B3AB9E2}" type="pres">
      <dgm:prSet presAssocID="{3C1BE6F5-1061-4CD9-8410-0DCD053A5F69}" presName="imagNode" presStyleLbl="fgImgPlace1" presStyleIdx="1" presStyleCnt="5" custScaleX="132924" custScaleY="13636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B996984-F4F8-479B-A180-8E7725308EC6}" type="pres">
      <dgm:prSet presAssocID="{FBE2921C-30CF-4EC9-BBA7-E065DE09C14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D1FFFA-4762-4734-AB49-9479B7AD7F00}" type="pres">
      <dgm:prSet presAssocID="{E360701D-B814-464E-B6F2-0ED27EB69A78}" presName="compNode" presStyleCnt="0"/>
      <dgm:spPr/>
      <dgm:t>
        <a:bodyPr/>
        <a:lstStyle/>
        <a:p>
          <a:endParaRPr lang="ru-RU"/>
        </a:p>
      </dgm:t>
    </dgm:pt>
    <dgm:pt modelId="{3F3234C3-8E72-4743-A326-E5C012E59494}" type="pres">
      <dgm:prSet presAssocID="{E360701D-B814-464E-B6F2-0ED27EB69A7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B26B7-D7D0-4A70-90BC-F8F8FA1D19D0}" type="pres">
      <dgm:prSet presAssocID="{E360701D-B814-464E-B6F2-0ED27EB69A78}" presName="invisiNode" presStyleLbl="node1" presStyleIdx="2" presStyleCnt="5"/>
      <dgm:spPr/>
      <dgm:t>
        <a:bodyPr/>
        <a:lstStyle/>
        <a:p>
          <a:endParaRPr lang="ru-RU"/>
        </a:p>
      </dgm:t>
    </dgm:pt>
    <dgm:pt modelId="{A02E321A-D38A-442D-96EA-79D5B79E9836}" type="pres">
      <dgm:prSet presAssocID="{E360701D-B814-464E-B6F2-0ED27EB69A78}" presName="imagNode" presStyleLbl="fgImgPlace1" presStyleIdx="2" presStyleCnt="5" custScaleX="130428" custScaleY="13636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C523FF6-3E19-4307-A0A3-AFAF436A2CC9}" type="pres">
      <dgm:prSet presAssocID="{7250771C-119A-4D2C-B3EC-FA49CF1394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5BAD5A5-1382-4903-B037-EE78C8358F2E}" type="pres">
      <dgm:prSet presAssocID="{B91116DB-DECB-4F56-9AE7-0B2FBA809221}" presName="compNode" presStyleCnt="0"/>
      <dgm:spPr/>
      <dgm:t>
        <a:bodyPr/>
        <a:lstStyle/>
        <a:p>
          <a:endParaRPr lang="ru-RU"/>
        </a:p>
      </dgm:t>
    </dgm:pt>
    <dgm:pt modelId="{DC4BDE1E-B176-424E-9C19-0669BC6C5338}" type="pres">
      <dgm:prSet presAssocID="{B91116DB-DECB-4F56-9AE7-0B2FBA80922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0ACAD-B374-43D1-B0A6-9B64402C98B7}" type="pres">
      <dgm:prSet presAssocID="{B91116DB-DECB-4F56-9AE7-0B2FBA809221}" presName="invisiNode" presStyleLbl="node1" presStyleIdx="3" presStyleCnt="5"/>
      <dgm:spPr/>
      <dgm:t>
        <a:bodyPr/>
        <a:lstStyle/>
        <a:p>
          <a:endParaRPr lang="ru-RU"/>
        </a:p>
      </dgm:t>
    </dgm:pt>
    <dgm:pt modelId="{A0237716-8AE2-4B3F-AD6E-259A733641FD}" type="pres">
      <dgm:prSet presAssocID="{B91116DB-DECB-4F56-9AE7-0B2FBA809221}" presName="imagNode" presStyleLbl="fgImgPlace1" presStyleIdx="3" presStyleCnt="5" custScaleX="133239" custScaleY="13636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0666911-ECA1-4052-943C-61243526E03D}" type="pres">
      <dgm:prSet presAssocID="{F64B7547-0FEF-4195-96A1-B06BB482C4C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F7A7E57-5347-44F7-A2D2-8423AA7162E7}" type="pres">
      <dgm:prSet presAssocID="{9CE7036D-F475-4F0F-A56A-8316D1DCD335}" presName="compNode" presStyleCnt="0"/>
      <dgm:spPr/>
      <dgm:t>
        <a:bodyPr/>
        <a:lstStyle/>
        <a:p>
          <a:endParaRPr lang="ru-RU"/>
        </a:p>
      </dgm:t>
    </dgm:pt>
    <dgm:pt modelId="{7C79E4A0-8F0D-424F-AA3D-6BB29F769466}" type="pres">
      <dgm:prSet presAssocID="{9CE7036D-F475-4F0F-A56A-8316D1DCD33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CEF8E-6E49-4C17-BF71-F05ECD875C5C}" type="pres">
      <dgm:prSet presAssocID="{9CE7036D-F475-4F0F-A56A-8316D1DCD335}" presName="invisiNode" presStyleLbl="node1" presStyleIdx="4" presStyleCnt="5"/>
      <dgm:spPr/>
      <dgm:t>
        <a:bodyPr/>
        <a:lstStyle/>
        <a:p>
          <a:endParaRPr lang="ru-RU"/>
        </a:p>
      </dgm:t>
    </dgm:pt>
    <dgm:pt modelId="{D5F6B703-8BE4-47F0-9227-C9DAACC7CE15}" type="pres">
      <dgm:prSet presAssocID="{9CE7036D-F475-4F0F-A56A-8316D1DCD335}" presName="imagNode" presStyleLbl="fgImgPlace1" presStyleIdx="4" presStyleCnt="5" custScaleX="122561" custScaleY="132622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D9E24E9D-D72F-4C70-AB4D-259B2BDF4DB3}" srcId="{603ADDCE-D568-4272-BE9D-29A7D2A53BDE}" destId="{BAA08961-A89C-4EF0-9B84-EB99181D3D4E}" srcOrd="0" destOrd="0" parTransId="{11DD4394-C160-4737-8E1C-71B0F41E6263}" sibTransId="{3B7E2800-8809-4CA0-B09D-3BF1DB4AFE1E}"/>
    <dgm:cxn modelId="{AD51FE0A-7532-4AB6-9997-CE09B53C2F79}" srcId="{603ADDCE-D568-4272-BE9D-29A7D2A53BDE}" destId="{3C1BE6F5-1061-4CD9-8410-0DCD053A5F69}" srcOrd="1" destOrd="0" parTransId="{CBF8DBB6-1D0B-4056-8ABC-504F452D799F}" sibTransId="{FBE2921C-30CF-4EC9-BBA7-E065DE09C14B}"/>
    <dgm:cxn modelId="{9F90FEC8-19B3-4E57-B3FB-4227FFD3BFA9}" type="presOf" srcId="{10619F59-CF17-42D6-9226-73A15EA59D8E}" destId="{EA263D0A-B787-4B1A-A64C-7B7E6688BA02}" srcOrd="0" destOrd="1" presId="urn:microsoft.com/office/officeart/2005/8/layout/pList2"/>
    <dgm:cxn modelId="{BCE37873-9829-4491-8D5B-45AC60E6DFFE}" type="presOf" srcId="{3C1BE6F5-1061-4CD9-8410-0DCD053A5F69}" destId="{EA263D0A-B787-4B1A-A64C-7B7E6688BA02}" srcOrd="0" destOrd="0" presId="urn:microsoft.com/office/officeart/2005/8/layout/pList2"/>
    <dgm:cxn modelId="{BCBFF476-2949-4447-9539-19B96C10DB05}" type="presOf" srcId="{3B7E2800-8809-4CA0-B09D-3BF1DB4AFE1E}" destId="{07ED6C14-D674-4665-B6D6-AFE276E6C7FD}" srcOrd="0" destOrd="0" presId="urn:microsoft.com/office/officeart/2005/8/layout/pList2"/>
    <dgm:cxn modelId="{76C0F6B6-13E5-4689-BF9D-3E6033B4E9F8}" srcId="{603ADDCE-D568-4272-BE9D-29A7D2A53BDE}" destId="{9CE7036D-F475-4F0F-A56A-8316D1DCD335}" srcOrd="4" destOrd="0" parTransId="{025C3C27-91C6-41EE-B6C8-B60B4B001765}" sibTransId="{0652D9EC-AA92-416D-8186-0A5FA3A23222}"/>
    <dgm:cxn modelId="{7F9C6BE9-7067-49F4-B619-CD9F30B3D150}" srcId="{603ADDCE-D568-4272-BE9D-29A7D2A53BDE}" destId="{B91116DB-DECB-4F56-9AE7-0B2FBA809221}" srcOrd="3" destOrd="0" parTransId="{AC9DF9CB-780F-4C97-B972-D74A4088B3B3}" sibTransId="{F64B7547-0FEF-4195-96A1-B06BB482C4C1}"/>
    <dgm:cxn modelId="{A6EAD11A-93BF-4D5F-976B-D6A6AA8C5442}" type="presOf" srcId="{B91116DB-DECB-4F56-9AE7-0B2FBA809221}" destId="{DC4BDE1E-B176-424E-9C19-0669BC6C5338}" srcOrd="0" destOrd="0" presId="urn:microsoft.com/office/officeart/2005/8/layout/pList2"/>
    <dgm:cxn modelId="{BDE8755B-5B91-47A3-B0F4-B4574DDD6397}" srcId="{B91116DB-DECB-4F56-9AE7-0B2FBA809221}" destId="{9454B8F1-C8B2-43D8-B27B-8843376736CE}" srcOrd="1" destOrd="0" parTransId="{7F1F3AF8-BA3F-4B08-A57B-F56C761CD154}" sibTransId="{29E2EF0D-3FEA-4B5A-866B-F49CCCABAA30}"/>
    <dgm:cxn modelId="{284FFB6B-A0B4-4AE2-82D8-72F0DAA1A1A4}" type="presOf" srcId="{BAA08961-A89C-4EF0-9B84-EB99181D3D4E}" destId="{B0BE7E3E-431E-4CD3-A798-ED0A5D10C718}" srcOrd="0" destOrd="0" presId="urn:microsoft.com/office/officeart/2005/8/layout/pList2"/>
    <dgm:cxn modelId="{626E6B7F-C1B6-4434-B8B0-249B6C7A2800}" type="presOf" srcId="{9454B8F1-C8B2-43D8-B27B-8843376736CE}" destId="{DC4BDE1E-B176-424E-9C19-0669BC6C5338}" srcOrd="0" destOrd="2" presId="urn:microsoft.com/office/officeart/2005/8/layout/pList2"/>
    <dgm:cxn modelId="{1B8DE2DE-BAF7-4865-B307-D6D55C28C806}" srcId="{B91116DB-DECB-4F56-9AE7-0B2FBA809221}" destId="{C0D6CFD7-EE6F-4B50-A811-BF48D7E4120C}" srcOrd="0" destOrd="0" parTransId="{505E79E5-5116-40C0-9B20-04C0820FB1F2}" sibTransId="{2C727B1D-2715-41FF-941D-2A488070FB76}"/>
    <dgm:cxn modelId="{4F115852-E92E-42CD-ABEE-1830176D1681}" type="presOf" srcId="{FCF7C78A-7D52-488D-9DF4-2949D5F62925}" destId="{EA263D0A-B787-4B1A-A64C-7B7E6688BA02}" srcOrd="0" destOrd="2" presId="urn:microsoft.com/office/officeart/2005/8/layout/pList2"/>
    <dgm:cxn modelId="{4EA14C2F-A62A-4F21-9FEB-A4C6B14E987E}" type="presOf" srcId="{7250771C-119A-4D2C-B3EC-FA49CF1394B9}" destId="{1C523FF6-3E19-4307-A0A3-AFAF436A2CC9}" srcOrd="0" destOrd="0" presId="urn:microsoft.com/office/officeart/2005/8/layout/pList2"/>
    <dgm:cxn modelId="{2CC3A589-F209-4177-B69E-3A447C856D23}" type="presOf" srcId="{FBE2921C-30CF-4EC9-BBA7-E065DE09C14B}" destId="{9B996984-F4F8-479B-A180-8E7725308EC6}" srcOrd="0" destOrd="0" presId="urn:microsoft.com/office/officeart/2005/8/layout/pList2"/>
    <dgm:cxn modelId="{EAE755A1-9E98-40E2-8D6A-DDAD001F0A64}" srcId="{3C1BE6F5-1061-4CD9-8410-0DCD053A5F69}" destId="{FCF7C78A-7D52-488D-9DF4-2949D5F62925}" srcOrd="1" destOrd="0" parTransId="{9AB3F609-04DB-422F-AB3D-ECC92A10D330}" sibTransId="{878742AA-6350-4ED7-93AE-FB5B67776E0E}"/>
    <dgm:cxn modelId="{13E4239A-845B-4B83-9FC3-1B66B66201D1}" type="presOf" srcId="{BCB757D5-2693-46B4-ACE0-17AAF3F2AEBC}" destId="{B0BE7E3E-431E-4CD3-A798-ED0A5D10C718}" srcOrd="0" destOrd="1" presId="urn:microsoft.com/office/officeart/2005/8/layout/pList2"/>
    <dgm:cxn modelId="{553CAA9F-4E8E-4476-8A09-D327375AC3A5}" srcId="{E360701D-B814-464E-B6F2-0ED27EB69A78}" destId="{F5B665D7-6B65-4792-8278-428B33BDBEF8}" srcOrd="0" destOrd="0" parTransId="{F1D3D59F-405A-4CD4-97C6-84037A6133BF}" sibTransId="{80473A11-1D50-48D5-87A1-2E157A10ADAD}"/>
    <dgm:cxn modelId="{0163EDCF-E914-4E22-8C63-EEF0A013EB5A}" srcId="{603ADDCE-D568-4272-BE9D-29A7D2A53BDE}" destId="{E360701D-B814-464E-B6F2-0ED27EB69A78}" srcOrd="2" destOrd="0" parTransId="{6F87D318-DC88-4731-AFEB-03AD1E1DB4FC}" sibTransId="{7250771C-119A-4D2C-B3EC-FA49CF1394B9}"/>
    <dgm:cxn modelId="{D75B3072-B4C8-4D64-8916-834EDA17BD1F}" srcId="{3C1BE6F5-1061-4CD9-8410-0DCD053A5F69}" destId="{10619F59-CF17-42D6-9226-73A15EA59D8E}" srcOrd="0" destOrd="0" parTransId="{27286197-0854-409B-AC18-0A9440C2047F}" sibTransId="{D5699DDF-7D19-4D1C-B4FB-46005792D03F}"/>
    <dgm:cxn modelId="{7F0F1F7F-203C-4EE0-926D-FD7A8B01CED9}" type="presOf" srcId="{E360701D-B814-464E-B6F2-0ED27EB69A78}" destId="{3F3234C3-8E72-4743-A326-E5C012E59494}" srcOrd="0" destOrd="0" presId="urn:microsoft.com/office/officeart/2005/8/layout/pList2"/>
    <dgm:cxn modelId="{A9404634-DB81-45B0-9398-460FE3A13E92}" type="presOf" srcId="{F5B665D7-6B65-4792-8278-428B33BDBEF8}" destId="{3F3234C3-8E72-4743-A326-E5C012E59494}" srcOrd="0" destOrd="1" presId="urn:microsoft.com/office/officeart/2005/8/layout/pList2"/>
    <dgm:cxn modelId="{88961117-4CD3-4DEA-A327-65F4C6D4F4C8}" type="presOf" srcId="{01DDE0EC-D53C-4511-BEEA-F63EAC765045}" destId="{7C79E4A0-8F0D-424F-AA3D-6BB29F769466}" srcOrd="0" destOrd="1" presId="urn:microsoft.com/office/officeart/2005/8/layout/pList2"/>
    <dgm:cxn modelId="{4DEC848C-9A5A-4678-BB19-B35AED5769E3}" srcId="{BAA08961-A89C-4EF0-9B84-EB99181D3D4E}" destId="{BCB757D5-2693-46B4-ACE0-17AAF3F2AEBC}" srcOrd="0" destOrd="0" parTransId="{1E37B968-C0F6-42EE-9F9E-B08799DEB614}" sibTransId="{7FD471DF-D3E4-414A-90EF-E2E0B532102B}"/>
    <dgm:cxn modelId="{FFADEC9F-FB7D-4600-9CFE-CD3818946059}" type="presOf" srcId="{9CE7036D-F475-4F0F-A56A-8316D1DCD335}" destId="{7C79E4A0-8F0D-424F-AA3D-6BB29F769466}" srcOrd="0" destOrd="0" presId="urn:microsoft.com/office/officeart/2005/8/layout/pList2"/>
    <dgm:cxn modelId="{EF0F666C-1AFD-4291-98B5-657CC25E09D8}" type="presOf" srcId="{603ADDCE-D568-4272-BE9D-29A7D2A53BDE}" destId="{1E433AA9-1BEA-46F6-82F0-57EFC1AD712A}" srcOrd="0" destOrd="0" presId="urn:microsoft.com/office/officeart/2005/8/layout/pList2"/>
    <dgm:cxn modelId="{DCA633A1-D6DC-442F-A669-23B0A40EDD9E}" type="presOf" srcId="{C0D6CFD7-EE6F-4B50-A811-BF48D7E4120C}" destId="{DC4BDE1E-B176-424E-9C19-0669BC6C5338}" srcOrd="0" destOrd="1" presId="urn:microsoft.com/office/officeart/2005/8/layout/pList2"/>
    <dgm:cxn modelId="{1D0831AD-3992-486D-A40A-7EC09AE4E33A}" srcId="{9CE7036D-F475-4F0F-A56A-8316D1DCD335}" destId="{01DDE0EC-D53C-4511-BEEA-F63EAC765045}" srcOrd="0" destOrd="0" parTransId="{81B0FA4E-9035-4AD3-B470-979AFAB1E42F}" sibTransId="{2FEA7256-B9E5-4B6A-8FAC-37A113160389}"/>
    <dgm:cxn modelId="{8FEBD4B5-A6D1-4872-BDC1-1AB330BF4919}" type="presOf" srcId="{F64B7547-0FEF-4195-96A1-B06BB482C4C1}" destId="{F0666911-ECA1-4052-943C-61243526E03D}" srcOrd="0" destOrd="0" presId="urn:microsoft.com/office/officeart/2005/8/layout/pList2"/>
    <dgm:cxn modelId="{4249C56C-4256-46EE-AE0C-55682B7B5F9B}" type="presParOf" srcId="{1E433AA9-1BEA-46F6-82F0-57EFC1AD712A}" destId="{B125A15D-04DE-43F9-BE30-15BE98A2A840}" srcOrd="0" destOrd="0" presId="urn:microsoft.com/office/officeart/2005/8/layout/pList2"/>
    <dgm:cxn modelId="{F5954432-3005-465F-90FA-2CC7A3755D75}" type="presParOf" srcId="{1E433AA9-1BEA-46F6-82F0-57EFC1AD712A}" destId="{216F0EEE-3158-433A-8C8F-7A80623B0D30}" srcOrd="1" destOrd="0" presId="urn:microsoft.com/office/officeart/2005/8/layout/pList2"/>
    <dgm:cxn modelId="{1248A646-86BD-4629-97A7-CFDE5AF03BE9}" type="presParOf" srcId="{216F0EEE-3158-433A-8C8F-7A80623B0D30}" destId="{D52029B7-6C72-41D0-9A18-D032DE5EE94E}" srcOrd="0" destOrd="0" presId="urn:microsoft.com/office/officeart/2005/8/layout/pList2"/>
    <dgm:cxn modelId="{810050F7-2C91-49CA-A97E-0AAAE47B81F3}" type="presParOf" srcId="{D52029B7-6C72-41D0-9A18-D032DE5EE94E}" destId="{B0BE7E3E-431E-4CD3-A798-ED0A5D10C718}" srcOrd="0" destOrd="0" presId="urn:microsoft.com/office/officeart/2005/8/layout/pList2"/>
    <dgm:cxn modelId="{F910FB2D-1D6A-4662-9234-50BBDD45DB4A}" type="presParOf" srcId="{D52029B7-6C72-41D0-9A18-D032DE5EE94E}" destId="{A76A59F8-2368-43B1-80BF-29BCBA709981}" srcOrd="1" destOrd="0" presId="urn:microsoft.com/office/officeart/2005/8/layout/pList2"/>
    <dgm:cxn modelId="{7EBA6F9E-40FE-48E1-A9C6-BFC5D78C2D2C}" type="presParOf" srcId="{D52029B7-6C72-41D0-9A18-D032DE5EE94E}" destId="{707CCF3D-F249-4F45-874B-0A5FC39F9B20}" srcOrd="2" destOrd="0" presId="urn:microsoft.com/office/officeart/2005/8/layout/pList2"/>
    <dgm:cxn modelId="{B327D09C-E493-4520-B7E5-51E01A40B59F}" type="presParOf" srcId="{216F0EEE-3158-433A-8C8F-7A80623B0D30}" destId="{07ED6C14-D674-4665-B6D6-AFE276E6C7FD}" srcOrd="1" destOrd="0" presId="urn:microsoft.com/office/officeart/2005/8/layout/pList2"/>
    <dgm:cxn modelId="{93DFEEE2-2476-4EFC-A204-6FFDDEBA75D5}" type="presParOf" srcId="{216F0EEE-3158-433A-8C8F-7A80623B0D30}" destId="{47A7DD46-30AE-4846-80B9-7BC2F0A571F2}" srcOrd="2" destOrd="0" presId="urn:microsoft.com/office/officeart/2005/8/layout/pList2"/>
    <dgm:cxn modelId="{45FA95BF-F593-4D1E-9EA3-B3F64372D89F}" type="presParOf" srcId="{47A7DD46-30AE-4846-80B9-7BC2F0A571F2}" destId="{EA263D0A-B787-4B1A-A64C-7B7E6688BA02}" srcOrd="0" destOrd="0" presId="urn:microsoft.com/office/officeart/2005/8/layout/pList2"/>
    <dgm:cxn modelId="{14F765EE-9BF0-4514-A493-230E8A733092}" type="presParOf" srcId="{47A7DD46-30AE-4846-80B9-7BC2F0A571F2}" destId="{031F7ACF-115F-492B-B62F-4CC7BF52A3F2}" srcOrd="1" destOrd="0" presId="urn:microsoft.com/office/officeart/2005/8/layout/pList2"/>
    <dgm:cxn modelId="{D4AF9713-9D3F-4FD5-8BA0-C75738D68E33}" type="presParOf" srcId="{47A7DD46-30AE-4846-80B9-7BC2F0A571F2}" destId="{E804D8DD-1CAE-4D92-B281-491B2B3AB9E2}" srcOrd="2" destOrd="0" presId="urn:microsoft.com/office/officeart/2005/8/layout/pList2"/>
    <dgm:cxn modelId="{2069A6DC-DDAB-4EC2-BACB-A7AAF67A106D}" type="presParOf" srcId="{216F0EEE-3158-433A-8C8F-7A80623B0D30}" destId="{9B996984-F4F8-479B-A180-8E7725308EC6}" srcOrd="3" destOrd="0" presId="urn:microsoft.com/office/officeart/2005/8/layout/pList2"/>
    <dgm:cxn modelId="{AE5C404C-2D24-4010-B991-80D529896A5F}" type="presParOf" srcId="{216F0EEE-3158-433A-8C8F-7A80623B0D30}" destId="{5ED1FFFA-4762-4734-AB49-9479B7AD7F00}" srcOrd="4" destOrd="0" presId="urn:microsoft.com/office/officeart/2005/8/layout/pList2"/>
    <dgm:cxn modelId="{2D6D9CC0-7563-4B8B-9F40-AD204800BF38}" type="presParOf" srcId="{5ED1FFFA-4762-4734-AB49-9479B7AD7F00}" destId="{3F3234C3-8E72-4743-A326-E5C012E59494}" srcOrd="0" destOrd="0" presId="urn:microsoft.com/office/officeart/2005/8/layout/pList2"/>
    <dgm:cxn modelId="{08ABB0FD-DEA4-4091-B5FD-34EA54103BA0}" type="presParOf" srcId="{5ED1FFFA-4762-4734-AB49-9479B7AD7F00}" destId="{728B26B7-D7D0-4A70-90BC-F8F8FA1D19D0}" srcOrd="1" destOrd="0" presId="urn:microsoft.com/office/officeart/2005/8/layout/pList2"/>
    <dgm:cxn modelId="{A1BC5001-6807-4AE0-AE50-69329ECEF389}" type="presParOf" srcId="{5ED1FFFA-4762-4734-AB49-9479B7AD7F00}" destId="{A02E321A-D38A-442D-96EA-79D5B79E9836}" srcOrd="2" destOrd="0" presId="urn:microsoft.com/office/officeart/2005/8/layout/pList2"/>
    <dgm:cxn modelId="{31EE7C04-B55B-491A-B16D-8FC871696E76}" type="presParOf" srcId="{216F0EEE-3158-433A-8C8F-7A80623B0D30}" destId="{1C523FF6-3E19-4307-A0A3-AFAF436A2CC9}" srcOrd="5" destOrd="0" presId="urn:microsoft.com/office/officeart/2005/8/layout/pList2"/>
    <dgm:cxn modelId="{2273018D-3C29-47BE-94D5-20717D5A4B2A}" type="presParOf" srcId="{216F0EEE-3158-433A-8C8F-7A80623B0D30}" destId="{05BAD5A5-1382-4903-B037-EE78C8358F2E}" srcOrd="6" destOrd="0" presId="urn:microsoft.com/office/officeart/2005/8/layout/pList2"/>
    <dgm:cxn modelId="{9124CFA6-E1FA-47F9-8B59-A66752BCE12D}" type="presParOf" srcId="{05BAD5A5-1382-4903-B037-EE78C8358F2E}" destId="{DC4BDE1E-B176-424E-9C19-0669BC6C5338}" srcOrd="0" destOrd="0" presId="urn:microsoft.com/office/officeart/2005/8/layout/pList2"/>
    <dgm:cxn modelId="{BB04D627-72D0-45AD-88C5-4FBBDAE22FB5}" type="presParOf" srcId="{05BAD5A5-1382-4903-B037-EE78C8358F2E}" destId="{7A80ACAD-B374-43D1-B0A6-9B64402C98B7}" srcOrd="1" destOrd="0" presId="urn:microsoft.com/office/officeart/2005/8/layout/pList2"/>
    <dgm:cxn modelId="{3DDABFE2-3934-458F-A3EF-A8807E658EC1}" type="presParOf" srcId="{05BAD5A5-1382-4903-B037-EE78C8358F2E}" destId="{A0237716-8AE2-4B3F-AD6E-259A733641FD}" srcOrd="2" destOrd="0" presId="urn:microsoft.com/office/officeart/2005/8/layout/pList2"/>
    <dgm:cxn modelId="{956C8DDF-BB67-4F0C-B404-11CEB09D15CF}" type="presParOf" srcId="{216F0EEE-3158-433A-8C8F-7A80623B0D30}" destId="{F0666911-ECA1-4052-943C-61243526E03D}" srcOrd="7" destOrd="0" presId="urn:microsoft.com/office/officeart/2005/8/layout/pList2"/>
    <dgm:cxn modelId="{3BC3EC65-3A13-4F8C-86B6-926D09D9D115}" type="presParOf" srcId="{216F0EEE-3158-433A-8C8F-7A80623B0D30}" destId="{DF7A7E57-5347-44F7-A2D2-8423AA7162E7}" srcOrd="8" destOrd="0" presId="urn:microsoft.com/office/officeart/2005/8/layout/pList2"/>
    <dgm:cxn modelId="{235096BD-AFC1-4CA1-BA06-F426250329CC}" type="presParOf" srcId="{DF7A7E57-5347-44F7-A2D2-8423AA7162E7}" destId="{7C79E4A0-8F0D-424F-AA3D-6BB29F769466}" srcOrd="0" destOrd="0" presId="urn:microsoft.com/office/officeart/2005/8/layout/pList2"/>
    <dgm:cxn modelId="{CCB917F5-3B2C-444F-8F11-8B6E56AB1576}" type="presParOf" srcId="{DF7A7E57-5347-44F7-A2D2-8423AA7162E7}" destId="{809CEF8E-6E49-4C17-BF71-F05ECD875C5C}" srcOrd="1" destOrd="0" presId="urn:microsoft.com/office/officeart/2005/8/layout/pList2"/>
    <dgm:cxn modelId="{89D90D07-EEC8-4C26-BCB6-E96EFF30EF93}" type="presParOf" srcId="{DF7A7E57-5347-44F7-A2D2-8423AA7162E7}" destId="{D5F6B703-8BE4-47F0-9227-C9DAACC7CE15}" srcOrd="2" destOrd="0" presId="urn:microsoft.com/office/officeart/2005/8/layout/p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5612B5-5B15-449B-9FFD-311083CFA26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279A93-C98C-414C-88B9-5538DE3CF0D0}">
      <dgm:prSet phldrT="[Текст]"/>
      <dgm:spPr/>
      <dgm:t>
        <a:bodyPr/>
        <a:lstStyle/>
        <a:p>
          <a:r>
            <a:rPr lang="uk-UA" dirty="0" smtClean="0"/>
            <a:t>протокол </a:t>
          </a:r>
          <a:endParaRPr lang="ru-RU" dirty="0"/>
        </a:p>
      </dgm:t>
    </dgm:pt>
    <dgm:pt modelId="{8C8A4E19-69D0-40A1-86E5-D5F0271BAAEA}" type="parTrans" cxnId="{175690CE-9D05-4F46-8A2E-9B253D949982}">
      <dgm:prSet/>
      <dgm:spPr/>
      <dgm:t>
        <a:bodyPr/>
        <a:lstStyle/>
        <a:p>
          <a:endParaRPr lang="ru-RU"/>
        </a:p>
      </dgm:t>
    </dgm:pt>
    <dgm:pt modelId="{BB28265D-7325-45AC-9109-3CEC345E8CB3}" type="sibTrans" cxnId="{175690CE-9D05-4F46-8A2E-9B253D949982}">
      <dgm:prSet/>
      <dgm:spPr/>
      <dgm:t>
        <a:bodyPr/>
        <a:lstStyle/>
        <a:p>
          <a:endParaRPr lang="ru-RU"/>
        </a:p>
      </dgm:t>
    </dgm:pt>
    <dgm:pt modelId="{3379E755-1D65-47D4-87EF-AC7BB3FC0FCD}">
      <dgm:prSet phldrT="[Текст]"/>
      <dgm:spPr/>
      <dgm:t>
        <a:bodyPr/>
        <a:lstStyle/>
        <a:p>
          <a:r>
            <a:rPr lang="uk-UA" dirty="0" smtClean="0"/>
            <a:t> </a:t>
          </a:r>
          <a:r>
            <a:rPr lang="en-US" dirty="0" smtClean="0"/>
            <a:t>http, ftp, news </a:t>
          </a:r>
          <a:r>
            <a:rPr lang="uk-UA" dirty="0" smtClean="0"/>
            <a:t>тощо</a:t>
          </a:r>
          <a:endParaRPr lang="ru-RU" dirty="0"/>
        </a:p>
      </dgm:t>
    </dgm:pt>
    <dgm:pt modelId="{40DE2868-E734-4B90-851E-813C133DAC76}" type="parTrans" cxnId="{03CDD82C-C428-4AA7-AC11-FF105AC72695}">
      <dgm:prSet/>
      <dgm:spPr/>
      <dgm:t>
        <a:bodyPr/>
        <a:lstStyle/>
        <a:p>
          <a:endParaRPr lang="ru-RU"/>
        </a:p>
      </dgm:t>
    </dgm:pt>
    <dgm:pt modelId="{E852EC9B-2B63-4085-BF87-AE84D7ED6707}" type="sibTrans" cxnId="{03CDD82C-C428-4AA7-AC11-FF105AC72695}">
      <dgm:prSet/>
      <dgm:spPr/>
      <dgm:t>
        <a:bodyPr/>
        <a:lstStyle/>
        <a:p>
          <a:endParaRPr lang="ru-RU"/>
        </a:p>
      </dgm:t>
    </dgm:pt>
    <dgm:pt modelId="{10BB26D8-04D9-4B47-89F2-D4E93A66854E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ім‘я_сервера </a:t>
          </a:r>
          <a:endParaRPr lang="ru-RU" dirty="0">
            <a:solidFill>
              <a:schemeClr val="bg1"/>
            </a:solidFill>
          </a:endParaRPr>
        </a:p>
      </dgm:t>
    </dgm:pt>
    <dgm:pt modelId="{484A32FF-8642-4277-9CFF-E6DA2B933123}" type="parTrans" cxnId="{AD7FB337-669D-45A9-B7F1-496318AADB80}">
      <dgm:prSet/>
      <dgm:spPr/>
      <dgm:t>
        <a:bodyPr/>
        <a:lstStyle/>
        <a:p>
          <a:endParaRPr lang="ru-RU"/>
        </a:p>
      </dgm:t>
    </dgm:pt>
    <dgm:pt modelId="{A8E0C86F-2CC5-485C-B0E3-FE470A0F567B}" type="sibTrans" cxnId="{AD7FB337-669D-45A9-B7F1-496318AADB80}">
      <dgm:prSet/>
      <dgm:spPr/>
      <dgm:t>
        <a:bodyPr/>
        <a:lstStyle/>
        <a:p>
          <a:endParaRPr lang="ru-RU"/>
        </a:p>
      </dgm:t>
    </dgm:pt>
    <dgm:pt modelId="{CC06836C-2A30-4946-99CC-7DAC9511E937}">
      <dgm:prSet phldrT="[Текст]"/>
      <dgm:spPr/>
      <dgm:t>
        <a:bodyPr/>
        <a:lstStyle/>
        <a:p>
          <a:r>
            <a:rPr lang="uk-UA" dirty="0" smtClean="0"/>
            <a:t> доменне ім'я комп'ютера, на якому розміщено дані</a:t>
          </a:r>
          <a:endParaRPr lang="ru-RU" dirty="0"/>
        </a:p>
      </dgm:t>
    </dgm:pt>
    <dgm:pt modelId="{8F9B0E76-8B19-440D-A8E4-87ABDA628EA8}" type="parTrans" cxnId="{5DEFF5EB-38FD-4787-84F3-0FF5DB017133}">
      <dgm:prSet/>
      <dgm:spPr/>
      <dgm:t>
        <a:bodyPr/>
        <a:lstStyle/>
        <a:p>
          <a:endParaRPr lang="ru-RU"/>
        </a:p>
      </dgm:t>
    </dgm:pt>
    <dgm:pt modelId="{E0734444-FD92-4A25-9CB8-75988C26D074}" type="sibTrans" cxnId="{5DEFF5EB-38FD-4787-84F3-0FF5DB017133}">
      <dgm:prSet/>
      <dgm:spPr/>
      <dgm:t>
        <a:bodyPr/>
        <a:lstStyle/>
        <a:p>
          <a:endParaRPr lang="ru-RU"/>
        </a:p>
      </dgm:t>
    </dgm:pt>
    <dgm:pt modelId="{0886C3AD-B4AC-47CE-95EE-CE77D9C7AD1B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номер_порту</a:t>
          </a:r>
          <a:endParaRPr lang="ru-RU" dirty="0">
            <a:solidFill>
              <a:schemeClr val="bg1"/>
            </a:solidFill>
          </a:endParaRPr>
        </a:p>
      </dgm:t>
    </dgm:pt>
    <dgm:pt modelId="{1FC71940-224F-41F4-87FC-BCB489EFD937}" type="parTrans" cxnId="{964778F4-E19D-4872-969C-EFA19ECEC96C}">
      <dgm:prSet/>
      <dgm:spPr/>
      <dgm:t>
        <a:bodyPr/>
        <a:lstStyle/>
        <a:p>
          <a:endParaRPr lang="ru-RU"/>
        </a:p>
      </dgm:t>
    </dgm:pt>
    <dgm:pt modelId="{62B6591C-37B3-4EC5-B68F-FE1856314946}" type="sibTrans" cxnId="{964778F4-E19D-4872-969C-EFA19ECEC96C}">
      <dgm:prSet/>
      <dgm:spPr/>
      <dgm:t>
        <a:bodyPr/>
        <a:lstStyle/>
        <a:p>
          <a:endParaRPr lang="ru-RU"/>
        </a:p>
      </dgm:t>
    </dgm:pt>
    <dgm:pt modelId="{9A9FFC98-CD58-416B-AC23-806D41DE4941}">
      <dgm:prSet phldrT="[Текст]"/>
      <dgm:spPr/>
      <dgm:t>
        <a:bodyPr/>
        <a:lstStyle/>
        <a:p>
          <a:r>
            <a:rPr lang="uk-UA" dirty="0" smtClean="0"/>
            <a:t> логічний канал, яким передаються дані</a:t>
          </a:r>
          <a:endParaRPr lang="ru-RU" dirty="0"/>
        </a:p>
      </dgm:t>
    </dgm:pt>
    <dgm:pt modelId="{2E69E6AD-F736-445F-B31F-F4A17C75A6D3}" type="parTrans" cxnId="{ECF54C09-5631-4542-910A-9ADC31324F29}">
      <dgm:prSet/>
      <dgm:spPr/>
      <dgm:t>
        <a:bodyPr/>
        <a:lstStyle/>
        <a:p>
          <a:endParaRPr lang="ru-RU"/>
        </a:p>
      </dgm:t>
    </dgm:pt>
    <dgm:pt modelId="{53B7547F-847A-46E7-99DA-DC721168B67C}" type="sibTrans" cxnId="{ECF54C09-5631-4542-910A-9ADC31324F29}">
      <dgm:prSet/>
      <dgm:spPr/>
      <dgm:t>
        <a:bodyPr/>
        <a:lstStyle/>
        <a:p>
          <a:endParaRPr lang="ru-RU"/>
        </a:p>
      </dgm:t>
    </dgm:pt>
    <dgm:pt modelId="{6B1F82CF-8620-4389-B364-5B420B7D12BA}">
      <dgm:prSet phldrT="[Текст]"/>
      <dgm:spPr/>
      <dgm:t>
        <a:bodyPr/>
        <a:lstStyle/>
        <a:p>
          <a:r>
            <a:rPr lang="uk-UA" dirty="0" smtClean="0"/>
            <a:t> послідовність розділених скісними рисками імен каталогів та підкаталогів, в останньому з яких міститься потрібний файл</a:t>
          </a:r>
          <a:endParaRPr lang="ru-RU" dirty="0"/>
        </a:p>
      </dgm:t>
    </dgm:pt>
    <dgm:pt modelId="{0C7273FC-9D5D-4362-922A-B5C447B5F79B}" type="parTrans" cxnId="{A0AE312D-A36E-49C3-9B8E-128C123BC47F}">
      <dgm:prSet/>
      <dgm:spPr/>
      <dgm:t>
        <a:bodyPr/>
        <a:lstStyle/>
        <a:p>
          <a:endParaRPr lang="ru-RU"/>
        </a:p>
      </dgm:t>
    </dgm:pt>
    <dgm:pt modelId="{0C9CE3D6-B2BC-4F3B-9DDB-51B5043D8F8A}" type="sibTrans" cxnId="{A0AE312D-A36E-49C3-9B8E-128C123BC47F}">
      <dgm:prSet/>
      <dgm:spPr/>
      <dgm:t>
        <a:bodyPr/>
        <a:lstStyle/>
        <a:p>
          <a:endParaRPr lang="ru-RU"/>
        </a:p>
      </dgm:t>
    </dgm:pt>
    <dgm:pt modelId="{85345A10-FFF7-476D-BEA0-F6A6D5207B20}">
      <dgm:prSet phldrT="[Текст]"/>
      <dgm:spPr/>
      <dgm:t>
        <a:bodyPr/>
        <a:lstStyle/>
        <a:p>
          <a:r>
            <a:rPr lang="uk-UA" dirty="0" smtClean="0"/>
            <a:t> ім'я файлу, який потрібно відкрити</a:t>
          </a:r>
          <a:endParaRPr lang="ru-RU" dirty="0"/>
        </a:p>
      </dgm:t>
    </dgm:pt>
    <dgm:pt modelId="{D81B7EF3-800E-4E9B-9591-706815988349}" type="parTrans" cxnId="{424BDAF9-0CE1-4D48-BB3F-943EA9551FD4}">
      <dgm:prSet/>
      <dgm:spPr/>
      <dgm:t>
        <a:bodyPr/>
        <a:lstStyle/>
        <a:p>
          <a:endParaRPr lang="ru-RU"/>
        </a:p>
      </dgm:t>
    </dgm:pt>
    <dgm:pt modelId="{6F755395-4FB7-4231-B74E-057A9A090386}" type="sibTrans" cxnId="{424BDAF9-0CE1-4D48-BB3F-943EA9551FD4}">
      <dgm:prSet/>
      <dgm:spPr/>
      <dgm:t>
        <a:bodyPr/>
        <a:lstStyle/>
        <a:p>
          <a:endParaRPr lang="ru-RU"/>
        </a:p>
      </dgm:t>
    </dgm:pt>
    <dgm:pt modelId="{52A73D50-DB3C-44B7-9431-F56ECACD89DB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шлях</a:t>
          </a:r>
          <a:endParaRPr lang="ru-RU" dirty="0">
            <a:solidFill>
              <a:schemeClr val="bg1"/>
            </a:solidFill>
          </a:endParaRPr>
        </a:p>
      </dgm:t>
    </dgm:pt>
    <dgm:pt modelId="{F5127B52-3F6E-4864-A0BC-7AB983E187A6}" type="parTrans" cxnId="{425A972E-44E9-42ED-9013-ADEFD36E9523}">
      <dgm:prSet/>
      <dgm:spPr/>
      <dgm:t>
        <a:bodyPr/>
        <a:lstStyle/>
        <a:p>
          <a:endParaRPr lang="ru-RU"/>
        </a:p>
      </dgm:t>
    </dgm:pt>
    <dgm:pt modelId="{C9BBEB92-76F8-4880-9D6F-2B9DC1C762BF}" type="sibTrans" cxnId="{425A972E-44E9-42ED-9013-ADEFD36E9523}">
      <dgm:prSet/>
      <dgm:spPr/>
      <dgm:t>
        <a:bodyPr/>
        <a:lstStyle/>
        <a:p>
          <a:endParaRPr lang="ru-RU"/>
        </a:p>
      </dgm:t>
    </dgm:pt>
    <dgm:pt modelId="{2F96C49C-BF1E-42BE-A73B-28DC77EE9B27}">
      <dgm:prSet phldrT="[Текст]"/>
      <dgm:spPr/>
      <dgm:t>
        <a:bodyPr/>
        <a:lstStyle/>
        <a:p>
          <a:r>
            <a:rPr lang="uk-UA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ім</a:t>
          </a:r>
          <a:r>
            <a: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’</a:t>
          </a:r>
          <a:r>
            <a: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я_файлу</a:t>
          </a:r>
          <a:endParaRPr lang="ru-RU" dirty="0">
            <a:solidFill>
              <a:schemeClr val="bg1"/>
            </a:solidFill>
          </a:endParaRPr>
        </a:p>
      </dgm:t>
    </dgm:pt>
    <dgm:pt modelId="{0FD7D93F-5971-4F53-B2DA-0CBCB128D825}" type="parTrans" cxnId="{E408D3CE-DC54-4B7B-9D8D-0C7DAF2F9B5E}">
      <dgm:prSet/>
      <dgm:spPr/>
      <dgm:t>
        <a:bodyPr/>
        <a:lstStyle/>
        <a:p>
          <a:endParaRPr lang="ru-RU"/>
        </a:p>
      </dgm:t>
    </dgm:pt>
    <dgm:pt modelId="{31AA7FDD-5B59-45DF-A06A-20B5D1601400}" type="sibTrans" cxnId="{E408D3CE-DC54-4B7B-9D8D-0C7DAF2F9B5E}">
      <dgm:prSet/>
      <dgm:spPr/>
      <dgm:t>
        <a:bodyPr/>
        <a:lstStyle/>
        <a:p>
          <a:endParaRPr lang="ru-RU"/>
        </a:p>
      </dgm:t>
    </dgm:pt>
    <dgm:pt modelId="{C99978B9-36D9-402C-BD97-4D944593C058}" type="pres">
      <dgm:prSet presAssocID="{EC5612B5-5B15-449B-9FFD-311083CFA2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A2DA15-130F-4336-A67D-76ED2DCADB77}" type="pres">
      <dgm:prSet presAssocID="{74279A93-C98C-414C-88B9-5538DE3CF0D0}" presName="composite" presStyleCnt="0"/>
      <dgm:spPr/>
    </dgm:pt>
    <dgm:pt modelId="{31826BA7-DEA2-4BBB-8446-257FF2B90306}" type="pres">
      <dgm:prSet presAssocID="{74279A93-C98C-414C-88B9-5538DE3CF0D0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6CDC2-FCAF-4562-9E42-1E67DCE4F14F}" type="pres">
      <dgm:prSet presAssocID="{74279A93-C98C-414C-88B9-5538DE3CF0D0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09DF8-BFC6-4713-A17E-B9426A8E42FB}" type="pres">
      <dgm:prSet presAssocID="{BB28265D-7325-45AC-9109-3CEC345E8CB3}" presName="space" presStyleCnt="0"/>
      <dgm:spPr/>
    </dgm:pt>
    <dgm:pt modelId="{FAAB2B6A-5D69-4FDB-B361-AECD229B022C}" type="pres">
      <dgm:prSet presAssocID="{10BB26D8-04D9-4B47-89F2-D4E93A66854E}" presName="composite" presStyleCnt="0"/>
      <dgm:spPr/>
    </dgm:pt>
    <dgm:pt modelId="{5D59FB65-C88F-457B-B617-C38247E96B14}" type="pres">
      <dgm:prSet presAssocID="{10BB26D8-04D9-4B47-89F2-D4E93A66854E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43431-7522-4D5C-8C26-D627AAF8E760}" type="pres">
      <dgm:prSet presAssocID="{10BB26D8-04D9-4B47-89F2-D4E93A66854E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DD3758-3294-430F-A9E7-94429D5E4491}" type="pres">
      <dgm:prSet presAssocID="{A8E0C86F-2CC5-485C-B0E3-FE470A0F567B}" presName="space" presStyleCnt="0"/>
      <dgm:spPr/>
    </dgm:pt>
    <dgm:pt modelId="{1EE8A37F-D930-4637-8DF4-81D4952C4A0B}" type="pres">
      <dgm:prSet presAssocID="{0886C3AD-B4AC-47CE-95EE-CE77D9C7AD1B}" presName="composite" presStyleCnt="0"/>
      <dgm:spPr/>
    </dgm:pt>
    <dgm:pt modelId="{EFD7997C-8060-401F-91F5-EF85E9CA835D}" type="pres">
      <dgm:prSet presAssocID="{0886C3AD-B4AC-47CE-95EE-CE77D9C7AD1B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E2807-B7B2-4E13-9BC6-0CBA5872BCDB}" type="pres">
      <dgm:prSet presAssocID="{0886C3AD-B4AC-47CE-95EE-CE77D9C7AD1B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893B3-ACCC-4E61-B4AE-26EC99EA0AE0}" type="pres">
      <dgm:prSet presAssocID="{62B6591C-37B3-4EC5-B68F-FE1856314946}" presName="space" presStyleCnt="0"/>
      <dgm:spPr/>
    </dgm:pt>
    <dgm:pt modelId="{058CE7FE-600B-4EFC-B8B3-6EC65CEECE72}" type="pres">
      <dgm:prSet presAssocID="{52A73D50-DB3C-44B7-9431-F56ECACD89DB}" presName="composite" presStyleCnt="0"/>
      <dgm:spPr/>
    </dgm:pt>
    <dgm:pt modelId="{F003F9DC-7E2C-4DB3-B347-1A071EB0A421}" type="pres">
      <dgm:prSet presAssocID="{52A73D50-DB3C-44B7-9431-F56ECACD89DB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EC6A89-969F-4325-8ACF-D5C0D4C73A5C}" type="pres">
      <dgm:prSet presAssocID="{52A73D50-DB3C-44B7-9431-F56ECACD89DB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CC0C3-D023-47CB-AF4F-A82AF5CF0761}" type="pres">
      <dgm:prSet presAssocID="{C9BBEB92-76F8-4880-9D6F-2B9DC1C762BF}" presName="space" presStyleCnt="0"/>
      <dgm:spPr/>
    </dgm:pt>
    <dgm:pt modelId="{EE69B6C8-90F6-4081-A59D-E41C30063705}" type="pres">
      <dgm:prSet presAssocID="{2F96C49C-BF1E-42BE-A73B-28DC77EE9B27}" presName="composite" presStyleCnt="0"/>
      <dgm:spPr/>
    </dgm:pt>
    <dgm:pt modelId="{550E99C7-063B-43B2-B576-2F2FFBDD0188}" type="pres">
      <dgm:prSet presAssocID="{2F96C49C-BF1E-42BE-A73B-28DC77EE9B27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ECE8F-21B1-4FC1-B6CA-DC601A99E3F1}" type="pres">
      <dgm:prSet presAssocID="{2F96C49C-BF1E-42BE-A73B-28DC77EE9B27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63E0EC-5606-4588-B5C8-93D4B5DC1900}" type="presOf" srcId="{0886C3AD-B4AC-47CE-95EE-CE77D9C7AD1B}" destId="{EFD7997C-8060-401F-91F5-EF85E9CA835D}" srcOrd="0" destOrd="0" presId="urn:microsoft.com/office/officeart/2005/8/layout/hList1"/>
    <dgm:cxn modelId="{E06D5AC8-625D-414B-8282-1D9BC885E306}" type="presOf" srcId="{EC5612B5-5B15-449B-9FFD-311083CFA26C}" destId="{C99978B9-36D9-402C-BD97-4D944593C058}" srcOrd="0" destOrd="0" presId="urn:microsoft.com/office/officeart/2005/8/layout/hList1"/>
    <dgm:cxn modelId="{12314454-CC42-468D-AE7C-37646F289AAB}" type="presOf" srcId="{10BB26D8-04D9-4B47-89F2-D4E93A66854E}" destId="{5D59FB65-C88F-457B-B617-C38247E96B14}" srcOrd="0" destOrd="0" presId="urn:microsoft.com/office/officeart/2005/8/layout/hList1"/>
    <dgm:cxn modelId="{425A972E-44E9-42ED-9013-ADEFD36E9523}" srcId="{EC5612B5-5B15-449B-9FFD-311083CFA26C}" destId="{52A73D50-DB3C-44B7-9431-F56ECACD89DB}" srcOrd="3" destOrd="0" parTransId="{F5127B52-3F6E-4864-A0BC-7AB983E187A6}" sibTransId="{C9BBEB92-76F8-4880-9D6F-2B9DC1C762BF}"/>
    <dgm:cxn modelId="{AD7FB337-669D-45A9-B7F1-496318AADB80}" srcId="{EC5612B5-5B15-449B-9FFD-311083CFA26C}" destId="{10BB26D8-04D9-4B47-89F2-D4E93A66854E}" srcOrd="1" destOrd="0" parTransId="{484A32FF-8642-4277-9CFF-E6DA2B933123}" sibTransId="{A8E0C86F-2CC5-485C-B0E3-FE470A0F567B}"/>
    <dgm:cxn modelId="{6818BB69-F1F2-4FD5-BE22-EAFDF8515354}" type="presOf" srcId="{3379E755-1D65-47D4-87EF-AC7BB3FC0FCD}" destId="{3C66CDC2-FCAF-4562-9E42-1E67DCE4F14F}" srcOrd="0" destOrd="0" presId="urn:microsoft.com/office/officeart/2005/8/layout/hList1"/>
    <dgm:cxn modelId="{7B6A98C4-45A2-458F-83F7-7BA24BC08819}" type="presOf" srcId="{2F96C49C-BF1E-42BE-A73B-28DC77EE9B27}" destId="{550E99C7-063B-43B2-B576-2F2FFBDD0188}" srcOrd="0" destOrd="0" presId="urn:microsoft.com/office/officeart/2005/8/layout/hList1"/>
    <dgm:cxn modelId="{ECF54C09-5631-4542-910A-9ADC31324F29}" srcId="{0886C3AD-B4AC-47CE-95EE-CE77D9C7AD1B}" destId="{9A9FFC98-CD58-416B-AC23-806D41DE4941}" srcOrd="0" destOrd="0" parTransId="{2E69E6AD-F736-445F-B31F-F4A17C75A6D3}" sibTransId="{53B7547F-847A-46E7-99DA-DC721168B67C}"/>
    <dgm:cxn modelId="{CFD53CE4-96E8-4009-AFA2-9A71C13A9BEB}" type="presOf" srcId="{74279A93-C98C-414C-88B9-5538DE3CF0D0}" destId="{31826BA7-DEA2-4BBB-8446-257FF2B90306}" srcOrd="0" destOrd="0" presId="urn:microsoft.com/office/officeart/2005/8/layout/hList1"/>
    <dgm:cxn modelId="{6686F462-AB7E-420D-8E64-E38FDCEE0A2C}" type="presOf" srcId="{9A9FFC98-CD58-416B-AC23-806D41DE4941}" destId="{396E2807-B7B2-4E13-9BC6-0CBA5872BCDB}" srcOrd="0" destOrd="0" presId="urn:microsoft.com/office/officeart/2005/8/layout/hList1"/>
    <dgm:cxn modelId="{EB7802EF-7CA6-4B2B-AEA8-6FA97AFD233B}" type="presOf" srcId="{85345A10-FFF7-476D-BEA0-F6A6D5207B20}" destId="{928ECE8F-21B1-4FC1-B6CA-DC601A99E3F1}" srcOrd="0" destOrd="0" presId="urn:microsoft.com/office/officeart/2005/8/layout/hList1"/>
    <dgm:cxn modelId="{5DEFF5EB-38FD-4787-84F3-0FF5DB017133}" srcId="{10BB26D8-04D9-4B47-89F2-D4E93A66854E}" destId="{CC06836C-2A30-4946-99CC-7DAC9511E937}" srcOrd="0" destOrd="0" parTransId="{8F9B0E76-8B19-440D-A8E4-87ABDA628EA8}" sibTransId="{E0734444-FD92-4A25-9CB8-75988C26D074}"/>
    <dgm:cxn modelId="{64595128-4ABE-44BE-9BEA-9189EFB75CBF}" type="presOf" srcId="{52A73D50-DB3C-44B7-9431-F56ECACD89DB}" destId="{F003F9DC-7E2C-4DB3-B347-1A071EB0A421}" srcOrd="0" destOrd="0" presId="urn:microsoft.com/office/officeart/2005/8/layout/hList1"/>
    <dgm:cxn modelId="{A0AE312D-A36E-49C3-9B8E-128C123BC47F}" srcId="{52A73D50-DB3C-44B7-9431-F56ECACD89DB}" destId="{6B1F82CF-8620-4389-B364-5B420B7D12BA}" srcOrd="0" destOrd="0" parTransId="{0C7273FC-9D5D-4362-922A-B5C447B5F79B}" sibTransId="{0C9CE3D6-B2BC-4F3B-9DDB-51B5043D8F8A}"/>
    <dgm:cxn modelId="{4FF5E1E6-695F-48BD-8504-BA573153B0F3}" type="presOf" srcId="{6B1F82CF-8620-4389-B364-5B420B7D12BA}" destId="{3BEC6A89-969F-4325-8ACF-D5C0D4C73A5C}" srcOrd="0" destOrd="0" presId="urn:microsoft.com/office/officeart/2005/8/layout/hList1"/>
    <dgm:cxn modelId="{175690CE-9D05-4F46-8A2E-9B253D949982}" srcId="{EC5612B5-5B15-449B-9FFD-311083CFA26C}" destId="{74279A93-C98C-414C-88B9-5538DE3CF0D0}" srcOrd="0" destOrd="0" parTransId="{8C8A4E19-69D0-40A1-86E5-D5F0271BAAEA}" sibTransId="{BB28265D-7325-45AC-9109-3CEC345E8CB3}"/>
    <dgm:cxn modelId="{3DFB0F34-9EEB-46CE-8D39-3293A337DE6E}" type="presOf" srcId="{CC06836C-2A30-4946-99CC-7DAC9511E937}" destId="{FB243431-7522-4D5C-8C26-D627AAF8E760}" srcOrd="0" destOrd="0" presId="urn:microsoft.com/office/officeart/2005/8/layout/hList1"/>
    <dgm:cxn modelId="{03CDD82C-C428-4AA7-AC11-FF105AC72695}" srcId="{74279A93-C98C-414C-88B9-5538DE3CF0D0}" destId="{3379E755-1D65-47D4-87EF-AC7BB3FC0FCD}" srcOrd="0" destOrd="0" parTransId="{40DE2868-E734-4B90-851E-813C133DAC76}" sibTransId="{E852EC9B-2B63-4085-BF87-AE84D7ED6707}"/>
    <dgm:cxn modelId="{964778F4-E19D-4872-969C-EFA19ECEC96C}" srcId="{EC5612B5-5B15-449B-9FFD-311083CFA26C}" destId="{0886C3AD-B4AC-47CE-95EE-CE77D9C7AD1B}" srcOrd="2" destOrd="0" parTransId="{1FC71940-224F-41F4-87FC-BCB489EFD937}" sibTransId="{62B6591C-37B3-4EC5-B68F-FE1856314946}"/>
    <dgm:cxn modelId="{424BDAF9-0CE1-4D48-BB3F-943EA9551FD4}" srcId="{2F96C49C-BF1E-42BE-A73B-28DC77EE9B27}" destId="{85345A10-FFF7-476D-BEA0-F6A6D5207B20}" srcOrd="0" destOrd="0" parTransId="{D81B7EF3-800E-4E9B-9591-706815988349}" sibTransId="{6F755395-4FB7-4231-B74E-057A9A090386}"/>
    <dgm:cxn modelId="{E408D3CE-DC54-4B7B-9D8D-0C7DAF2F9B5E}" srcId="{EC5612B5-5B15-449B-9FFD-311083CFA26C}" destId="{2F96C49C-BF1E-42BE-A73B-28DC77EE9B27}" srcOrd="4" destOrd="0" parTransId="{0FD7D93F-5971-4F53-B2DA-0CBCB128D825}" sibTransId="{31AA7FDD-5B59-45DF-A06A-20B5D1601400}"/>
    <dgm:cxn modelId="{0E2896AD-CD30-4C39-8859-D4C98ECEA930}" type="presParOf" srcId="{C99978B9-36D9-402C-BD97-4D944593C058}" destId="{4BA2DA15-130F-4336-A67D-76ED2DCADB77}" srcOrd="0" destOrd="0" presId="urn:microsoft.com/office/officeart/2005/8/layout/hList1"/>
    <dgm:cxn modelId="{57A4F38B-2E9D-44AC-BBF3-1AF342ED249A}" type="presParOf" srcId="{4BA2DA15-130F-4336-A67D-76ED2DCADB77}" destId="{31826BA7-DEA2-4BBB-8446-257FF2B90306}" srcOrd="0" destOrd="0" presId="urn:microsoft.com/office/officeart/2005/8/layout/hList1"/>
    <dgm:cxn modelId="{467ACDA8-F6A2-42CE-B176-8C0E971E5F5E}" type="presParOf" srcId="{4BA2DA15-130F-4336-A67D-76ED2DCADB77}" destId="{3C66CDC2-FCAF-4562-9E42-1E67DCE4F14F}" srcOrd="1" destOrd="0" presId="urn:microsoft.com/office/officeart/2005/8/layout/hList1"/>
    <dgm:cxn modelId="{4EF73021-2568-4498-871B-F957F0FAEFFB}" type="presParOf" srcId="{C99978B9-36D9-402C-BD97-4D944593C058}" destId="{F3F09DF8-BFC6-4713-A17E-B9426A8E42FB}" srcOrd="1" destOrd="0" presId="urn:microsoft.com/office/officeart/2005/8/layout/hList1"/>
    <dgm:cxn modelId="{6F866549-2428-46CC-9E19-D6BE657AAD3C}" type="presParOf" srcId="{C99978B9-36D9-402C-BD97-4D944593C058}" destId="{FAAB2B6A-5D69-4FDB-B361-AECD229B022C}" srcOrd="2" destOrd="0" presId="urn:microsoft.com/office/officeart/2005/8/layout/hList1"/>
    <dgm:cxn modelId="{C9C230AF-8872-43BA-BCB2-ABCCE4A1787F}" type="presParOf" srcId="{FAAB2B6A-5D69-4FDB-B361-AECD229B022C}" destId="{5D59FB65-C88F-457B-B617-C38247E96B14}" srcOrd="0" destOrd="0" presId="urn:microsoft.com/office/officeart/2005/8/layout/hList1"/>
    <dgm:cxn modelId="{43F1CEC7-1F9C-4179-89C0-D4AC4DA4D0D6}" type="presParOf" srcId="{FAAB2B6A-5D69-4FDB-B361-AECD229B022C}" destId="{FB243431-7522-4D5C-8C26-D627AAF8E760}" srcOrd="1" destOrd="0" presId="urn:microsoft.com/office/officeart/2005/8/layout/hList1"/>
    <dgm:cxn modelId="{DA18EF05-0A9D-42E2-B7D6-77CE7FF5B9A5}" type="presParOf" srcId="{C99978B9-36D9-402C-BD97-4D944593C058}" destId="{65DD3758-3294-430F-A9E7-94429D5E4491}" srcOrd="3" destOrd="0" presId="urn:microsoft.com/office/officeart/2005/8/layout/hList1"/>
    <dgm:cxn modelId="{E7DD4BD8-CC7E-4057-BEEF-B073329FC18B}" type="presParOf" srcId="{C99978B9-36D9-402C-BD97-4D944593C058}" destId="{1EE8A37F-D930-4637-8DF4-81D4952C4A0B}" srcOrd="4" destOrd="0" presId="urn:microsoft.com/office/officeart/2005/8/layout/hList1"/>
    <dgm:cxn modelId="{D7B2DF99-1DEF-4E2D-A022-BA938FE3583B}" type="presParOf" srcId="{1EE8A37F-D930-4637-8DF4-81D4952C4A0B}" destId="{EFD7997C-8060-401F-91F5-EF85E9CA835D}" srcOrd="0" destOrd="0" presId="urn:microsoft.com/office/officeart/2005/8/layout/hList1"/>
    <dgm:cxn modelId="{0261F1D8-DCC6-4170-BC28-3D90525E4425}" type="presParOf" srcId="{1EE8A37F-D930-4637-8DF4-81D4952C4A0B}" destId="{396E2807-B7B2-4E13-9BC6-0CBA5872BCDB}" srcOrd="1" destOrd="0" presId="urn:microsoft.com/office/officeart/2005/8/layout/hList1"/>
    <dgm:cxn modelId="{932B332B-41E7-4C5E-9E29-8B2FF46EDD55}" type="presParOf" srcId="{C99978B9-36D9-402C-BD97-4D944593C058}" destId="{B83893B3-ACCC-4E61-B4AE-26EC99EA0AE0}" srcOrd="5" destOrd="0" presId="urn:microsoft.com/office/officeart/2005/8/layout/hList1"/>
    <dgm:cxn modelId="{3511C930-3AAA-4799-A762-29B70A27D37E}" type="presParOf" srcId="{C99978B9-36D9-402C-BD97-4D944593C058}" destId="{058CE7FE-600B-4EFC-B8B3-6EC65CEECE72}" srcOrd="6" destOrd="0" presId="urn:microsoft.com/office/officeart/2005/8/layout/hList1"/>
    <dgm:cxn modelId="{57EC2395-DD24-4C5C-9772-B7A9C81CCBBA}" type="presParOf" srcId="{058CE7FE-600B-4EFC-B8B3-6EC65CEECE72}" destId="{F003F9DC-7E2C-4DB3-B347-1A071EB0A421}" srcOrd="0" destOrd="0" presId="urn:microsoft.com/office/officeart/2005/8/layout/hList1"/>
    <dgm:cxn modelId="{F99D15AE-EEDA-45AA-BEEB-3F372FA3935A}" type="presParOf" srcId="{058CE7FE-600B-4EFC-B8B3-6EC65CEECE72}" destId="{3BEC6A89-969F-4325-8ACF-D5C0D4C73A5C}" srcOrd="1" destOrd="0" presId="urn:microsoft.com/office/officeart/2005/8/layout/hList1"/>
    <dgm:cxn modelId="{67337A24-1240-4DE2-A94F-C24955AB04F4}" type="presParOf" srcId="{C99978B9-36D9-402C-BD97-4D944593C058}" destId="{B79CC0C3-D023-47CB-AF4F-A82AF5CF0761}" srcOrd="7" destOrd="0" presId="urn:microsoft.com/office/officeart/2005/8/layout/hList1"/>
    <dgm:cxn modelId="{E5EFD4C3-20FA-405C-8565-962F6FEFC061}" type="presParOf" srcId="{C99978B9-36D9-402C-BD97-4D944593C058}" destId="{EE69B6C8-90F6-4081-A59D-E41C30063705}" srcOrd="8" destOrd="0" presId="urn:microsoft.com/office/officeart/2005/8/layout/hList1"/>
    <dgm:cxn modelId="{9FBE35B8-E409-4A5E-80A1-1EB3B708E4C6}" type="presParOf" srcId="{EE69B6C8-90F6-4081-A59D-E41C30063705}" destId="{550E99C7-063B-43B2-B576-2F2FFBDD0188}" srcOrd="0" destOrd="0" presId="urn:microsoft.com/office/officeart/2005/8/layout/hList1"/>
    <dgm:cxn modelId="{90C92BA6-3314-477D-9757-9144CF46D6A8}" type="presParOf" srcId="{EE69B6C8-90F6-4081-A59D-E41C30063705}" destId="{928ECE8F-21B1-4FC1-B6CA-DC601A99E3F1}" srcOrd="1" destOrd="0" presId="urn:microsoft.com/office/officeart/2005/8/layout/h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9E7C2FD-CCC1-487F-A372-56423CD6DA0D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7E78AF1-FA87-4628-B5B8-29F4666B0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" TargetMode="External"/><Relationship Id="rId2" Type="http://schemas.openxmlformats.org/officeDocument/2006/relationships/hyperlink" Target="http://www.university.riev.ua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ukr.net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Інформатика</a:t>
            </a:r>
            <a:br>
              <a:rPr lang="uk-UA" dirty="0" smtClean="0"/>
            </a:br>
            <a:r>
              <a:rPr lang="uk-UA" dirty="0" smtClean="0"/>
              <a:t>9клас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500" dirty="0" err="1" smtClean="0"/>
              <a:t>Розділ</a:t>
            </a:r>
            <a:r>
              <a:rPr lang="ru-RU" sz="3500" dirty="0" smtClean="0"/>
              <a:t> 19</a:t>
            </a:r>
            <a:endParaRPr lang="en-US" sz="3500" dirty="0" smtClean="0"/>
          </a:p>
          <a:p>
            <a:r>
              <a:rPr lang="ru-RU" sz="5400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Основи</a:t>
            </a:r>
            <a:r>
              <a:rPr lang="ru-RU" sz="5400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Інтернету</a:t>
            </a:r>
            <a:endParaRPr lang="ru-RU" sz="5400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4857760"/>
            <a:ext cx="6072198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Навчальна презентація 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інформатики для 9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класу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 smtClean="0"/>
              <a:t>Підготовлена та </a:t>
            </a:r>
            <a:r>
              <a:rPr lang="uk-UA" i="1" dirty="0" err="1"/>
              <a:t>в</a:t>
            </a:r>
            <a:r>
              <a:rPr lang="uk-UA" i="1" dirty="0" err="1" smtClean="0"/>
              <a:t>ідкорегована</a:t>
            </a:r>
            <a:r>
              <a:rPr lang="uk-UA" i="1" dirty="0" smtClean="0"/>
              <a:t> вчителем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 smtClean="0"/>
              <a:t>інформатики Бережанської гімназії  </a:t>
            </a:r>
            <a:r>
              <a:rPr lang="uk-UA" i="1" dirty="0" err="1" smtClean="0"/>
              <a:t>ім.Б.Лепкого</a:t>
            </a:r>
            <a:endParaRPr lang="uk-UA" i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 smtClean="0"/>
              <a:t>Цідило Я.Й.</a:t>
            </a:r>
            <a:endParaRPr lang="uk-UA" i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uk-UA" dirty="0" smtClean="0"/>
              <a:t>Служби Інтернету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0" y="1143000"/>
            <a:ext cx="4857750" cy="5214938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Веб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Веб-форуми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Блоги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Вікі-проекти</a:t>
            </a:r>
            <a:r>
              <a:rPr lang="ru-RU" dirty="0" smtClean="0"/>
              <a:t> (в тому </a:t>
            </a:r>
            <a:r>
              <a:rPr lang="ru-RU" dirty="0" err="1" smtClean="0"/>
              <a:t>числі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Вікіпедія</a:t>
            </a:r>
            <a:r>
              <a:rPr lang="ru-RU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Інтернет-магазини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Інтернет-аукціони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Електронна</a:t>
            </a:r>
            <a:r>
              <a:rPr lang="ru-RU" dirty="0" smtClean="0"/>
              <a:t> </a:t>
            </a:r>
            <a:r>
              <a:rPr lang="ru-RU" dirty="0" err="1" smtClean="0"/>
              <a:t>пошта</a:t>
            </a:r>
            <a:r>
              <a:rPr lang="ru-RU" dirty="0" smtClean="0"/>
              <a:t> та списки </a:t>
            </a:r>
            <a:r>
              <a:rPr lang="ru-RU" dirty="0" err="1" smtClean="0"/>
              <a:t>розсилки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Групи</a:t>
            </a:r>
            <a:r>
              <a:rPr lang="ru-RU" dirty="0" smtClean="0"/>
              <a:t> новин (в основному, </a:t>
            </a:r>
            <a:r>
              <a:rPr lang="ru-RU" dirty="0" err="1" smtClean="0"/>
              <a:t>Usenet</a:t>
            </a:r>
            <a:r>
              <a:rPr lang="ru-RU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Файлообмінні</a:t>
            </a:r>
            <a:r>
              <a:rPr lang="ru-RU" dirty="0" smtClean="0"/>
              <a:t> </a:t>
            </a:r>
            <a:r>
              <a:rPr lang="ru-RU" dirty="0" err="1" smtClean="0"/>
              <a:t>мережі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Електронні</a:t>
            </a:r>
            <a:r>
              <a:rPr lang="ru-RU" dirty="0" smtClean="0"/>
              <a:t> </a:t>
            </a:r>
            <a:r>
              <a:rPr lang="ru-RU" dirty="0" err="1" smtClean="0"/>
              <a:t>платіжні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Інтернет-радіо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Інтернет-телебачення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IP-телефонія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Системи</a:t>
            </a:r>
            <a:r>
              <a:rPr lang="ru-RU" dirty="0" smtClean="0"/>
              <a:t> </a:t>
            </a:r>
            <a:r>
              <a:rPr lang="ru-RU" dirty="0" err="1" smtClean="0"/>
              <a:t>обміну</a:t>
            </a:r>
            <a:r>
              <a:rPr lang="ru-RU" dirty="0" smtClean="0"/>
              <a:t> </a:t>
            </a:r>
            <a:r>
              <a:rPr lang="ru-RU" dirty="0" err="1" smtClean="0"/>
              <a:t>повідомленнями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FTP-сервери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IRC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294967295"/>
          </p:nvPr>
        </p:nvSpPr>
        <p:spPr>
          <a:xfrm>
            <a:off x="5357818" y="2500306"/>
            <a:ext cx="3429000" cy="12430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uk-UA" dirty="0" smtClean="0"/>
              <a:t>	Служби Інтернету – це набір послуг, які надаються клієнтам програмним забезпеченням серверів Інтернету з використанням певних мережних протоколів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Веб-сторінки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575050" y="1254401"/>
            <a:ext cx="5111750" cy="38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42946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Веб-сторінки</a:t>
            </a:r>
            <a:r>
              <a:rPr lang="uk-UA" dirty="0" smtClean="0"/>
              <a:t> (сайту школи), пов'язані гіперпосиланнями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4038600" cy="340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000108"/>
            <a:ext cx="4038600" cy="330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3098431"/>
            <a:ext cx="4038600" cy="375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357298"/>
            <a:ext cx="4038600" cy="260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Пошукові системи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0" y="5072074"/>
            <a:ext cx="3143240" cy="168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6286512" y="1357298"/>
            <a:ext cx="2705122" cy="312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4776885"/>
            <a:ext cx="3824286" cy="208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14" y="4571021"/>
            <a:ext cx="3357586" cy="228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142844" y="1357298"/>
            <a:ext cx="207170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/>
              <a:t>Пошукова</a:t>
            </a:r>
            <a:r>
              <a:rPr lang="ru-RU" sz="1200" dirty="0" smtClean="0"/>
              <a:t> система — </a:t>
            </a:r>
            <a:r>
              <a:rPr lang="ru-RU" sz="1200" dirty="0" err="1" smtClean="0"/>
              <a:t>онлайн-служба</a:t>
            </a:r>
            <a:r>
              <a:rPr lang="ru-RU" sz="1200" dirty="0" smtClean="0"/>
              <a:t>, яка </a:t>
            </a:r>
            <a:r>
              <a:rPr lang="ru-RU" sz="1200" dirty="0" err="1" smtClean="0"/>
              <a:t>надає</a:t>
            </a:r>
            <a:r>
              <a:rPr lang="ru-RU" sz="1200" dirty="0" smtClean="0"/>
              <a:t> </a:t>
            </a:r>
            <a:r>
              <a:rPr lang="ru-RU" sz="1200" dirty="0" err="1" smtClean="0"/>
              <a:t>можливість</a:t>
            </a:r>
            <a:r>
              <a:rPr lang="ru-RU" sz="1200" dirty="0" smtClean="0"/>
              <a:t> </a:t>
            </a:r>
            <a:r>
              <a:rPr lang="ru-RU" sz="1200" dirty="0" err="1" smtClean="0"/>
              <a:t>пошуку</a:t>
            </a:r>
            <a:r>
              <a:rPr lang="ru-RU" sz="1200" dirty="0" smtClean="0"/>
              <a:t> </a:t>
            </a:r>
            <a:r>
              <a:rPr lang="ru-RU" sz="1200" dirty="0" err="1" smtClean="0"/>
              <a:t>інформації</a:t>
            </a:r>
            <a:r>
              <a:rPr lang="ru-RU" sz="1200" dirty="0" smtClean="0"/>
              <a:t> на сайтах в </a:t>
            </a:r>
            <a:r>
              <a:rPr lang="ru-RU" sz="1200" dirty="0" err="1" smtClean="0"/>
              <a:t>інтернеті</a:t>
            </a:r>
            <a:r>
              <a:rPr lang="ru-RU" sz="1200" dirty="0" smtClean="0"/>
              <a:t>, а </a:t>
            </a:r>
            <a:r>
              <a:rPr lang="ru-RU" sz="1200" dirty="0" err="1" smtClean="0"/>
              <a:t>також</a:t>
            </a:r>
            <a:r>
              <a:rPr lang="ru-RU" sz="1200" dirty="0" smtClean="0"/>
              <a:t> (</a:t>
            </a:r>
            <a:r>
              <a:rPr lang="ru-RU" sz="1200" dirty="0" err="1" smtClean="0"/>
              <a:t>можливо</a:t>
            </a:r>
            <a:r>
              <a:rPr lang="ru-RU" sz="1200" dirty="0" smtClean="0"/>
              <a:t>) у </a:t>
            </a:r>
            <a:r>
              <a:rPr lang="ru-RU" sz="1200" dirty="0" err="1" smtClean="0"/>
              <a:t>групах</a:t>
            </a:r>
            <a:r>
              <a:rPr lang="ru-RU" sz="1200" dirty="0" smtClean="0"/>
              <a:t> </a:t>
            </a:r>
            <a:r>
              <a:rPr lang="ru-RU" sz="1200" dirty="0" err="1" smtClean="0"/>
              <a:t>обговорення</a:t>
            </a:r>
            <a:r>
              <a:rPr lang="ru-RU" sz="1200" dirty="0" smtClean="0"/>
              <a:t> та </a:t>
            </a:r>
            <a:r>
              <a:rPr lang="en-US" sz="1200" dirty="0" smtClean="0"/>
              <a:t>ftp-</a:t>
            </a:r>
            <a:r>
              <a:rPr lang="ru-RU" sz="1200" dirty="0" smtClean="0"/>
              <a:t>серверах.</a:t>
            </a:r>
          </a:p>
          <a:p>
            <a:endParaRPr lang="ru-RU" sz="1200" dirty="0" smtClean="0"/>
          </a:p>
          <a:p>
            <a:r>
              <a:rPr lang="ru-RU" sz="1200" dirty="0" err="1" smtClean="0"/>
              <a:t>Індексація</a:t>
            </a:r>
            <a:r>
              <a:rPr lang="ru-RU" sz="1200" dirty="0" smtClean="0"/>
              <a:t> в </a:t>
            </a:r>
            <a:r>
              <a:rPr lang="ru-RU" sz="1200" dirty="0" err="1" smtClean="0"/>
              <a:t>пошукових</a:t>
            </a:r>
            <a:r>
              <a:rPr lang="ru-RU" sz="1200" dirty="0" smtClean="0"/>
              <a:t> системах </a:t>
            </a:r>
            <a:r>
              <a:rPr lang="ru-RU" sz="1200" dirty="0" err="1" smtClean="0"/>
              <a:t>сайтів</a:t>
            </a:r>
            <a:r>
              <a:rPr lang="ru-RU" sz="1200" dirty="0" smtClean="0"/>
              <a:t> </a:t>
            </a:r>
            <a:r>
              <a:rPr lang="ru-RU" sz="1200" dirty="0" err="1" smtClean="0"/>
              <a:t>здійснюється</a:t>
            </a:r>
            <a:r>
              <a:rPr lang="ru-RU" sz="1200" dirty="0" smtClean="0"/>
              <a:t> </a:t>
            </a:r>
            <a:r>
              <a:rPr lang="ru-RU" sz="1200" dirty="0" err="1" smtClean="0"/>
              <a:t>пошуковим</a:t>
            </a:r>
            <a:r>
              <a:rPr lang="ru-RU" sz="1200" dirty="0" smtClean="0"/>
              <a:t> роботом.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714876" y="3071810"/>
            <a:ext cx="15007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Міжнародні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643834" y="2857496"/>
            <a:ext cx="117692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Російські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714744" y="4357694"/>
            <a:ext cx="13340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Українські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5562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2.0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428736"/>
            <a:ext cx="4397346" cy="639762"/>
          </a:xfrm>
        </p:spPr>
        <p:txBody>
          <a:bodyPr>
            <a:noAutofit/>
          </a:bodyPr>
          <a:lstStyle/>
          <a:p>
            <a:r>
              <a:rPr lang="uk-UA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Сучасні можливості Інтернет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714876" y="1428736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просторі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 звичайні користувачі: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14282" y="2428868"/>
            <a:ext cx="4283106" cy="434023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/>
              <a:t>	Глобальна </a:t>
            </a:r>
            <a:r>
              <a:rPr lang="uk-UA" dirty="0"/>
              <a:t>мережа Інтернет надає користувачам сучасні технології колективного розроблення </a:t>
            </a:r>
            <a:r>
              <a:rPr lang="uk-UA" dirty="0" err="1"/>
              <a:t>онлайнових</a:t>
            </a:r>
            <a:r>
              <a:rPr lang="uk-UA" dirty="0"/>
              <a:t> ресурсів, об’єднані загальним поняттям «</a:t>
            </a:r>
            <a:r>
              <a:rPr lang="uk-UA" dirty="0" err="1"/>
              <a:t>Веб</a:t>
            </a:r>
            <a:r>
              <a:rPr lang="uk-UA" dirty="0"/>
              <a:t>-2». Відносно новим, хоча достатньо відомим явищем Інтернету є так звані </a:t>
            </a:r>
            <a:r>
              <a:rPr lang="uk-UA" dirty="0" err="1"/>
              <a:t>блоги</a:t>
            </a:r>
            <a:r>
              <a:rPr lang="uk-UA" dirty="0"/>
              <a:t> – </a:t>
            </a:r>
            <a:r>
              <a:rPr lang="uk-UA" dirty="0" err="1"/>
              <a:t>онлайнові</a:t>
            </a:r>
            <a:r>
              <a:rPr lang="uk-UA" dirty="0"/>
              <a:t> щоденники.</a:t>
            </a:r>
            <a:endParaRPr lang="ru-RU" dirty="0"/>
          </a:p>
          <a:p>
            <a:pPr>
              <a:buNone/>
            </a:pPr>
            <a:r>
              <a:rPr lang="uk-UA" dirty="0" smtClean="0"/>
              <a:t>	</a:t>
            </a:r>
          </a:p>
          <a:p>
            <a:pPr>
              <a:buNone/>
            </a:pPr>
            <a:r>
              <a:rPr lang="uk-UA" dirty="0"/>
              <a:t>	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"/>
          </p:nvPr>
        </p:nvGraphicFramePr>
        <p:xfrm>
          <a:off x="4645025" y="2000240"/>
          <a:ext cx="4041775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Приклади найвідоміших </a:t>
            </a:r>
            <a:r>
              <a:rPr lang="uk-UA" sz="3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онлайнових</a:t>
            </a:r>
            <a:r>
              <a:rPr lang="uk-UA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проектів, які базуються на технології </a:t>
            </a:r>
            <a:r>
              <a:rPr lang="uk-UA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</a:t>
            </a:r>
            <a:r>
              <a:rPr lang="uk-UA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571604" y="1428736"/>
          <a:ext cx="6286544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/>
          <a:lstStyle/>
          <a:p>
            <a:pPr algn="ctr"/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Вікіновини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12"/>
            <a:ext cx="3500430" cy="292895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uk-UA" dirty="0" smtClean="0"/>
              <a:t>		</a:t>
            </a:r>
            <a:r>
              <a:rPr lang="uk-UA" dirty="0" err="1" smtClean="0"/>
              <a:t>Вікино́вини</a:t>
            </a:r>
            <a:r>
              <a:rPr lang="uk-UA" dirty="0" smtClean="0"/>
              <a:t> </a:t>
            </a:r>
            <a:r>
              <a:rPr lang="uk-UA" dirty="0"/>
              <a:t>(англ. </a:t>
            </a:r>
            <a:r>
              <a:rPr lang="ru-RU" dirty="0" err="1"/>
              <a:t>Wikinews</a:t>
            </a:r>
            <a:r>
              <a:rPr lang="uk-UA" dirty="0"/>
              <a:t>) — міжнародне інформаційне агентство і відкрите </a:t>
            </a:r>
            <a:r>
              <a:rPr lang="uk-UA" dirty="0" err="1"/>
              <a:t>інтернет-видання</a:t>
            </a:r>
            <a:r>
              <a:rPr lang="uk-UA" dirty="0"/>
              <a:t>, що ведеться групою добровольців</a:t>
            </a:r>
            <a:r>
              <a:rPr lang="ru-RU" dirty="0"/>
              <a:t>. </a:t>
            </a:r>
            <a:r>
              <a:rPr lang="ru-RU" dirty="0" smtClean="0"/>
              <a:t>	</a:t>
            </a:r>
            <a:r>
              <a:rPr lang="ru-RU" dirty="0" err="1" smtClean="0"/>
              <a:t>Технологія</a:t>
            </a:r>
            <a:r>
              <a:rPr lang="ru-RU" dirty="0" smtClean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принципи</a:t>
            </a:r>
            <a:r>
              <a:rPr lang="ru-RU" dirty="0"/>
              <a:t> </a:t>
            </a:r>
            <a:r>
              <a:rPr lang="ru-RU" dirty="0" err="1"/>
              <a:t>написання</a:t>
            </a:r>
            <a:r>
              <a:rPr lang="ru-RU" dirty="0"/>
              <a:t> </a:t>
            </a:r>
            <a:r>
              <a:rPr lang="ru-RU" dirty="0" err="1"/>
              <a:t>новинних</a:t>
            </a:r>
            <a:r>
              <a:rPr lang="ru-RU" dirty="0"/>
              <a:t> статей у </a:t>
            </a:r>
            <a:r>
              <a:rPr lang="ru-RU" dirty="0" err="1"/>
              <a:t>Вікинов</a:t>
            </a:r>
            <a:r>
              <a:rPr lang="uk-UA" dirty="0" err="1"/>
              <a:t>инах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ж, як 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виданнях</a:t>
            </a:r>
            <a:r>
              <a:rPr lang="ru-RU" dirty="0"/>
              <a:t> фонду «</a:t>
            </a:r>
            <a:r>
              <a:rPr lang="ru-RU" dirty="0" err="1"/>
              <a:t>Вікимедіа</a:t>
            </a:r>
            <a:r>
              <a:rPr lang="ru-RU" dirty="0"/>
              <a:t>», </a:t>
            </a:r>
            <a:r>
              <a:rPr lang="ru-RU" dirty="0" err="1"/>
              <a:t>некомерційній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, </a:t>
            </a:r>
            <a:r>
              <a:rPr lang="ru-RU" dirty="0" err="1"/>
              <a:t>підтримуючою</a:t>
            </a:r>
            <a:r>
              <a:rPr lang="ru-RU" dirty="0"/>
              <a:t> </a:t>
            </a:r>
            <a:r>
              <a:rPr lang="ru-RU" dirty="0" err="1"/>
              <a:t>Вікинов</a:t>
            </a:r>
            <a:r>
              <a:rPr lang="uk-UA" dirty="0" err="1"/>
              <a:t>ини</a:t>
            </a:r>
            <a:r>
              <a:rPr lang="ru-RU" dirty="0"/>
              <a:t>.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		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643050"/>
            <a:ext cx="4842354" cy="45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Веб</a:t>
            </a:r>
            <a:r>
              <a:rPr lang="uk-UA" dirty="0" smtClean="0"/>
              <a:t> - форуми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42844" y="2285993"/>
            <a:ext cx="4429156" cy="314327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		Форум — </a:t>
            </a:r>
            <a:r>
              <a:rPr lang="ru-RU" dirty="0" err="1" smtClean="0"/>
              <a:t>інтернет-ресурс</a:t>
            </a:r>
            <a:r>
              <a:rPr lang="ru-RU" dirty="0" smtClean="0"/>
              <a:t>, </a:t>
            </a:r>
            <a:r>
              <a:rPr lang="ru-RU" dirty="0" err="1" smtClean="0"/>
              <a:t>популярний</a:t>
            </a:r>
            <a:r>
              <a:rPr lang="ru-RU" dirty="0" smtClean="0"/>
              <a:t> вид </a:t>
            </a:r>
            <a:r>
              <a:rPr lang="ru-RU" dirty="0" err="1" smtClean="0"/>
              <a:t>спілкування</a:t>
            </a:r>
            <a:r>
              <a:rPr lang="ru-RU" dirty="0" smtClean="0"/>
              <a:t> в </a:t>
            </a:r>
            <a:r>
              <a:rPr lang="ru-RU" dirty="0" err="1" smtClean="0"/>
              <a:t>інтернеті</a:t>
            </a:r>
            <a:r>
              <a:rPr lang="ru-RU" dirty="0" smtClean="0"/>
              <a:t>. На </a:t>
            </a:r>
            <a:r>
              <a:rPr lang="ru-RU" dirty="0" err="1" smtClean="0"/>
              <a:t>форумі</a:t>
            </a:r>
            <a:r>
              <a:rPr lang="ru-RU" dirty="0" smtClean="0"/>
              <a:t> </a:t>
            </a:r>
            <a:r>
              <a:rPr lang="ru-RU" dirty="0" err="1" smtClean="0"/>
              <a:t>створюються</a:t>
            </a:r>
            <a:r>
              <a:rPr lang="ru-RU" dirty="0" smtClean="0"/>
              <a:t> теми для </a:t>
            </a:r>
            <a:r>
              <a:rPr lang="ru-RU" dirty="0" err="1" smtClean="0"/>
              <a:t>спілкування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робить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кращим</a:t>
            </a:r>
            <a:r>
              <a:rPr lang="ru-RU" dirty="0" smtClean="0"/>
              <a:t> за чат. </a:t>
            </a:r>
            <a:r>
              <a:rPr lang="ru-RU" dirty="0" err="1" smtClean="0"/>
              <a:t>Всі</a:t>
            </a:r>
            <a:r>
              <a:rPr lang="ru-RU" dirty="0" smtClean="0"/>
              <a:t>, кого </a:t>
            </a:r>
            <a:r>
              <a:rPr lang="ru-RU" dirty="0" err="1" smtClean="0"/>
              <a:t>цікавить</a:t>
            </a:r>
            <a:r>
              <a:rPr lang="ru-RU" dirty="0" smtClean="0"/>
              <a:t> </a:t>
            </a:r>
            <a:r>
              <a:rPr lang="ru-RU" dirty="0" err="1" smtClean="0"/>
              <a:t>певна</a:t>
            </a:r>
            <a:r>
              <a:rPr lang="ru-RU" dirty="0" smtClean="0"/>
              <a:t> </a:t>
            </a:r>
            <a:r>
              <a:rPr lang="ru-RU" dirty="0" err="1" smtClean="0"/>
              <a:t>інформація</a:t>
            </a:r>
            <a:r>
              <a:rPr lang="ru-RU" dirty="0" smtClean="0"/>
              <a:t>,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зручно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швидко</a:t>
            </a:r>
            <a:r>
              <a:rPr lang="ru-RU" dirty="0" smtClean="0"/>
              <a:t> </a:t>
            </a:r>
            <a:r>
              <a:rPr lang="ru-RU" dirty="0" err="1" smtClean="0"/>
              <a:t>переглянути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на </a:t>
            </a:r>
            <a:r>
              <a:rPr lang="ru-RU" dirty="0" err="1" smtClean="0"/>
              <a:t>форумі</a:t>
            </a:r>
            <a:r>
              <a:rPr lang="ru-RU" dirty="0" smtClean="0"/>
              <a:t>. На </a:t>
            </a:r>
            <a:r>
              <a:rPr lang="ru-RU" dirty="0" err="1" smtClean="0"/>
              <a:t>форумі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адміністратори</a:t>
            </a:r>
            <a:r>
              <a:rPr lang="ru-RU" dirty="0" smtClean="0"/>
              <a:t> (</a:t>
            </a:r>
            <a:r>
              <a:rPr lang="ru-RU" dirty="0" err="1" smtClean="0"/>
              <a:t>власники</a:t>
            </a:r>
            <a:r>
              <a:rPr lang="ru-RU" dirty="0" smtClean="0"/>
              <a:t> форуму) та </a:t>
            </a:r>
            <a:r>
              <a:rPr lang="ru-RU" dirty="0" err="1" smtClean="0"/>
              <a:t>модератори</a:t>
            </a:r>
            <a:r>
              <a:rPr lang="ru-RU" dirty="0" smtClean="0"/>
              <a:t> (</a:t>
            </a:r>
            <a:r>
              <a:rPr lang="ru-RU" dirty="0" err="1" smtClean="0"/>
              <a:t>обслуговуючий</a:t>
            </a:r>
            <a:r>
              <a:rPr lang="ru-RU" dirty="0" smtClean="0"/>
              <a:t> персонал,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стежить</a:t>
            </a:r>
            <a:r>
              <a:rPr lang="ru-RU" dirty="0" smtClean="0"/>
              <a:t> за </a:t>
            </a:r>
            <a:r>
              <a:rPr lang="ru-RU" dirty="0" err="1" smtClean="0"/>
              <a:t>виконанням</a:t>
            </a:r>
            <a:r>
              <a:rPr lang="ru-RU" dirty="0" smtClean="0"/>
              <a:t> </a:t>
            </a:r>
            <a:r>
              <a:rPr lang="ru-RU" dirty="0" err="1" smtClean="0"/>
              <a:t>установлених</a:t>
            </a:r>
            <a:r>
              <a:rPr lang="ru-RU" dirty="0" smtClean="0"/>
              <a:t> правил </a:t>
            </a:r>
            <a:r>
              <a:rPr lang="ru-RU" dirty="0" err="1" smtClean="0"/>
              <a:t>і</a:t>
            </a:r>
            <a:r>
              <a:rPr lang="ru-RU" dirty="0" smtClean="0"/>
              <a:t> порядку). </a:t>
            </a:r>
            <a:r>
              <a:rPr lang="ru-RU" dirty="0" err="1" smtClean="0"/>
              <a:t>Форуми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присвячені</a:t>
            </a:r>
            <a:r>
              <a:rPr lang="ru-RU" dirty="0" smtClean="0"/>
              <a:t> </a:t>
            </a:r>
            <a:r>
              <a:rPr lang="ru-RU" dirty="0" err="1" smtClean="0"/>
              <a:t>програмному</a:t>
            </a:r>
            <a:r>
              <a:rPr lang="ru-RU" dirty="0" smtClean="0"/>
              <a:t> </a:t>
            </a:r>
            <a:r>
              <a:rPr lang="ru-RU" dirty="0" err="1" smtClean="0"/>
              <a:t>забезпеченню</a:t>
            </a:r>
            <a:r>
              <a:rPr lang="ru-RU" dirty="0" smtClean="0"/>
              <a:t>, </a:t>
            </a:r>
            <a:r>
              <a:rPr lang="ru-RU" dirty="0" err="1" smtClean="0"/>
              <a:t>автомобілям</a:t>
            </a:r>
            <a:r>
              <a:rPr lang="ru-RU" dirty="0" smtClean="0"/>
              <a:t>, </a:t>
            </a:r>
            <a:r>
              <a:rPr lang="ru-RU" dirty="0" err="1" smtClean="0"/>
              <a:t>футбольній</a:t>
            </a:r>
            <a:r>
              <a:rPr lang="ru-RU" dirty="0" smtClean="0"/>
              <a:t> </a:t>
            </a:r>
            <a:r>
              <a:rPr lang="ru-RU" dirty="0" err="1" smtClean="0"/>
              <a:t>команді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т. д.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	</a:t>
            </a:r>
            <a:r>
              <a:rPr lang="ru-RU" dirty="0" err="1" smtClean="0"/>
              <a:t>Веб-форум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клас</a:t>
            </a:r>
            <a:r>
              <a:rPr lang="ru-RU" dirty="0" smtClean="0"/>
              <a:t> </a:t>
            </a:r>
            <a:r>
              <a:rPr lang="ru-RU" dirty="0" err="1" smtClean="0"/>
              <a:t>веб-застосунків</a:t>
            </a:r>
            <a:r>
              <a:rPr lang="ru-RU" dirty="0" smtClean="0"/>
              <a:t> для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спілкування</a:t>
            </a:r>
            <a:r>
              <a:rPr lang="ru-RU" dirty="0" smtClean="0"/>
              <a:t> </a:t>
            </a:r>
            <a:r>
              <a:rPr lang="ru-RU" dirty="0" err="1" smtClean="0"/>
              <a:t>відвідувачів</a:t>
            </a:r>
            <a:r>
              <a:rPr lang="ru-RU" dirty="0" smtClean="0"/>
              <a:t> </a:t>
            </a:r>
            <a:r>
              <a:rPr lang="ru-RU" dirty="0" err="1" smtClean="0"/>
              <a:t>веб-сайту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4000504"/>
            <a:ext cx="4038600" cy="127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428868"/>
            <a:ext cx="4038600" cy="137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686172" cy="785794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Блог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його історія. День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Блога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14488"/>
            <a:ext cx="4786346" cy="3998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0628" y="1714488"/>
            <a:ext cx="40005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sz="1400" dirty="0" err="1" smtClean="0"/>
              <a:t>Блог</a:t>
            </a:r>
            <a:r>
              <a:rPr lang="uk-UA" sz="1400" dirty="0" smtClean="0"/>
              <a:t> (також </a:t>
            </a:r>
            <a:r>
              <a:rPr lang="uk-UA" sz="1400" dirty="0" err="1" smtClean="0"/>
              <a:t>блоґ</a:t>
            </a:r>
            <a:r>
              <a:rPr lang="uk-UA" sz="1400" dirty="0" smtClean="0"/>
              <a:t>, англ. </a:t>
            </a:r>
            <a:r>
              <a:rPr lang="ru-RU" sz="1400" dirty="0" err="1" smtClean="0"/>
              <a:t>blog</a:t>
            </a:r>
            <a:r>
              <a:rPr lang="uk-UA" sz="1400" dirty="0" smtClean="0"/>
              <a:t>, від </a:t>
            </a:r>
            <a:r>
              <a:rPr lang="ru-RU" sz="1400" dirty="0" err="1" smtClean="0"/>
              <a:t>web</a:t>
            </a:r>
            <a:r>
              <a:rPr lang="ru-RU" sz="1400" dirty="0" smtClean="0"/>
              <a:t> </a:t>
            </a:r>
            <a:r>
              <a:rPr lang="ru-RU" sz="1400" dirty="0" err="1" smtClean="0"/>
              <a:t>log</a:t>
            </a:r>
            <a:r>
              <a:rPr lang="uk-UA" sz="1400" dirty="0" smtClean="0"/>
              <a:t>, «мережевий журнал чи щоденник подій») — це </a:t>
            </a:r>
            <a:r>
              <a:rPr lang="uk-UA" sz="1400" dirty="0" err="1" smtClean="0"/>
              <a:t>веб-сайт</a:t>
            </a:r>
            <a:r>
              <a:rPr lang="uk-UA" sz="1400" dirty="0" smtClean="0"/>
              <a:t>, головний зміст якого — записи, </a:t>
            </a:r>
          </a:p>
          <a:p>
            <a:pPr>
              <a:buNone/>
            </a:pPr>
            <a:r>
              <a:rPr lang="uk-UA" sz="1400" dirty="0" smtClean="0"/>
              <a:t>зображення чи </a:t>
            </a:r>
            <a:r>
              <a:rPr lang="uk-UA" sz="1400" dirty="0" err="1" smtClean="0"/>
              <a:t>мультимедіа</a:t>
            </a:r>
            <a:r>
              <a:rPr lang="uk-UA" sz="1400" dirty="0" smtClean="0"/>
              <a:t>, що регулярно додаються. Для </a:t>
            </a:r>
            <a:r>
              <a:rPr lang="uk-UA" sz="1400" dirty="0" err="1" smtClean="0"/>
              <a:t>блогів</a:t>
            </a:r>
            <a:r>
              <a:rPr lang="uk-UA" sz="1400" dirty="0" smtClean="0"/>
              <a:t> характерні короткі записи тимчасової значущості, відсортовані в зворотному хронологічному порядку (останній запис зверху).</a:t>
            </a:r>
          </a:p>
          <a:p>
            <a:pPr>
              <a:buNone/>
            </a:pPr>
            <a:r>
              <a:rPr lang="uk-UA" sz="1400" dirty="0" smtClean="0"/>
              <a:t>Відмінності</a:t>
            </a:r>
            <a:r>
              <a:rPr lang="ru-RU" sz="1400" dirty="0" smtClean="0"/>
              <a:t> </a:t>
            </a:r>
            <a:r>
              <a:rPr lang="ru-RU" sz="1400" dirty="0" err="1" smtClean="0"/>
              <a:t>блог</a:t>
            </a:r>
            <a:r>
              <a:rPr lang="uk-UA" sz="1400" dirty="0" smtClean="0"/>
              <a:t>у від </a:t>
            </a:r>
            <a:r>
              <a:rPr lang="ru-RU" sz="1400" dirty="0" err="1" smtClean="0"/>
              <a:t>традиц</a:t>
            </a:r>
            <a:r>
              <a:rPr lang="uk-UA" sz="1400" dirty="0" err="1" smtClean="0"/>
              <a:t>ій</a:t>
            </a:r>
            <a:r>
              <a:rPr lang="ru-RU" sz="1400" dirty="0" err="1" smtClean="0"/>
              <a:t>ного</a:t>
            </a:r>
            <a:endParaRPr lang="ru-RU" sz="1400" dirty="0" smtClean="0"/>
          </a:p>
          <a:p>
            <a:pPr>
              <a:buNone/>
            </a:pPr>
            <a:r>
              <a:rPr lang="uk-UA" sz="1400" dirty="0" smtClean="0"/>
              <a:t>щоденника характеризуються середовищем</a:t>
            </a:r>
            <a:r>
              <a:rPr lang="ru-RU" sz="1400" dirty="0" smtClean="0"/>
              <a:t>.</a:t>
            </a:r>
          </a:p>
          <a:p>
            <a:pPr>
              <a:buNone/>
            </a:pPr>
            <a:r>
              <a:rPr lang="ru-RU" sz="1400" dirty="0" err="1" smtClean="0"/>
              <a:t>Сукупність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усіх</a:t>
            </a:r>
            <a:r>
              <a:rPr lang="ru-RU" sz="1400" dirty="0" smtClean="0"/>
              <a:t> </a:t>
            </a:r>
            <a:r>
              <a:rPr lang="ru-RU" sz="1400" dirty="0" err="1" smtClean="0"/>
              <a:t>блогів</a:t>
            </a:r>
            <a:r>
              <a:rPr lang="ru-RU" sz="1400" dirty="0" smtClean="0"/>
              <a:t> в </a:t>
            </a:r>
            <a:r>
              <a:rPr lang="ru-RU" sz="1400" dirty="0" err="1" smtClean="0"/>
              <a:t>Інтернеті</a:t>
            </a:r>
            <a:r>
              <a:rPr lang="ru-RU" sz="1400" dirty="0" smtClean="0"/>
              <a:t> </a:t>
            </a:r>
            <a:r>
              <a:rPr lang="ru-RU" sz="1400" dirty="0" err="1" smtClean="0"/>
              <a:t>створює</a:t>
            </a:r>
            <a:endParaRPr lang="ru-RU" sz="1400" dirty="0" smtClean="0"/>
          </a:p>
          <a:p>
            <a:pPr>
              <a:buNone/>
            </a:pPr>
            <a:r>
              <a:rPr lang="ru-RU" sz="1400" dirty="0" err="1" smtClean="0">
                <a:solidFill>
                  <a:srgbClr val="FF0000"/>
                </a:solidFill>
              </a:rPr>
              <a:t>блогосферу</a:t>
            </a:r>
            <a:r>
              <a:rPr lang="ru-RU" sz="1400" dirty="0" smtClean="0"/>
              <a:t>. </a:t>
            </a:r>
          </a:p>
          <a:p>
            <a:endParaRPr lang="ru-RU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Autofit/>
          </a:bodyPr>
          <a:lstStyle/>
          <a:p>
            <a:pPr lvl="1"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блогів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автором (авторами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714356"/>
          <a:ext cx="8286808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Інтернет як глобальна мережа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44" y="1981200"/>
            <a:ext cx="2786082" cy="4144963"/>
          </a:xfrm>
        </p:spPr>
        <p:txBody>
          <a:bodyPr/>
          <a:lstStyle/>
          <a:p>
            <a:r>
              <a:rPr lang="uk-UA" dirty="0" smtClean="0"/>
              <a:t>Інтернет – це мережа мереж.</a:t>
            </a:r>
          </a:p>
          <a:p>
            <a:r>
              <a:rPr lang="uk-UA" dirty="0" smtClean="0"/>
              <a:t>Ці мережі та індивідуальні користувачі підключаються до глобальної мережі через постачальників послуг Інтернет (</a:t>
            </a:r>
            <a:r>
              <a:rPr lang="uk-UA" dirty="0" err="1" smtClean="0"/>
              <a:t>Інтернет-провайдерів</a:t>
            </a:r>
            <a:r>
              <a:rPr lang="uk-UA" dirty="0" smtClean="0"/>
              <a:t>).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4500570"/>
            <a:ext cx="264320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dirty="0" smtClean="0"/>
              <a:t>Постачальник послуг – це компанія, яка має постійний вихід у глобальну мережу та надає його за плату іншим.</a:t>
            </a:r>
            <a:endParaRPr lang="ru-RU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500042"/>
            <a:ext cx="5214953" cy="584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785818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блогів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наявністю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/виду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мультимедіа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000108"/>
          <a:ext cx="8715436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467600" cy="714380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Вікіновини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142875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uk-UA" dirty="0" smtClean="0"/>
              <a:t>		</a:t>
            </a:r>
            <a:r>
              <a:rPr lang="uk-UA" dirty="0" err="1" smtClean="0"/>
              <a:t>Вікино́вини</a:t>
            </a:r>
            <a:r>
              <a:rPr lang="uk-UA" dirty="0" smtClean="0"/>
              <a:t> (англ. </a:t>
            </a:r>
            <a:r>
              <a:rPr lang="ru-RU" dirty="0" err="1" smtClean="0"/>
              <a:t>Wikinews</a:t>
            </a:r>
            <a:r>
              <a:rPr lang="uk-UA" dirty="0" smtClean="0"/>
              <a:t>) — міжнародне інформаційне агентство і відкрите </a:t>
            </a:r>
            <a:r>
              <a:rPr lang="uk-UA" dirty="0" err="1" smtClean="0"/>
              <a:t>новинне</a:t>
            </a:r>
            <a:r>
              <a:rPr lang="uk-UA" dirty="0" smtClean="0"/>
              <a:t> </a:t>
            </a:r>
            <a:r>
              <a:rPr lang="uk-UA" dirty="0" err="1" smtClean="0"/>
              <a:t>інтернет-видання</a:t>
            </a:r>
            <a:r>
              <a:rPr lang="uk-UA" dirty="0" smtClean="0"/>
              <a:t>, що ведеться групою добровольців. </a:t>
            </a:r>
            <a:r>
              <a:rPr lang="ru-RU" dirty="0" err="1" smtClean="0"/>
              <a:t>Технологія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принципи</a:t>
            </a:r>
            <a:r>
              <a:rPr lang="ru-RU" dirty="0" smtClean="0"/>
              <a:t> </a:t>
            </a:r>
            <a:r>
              <a:rPr lang="ru-RU" dirty="0" err="1" smtClean="0"/>
              <a:t>написання</a:t>
            </a:r>
            <a:r>
              <a:rPr lang="ru-RU" dirty="0" smtClean="0"/>
              <a:t> </a:t>
            </a:r>
            <a:r>
              <a:rPr lang="ru-RU" dirty="0" err="1" smtClean="0"/>
              <a:t>новинних</a:t>
            </a:r>
            <a:r>
              <a:rPr lang="ru-RU" dirty="0" smtClean="0"/>
              <a:t> статей у </a:t>
            </a:r>
            <a:r>
              <a:rPr lang="ru-RU" dirty="0" err="1" smtClean="0"/>
              <a:t>Вікинов</a:t>
            </a:r>
            <a:r>
              <a:rPr lang="uk-UA" dirty="0" err="1" smtClean="0"/>
              <a:t>инах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ж, як в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виданнях</a:t>
            </a:r>
            <a:r>
              <a:rPr lang="ru-RU" dirty="0" smtClean="0"/>
              <a:t> фонду «</a:t>
            </a:r>
            <a:r>
              <a:rPr lang="ru-RU" dirty="0" err="1" smtClean="0"/>
              <a:t>Вікимедіа</a:t>
            </a:r>
            <a:r>
              <a:rPr lang="ru-RU" dirty="0" smtClean="0"/>
              <a:t>», </a:t>
            </a:r>
            <a:r>
              <a:rPr lang="ru-RU" dirty="0" err="1" smtClean="0"/>
              <a:t>некомерційній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, </a:t>
            </a:r>
            <a:r>
              <a:rPr lang="ru-RU" dirty="0" err="1" smtClean="0"/>
              <a:t>підтримуючою</a:t>
            </a:r>
            <a:r>
              <a:rPr lang="ru-RU" dirty="0" smtClean="0"/>
              <a:t> </a:t>
            </a:r>
            <a:r>
              <a:rPr lang="ru-RU" dirty="0" err="1" smtClean="0"/>
              <a:t>Вікинов</a:t>
            </a:r>
            <a:r>
              <a:rPr lang="uk-UA" dirty="0" err="1" smtClean="0"/>
              <a:t>ини</a:t>
            </a:r>
            <a:r>
              <a:rPr lang="ru-RU" dirty="0" smtClean="0"/>
              <a:t>. 		</a:t>
            </a:r>
          </a:p>
          <a:p>
            <a:pPr>
              <a:buNone/>
            </a:pPr>
            <a:r>
              <a:rPr lang="uk-UA" dirty="0" smtClean="0"/>
              <a:t>		</a:t>
            </a:r>
            <a:r>
              <a:rPr lang="uk-UA" dirty="0" err="1" smtClean="0"/>
              <a:t>Вікиновини</a:t>
            </a:r>
            <a:r>
              <a:rPr lang="uk-UA" dirty="0" smtClean="0"/>
              <a:t> видаються в Інтернеті на 27 мовах і зокрема публікують ексклюзивні репортажі і інтерв'ю. </a:t>
            </a:r>
            <a:r>
              <a:rPr lang="uk-UA" dirty="0" err="1" smtClean="0"/>
              <a:t>Новинні</a:t>
            </a:r>
            <a:r>
              <a:rPr lang="uk-UA" dirty="0" smtClean="0"/>
              <a:t> статті розповсюджуються за вільною ліцензією </a:t>
            </a:r>
            <a:r>
              <a:rPr lang="ru-RU" dirty="0" err="1" smtClean="0"/>
              <a:t>Creative</a:t>
            </a:r>
            <a:r>
              <a:rPr lang="ru-RU" dirty="0" smtClean="0"/>
              <a:t> </a:t>
            </a:r>
            <a:r>
              <a:rPr lang="ru-RU" dirty="0" err="1" smtClean="0"/>
              <a:t>Commons</a:t>
            </a:r>
            <a:r>
              <a:rPr lang="ru-RU" dirty="0" smtClean="0"/>
              <a:t> </a:t>
            </a:r>
            <a:r>
              <a:rPr lang="ru-RU" dirty="0" err="1" smtClean="0"/>
              <a:t>Attribution</a:t>
            </a:r>
            <a:r>
              <a:rPr lang="uk-UA" dirty="0" smtClean="0"/>
              <a:t> 2.5, що робить їх повністю доступними для вільного розповсюдження і використання.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857496"/>
            <a:ext cx="4643438" cy="4000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Вікі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dirty="0" err="1" smtClean="0"/>
              <a:t>Вікіпедія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dirty="0" err="1" smtClean="0"/>
              <a:t>Вікі</a:t>
            </a:r>
            <a:r>
              <a:rPr lang="uk-UA" dirty="0" smtClean="0"/>
              <a:t> освіта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1625" y="2285992"/>
            <a:ext cx="404177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285992"/>
            <a:ext cx="403860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42844" y="6072206"/>
            <a:ext cx="885831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Вікі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веб-сайт</a:t>
            </a:r>
            <a:r>
              <a:rPr lang="ru-RU" dirty="0" smtClean="0"/>
              <a:t> (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інша</a:t>
            </a:r>
            <a:r>
              <a:rPr lang="ru-RU" dirty="0" smtClean="0"/>
              <a:t> </a:t>
            </a:r>
            <a:r>
              <a:rPr lang="ru-RU" dirty="0" err="1" smtClean="0"/>
              <a:t>гіпертекстова</a:t>
            </a:r>
            <a:r>
              <a:rPr lang="ru-RU" dirty="0" smtClean="0"/>
              <a:t> </a:t>
            </a:r>
            <a:r>
              <a:rPr lang="ru-RU" dirty="0" err="1" smtClean="0"/>
              <a:t>збірка</a:t>
            </a:r>
            <a:r>
              <a:rPr lang="ru-RU" dirty="0" smtClean="0"/>
              <a:t> </a:t>
            </a:r>
            <a:r>
              <a:rPr lang="ru-RU" dirty="0" err="1" smtClean="0"/>
              <a:t>документів</a:t>
            </a:r>
            <a:r>
              <a:rPr lang="ru-RU" dirty="0" smtClean="0"/>
              <a:t>),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дозволяє</a:t>
            </a:r>
            <a:r>
              <a:rPr lang="ru-RU" dirty="0" smtClean="0"/>
              <a:t> </a:t>
            </a:r>
            <a:r>
              <a:rPr lang="ru-RU" dirty="0" err="1" smtClean="0"/>
              <a:t>користувачам</a:t>
            </a:r>
            <a:r>
              <a:rPr lang="ru-RU" dirty="0" smtClean="0"/>
              <a:t> </a:t>
            </a:r>
            <a:r>
              <a:rPr lang="ru-RU" dirty="0" err="1" smtClean="0"/>
              <a:t>самостійно</a:t>
            </a:r>
            <a:r>
              <a:rPr lang="ru-RU" dirty="0" smtClean="0"/>
              <a:t> </a:t>
            </a:r>
            <a:r>
              <a:rPr lang="ru-RU" dirty="0" err="1" smtClean="0"/>
              <a:t>змінювати</a:t>
            </a:r>
            <a:r>
              <a:rPr lang="ru-RU" dirty="0" smtClean="0"/>
              <a:t> </a:t>
            </a:r>
            <a:r>
              <a:rPr lang="ru-RU" dirty="0" err="1" smtClean="0"/>
              <a:t>зміст</a:t>
            </a:r>
            <a:r>
              <a:rPr lang="ru-RU" dirty="0" smtClean="0"/>
              <a:t> </a:t>
            </a:r>
            <a:r>
              <a:rPr lang="ru-RU" dirty="0" err="1" smtClean="0"/>
              <a:t>сторінок</a:t>
            </a:r>
            <a:r>
              <a:rPr lang="ru-RU" dirty="0" smtClean="0"/>
              <a:t> на </a:t>
            </a:r>
            <a:r>
              <a:rPr lang="ru-RU" dirty="0" err="1" smtClean="0"/>
              <a:t>ньому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Інформація в Інтернеті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dirty="0" smtClean="0"/>
              <a:t>Фотографія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dirty="0" smtClean="0"/>
              <a:t>Музика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57200" y="2809688"/>
            <a:ext cx="4040188" cy="2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Содержимое 3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645025" y="2729516"/>
            <a:ext cx="4041775" cy="3029330"/>
          </a:xfrm>
          <a:prstGeom prst="rect">
            <a:avLst/>
          </a:prstGeom>
          <a:noFill/>
          <a:ln w="9525" cap="rnd" cmpd="sng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Інформація в Інтернеті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dirty="0" smtClean="0"/>
              <a:t>Відеоінформація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dirty="0" err="1" smtClean="0"/>
              <a:t>Інтернет-магазини</a:t>
            </a:r>
            <a:endParaRPr lang="ru-RU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57200" y="2933494"/>
            <a:ext cx="4040188" cy="26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645025" y="2899656"/>
            <a:ext cx="4041775" cy="268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Електронна пошта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4041775" cy="245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5992"/>
            <a:ext cx="4401405" cy="207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4357694"/>
            <a:ext cx="5031818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dirty="0"/>
              <a:t>Групи новин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dirty="0" smtClean="0"/>
              <a:t>Служба передавання файлів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57200" y="3530836"/>
            <a:ext cx="4040188" cy="142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645025" y="2965798"/>
            <a:ext cx="4041775" cy="255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14282" y="250030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Новини</a:t>
            </a:r>
            <a:r>
              <a:rPr lang="ru-RU" dirty="0" smtClean="0"/>
              <a:t> </a:t>
            </a:r>
            <a:r>
              <a:rPr lang="ru-RU" dirty="0" err="1" smtClean="0"/>
              <a:t>мережі</a:t>
            </a:r>
            <a:r>
              <a:rPr lang="ru-RU" dirty="0" smtClean="0"/>
              <a:t> </a:t>
            </a:r>
            <a:r>
              <a:rPr lang="ru-RU" dirty="0" err="1" smtClean="0"/>
              <a:t>Usenet</a:t>
            </a:r>
            <a:r>
              <a:rPr lang="ru-RU" dirty="0" smtClean="0"/>
              <a:t> (</a:t>
            </a:r>
            <a:r>
              <a:rPr lang="ru-RU" dirty="0" err="1" smtClean="0"/>
              <a:t>телеконференції</a:t>
            </a:r>
            <a:r>
              <a:rPr lang="ru-RU" dirty="0" smtClean="0"/>
              <a:t>)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другий</a:t>
            </a:r>
            <a:r>
              <a:rPr lang="ru-RU" dirty="0" smtClean="0"/>
              <a:t> по </a:t>
            </a:r>
            <a:r>
              <a:rPr lang="ru-RU" dirty="0" err="1" smtClean="0"/>
              <a:t>розповсюдженості</a:t>
            </a:r>
            <a:r>
              <a:rPr lang="ru-RU" dirty="0" smtClean="0"/>
              <a:t> </a:t>
            </a:r>
            <a:r>
              <a:rPr lang="ru-RU" dirty="0" err="1" smtClean="0"/>
              <a:t>сервіс</a:t>
            </a:r>
            <a:r>
              <a:rPr lang="ru-RU" dirty="0" smtClean="0"/>
              <a:t> </a:t>
            </a:r>
            <a:r>
              <a:rPr lang="ru-RU" dirty="0" err="1" smtClean="0"/>
              <a:t>Інтернет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Служба миттєвих повідомлень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42844" y="1371600"/>
            <a:ext cx="4429156" cy="298609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dirty="0" smtClean="0"/>
              <a:t>	</a:t>
            </a:r>
            <a:r>
              <a:rPr lang="en-US" dirty="0" smtClean="0"/>
              <a:t>Microsoft Office Outlook 2007 - 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версія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використовуватися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кількома</a:t>
            </a:r>
            <a:r>
              <a:rPr lang="ru-RU" dirty="0" smtClean="0"/>
              <a:t> службами </a:t>
            </a:r>
            <a:r>
              <a:rPr lang="ru-RU" dirty="0" err="1" smtClean="0"/>
              <a:t>обміну</a:t>
            </a:r>
            <a:r>
              <a:rPr lang="ru-RU" dirty="0" smtClean="0"/>
              <a:t> </a:t>
            </a:r>
            <a:r>
              <a:rPr lang="ru-RU" dirty="0" err="1" smtClean="0"/>
              <a:t>миттєвими</a:t>
            </a:r>
            <a:r>
              <a:rPr lang="ru-RU" dirty="0" smtClean="0"/>
              <a:t> </a:t>
            </a:r>
            <a:r>
              <a:rPr lang="ru-RU" dirty="0" err="1" smtClean="0"/>
              <a:t>повідомленнями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служби</a:t>
            </a:r>
            <a:r>
              <a:rPr lang="ru-RU" dirty="0" smtClean="0"/>
              <a:t> </a:t>
            </a:r>
            <a:r>
              <a:rPr lang="ru-RU" dirty="0" err="1" smtClean="0"/>
              <a:t>дозволяють</a:t>
            </a:r>
            <a:r>
              <a:rPr lang="ru-RU" dirty="0" smtClean="0"/>
              <a:t> </a:t>
            </a:r>
            <a:r>
              <a:rPr lang="ru-RU" dirty="0" err="1" smtClean="0"/>
              <a:t>переглядати</a:t>
            </a:r>
            <a:r>
              <a:rPr lang="ru-RU" dirty="0" smtClean="0"/>
              <a:t> </a:t>
            </a:r>
            <a:r>
              <a:rPr lang="ru-RU" dirty="0" err="1" smtClean="0"/>
              <a:t>поточну</a:t>
            </a:r>
            <a:r>
              <a:rPr lang="ru-RU" dirty="0" smtClean="0"/>
              <a:t> </a:t>
            </a:r>
            <a:r>
              <a:rPr lang="ru-RU" dirty="0" err="1" smtClean="0"/>
              <a:t>доступність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осіб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розпочинати</a:t>
            </a:r>
            <a:r>
              <a:rPr lang="ru-RU" dirty="0" smtClean="0"/>
              <a:t> </a:t>
            </a:r>
            <a:r>
              <a:rPr lang="ru-RU" dirty="0" err="1" smtClean="0"/>
              <a:t>спілкування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ними в </a:t>
            </a:r>
            <a:r>
              <a:rPr lang="ru-RU" dirty="0" err="1" smtClean="0"/>
              <a:t>режимі</a:t>
            </a:r>
            <a:r>
              <a:rPr lang="ru-RU" dirty="0" smtClean="0"/>
              <a:t> </a:t>
            </a:r>
            <a:r>
              <a:rPr lang="ru-RU" dirty="0" err="1" smtClean="0"/>
              <a:t>онлайн</a:t>
            </a:r>
            <a:r>
              <a:rPr lang="ru-RU" dirty="0" smtClean="0"/>
              <a:t>, у реальному </a:t>
            </a:r>
            <a:r>
              <a:rPr lang="ru-RU" dirty="0" err="1" smtClean="0"/>
              <a:t>часі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786314" y="1428736"/>
            <a:ext cx="4038600" cy="282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429132"/>
            <a:ext cx="1962154" cy="188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429264"/>
            <a:ext cx="8572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5202" y="4219568"/>
            <a:ext cx="3608798" cy="263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ІР-телефонія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57200" y="3253306"/>
            <a:ext cx="4040188" cy="198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285992"/>
            <a:ext cx="4038600" cy="212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14282" y="2357430"/>
            <a:ext cx="4357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/>
              <a:t>ІР-телефонія</a:t>
            </a:r>
            <a:r>
              <a:rPr lang="ru-RU" sz="1400" dirty="0" smtClean="0"/>
              <a:t> - </a:t>
            </a:r>
            <a:r>
              <a:rPr lang="ru-RU" sz="1400" dirty="0" err="1" smtClean="0"/>
              <a:t>це</a:t>
            </a:r>
            <a:r>
              <a:rPr lang="ru-RU" sz="1400" dirty="0" smtClean="0"/>
              <a:t> </a:t>
            </a:r>
            <a:r>
              <a:rPr lang="ru-RU" sz="1400" dirty="0" err="1" smtClean="0"/>
              <a:t>надання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послуг</a:t>
            </a:r>
            <a:r>
              <a:rPr lang="ru-RU" sz="1400" dirty="0" smtClean="0"/>
              <a:t> голосового </a:t>
            </a:r>
            <a:r>
              <a:rPr lang="ru-RU" sz="1400" dirty="0" err="1" smtClean="0"/>
              <a:t>зв’язку</a:t>
            </a:r>
            <a:r>
              <a:rPr lang="ru-RU" sz="1400" dirty="0" smtClean="0"/>
              <a:t> </a:t>
            </a:r>
            <a:r>
              <a:rPr lang="ru-RU" sz="1400" dirty="0" err="1" smtClean="0"/>
              <a:t>засобами</a:t>
            </a:r>
            <a:r>
              <a:rPr lang="ru-RU" sz="1400" dirty="0" smtClean="0"/>
              <a:t> мереж </a:t>
            </a:r>
            <a:r>
              <a:rPr lang="ru-RU" sz="1400" dirty="0" err="1" smtClean="0"/>
              <a:t>передачі</a:t>
            </a:r>
            <a:r>
              <a:rPr lang="ru-RU" sz="1400" dirty="0" smtClean="0"/>
              <a:t> </a:t>
            </a:r>
            <a:r>
              <a:rPr lang="ru-RU" sz="1400" dirty="0" err="1" smtClean="0"/>
              <a:t>даних</a:t>
            </a:r>
            <a:r>
              <a:rPr lang="ru-RU" sz="1400" dirty="0" smtClean="0"/>
              <a:t>. </a:t>
            </a:r>
            <a:r>
              <a:rPr lang="ru-RU" sz="1400" dirty="0" err="1" smtClean="0"/>
              <a:t>Технологія</a:t>
            </a:r>
            <a:r>
              <a:rPr lang="ru-RU" sz="1400" dirty="0" smtClean="0"/>
              <a:t> </a:t>
            </a:r>
            <a:r>
              <a:rPr lang="ru-RU" sz="1400" dirty="0" err="1" smtClean="0"/>
              <a:t>ІР-телефонії</a:t>
            </a:r>
            <a:r>
              <a:rPr lang="ru-RU" sz="1400" dirty="0" smtClean="0"/>
              <a:t> </a:t>
            </a:r>
            <a:r>
              <a:rPr lang="ru-RU" sz="1400" dirty="0" err="1" smtClean="0"/>
              <a:t>дозволяє</a:t>
            </a:r>
            <a:r>
              <a:rPr lang="ru-RU" sz="1400" dirty="0" smtClean="0"/>
              <a:t> нам </a:t>
            </a:r>
            <a:r>
              <a:rPr lang="ru-RU" sz="1400" dirty="0" err="1" smtClean="0"/>
              <a:t>надавати</a:t>
            </a:r>
            <a:r>
              <a:rPr lang="ru-RU" sz="1400" dirty="0" smtClean="0"/>
              <a:t> </a:t>
            </a:r>
            <a:r>
              <a:rPr lang="ru-RU" sz="1400" dirty="0" err="1" smtClean="0"/>
              <a:t>послуги</a:t>
            </a:r>
            <a:r>
              <a:rPr lang="ru-RU" sz="1400" dirty="0" smtClean="0"/>
              <a:t> як абонентам </a:t>
            </a:r>
            <a:r>
              <a:rPr lang="ru-RU" sz="1400" dirty="0" err="1" smtClean="0"/>
              <a:t>традиційної</a:t>
            </a:r>
            <a:r>
              <a:rPr lang="ru-RU" sz="1400" dirty="0" smtClean="0"/>
              <a:t> </a:t>
            </a:r>
            <a:r>
              <a:rPr lang="ru-RU" sz="1400" dirty="0" err="1" smtClean="0"/>
              <a:t>телефонії</a:t>
            </a:r>
            <a:r>
              <a:rPr lang="ru-RU" sz="1400" dirty="0" smtClean="0"/>
              <a:t>, так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створювати</a:t>
            </a:r>
            <a:r>
              <a:rPr lang="ru-RU" sz="1400" dirty="0" smtClean="0"/>
              <a:t> </a:t>
            </a:r>
            <a:r>
              <a:rPr lang="ru-RU" sz="1400" dirty="0" err="1" smtClean="0"/>
              <a:t>зручні</a:t>
            </a:r>
            <a:r>
              <a:rPr lang="ru-RU" sz="1400" dirty="0" smtClean="0"/>
              <a:t> та </a:t>
            </a:r>
            <a:r>
              <a:rPr lang="ru-RU" sz="1400" dirty="0" err="1" smtClean="0"/>
              <a:t>економічні</a:t>
            </a:r>
            <a:r>
              <a:rPr lang="ru-RU" sz="1400" dirty="0" smtClean="0"/>
              <a:t> </a:t>
            </a:r>
            <a:r>
              <a:rPr lang="ru-RU" sz="1400" dirty="0" err="1" smtClean="0"/>
              <a:t>рішення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побудови</a:t>
            </a:r>
            <a:r>
              <a:rPr lang="ru-RU" sz="1400" dirty="0" smtClean="0"/>
              <a:t> </a:t>
            </a:r>
            <a:r>
              <a:rPr lang="ru-RU" sz="1400" dirty="0" err="1" smtClean="0"/>
              <a:t>корпоративних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телефонних</a:t>
            </a:r>
            <a:r>
              <a:rPr lang="ru-RU" sz="1400" dirty="0" smtClean="0"/>
              <a:t> мереж.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43174" y="5500702"/>
            <a:ext cx="1465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IP-</a:t>
            </a:r>
            <a:r>
              <a:rPr lang="ru-RU" dirty="0" smtClean="0"/>
              <a:t>телефон </a:t>
            </a:r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143380"/>
            <a:ext cx="17145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Інтернет базується на протоколах ТСР/ІР 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dirty="0" smtClean="0"/>
              <a:t>Протокол керування передаванням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dirty="0" err="1" smtClean="0"/>
              <a:t>Міжмережний</a:t>
            </a:r>
            <a:r>
              <a:rPr lang="uk-UA" dirty="0" smtClean="0"/>
              <a:t> протокол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	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ТСР</a:t>
            </a:r>
            <a:r>
              <a:rPr lang="uk-UA" dirty="0" smtClean="0"/>
              <a:t>  (</a:t>
            </a:r>
            <a:r>
              <a:rPr lang="en-US" dirty="0" smtClean="0"/>
              <a:t>Transmission Control Protocol</a:t>
            </a:r>
            <a:r>
              <a:rPr lang="uk-UA" dirty="0" smtClean="0"/>
              <a:t>)</a:t>
            </a:r>
            <a:r>
              <a:rPr lang="en-US" dirty="0" smtClean="0"/>
              <a:t> </a:t>
            </a:r>
            <a:r>
              <a:rPr lang="uk-UA" dirty="0" smtClean="0"/>
              <a:t>- протокол керування передаванням, який відповідає за організацію сеансу зв'язку між двома комп'ютерами в мережі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 smtClean="0"/>
              <a:t>	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ІР</a:t>
            </a:r>
            <a:r>
              <a:rPr lang="uk-UA" dirty="0" smtClean="0"/>
              <a:t> (</a:t>
            </a:r>
            <a:r>
              <a:rPr lang="en-US" dirty="0" smtClean="0"/>
              <a:t>Internet Protocol</a:t>
            </a:r>
            <a:r>
              <a:rPr lang="uk-UA" dirty="0" smtClean="0"/>
              <a:t>) – </a:t>
            </a:r>
            <a:r>
              <a:rPr lang="uk-UA" dirty="0" err="1" smtClean="0"/>
              <a:t>міжмережний</a:t>
            </a:r>
            <a:r>
              <a:rPr lang="uk-UA" dirty="0" smtClean="0"/>
              <a:t> протокол, який відповідає за маршрутизацію,тобто за те, щоб пакети, на які поділяються  повідомлення, було доставлено за певною адресою.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Обмін даними в Інтернеті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8895" y="2285992"/>
            <a:ext cx="440667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4"/>
          <p:cNvSpPr>
            <a:spLocks noGrp="1"/>
          </p:cNvSpPr>
          <p:nvPr>
            <p:ph sz="quarter" idx="4"/>
          </p:nvPr>
        </p:nvSpPr>
        <p:spPr>
          <a:xfrm>
            <a:off x="4800600" y="2285992"/>
            <a:ext cx="4038600" cy="400758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/>
              <a:t>	Обмін даними в Інтернеті здійснюється не лише через обладнання комп'ютерних мереж, а й за допомогою супутників зв'язку, радіосигналів, кабельного телебачення, телефонів, стільникового зв'язку, спеціальних оптоволоконних ліній і навіть електромереж.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ІР - адреса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uk-UA" dirty="0" smtClean="0"/>
              <a:t>Щоб підключений до Інтернету комп'ютер міг за допомогою протоколу ІР надсилати й одержувати дані, у нього має бути унікальна ІР - адреса.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3124200" y="685800"/>
            <a:ext cx="5638800" cy="6000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uk-UA" dirty="0" smtClean="0"/>
              <a:t>	ІР – адреса – це адреса, що ідентифікує комп'ютер в Інтернеті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143240" y="1643050"/>
            <a:ext cx="56436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Формат ІР – адреси має вигляд: </a:t>
            </a:r>
            <a:r>
              <a:rPr lang="uk-UA" sz="1400" dirty="0" err="1" smtClean="0"/>
              <a:t>ххх.ххх.ххх.ххх</a:t>
            </a:r>
            <a:r>
              <a:rPr lang="uk-UA" sz="1400" dirty="0" smtClean="0"/>
              <a:t>, де </a:t>
            </a:r>
            <a:r>
              <a:rPr lang="uk-UA" sz="1400" dirty="0" err="1" smtClean="0"/>
              <a:t>ххх</a:t>
            </a:r>
            <a:r>
              <a:rPr lang="uk-UA" sz="1400" dirty="0" smtClean="0"/>
              <a:t> – числа від 0 до 255.</a:t>
            </a:r>
          </a:p>
          <a:p>
            <a:r>
              <a:rPr lang="uk-UA" sz="1400" dirty="0" smtClean="0"/>
              <a:t>Наприклад, 66.0.9.255.</a:t>
            </a:r>
          </a:p>
          <a:p>
            <a:r>
              <a:rPr lang="uk-UA" sz="1400" dirty="0" smtClean="0"/>
              <a:t>Це дає змогу використовувати понад 4 мільярди унікальних адрес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14678" y="3000372"/>
            <a:ext cx="55007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Кожен сайт в Інтернеті розміщено на комп'ютері-сервері, якому присвоєно унікальну </a:t>
            </a:r>
            <a:r>
              <a:rPr lang="uk-UA" sz="1400" dirty="0" err="1" smtClean="0"/>
              <a:t>ІР-адресу</a:t>
            </a:r>
            <a:r>
              <a:rPr lang="uk-UA" sz="1400" dirty="0" smtClean="0"/>
              <a:t>. Щоб звернутися до цього сервера, можна в поле адреси браузера ввести відповідну послідовність чисел. Однак адресу в такому вигляді запам'ятати доволі важко. Розроблено</a:t>
            </a:r>
            <a:r>
              <a:rPr lang="en-US" sz="1400" dirty="0" smtClean="0"/>
              <a:t> </a:t>
            </a:r>
            <a:r>
              <a:rPr lang="uk-UA" sz="1400" dirty="0" smtClean="0"/>
              <a:t>зручнішу для</a:t>
            </a:r>
            <a:r>
              <a:rPr lang="en-US" sz="1400" dirty="0" smtClean="0"/>
              <a:t> </a:t>
            </a:r>
            <a:r>
              <a:rPr lang="uk-UA" sz="1400" dirty="0" smtClean="0"/>
              <a:t>людей систему</a:t>
            </a:r>
            <a:r>
              <a:rPr lang="en-US" sz="1400" dirty="0" smtClean="0"/>
              <a:t> </a:t>
            </a:r>
            <a:r>
              <a:rPr lang="uk-UA" sz="1400" dirty="0" smtClean="0"/>
              <a:t>доменних імен (</a:t>
            </a:r>
            <a:r>
              <a:rPr lang="en-US" sz="1400" dirty="0" err="1" smtClean="0"/>
              <a:t>Domen</a:t>
            </a:r>
            <a:r>
              <a:rPr lang="en-US" sz="1400" dirty="0" smtClean="0"/>
              <a:t> Name System? DNS</a:t>
            </a:r>
            <a:r>
              <a:rPr lang="uk-UA" sz="1400" dirty="0" smtClean="0"/>
              <a:t>). У ній ім'я сервера записується як послідовність слів, розділених крапками.</a:t>
            </a:r>
          </a:p>
          <a:p>
            <a:r>
              <a:rPr lang="uk-UA" sz="1400" dirty="0" smtClean="0"/>
              <a:t>Наприклад, </a:t>
            </a:r>
            <a:r>
              <a:rPr lang="en-US" sz="1400" dirty="0" smtClean="0">
                <a:hlinkClick r:id="rId2"/>
              </a:rPr>
              <a:t>www.university.riev.ua</a:t>
            </a:r>
            <a:r>
              <a:rPr lang="en-US" sz="1400" dirty="0" smtClean="0"/>
              <a:t> ,  </a:t>
            </a:r>
            <a:r>
              <a:rPr lang="en-US" sz="1400" dirty="0" smtClean="0">
                <a:hlinkClick r:id="rId3"/>
              </a:rPr>
              <a:t>www.google.com</a:t>
            </a:r>
            <a:r>
              <a:rPr lang="en-US" sz="1400" dirty="0" smtClean="0"/>
              <a:t>,   </a:t>
            </a:r>
            <a:r>
              <a:rPr lang="en-US" sz="1400" dirty="0" smtClean="0">
                <a:hlinkClick r:id="rId4"/>
              </a:rPr>
              <a:t>www.ukr.net</a:t>
            </a:r>
            <a:r>
              <a:rPr lang="en-US" sz="1400" dirty="0" smtClean="0"/>
              <a:t> 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43240" y="5214950"/>
            <a:ext cx="564360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Доменне ім'я – це послідовність розділених крапками слів, яка зіставляється з певною </a:t>
            </a:r>
            <a:r>
              <a:rPr lang="uk-UA" dirty="0" err="1" smtClean="0"/>
              <a:t>ІР-адресою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44" y="1981200"/>
            <a:ext cx="2714644" cy="4144963"/>
          </a:xfrm>
        </p:spPr>
        <p:txBody>
          <a:bodyPr/>
          <a:lstStyle/>
          <a:p>
            <a:r>
              <a:rPr lang="uk-UA" dirty="0" smtClean="0"/>
              <a:t>Для одержання доступу до файлу потрібно задати протокол, за допомогою якого буде здійснено доступ, а також шлях до цього файлу  та його ім'я. </a:t>
            </a:r>
          </a:p>
          <a:p>
            <a:r>
              <a:rPr lang="uk-UA" dirty="0" smtClean="0"/>
              <a:t>Усі ці елементи містяться в </a:t>
            </a:r>
            <a:r>
              <a:rPr lang="en-US" dirty="0" smtClean="0"/>
              <a:t>URL (Universal Resource </a:t>
            </a:r>
            <a:r>
              <a:rPr lang="en-US" dirty="0" err="1" smtClean="0"/>
              <a:t>Lokator</a:t>
            </a:r>
            <a:r>
              <a:rPr lang="en-US" dirty="0" smtClean="0"/>
              <a:t>  </a:t>
            </a:r>
            <a:r>
              <a:rPr lang="uk-UA" dirty="0" smtClean="0"/>
              <a:t>- універсальний локатор ресурсу</a:t>
            </a:r>
            <a:r>
              <a:rPr lang="en-US" dirty="0" smtClean="0"/>
              <a:t>)</a:t>
            </a:r>
            <a:r>
              <a:rPr lang="uk-UA" dirty="0" smtClean="0"/>
              <a:t>, який називають </a:t>
            </a:r>
            <a:r>
              <a:rPr lang="en-US" dirty="0" smtClean="0"/>
              <a:t>URL</a:t>
            </a:r>
            <a:r>
              <a:rPr lang="uk-UA" dirty="0" err="1" smtClean="0"/>
              <a:t>-адресою</a:t>
            </a:r>
            <a:r>
              <a:rPr lang="uk-UA" dirty="0" smtClean="0"/>
              <a:t> ресурсу.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928926" y="685800"/>
            <a:ext cx="5834074" cy="6714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1600" dirty="0" smtClean="0"/>
              <a:t>Повний </a:t>
            </a:r>
            <a:r>
              <a:rPr lang="en-US" sz="1600" dirty="0" smtClean="0"/>
              <a:t>URL</a:t>
            </a:r>
            <a:r>
              <a:rPr lang="uk-UA" sz="1600" dirty="0" smtClean="0"/>
              <a:t> з усіма елементами має такий вигляд:</a:t>
            </a:r>
          </a:p>
          <a:p>
            <a:pPr>
              <a:buNone/>
            </a:pPr>
            <a:r>
              <a:rPr lang="uk-UA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протокол//ім‘я_сервера:номер_порту/шлях/</a:t>
            </a:r>
            <a:r>
              <a:rPr lang="uk-UA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я_файлу</a:t>
            </a:r>
          </a:p>
          <a:p>
            <a:pPr>
              <a:buNone/>
            </a:pP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928926" y="1714488"/>
          <a:ext cx="6000792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Обмін даними в Інтернеті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142844" y="1981200"/>
            <a:ext cx="2714644" cy="4144963"/>
          </a:xfrm>
        </p:spPr>
        <p:txBody>
          <a:bodyPr/>
          <a:lstStyle/>
          <a:p>
            <a:pPr lvl="0"/>
            <a:r>
              <a:rPr lang="uk-UA" dirty="0" smtClean="0">
                <a:solidFill>
                  <a:schemeClr val="bg1"/>
                </a:solidFill>
              </a:rPr>
              <a:t>В школі – комп'ютери, з'єднані в локальну мережу, а до Інтернету підключено один комп'ютер (шлюз), який і надає всім іншим комп'ютерам можливість доступу до Всесвітньої мережі.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575050" y="1081881"/>
            <a:ext cx="511175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786578" y="2071678"/>
            <a:ext cx="642942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200" dirty="0" smtClean="0"/>
              <a:t>Шлюз</a:t>
            </a:r>
            <a:endParaRPr lang="ru-RU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14400"/>
            <a:ext cx="2786082" cy="1014402"/>
          </a:xfrm>
        </p:spPr>
        <p:txBody>
          <a:bodyPr/>
          <a:lstStyle/>
          <a:p>
            <a:pPr algn="ctr"/>
            <a:r>
              <a:rPr lang="uk-UA" sz="2000" dirty="0" smtClean="0"/>
              <a:t>Соціальне  та освітнє значення Інтернету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44" y="2000240"/>
            <a:ext cx="2786082" cy="4357718"/>
          </a:xfrm>
        </p:spPr>
        <p:txBody>
          <a:bodyPr>
            <a:normAutofit/>
          </a:bodyPr>
          <a:lstStyle/>
          <a:p>
            <a:r>
              <a:rPr lang="uk-UA" dirty="0" smtClean="0"/>
              <a:t>Інтернет став надбанням усього людства та засобом відкритого зберігання й розповсюдження інформації завдяки </a:t>
            </a:r>
            <a:r>
              <a:rPr lang="uk-UA" b="1" dirty="0" smtClean="0"/>
              <a:t>особливостям</a:t>
            </a:r>
            <a:r>
              <a:rPr lang="uk-UA" dirty="0" smtClean="0"/>
              <a:t>:</a:t>
            </a:r>
          </a:p>
          <a:p>
            <a:r>
              <a:rPr lang="uk-UA" dirty="0" smtClean="0"/>
              <a:t>1. </a:t>
            </a:r>
            <a:r>
              <a:rPr lang="uk-UA" b="1" dirty="0" err="1" smtClean="0"/>
              <a:t>Єдинного</a:t>
            </a:r>
            <a:r>
              <a:rPr lang="uk-UA" b="1" dirty="0" smtClean="0"/>
              <a:t> власника Інтернету не існує</a:t>
            </a:r>
            <a:r>
              <a:rPr lang="uk-UA" dirty="0" smtClean="0"/>
              <a:t>, бо дані в Інтернет містяться на </a:t>
            </a:r>
            <a:r>
              <a:rPr lang="uk-UA" dirty="0" err="1" smtClean="0"/>
              <a:t>компютерах</a:t>
            </a:r>
            <a:r>
              <a:rPr lang="uk-UA" dirty="0" smtClean="0"/>
              <a:t>, які розташовані в різних місцях і належать різним особам та організаціям.</a:t>
            </a:r>
          </a:p>
          <a:p>
            <a:r>
              <a:rPr lang="uk-UA" dirty="0" smtClean="0"/>
              <a:t>2. </a:t>
            </a:r>
            <a:r>
              <a:rPr lang="uk-UA" b="1" dirty="0" smtClean="0"/>
              <a:t>Централізоване керування мережними маршрутизаторами не провадиться</a:t>
            </a:r>
            <a:r>
              <a:rPr lang="uk-UA" dirty="0" smtClean="0"/>
              <a:t>, тому повністю вимкнути Інтернет неможливо.</a:t>
            </a:r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6072230" cy="423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00364" y="4857760"/>
            <a:ext cx="6000792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dirty="0" smtClean="0"/>
              <a:t>В Інтернеті порівняно легко знайти людей, які мають спільні з вами інтереси та схожі погляди на певні питання. Тому в мережі створюються й активно розвиваються </a:t>
            </a:r>
            <a:r>
              <a:rPr lang="uk-UA" sz="1400" dirty="0" err="1" smtClean="0"/>
              <a:t>інтернет-спільноти</a:t>
            </a:r>
            <a:r>
              <a:rPr lang="uk-UA" sz="1400" dirty="0" smtClean="0"/>
              <a:t>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71802" y="5786454"/>
            <a:ext cx="585791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Інтернет-спільнота</a:t>
            </a:r>
            <a:r>
              <a:rPr lang="uk-UA" dirty="0" smtClean="0"/>
              <a:t> – це група людей, які мають однакові інтереси та спілкуються через Інтернет (середовище, в якому спілкуються його учасники).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Інтернет - спільноти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1048544" y="2815431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57158" y="1571612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Всесвітня он-лайн електронна енциклопедія </a:t>
            </a:r>
            <a:r>
              <a:rPr lang="uk-UA" dirty="0" err="1" smtClean="0">
                <a:solidFill>
                  <a:schemeClr val="bg1"/>
                </a:solidFill>
              </a:rPr>
              <a:t>Вікіпедія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9190" y="1643050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Он-лайнові щоденники - </a:t>
            </a:r>
            <a:r>
              <a:rPr lang="uk-UA" dirty="0" err="1" smtClean="0">
                <a:solidFill>
                  <a:schemeClr val="bg1"/>
                </a:solidFill>
              </a:rPr>
              <a:t>блоги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00306"/>
            <a:ext cx="410768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Інтернет - спільноти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Інтернет-ігри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uk-UA" dirty="0" err="1" smtClean="0"/>
              <a:t>Веб-форуми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192327" y="2669912"/>
            <a:ext cx="4379673" cy="333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643182"/>
            <a:ext cx="428628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 Всесвітній мережі діють: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42844" y="1397000"/>
          <a:ext cx="8858312" cy="246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142844" y="4071942"/>
          <a:ext cx="8858312" cy="246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Захист від загроз, пов'язаних з Інтернетом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241459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AutoNum type="arabicPeriod"/>
            </a:pPr>
            <a:r>
              <a:rPr lang="uk-UA" dirty="0" smtClean="0"/>
              <a:t>Установити на комп'ютері антивірусне програмне забезпечення та регулярно оновлювати його</a:t>
            </a:r>
          </a:p>
          <a:p>
            <a:pPr marL="457200" indent="-457200">
              <a:buAutoNum type="arabicPeriod"/>
            </a:pPr>
            <a:r>
              <a:rPr lang="uk-UA" dirty="0" smtClean="0"/>
              <a:t>Ніколи не відкривати файли-вкладення до повідомлень електронної пошти, якщо немає певності, що вони містять потрібні дані.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Пам'ятайте, що особа,яка  відрекомендувалася 15-річнимпідлітком, що шукає друзів, може виявитися небезпечною людиною</a:t>
            </a:r>
          </a:p>
          <a:p>
            <a:r>
              <a:rPr lang="uk-UA" dirty="0" smtClean="0"/>
              <a:t>Не надавайте незнайомим особисту інформацію, зокрема адресу, номер телефону, прізвище тощо</a:t>
            </a:r>
          </a:p>
          <a:p>
            <a:r>
              <a:rPr lang="uk-UA" dirty="0" smtClean="0"/>
              <a:t>Повідомте батьків, якщо вас запрошують на особисту зустріч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362</TotalTime>
  <Words>1243</Words>
  <Application>Microsoft Office PowerPoint</Application>
  <PresentationFormat>Экран (4:3)</PresentationFormat>
  <Paragraphs>178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Інформатика 9клас </vt:lpstr>
      <vt:lpstr>Інтернет як глобальна мережа</vt:lpstr>
      <vt:lpstr>Обмін даними в Інтернеті</vt:lpstr>
      <vt:lpstr>Обмін даними в Інтернеті</vt:lpstr>
      <vt:lpstr>Соціальне  та освітнє значення Інтернету</vt:lpstr>
      <vt:lpstr>Інтернет - спільноти</vt:lpstr>
      <vt:lpstr>Інтернет - спільноти</vt:lpstr>
      <vt:lpstr>У Всесвітній мережі діють:</vt:lpstr>
      <vt:lpstr>Захист від загроз, пов'язаних з Інтернетом</vt:lpstr>
      <vt:lpstr>Служби Інтернету</vt:lpstr>
      <vt:lpstr>Веб-сторінки</vt:lpstr>
      <vt:lpstr>Веб-сторінки (сайту школи), пов'язані гіперпосиланнями </vt:lpstr>
      <vt:lpstr>Пошукові системи</vt:lpstr>
      <vt:lpstr>Веб 2.0</vt:lpstr>
      <vt:lpstr>Приклади найвідоміших онлайнових проектів, які базуються на технології Веб-2</vt:lpstr>
      <vt:lpstr>Вікіновини</vt:lpstr>
      <vt:lpstr>Веб - форуми</vt:lpstr>
      <vt:lpstr>Блог, його історія. День Блога</vt:lpstr>
      <vt:lpstr>Класифікація  блогів  за автором (авторами):</vt:lpstr>
      <vt:lpstr>Класифікація  блогів за наявністю /виду мультимедіа</vt:lpstr>
      <vt:lpstr>Вікіновини</vt:lpstr>
      <vt:lpstr>Вікі</vt:lpstr>
      <vt:lpstr>Інформація в Інтернеті</vt:lpstr>
      <vt:lpstr>Інформація в Інтернеті</vt:lpstr>
      <vt:lpstr>Електронна пошта</vt:lpstr>
      <vt:lpstr>Слайд 26</vt:lpstr>
      <vt:lpstr>Служба миттєвих повідомлень</vt:lpstr>
      <vt:lpstr>ІР-телефонія</vt:lpstr>
      <vt:lpstr>Інтернет базується на протоколах ТСР/ІР </vt:lpstr>
      <vt:lpstr>ІР - адреса</vt:lpstr>
      <vt:lpstr>Слайд 31</vt:lpstr>
    </vt:vector>
  </TitlesOfParts>
  <Company>scool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Інформатика 9клас </dc:title>
  <dc:creator>uzer4</dc:creator>
  <cp:lastModifiedBy>Admin</cp:lastModifiedBy>
  <cp:revision>40</cp:revision>
  <dcterms:created xsi:type="dcterms:W3CDTF">2010-03-12T08:16:05Z</dcterms:created>
  <dcterms:modified xsi:type="dcterms:W3CDTF">2013-01-12T12:21:12Z</dcterms:modified>
</cp:coreProperties>
</file>