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96BD9-1CE2-437E-B378-E6283FF1D7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50225-48F5-4889-BD14-776285937570}">
      <dgm:prSet phldrT="[Текст]"/>
      <dgm:spPr/>
      <dgm:t>
        <a:bodyPr/>
        <a:lstStyle/>
        <a:p>
          <a:r>
            <a:rPr lang="uk-UA" dirty="0" err="1" smtClean="0"/>
            <a:t>Веб-сторінка</a:t>
          </a:r>
          <a:r>
            <a:rPr lang="uk-UA" dirty="0" smtClean="0"/>
            <a:t>, повністю</a:t>
          </a:r>
          <a:endParaRPr lang="ru-RU" dirty="0"/>
        </a:p>
      </dgm:t>
    </dgm:pt>
    <dgm:pt modelId="{A8B7B2FB-6108-4380-8078-894B72FE7531}" type="parTrans" cxnId="{729FF601-DB9B-4AE1-A24D-8EAF04B3BF4E}">
      <dgm:prSet/>
      <dgm:spPr/>
      <dgm:t>
        <a:bodyPr/>
        <a:lstStyle/>
        <a:p>
          <a:endParaRPr lang="ru-RU"/>
        </a:p>
      </dgm:t>
    </dgm:pt>
    <dgm:pt modelId="{C818F8F2-78A4-490A-B821-1076479B0577}" type="sibTrans" cxnId="{729FF601-DB9B-4AE1-A24D-8EAF04B3BF4E}">
      <dgm:prSet/>
      <dgm:spPr/>
      <dgm:t>
        <a:bodyPr/>
        <a:lstStyle/>
        <a:p>
          <a:endParaRPr lang="ru-RU"/>
        </a:p>
      </dgm:t>
    </dgm:pt>
    <dgm:pt modelId="{6291C987-361D-4260-996E-68A44283FF9E}">
      <dgm:prSet phldrT="[Текст]"/>
      <dgm:spPr/>
      <dgm:t>
        <a:bodyPr/>
        <a:lstStyle/>
        <a:p>
          <a:r>
            <a:rPr lang="uk-UA" dirty="0" smtClean="0"/>
            <a:t>Сторінка зберігається цілком з усіма зображеннями, тлом та іншими об'єктами</a:t>
          </a:r>
          <a:endParaRPr lang="ru-RU" dirty="0"/>
        </a:p>
      </dgm:t>
    </dgm:pt>
    <dgm:pt modelId="{F8F7D4DB-5252-4755-AE1A-B4FA2DEA187D}" type="parTrans" cxnId="{340431FC-C075-4166-809E-8731B717C12B}">
      <dgm:prSet/>
      <dgm:spPr/>
      <dgm:t>
        <a:bodyPr/>
        <a:lstStyle/>
        <a:p>
          <a:endParaRPr lang="ru-RU"/>
        </a:p>
      </dgm:t>
    </dgm:pt>
    <dgm:pt modelId="{337273F6-453C-4A94-B656-341F9850C302}" type="sibTrans" cxnId="{340431FC-C075-4166-809E-8731B717C12B}">
      <dgm:prSet/>
      <dgm:spPr/>
      <dgm:t>
        <a:bodyPr/>
        <a:lstStyle/>
        <a:p>
          <a:endParaRPr lang="ru-RU"/>
        </a:p>
      </dgm:t>
    </dgm:pt>
    <dgm:pt modelId="{626118D7-F767-4641-B3B1-29095FEDC6E9}">
      <dgm:prSet phldrT="[Текст]"/>
      <dgm:spPr/>
      <dgm:t>
        <a:bodyPr/>
        <a:lstStyle/>
        <a:p>
          <a:r>
            <a:rPr lang="uk-UA" dirty="0" err="1" smtClean="0"/>
            <a:t>Веб-сторінка</a:t>
          </a:r>
          <a:r>
            <a:rPr lang="uk-UA" dirty="0" smtClean="0"/>
            <a:t>, тільки </a:t>
          </a:r>
          <a:r>
            <a:rPr lang="en-US" dirty="0" smtClean="0"/>
            <a:t>Html</a:t>
          </a:r>
          <a:endParaRPr lang="ru-RU" dirty="0"/>
        </a:p>
      </dgm:t>
    </dgm:pt>
    <dgm:pt modelId="{4A498754-6980-461D-832E-89AAABC9DDBF}" type="parTrans" cxnId="{746B611E-4059-41EF-8C5C-DA88B390A7BF}">
      <dgm:prSet/>
      <dgm:spPr/>
      <dgm:t>
        <a:bodyPr/>
        <a:lstStyle/>
        <a:p>
          <a:endParaRPr lang="ru-RU"/>
        </a:p>
      </dgm:t>
    </dgm:pt>
    <dgm:pt modelId="{ED59F349-92D9-4E4D-9962-1CF9B4E8CC0A}" type="sibTrans" cxnId="{746B611E-4059-41EF-8C5C-DA88B390A7BF}">
      <dgm:prSet/>
      <dgm:spPr/>
      <dgm:t>
        <a:bodyPr/>
        <a:lstStyle/>
        <a:p>
          <a:endParaRPr lang="ru-RU"/>
        </a:p>
      </dgm:t>
    </dgm:pt>
    <dgm:pt modelId="{E500A1FE-FEC7-4338-A9C4-25E2168A2603}">
      <dgm:prSet phldrT="[Текст]"/>
      <dgm:spPr/>
      <dgm:t>
        <a:bodyPr/>
        <a:lstStyle/>
        <a:p>
          <a:r>
            <a:rPr lang="uk-UA" dirty="0" smtClean="0"/>
            <a:t>Зберігається лише </a:t>
          </a:r>
          <a:r>
            <a:rPr lang="uk-UA" dirty="0" err="1" smtClean="0"/>
            <a:t>форматований</a:t>
          </a:r>
          <a:r>
            <a:rPr lang="uk-UA" dirty="0" smtClean="0"/>
            <a:t> текст разом  із гіперпосиланнями</a:t>
          </a:r>
          <a:endParaRPr lang="ru-RU" dirty="0"/>
        </a:p>
      </dgm:t>
    </dgm:pt>
    <dgm:pt modelId="{2C5A4CFA-51EF-4B82-BEDD-708EAC33192B}" type="parTrans" cxnId="{F2E6DE51-4254-48E5-A0E7-9B988ACC4F83}">
      <dgm:prSet/>
      <dgm:spPr/>
      <dgm:t>
        <a:bodyPr/>
        <a:lstStyle/>
        <a:p>
          <a:endParaRPr lang="ru-RU"/>
        </a:p>
      </dgm:t>
    </dgm:pt>
    <dgm:pt modelId="{D46BCA63-F1AD-4F0B-9754-6785935D017A}" type="sibTrans" cxnId="{F2E6DE51-4254-48E5-A0E7-9B988ACC4F83}">
      <dgm:prSet/>
      <dgm:spPr/>
      <dgm:t>
        <a:bodyPr/>
        <a:lstStyle/>
        <a:p>
          <a:endParaRPr lang="ru-RU"/>
        </a:p>
      </dgm:t>
    </dgm:pt>
    <dgm:pt modelId="{71C7F1DA-3D9E-4C64-BBC6-F9B7B217608A}">
      <dgm:prSet phldrT="[Текст]"/>
      <dgm:spPr/>
      <dgm:t>
        <a:bodyPr/>
        <a:lstStyle/>
        <a:p>
          <a:r>
            <a:rPr lang="uk-UA" dirty="0" err="1" smtClean="0"/>
            <a:t>Веб-архів</a:t>
          </a:r>
          <a:r>
            <a:rPr lang="uk-UA" dirty="0" smtClean="0"/>
            <a:t>, один файл</a:t>
          </a:r>
          <a:endParaRPr lang="ru-RU" dirty="0"/>
        </a:p>
      </dgm:t>
    </dgm:pt>
    <dgm:pt modelId="{965BE88A-2474-4BDF-BAC9-8B62462C6916}" type="parTrans" cxnId="{813A5B1F-5E99-4745-B9A2-7DD713F0C145}">
      <dgm:prSet/>
      <dgm:spPr/>
      <dgm:t>
        <a:bodyPr/>
        <a:lstStyle/>
        <a:p>
          <a:endParaRPr lang="ru-RU"/>
        </a:p>
      </dgm:t>
    </dgm:pt>
    <dgm:pt modelId="{57DC1CB9-FD2B-4887-84F7-ABA3E24AE53F}" type="sibTrans" cxnId="{813A5B1F-5E99-4745-B9A2-7DD713F0C145}">
      <dgm:prSet/>
      <dgm:spPr/>
      <dgm:t>
        <a:bodyPr/>
        <a:lstStyle/>
        <a:p>
          <a:endParaRPr lang="ru-RU"/>
        </a:p>
      </dgm:t>
    </dgm:pt>
    <dgm:pt modelId="{6A9ED341-8473-4FF0-8B7F-1B262A9A31AF}">
      <dgm:prSet phldrT="[Текст]"/>
      <dgm:spPr/>
      <dgm:t>
        <a:bodyPr/>
        <a:lstStyle/>
        <a:p>
          <a:r>
            <a:rPr lang="uk-UA" dirty="0" smtClean="0"/>
            <a:t>Зберігається архів поточної </a:t>
          </a:r>
          <a:r>
            <a:rPr lang="uk-UA" dirty="0" err="1" smtClean="0"/>
            <a:t>веб-сторінки</a:t>
          </a:r>
          <a:r>
            <a:rPr lang="uk-UA" dirty="0" smtClean="0"/>
            <a:t> в одному файлі</a:t>
          </a:r>
          <a:endParaRPr lang="ru-RU" dirty="0"/>
        </a:p>
      </dgm:t>
    </dgm:pt>
    <dgm:pt modelId="{195D37B1-CB16-47DE-BB7B-A9F231FB6005}" type="parTrans" cxnId="{863E1DDB-5DC0-4DE7-BA71-A319E2B8FE75}">
      <dgm:prSet/>
      <dgm:spPr/>
      <dgm:t>
        <a:bodyPr/>
        <a:lstStyle/>
        <a:p>
          <a:endParaRPr lang="ru-RU"/>
        </a:p>
      </dgm:t>
    </dgm:pt>
    <dgm:pt modelId="{3066E1ED-B137-486F-A870-D6A28C39373A}" type="sibTrans" cxnId="{863E1DDB-5DC0-4DE7-BA71-A319E2B8FE75}">
      <dgm:prSet/>
      <dgm:spPr/>
      <dgm:t>
        <a:bodyPr/>
        <a:lstStyle/>
        <a:p>
          <a:endParaRPr lang="ru-RU"/>
        </a:p>
      </dgm:t>
    </dgm:pt>
    <dgm:pt modelId="{EB9D7E0C-526D-4B6B-8107-69E9E1F06ABE}">
      <dgm:prSet phldrT="[Текст]"/>
      <dgm:spPr/>
      <dgm:t>
        <a:bodyPr/>
        <a:lstStyle/>
        <a:p>
          <a:r>
            <a:rPr lang="uk-UA" dirty="0" smtClean="0"/>
            <a:t>Зберігається</a:t>
          </a:r>
          <a:r>
            <a:rPr lang="en-US" dirty="0" smtClean="0"/>
            <a:t> </a:t>
          </a:r>
          <a:r>
            <a:rPr lang="uk-UA" dirty="0" smtClean="0"/>
            <a:t>лише</a:t>
          </a:r>
          <a:r>
            <a:rPr lang="en-US" dirty="0" smtClean="0"/>
            <a:t> </a:t>
          </a:r>
          <a:r>
            <a:rPr lang="uk-UA" dirty="0" smtClean="0"/>
            <a:t>текст </a:t>
          </a:r>
          <a:r>
            <a:rPr lang="en-US" dirty="0" smtClean="0"/>
            <a:t>HTML</a:t>
          </a:r>
          <a:r>
            <a:rPr lang="uk-UA" dirty="0" smtClean="0"/>
            <a:t> – документа без форматування, зображень і гіперпосилань</a:t>
          </a:r>
          <a:endParaRPr lang="ru-RU" dirty="0"/>
        </a:p>
      </dgm:t>
    </dgm:pt>
    <dgm:pt modelId="{D1308203-6511-41F0-A4B1-0C85BABD3FAF}" type="parTrans" cxnId="{2A95788C-77AD-47E9-928B-F06B582B2FFA}">
      <dgm:prSet/>
      <dgm:spPr/>
      <dgm:t>
        <a:bodyPr/>
        <a:lstStyle/>
        <a:p>
          <a:endParaRPr lang="ru-RU"/>
        </a:p>
      </dgm:t>
    </dgm:pt>
    <dgm:pt modelId="{2334D806-B65F-4631-9B31-1BB74E3D3565}" type="sibTrans" cxnId="{2A95788C-77AD-47E9-928B-F06B582B2FFA}">
      <dgm:prSet/>
      <dgm:spPr/>
      <dgm:t>
        <a:bodyPr/>
        <a:lstStyle/>
        <a:p>
          <a:endParaRPr lang="ru-RU"/>
        </a:p>
      </dgm:t>
    </dgm:pt>
    <dgm:pt modelId="{59902001-955A-44E1-A532-9F7E622800C3}">
      <dgm:prSet phldrT="[Текст]"/>
      <dgm:spPr/>
      <dgm:t>
        <a:bodyPr/>
        <a:lstStyle/>
        <a:p>
          <a:r>
            <a:rPr lang="uk-UA" dirty="0" smtClean="0"/>
            <a:t>Текстовий файл</a:t>
          </a:r>
          <a:endParaRPr lang="ru-RU" dirty="0"/>
        </a:p>
      </dgm:t>
    </dgm:pt>
    <dgm:pt modelId="{5BC227B2-7740-40F9-8160-59E844FF7003}" type="parTrans" cxnId="{C1848325-0050-4066-8EF6-249D9024D4E1}">
      <dgm:prSet/>
      <dgm:spPr/>
      <dgm:t>
        <a:bodyPr/>
        <a:lstStyle/>
        <a:p>
          <a:endParaRPr lang="ru-RU"/>
        </a:p>
      </dgm:t>
    </dgm:pt>
    <dgm:pt modelId="{A69EDAAA-AAE5-4B5B-9CBE-F4EE4A25D079}" type="sibTrans" cxnId="{C1848325-0050-4066-8EF6-249D9024D4E1}">
      <dgm:prSet/>
      <dgm:spPr/>
      <dgm:t>
        <a:bodyPr/>
        <a:lstStyle/>
        <a:p>
          <a:endParaRPr lang="ru-RU"/>
        </a:p>
      </dgm:t>
    </dgm:pt>
    <dgm:pt modelId="{EE50835C-0068-4F22-9D76-DD66911DA43A}" type="pres">
      <dgm:prSet presAssocID="{19E96BD9-1CE2-437E-B378-E6283FF1D7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26E10-F1AC-48E5-919E-74EFC1A3555E}" type="pres">
      <dgm:prSet presAssocID="{97A50225-48F5-4889-BD14-776285937570}" presName="composite" presStyleCnt="0"/>
      <dgm:spPr/>
    </dgm:pt>
    <dgm:pt modelId="{06E029D7-DCAB-489E-A595-29FB5E9B89D0}" type="pres">
      <dgm:prSet presAssocID="{97A50225-48F5-4889-BD14-7762859375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043A-903D-4BC6-B7FE-2D5A5E94CCC0}" type="pres">
      <dgm:prSet presAssocID="{97A50225-48F5-4889-BD14-7762859375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52EA-9ED0-430F-8311-5D3D33E2817D}" type="pres">
      <dgm:prSet presAssocID="{C818F8F2-78A4-490A-B821-1076479B0577}" presName="space" presStyleCnt="0"/>
      <dgm:spPr/>
    </dgm:pt>
    <dgm:pt modelId="{29560F3C-1A24-41DD-AE40-009201777B86}" type="pres">
      <dgm:prSet presAssocID="{626118D7-F767-4641-B3B1-29095FEDC6E9}" presName="composite" presStyleCnt="0"/>
      <dgm:spPr/>
    </dgm:pt>
    <dgm:pt modelId="{782F6303-556D-44B1-ACCF-1AE069F590FE}" type="pres">
      <dgm:prSet presAssocID="{626118D7-F767-4641-B3B1-29095FEDC6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30D3D-3DF1-413C-B0FE-82A90A11B625}" type="pres">
      <dgm:prSet presAssocID="{626118D7-F767-4641-B3B1-29095FEDC6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C16E2-E66B-4A9F-AAD9-9862B57CD48E}" type="pres">
      <dgm:prSet presAssocID="{ED59F349-92D9-4E4D-9962-1CF9B4E8CC0A}" presName="space" presStyleCnt="0"/>
      <dgm:spPr/>
    </dgm:pt>
    <dgm:pt modelId="{DBB3FE9E-5748-4A28-85BA-B082AE91A317}" type="pres">
      <dgm:prSet presAssocID="{71C7F1DA-3D9E-4C64-BBC6-F9B7B217608A}" presName="composite" presStyleCnt="0"/>
      <dgm:spPr/>
    </dgm:pt>
    <dgm:pt modelId="{F2968F08-FFA6-467C-9E3B-5B1870F5A046}" type="pres">
      <dgm:prSet presAssocID="{71C7F1DA-3D9E-4C64-BBC6-F9B7B21760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D1AE2-CC34-4570-9173-FD1BE603C386}" type="pres">
      <dgm:prSet presAssocID="{71C7F1DA-3D9E-4C64-BBC6-F9B7B21760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F065-6BEE-4238-9A67-171C52880A42}" type="pres">
      <dgm:prSet presAssocID="{57DC1CB9-FD2B-4887-84F7-ABA3E24AE53F}" presName="space" presStyleCnt="0"/>
      <dgm:spPr/>
    </dgm:pt>
    <dgm:pt modelId="{22FEF4F3-60C3-4E50-9AE5-D7316A64DFA0}" type="pres">
      <dgm:prSet presAssocID="{59902001-955A-44E1-A532-9F7E622800C3}" presName="composite" presStyleCnt="0"/>
      <dgm:spPr/>
    </dgm:pt>
    <dgm:pt modelId="{C49C17D3-D174-4E7E-A079-7CF5023638DE}" type="pres">
      <dgm:prSet presAssocID="{59902001-955A-44E1-A532-9F7E622800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6E9E-167B-42EB-8FFA-1E09664E78F3}" type="pres">
      <dgm:prSet presAssocID="{59902001-955A-44E1-A532-9F7E622800C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6960C-38CF-4B71-8039-B716B6285C6C}" type="presOf" srcId="{6291C987-361D-4260-996E-68A44283FF9E}" destId="{2DBE043A-903D-4BC6-B7FE-2D5A5E94CCC0}" srcOrd="0" destOrd="0" presId="urn:microsoft.com/office/officeart/2005/8/layout/hList1"/>
    <dgm:cxn modelId="{715401C7-9A62-4AC2-AFDD-CE8A47584FEA}" type="presOf" srcId="{626118D7-F767-4641-B3B1-29095FEDC6E9}" destId="{782F6303-556D-44B1-ACCF-1AE069F590FE}" srcOrd="0" destOrd="0" presId="urn:microsoft.com/office/officeart/2005/8/layout/hList1"/>
    <dgm:cxn modelId="{C1848325-0050-4066-8EF6-249D9024D4E1}" srcId="{19E96BD9-1CE2-437E-B378-E6283FF1D7B6}" destId="{59902001-955A-44E1-A532-9F7E622800C3}" srcOrd="3" destOrd="0" parTransId="{5BC227B2-7740-40F9-8160-59E844FF7003}" sibTransId="{A69EDAAA-AAE5-4B5B-9CBE-F4EE4A25D079}"/>
    <dgm:cxn modelId="{340431FC-C075-4166-809E-8731B717C12B}" srcId="{97A50225-48F5-4889-BD14-776285937570}" destId="{6291C987-361D-4260-996E-68A44283FF9E}" srcOrd="0" destOrd="0" parTransId="{F8F7D4DB-5252-4755-AE1A-B4FA2DEA187D}" sibTransId="{337273F6-453C-4A94-B656-341F9850C302}"/>
    <dgm:cxn modelId="{4A4080A4-8002-4368-8DE3-91B8F8DC5B1F}" type="presOf" srcId="{19E96BD9-1CE2-437E-B378-E6283FF1D7B6}" destId="{EE50835C-0068-4F22-9D76-DD66911DA43A}" srcOrd="0" destOrd="0" presId="urn:microsoft.com/office/officeart/2005/8/layout/hList1"/>
    <dgm:cxn modelId="{FFDE406E-2FA1-4404-B78D-F580CEFBF032}" type="presOf" srcId="{EB9D7E0C-526D-4B6B-8107-69E9E1F06ABE}" destId="{E8196E9E-167B-42EB-8FFA-1E09664E78F3}" srcOrd="0" destOrd="0" presId="urn:microsoft.com/office/officeart/2005/8/layout/hList1"/>
    <dgm:cxn modelId="{729FF601-DB9B-4AE1-A24D-8EAF04B3BF4E}" srcId="{19E96BD9-1CE2-437E-B378-E6283FF1D7B6}" destId="{97A50225-48F5-4889-BD14-776285937570}" srcOrd="0" destOrd="0" parTransId="{A8B7B2FB-6108-4380-8078-894B72FE7531}" sibTransId="{C818F8F2-78A4-490A-B821-1076479B0577}"/>
    <dgm:cxn modelId="{A7B28198-1D09-4F35-A830-B95A62A2C3E3}" type="presOf" srcId="{97A50225-48F5-4889-BD14-776285937570}" destId="{06E029D7-DCAB-489E-A595-29FB5E9B89D0}" srcOrd="0" destOrd="0" presId="urn:microsoft.com/office/officeart/2005/8/layout/hList1"/>
    <dgm:cxn modelId="{2A95788C-77AD-47E9-928B-F06B582B2FFA}" srcId="{59902001-955A-44E1-A532-9F7E622800C3}" destId="{EB9D7E0C-526D-4B6B-8107-69E9E1F06ABE}" srcOrd="0" destOrd="0" parTransId="{D1308203-6511-41F0-A4B1-0C85BABD3FAF}" sibTransId="{2334D806-B65F-4631-9B31-1BB74E3D3565}"/>
    <dgm:cxn modelId="{F2E6DE51-4254-48E5-A0E7-9B988ACC4F83}" srcId="{626118D7-F767-4641-B3B1-29095FEDC6E9}" destId="{E500A1FE-FEC7-4338-A9C4-25E2168A2603}" srcOrd="0" destOrd="0" parTransId="{2C5A4CFA-51EF-4B82-BEDD-708EAC33192B}" sibTransId="{D46BCA63-F1AD-4F0B-9754-6785935D017A}"/>
    <dgm:cxn modelId="{DE1C6620-D265-4EA9-8DE7-0AAD3B93428A}" type="presOf" srcId="{71C7F1DA-3D9E-4C64-BBC6-F9B7B217608A}" destId="{F2968F08-FFA6-467C-9E3B-5B1870F5A046}" srcOrd="0" destOrd="0" presId="urn:microsoft.com/office/officeart/2005/8/layout/hList1"/>
    <dgm:cxn modelId="{746B611E-4059-41EF-8C5C-DA88B390A7BF}" srcId="{19E96BD9-1CE2-437E-B378-E6283FF1D7B6}" destId="{626118D7-F767-4641-B3B1-29095FEDC6E9}" srcOrd="1" destOrd="0" parTransId="{4A498754-6980-461D-832E-89AAABC9DDBF}" sibTransId="{ED59F349-92D9-4E4D-9962-1CF9B4E8CC0A}"/>
    <dgm:cxn modelId="{3F307EB0-FC38-413C-8110-75B86838F863}" type="presOf" srcId="{59902001-955A-44E1-A532-9F7E622800C3}" destId="{C49C17D3-D174-4E7E-A079-7CF5023638DE}" srcOrd="0" destOrd="0" presId="urn:microsoft.com/office/officeart/2005/8/layout/hList1"/>
    <dgm:cxn modelId="{813A5B1F-5E99-4745-B9A2-7DD713F0C145}" srcId="{19E96BD9-1CE2-437E-B378-E6283FF1D7B6}" destId="{71C7F1DA-3D9E-4C64-BBC6-F9B7B217608A}" srcOrd="2" destOrd="0" parTransId="{965BE88A-2474-4BDF-BAC9-8B62462C6916}" sibTransId="{57DC1CB9-FD2B-4887-84F7-ABA3E24AE53F}"/>
    <dgm:cxn modelId="{FC1D0A38-A418-4C6D-8930-5D94AD3B4489}" type="presOf" srcId="{6A9ED341-8473-4FF0-8B7F-1B262A9A31AF}" destId="{64AD1AE2-CC34-4570-9173-FD1BE603C386}" srcOrd="0" destOrd="0" presId="urn:microsoft.com/office/officeart/2005/8/layout/hList1"/>
    <dgm:cxn modelId="{863E1DDB-5DC0-4DE7-BA71-A319E2B8FE75}" srcId="{71C7F1DA-3D9E-4C64-BBC6-F9B7B217608A}" destId="{6A9ED341-8473-4FF0-8B7F-1B262A9A31AF}" srcOrd="0" destOrd="0" parTransId="{195D37B1-CB16-47DE-BB7B-A9F231FB6005}" sibTransId="{3066E1ED-B137-486F-A870-D6A28C39373A}"/>
    <dgm:cxn modelId="{8C8F8AF2-DDDC-45A3-B40C-AD3757C63FFB}" type="presOf" srcId="{E500A1FE-FEC7-4338-A9C4-25E2168A2603}" destId="{54630D3D-3DF1-413C-B0FE-82A90A11B625}" srcOrd="0" destOrd="0" presId="urn:microsoft.com/office/officeart/2005/8/layout/hList1"/>
    <dgm:cxn modelId="{C17398CC-6535-469A-8DF8-3DCA1787324B}" type="presParOf" srcId="{EE50835C-0068-4F22-9D76-DD66911DA43A}" destId="{52126E10-F1AC-48E5-919E-74EFC1A3555E}" srcOrd="0" destOrd="0" presId="urn:microsoft.com/office/officeart/2005/8/layout/hList1"/>
    <dgm:cxn modelId="{3484FF2F-CF45-4F44-AA30-765F56CB0B9C}" type="presParOf" srcId="{52126E10-F1AC-48E5-919E-74EFC1A3555E}" destId="{06E029D7-DCAB-489E-A595-29FB5E9B89D0}" srcOrd="0" destOrd="0" presId="urn:microsoft.com/office/officeart/2005/8/layout/hList1"/>
    <dgm:cxn modelId="{30B978E3-295B-49DE-86D6-B7BAB151E5E5}" type="presParOf" srcId="{52126E10-F1AC-48E5-919E-74EFC1A3555E}" destId="{2DBE043A-903D-4BC6-B7FE-2D5A5E94CCC0}" srcOrd="1" destOrd="0" presId="urn:microsoft.com/office/officeart/2005/8/layout/hList1"/>
    <dgm:cxn modelId="{FFE8F049-0281-43EF-A810-8F854E1AB8B3}" type="presParOf" srcId="{EE50835C-0068-4F22-9D76-DD66911DA43A}" destId="{392752EA-9ED0-430F-8311-5D3D33E2817D}" srcOrd="1" destOrd="0" presId="urn:microsoft.com/office/officeart/2005/8/layout/hList1"/>
    <dgm:cxn modelId="{F57B3F90-CB24-4C87-BA16-0D36B553322B}" type="presParOf" srcId="{EE50835C-0068-4F22-9D76-DD66911DA43A}" destId="{29560F3C-1A24-41DD-AE40-009201777B86}" srcOrd="2" destOrd="0" presId="urn:microsoft.com/office/officeart/2005/8/layout/hList1"/>
    <dgm:cxn modelId="{E3EEE4BC-47BF-4B2D-A22A-EF947CDC7688}" type="presParOf" srcId="{29560F3C-1A24-41DD-AE40-009201777B86}" destId="{782F6303-556D-44B1-ACCF-1AE069F590FE}" srcOrd="0" destOrd="0" presId="urn:microsoft.com/office/officeart/2005/8/layout/hList1"/>
    <dgm:cxn modelId="{81D5DE03-8D6D-4D84-BA7A-B3E27752A8B8}" type="presParOf" srcId="{29560F3C-1A24-41DD-AE40-009201777B86}" destId="{54630D3D-3DF1-413C-B0FE-82A90A11B625}" srcOrd="1" destOrd="0" presId="urn:microsoft.com/office/officeart/2005/8/layout/hList1"/>
    <dgm:cxn modelId="{6FB5A96F-98FC-4125-B2DF-A3D6F78F61AE}" type="presParOf" srcId="{EE50835C-0068-4F22-9D76-DD66911DA43A}" destId="{E6AC16E2-E66B-4A9F-AAD9-9862B57CD48E}" srcOrd="3" destOrd="0" presId="urn:microsoft.com/office/officeart/2005/8/layout/hList1"/>
    <dgm:cxn modelId="{707871B8-74B5-4FE1-B0E0-6B8FBAF9BF18}" type="presParOf" srcId="{EE50835C-0068-4F22-9D76-DD66911DA43A}" destId="{DBB3FE9E-5748-4A28-85BA-B082AE91A317}" srcOrd="4" destOrd="0" presId="urn:microsoft.com/office/officeart/2005/8/layout/hList1"/>
    <dgm:cxn modelId="{B1F662A5-69AB-4ED1-AE8A-E9B5FAC5353C}" type="presParOf" srcId="{DBB3FE9E-5748-4A28-85BA-B082AE91A317}" destId="{F2968F08-FFA6-467C-9E3B-5B1870F5A046}" srcOrd="0" destOrd="0" presId="urn:microsoft.com/office/officeart/2005/8/layout/hList1"/>
    <dgm:cxn modelId="{468EF53E-1461-426A-8B10-000415985292}" type="presParOf" srcId="{DBB3FE9E-5748-4A28-85BA-B082AE91A317}" destId="{64AD1AE2-CC34-4570-9173-FD1BE603C386}" srcOrd="1" destOrd="0" presId="urn:microsoft.com/office/officeart/2005/8/layout/hList1"/>
    <dgm:cxn modelId="{F394FF90-54DC-4DA7-B3E5-69B966902821}" type="presParOf" srcId="{EE50835C-0068-4F22-9D76-DD66911DA43A}" destId="{9171F065-6BEE-4238-9A67-171C52880A42}" srcOrd="5" destOrd="0" presId="urn:microsoft.com/office/officeart/2005/8/layout/hList1"/>
    <dgm:cxn modelId="{EA2CEA8F-0D77-40E1-86C6-149A7B814E63}" type="presParOf" srcId="{EE50835C-0068-4F22-9D76-DD66911DA43A}" destId="{22FEF4F3-60C3-4E50-9AE5-D7316A64DFA0}" srcOrd="6" destOrd="0" presId="urn:microsoft.com/office/officeart/2005/8/layout/hList1"/>
    <dgm:cxn modelId="{87005245-DDCF-47A6-8209-BD2EED044825}" type="presParOf" srcId="{22FEF4F3-60C3-4E50-9AE5-D7316A64DFA0}" destId="{C49C17D3-D174-4E7E-A079-7CF5023638DE}" srcOrd="0" destOrd="0" presId="urn:microsoft.com/office/officeart/2005/8/layout/hList1"/>
    <dgm:cxn modelId="{D7DB6C72-F6E3-4E7E-9F7F-FDADBF8FF650}" type="presParOf" srcId="{22FEF4F3-60C3-4E50-9AE5-D7316A64DFA0}" destId="{E8196E9E-167B-42EB-8FFA-1E09664E78F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815E70-9FD2-42F7-BA36-897F1D6B1158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799490-C99E-4E0A-99F0-733AA3849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hmelschool8.narod.ru/-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19400"/>
            <a:ext cx="8786874" cy="1752600"/>
          </a:xfr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r>
              <a:rPr lang="ru-RU" sz="9800" dirty="0" err="1" smtClean="0"/>
              <a:t>Розділ</a:t>
            </a:r>
            <a:r>
              <a:rPr lang="ru-RU" sz="9800" dirty="0" smtClean="0"/>
              <a:t> 20</a:t>
            </a:r>
            <a:endParaRPr lang="en-US" sz="9800" dirty="0" smtClean="0"/>
          </a:p>
          <a:p>
            <a:r>
              <a:rPr lang="uk-UA" sz="180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 </a:t>
            </a:r>
          </a:p>
          <a:p>
            <a:r>
              <a:rPr lang="uk-UA" sz="180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веб-браузерів</a:t>
            </a:r>
            <a:endParaRPr lang="ru-RU" sz="180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857760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357298"/>
            <a:ext cx="4429156" cy="898222"/>
          </a:xfrm>
        </p:spPr>
        <p:txBody>
          <a:bodyPr/>
          <a:lstStyle/>
          <a:p>
            <a:r>
              <a:rPr lang="uk-UA" sz="1400" b="0" dirty="0" smtClean="0"/>
              <a:t>	Клацнувши кнопку Пошук на панелі інструментів  відкриємо вікно для пошуку в Інтернеті, куди вводимо ключові слова для пошуку потрібної інформації.</a:t>
            </a:r>
            <a:endParaRPr lang="ru-RU" sz="1400" b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тексту на </a:t>
            </a:r>
            <a:r>
              <a:rPr lang="uk-UA" dirty="0" err="1" smtClean="0"/>
              <a:t>веб-сторінці</a:t>
            </a:r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97201" cy="29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>
            <a:stCxn id="14" idx="0"/>
          </p:cNvCxnSpPr>
          <p:nvPr/>
        </p:nvCxnSpPr>
        <p:spPr>
          <a:xfrm rot="16200000" flipV="1">
            <a:off x="1285861" y="2928927"/>
            <a:ext cx="285752" cy="1857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000504"/>
            <a:ext cx="4714876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00" dirty="0" smtClean="0"/>
              <a:t>У полі Пошук на </a:t>
            </a:r>
            <a:r>
              <a:rPr lang="uk-UA" sz="1100" dirty="0" err="1" smtClean="0"/>
              <a:t>веб-сторінці</a:t>
            </a:r>
            <a:r>
              <a:rPr lang="uk-UA" sz="1100" dirty="0" smtClean="0"/>
              <a:t> ввести текст з умовою пошуку (наприклад, БРАУЗЕР), Пошук, після чого відкриється  сторінка з шуканою інформацією.</a:t>
            </a:r>
            <a:endParaRPr lang="ru-RU" sz="1100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500462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6200000" flipH="1">
            <a:off x="4893471" y="4250537"/>
            <a:ext cx="785818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68757"/>
            <a:ext cx="3429024" cy="228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Вибір способу кодування тексту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429156" cy="3818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Переглядаючи </a:t>
            </a:r>
            <a:r>
              <a:rPr lang="uk-UA" dirty="0" err="1" smtClean="0"/>
              <a:t>веб-сторінки</a:t>
            </a:r>
            <a:r>
              <a:rPr lang="uk-UA" dirty="0" smtClean="0"/>
              <a:t>, можна побачити замість тексту нечитабельні тексти. </a:t>
            </a:r>
          </a:p>
          <a:p>
            <a:pPr>
              <a:buNone/>
            </a:pPr>
            <a:r>
              <a:rPr lang="uk-UA" dirty="0" smtClean="0"/>
              <a:t>		Для українських та російських букв є кілька кодових таблиць, що різняться розташуванням символів, і тому тексти, створені з використанням однієї таблиці, неправильно відображуються в разі використання іншої. 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4038600" cy="44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Створення списку сайтів для швидкого доступу (</a:t>
            </a:r>
            <a:r>
              <a:rPr lang="en-US" dirty="0" smtClean="0">
                <a:solidFill>
                  <a:srgbClr val="FF0000"/>
                </a:solidFill>
              </a:rPr>
              <a:t>Internet Explorer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2091440" cy="17708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571900" cy="121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9734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605288"/>
            <a:ext cx="2214578" cy="1971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Створення списку сайтів для швидкого доступу (</a:t>
            </a:r>
            <a:r>
              <a:rPr lang="en-US" dirty="0" smtClean="0">
                <a:solidFill>
                  <a:srgbClr val="FF0000"/>
                </a:solidFill>
              </a:rPr>
              <a:t>OPERA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808798" cy="54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1385889" cy="121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Збереження </a:t>
            </a:r>
            <a:r>
              <a:rPr lang="uk-UA" dirty="0" err="1" smtClean="0"/>
              <a:t>веб-сторінок</a:t>
            </a:r>
            <a:r>
              <a:rPr lang="uk-UA" dirty="0" smtClean="0"/>
              <a:t> на комп'ютері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44" y="1371600"/>
          <a:ext cx="8858311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Відображення панелей інструментів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Настроювання браузера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962400" cy="2181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1886304" cy="17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15042" y="3514633"/>
            <a:ext cx="2928958" cy="33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5"/>
          <p:cNvSpPr>
            <a:spLocks noGrp="1"/>
          </p:cNvSpPr>
          <p:nvPr>
            <p:ph type="body" idx="1"/>
          </p:nvPr>
        </p:nvSpPr>
        <p:spPr>
          <a:xfrm>
            <a:off x="4429124" y="1500174"/>
            <a:ext cx="4040188" cy="732974"/>
          </a:xfrm>
        </p:spPr>
        <p:txBody>
          <a:bodyPr/>
          <a:lstStyle/>
          <a:p>
            <a:pPr algn="ctr"/>
            <a:r>
              <a:rPr lang="uk-UA" dirty="0" smtClean="0"/>
              <a:t>Настроювання параметрів браузера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Призначення браузерів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142844" y="1981200"/>
            <a:ext cx="2786082" cy="44481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Браузер – це програма, призначена для перегляду </a:t>
            </a:r>
            <a:r>
              <a:rPr lang="uk-UA" dirty="0" err="1" smtClean="0"/>
              <a:t>веб-сайтів</a:t>
            </a:r>
            <a:r>
              <a:rPr lang="uk-UA" dirty="0" smtClean="0"/>
              <a:t>. Вона встановлює зв’язок з </a:t>
            </a:r>
            <a:r>
              <a:rPr lang="uk-UA" dirty="0" err="1" smtClean="0"/>
              <a:t>веб-сервером</a:t>
            </a:r>
            <a:r>
              <a:rPr lang="uk-UA" dirty="0" smtClean="0"/>
              <a:t>, завантажує на комп'ютер сторінку, розташовану за даною користувачем адресою, та відтворює її на екрані.</a:t>
            </a:r>
          </a:p>
          <a:p>
            <a:r>
              <a:rPr lang="uk-UA" dirty="0" smtClean="0"/>
              <a:t>Сучасні браузери  здатні відображати ілюстрації, відтворювати анімацію, відеоролики і звук.</a:t>
            </a:r>
          </a:p>
          <a:p>
            <a:r>
              <a:rPr lang="uk-UA" dirty="0" smtClean="0"/>
              <a:t>Переглядаючи </a:t>
            </a:r>
            <a:r>
              <a:rPr lang="uk-UA" dirty="0" err="1" smtClean="0"/>
              <a:t>веб-сторінки</a:t>
            </a:r>
            <a:r>
              <a:rPr lang="uk-UA" dirty="0" smtClean="0"/>
              <a:t>, що містять гіперпосилання,  і   клацаючи їх, користувач може швидко переходити від однієї сторінки до іншої.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5638800" cy="350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612" y="1357298"/>
            <a:ext cx="4868388" cy="34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180276"/>
            <a:ext cx="5214974" cy="36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 smtClean="0"/>
              <a:t>Сьогодні найбільшого поширення набули браузери  </a:t>
            </a:r>
            <a:r>
              <a:rPr lang="en-US" b="1" dirty="0" smtClean="0"/>
              <a:t>Internet Explorer</a:t>
            </a:r>
            <a:r>
              <a:rPr lang="uk-UA" dirty="0" smtClean="0"/>
              <a:t>, </a:t>
            </a:r>
            <a:r>
              <a:rPr lang="en-US" b="1" dirty="0" smtClean="0"/>
              <a:t>Opera</a:t>
            </a:r>
            <a:r>
              <a:rPr lang="uk-UA" b="1" dirty="0" smtClean="0"/>
              <a:t>, </a:t>
            </a:r>
            <a:r>
              <a:rPr lang="en-US" b="1" dirty="0" smtClean="0"/>
              <a:t>Firefox</a:t>
            </a:r>
            <a:r>
              <a:rPr lang="uk-UA" b="1" dirty="0" smtClean="0"/>
              <a:t> </a:t>
            </a:r>
            <a:r>
              <a:rPr lang="en-US" b="1" dirty="0" smtClean="0"/>
              <a:t>Mozilla</a:t>
            </a:r>
            <a:r>
              <a:rPr lang="uk-UA" b="1" dirty="0" smtClean="0"/>
              <a:t>.</a:t>
            </a:r>
            <a:endParaRPr lang="en-US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33699"/>
            <a:ext cx="1428760" cy="14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828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643438" y="4429132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Firefox</a:t>
            </a:r>
            <a:endParaRPr lang="en-US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42913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Mozilla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71546"/>
            <a:ext cx="1385889" cy="121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14810" y="242886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Opera</a:t>
            </a:r>
            <a:endParaRPr lang="ru-RU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92867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572132" y="2428868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Internet Explorer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14400"/>
            <a:ext cx="2786082" cy="990600"/>
          </a:xfrm>
        </p:spPr>
        <p:txBody>
          <a:bodyPr/>
          <a:lstStyle/>
          <a:p>
            <a:pPr algn="ctr"/>
            <a:r>
              <a:rPr lang="uk-UA" dirty="0" smtClean="0"/>
              <a:t>Основи роботи у </a:t>
            </a:r>
            <a:r>
              <a:rPr lang="uk-UA" dirty="0" err="1" smtClean="0"/>
              <a:t>боаузері</a:t>
            </a:r>
            <a:r>
              <a:rPr lang="uk-UA" dirty="0" smtClean="0"/>
              <a:t> </a:t>
            </a:r>
            <a:r>
              <a:rPr lang="en-US" dirty="0" smtClean="0"/>
              <a:t>Internet Explorer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981200"/>
            <a:ext cx="2786082" cy="437675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Запуск програми</a:t>
            </a:r>
          </a:p>
          <a:p>
            <a:r>
              <a:rPr lang="uk-UA" dirty="0" smtClean="0"/>
              <a:t>1. Клацнути кнопку Пуск, Усі програми, </a:t>
            </a:r>
            <a:r>
              <a:rPr lang="en-US" b="1" dirty="0" smtClean="0"/>
              <a:t>Internet Explorer</a:t>
            </a:r>
            <a:endParaRPr lang="uk-UA" b="1" dirty="0" smtClean="0"/>
          </a:p>
          <a:p>
            <a:r>
              <a:rPr lang="uk-UA" dirty="0" smtClean="0"/>
              <a:t>2. Клацнути кнопку Пуск, у списку часто виконуваних програм  </a:t>
            </a:r>
            <a:r>
              <a:rPr lang="en-US" b="1" dirty="0" smtClean="0"/>
              <a:t>Internet Explorer</a:t>
            </a:r>
            <a:endParaRPr lang="uk-UA" b="1" dirty="0" smtClean="0"/>
          </a:p>
          <a:p>
            <a:r>
              <a:rPr lang="uk-UA" dirty="0" smtClean="0"/>
              <a:t>3. Клацнути двічі значок</a:t>
            </a:r>
            <a:r>
              <a:rPr lang="uk-UA" b="1" dirty="0" smtClean="0"/>
              <a:t> </a:t>
            </a:r>
            <a:r>
              <a:rPr lang="en-US" b="1" dirty="0" smtClean="0"/>
              <a:t>Internet Explorer</a:t>
            </a:r>
            <a:r>
              <a:rPr lang="uk-UA" b="1" dirty="0" smtClean="0"/>
              <a:t> </a:t>
            </a:r>
            <a:r>
              <a:rPr lang="uk-UA" dirty="0" smtClean="0"/>
              <a:t>на робочому столі</a:t>
            </a:r>
          </a:p>
          <a:p>
            <a:r>
              <a:rPr lang="uk-UA" dirty="0" smtClean="0"/>
              <a:t>4. Клацнути значок програми  </a:t>
            </a:r>
            <a:r>
              <a:rPr lang="uk-UA" dirty="0" err="1" smtClean="0"/>
              <a:t>напанелі</a:t>
            </a:r>
            <a:r>
              <a:rPr lang="uk-UA" dirty="0" smtClean="0"/>
              <a:t> швидкого доступу</a:t>
            </a:r>
            <a:endParaRPr lang="ru-RU" dirty="0" smtClean="0"/>
          </a:p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4721" y="685800"/>
            <a:ext cx="299775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Вікно </a:t>
            </a:r>
            <a:r>
              <a:rPr lang="en-US" dirty="0" smtClean="0"/>
              <a:t>Internet Explorer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5715016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Область перегляду</a:t>
            </a:r>
            <a:endParaRPr lang="ru-RU" sz="1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20652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57554" y="2857496"/>
            <a:ext cx="8572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Панель Обране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1071546"/>
            <a:ext cx="121444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Рядок меню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57166"/>
            <a:ext cx="17145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Панель Звичайні</a:t>
            </a:r>
          </a:p>
          <a:p>
            <a:pPr algn="ctr"/>
            <a:r>
              <a:rPr lang="uk-UA" sz="1400" dirty="0" smtClean="0"/>
              <a:t>кнопки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571480"/>
            <a:ext cx="14287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Панель Адреса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stCxn id="10" idx="3"/>
          </p:cNvCxnSpPr>
          <p:nvPr/>
        </p:nvCxnSpPr>
        <p:spPr>
          <a:xfrm flipV="1">
            <a:off x="4572000" y="1214422"/>
            <a:ext cx="571504" cy="110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3"/>
          </p:cNvCxnSpPr>
          <p:nvPr/>
        </p:nvCxnSpPr>
        <p:spPr>
          <a:xfrm flipV="1">
            <a:off x="4214810" y="3071810"/>
            <a:ext cx="785818" cy="47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flipV="1">
            <a:off x="4643438" y="5643578"/>
            <a:ext cx="2500330" cy="333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</p:cNvCxnSpPr>
          <p:nvPr/>
        </p:nvCxnSpPr>
        <p:spPr>
          <a:xfrm rot="16200000" flipH="1">
            <a:off x="6048056" y="1118842"/>
            <a:ext cx="54835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rot="5400000">
            <a:off x="7297657" y="939682"/>
            <a:ext cx="763793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Основні елементи вікна </a:t>
            </a:r>
            <a:r>
              <a:rPr lang="en-US" dirty="0" smtClean="0"/>
              <a:t>Internet Explorer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785926"/>
          <a:ext cx="8715436" cy="44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11"/>
                <a:gridCol w="1224483"/>
                <a:gridCol w="6194442"/>
              </a:tblGrid>
              <a:tr h="50758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Кнопка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Дія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Повернення на попередню переглянуту </a:t>
                      </a:r>
                      <a:r>
                        <a:rPr lang="uk-UA" dirty="0" err="1" smtClean="0"/>
                        <a:t>веб-сторінку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Вперед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Скасування дії, виконаної за допомогою кнопки Назад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Зупинити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Переривання процесу завантаження </a:t>
                      </a:r>
                      <a:r>
                        <a:rPr lang="uk-UA" dirty="0" err="1" smtClean="0"/>
                        <a:t>веб-сторінки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Оновити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Повторне завантаження поточної</a:t>
                      </a:r>
                      <a:r>
                        <a:rPr lang="uk-UA" baseline="0" dirty="0" smtClean="0"/>
                        <a:t> сторінки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Додому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Перехід на початкову (домашню) сторінку браузера</a:t>
                      </a:r>
                      <a:endParaRPr lang="ru-RU" dirty="0"/>
                    </a:p>
                  </a:txBody>
                  <a:tcPr/>
                </a:tc>
              </a:tr>
              <a:tr h="507580">
                <a:tc>
                  <a:txBody>
                    <a:bodyPr/>
                    <a:lstStyle/>
                    <a:p>
                      <a:r>
                        <a:rPr lang="uk-UA" dirty="0" smtClean="0"/>
                        <a:t>Друк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Відкриття вікна для друку сторінки</a:t>
                      </a:r>
                      <a:endParaRPr lang="ru-RU" dirty="0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Перехід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Завантаження </a:t>
                      </a:r>
                      <a:r>
                        <a:rPr lang="uk-UA" dirty="0" err="1" smtClean="0"/>
                        <a:t>веб-сторінки</a:t>
                      </a:r>
                      <a:r>
                        <a:rPr lang="uk-UA" dirty="0" smtClean="0"/>
                        <a:t>, адресу якої введено на панелі адреси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866775" cy="3429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920" y="2858070"/>
            <a:ext cx="533400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4796" y="3406710"/>
            <a:ext cx="31432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652" y="3898772"/>
            <a:ext cx="295275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2492" y="4429132"/>
            <a:ext cx="3333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1636" y="4938342"/>
            <a:ext cx="31432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500702"/>
            <a:ext cx="771525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4429156" cy="971114"/>
          </a:xfrm>
        </p:spPr>
        <p:txBody>
          <a:bodyPr/>
          <a:lstStyle/>
          <a:p>
            <a:r>
              <a:rPr lang="uk-UA" sz="1600" dirty="0"/>
              <a:t>Домашня сторінка браузера – це сторінка, яку він відображує за умовчанням відразу після запуску.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Домашня сторінка браузера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357718" cy="1100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У будь-який момент часу під час роботи в браузері, можна клацнути кнопку         (Додому), </a:t>
            </a:r>
          </a:p>
          <a:p>
            <a:pPr>
              <a:buNone/>
            </a:pPr>
            <a:r>
              <a:rPr lang="uk-UA" dirty="0" smtClean="0"/>
              <a:t>    перейти на домашню сторінку.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460" y="2958654"/>
            <a:ext cx="3333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357298"/>
            <a:ext cx="47149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6000760" y="2428868"/>
            <a:ext cx="642942" cy="714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429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142844" y="4572008"/>
            <a:ext cx="428628" cy="42862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Відкривання </a:t>
            </a:r>
            <a:r>
              <a:rPr lang="uk-UA" dirty="0" err="1" smtClean="0"/>
              <a:t>веб-сторінки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Відкривання </a:t>
            </a:r>
            <a:r>
              <a:rPr lang="uk-UA" dirty="0" err="1" smtClean="0"/>
              <a:t>веб-сторінок</a:t>
            </a:r>
            <a:r>
              <a:rPr lang="uk-UA" dirty="0" smtClean="0"/>
              <a:t> та перехід за посиланнями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429156" cy="3818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1 спосіб: в рядок Адреси ввести адресу </a:t>
            </a:r>
            <a:r>
              <a:rPr lang="uk-UA" dirty="0" err="1" smtClean="0"/>
              <a:t>веб-сторінки</a:t>
            </a:r>
            <a:r>
              <a:rPr lang="uk-UA" dirty="0" smtClean="0"/>
              <a:t> й клацнути кнопку Перехід або натиснути клавішу </a:t>
            </a:r>
            <a:r>
              <a:rPr lang="en-US" dirty="0" smtClean="0"/>
              <a:t>Enter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2 спосіб: Команда Файл, Відкрити, у діалоговому вікні з полем Відкрити слід ввести адресу сторінки, або клацнути кнопку Огляд і вказати шлях до її файлу на диску, </a:t>
            </a:r>
            <a:r>
              <a:rPr lang="uk-UA" dirty="0" err="1" smtClean="0"/>
              <a:t>Ок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2343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3000396" cy="15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Перехід </a:t>
            </a:r>
            <a:r>
              <a:rPr lang="uk-UA" dirty="0"/>
              <a:t>за посиланнями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Відкривання </a:t>
            </a:r>
            <a:r>
              <a:rPr lang="uk-UA" dirty="0" err="1" smtClean="0"/>
              <a:t>веб-сторінок</a:t>
            </a:r>
            <a:r>
              <a:rPr lang="uk-UA" dirty="0" smtClean="0"/>
              <a:t> та перехід за посиланнями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395790" cy="30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2285992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У адресний рядок вводимо текст </a:t>
            </a:r>
            <a:r>
              <a:rPr lang="en-US" sz="1400" dirty="0" smtClean="0">
                <a:hlinkClick r:id="rId3"/>
              </a:rPr>
              <a:t>http://khmelschool8.narod.ru/</a:t>
            </a:r>
            <a:r>
              <a:rPr lang="uk-UA" sz="1400" dirty="0" smtClean="0">
                <a:hlinkClick r:id="rId3"/>
              </a:rPr>
              <a:t>-</a:t>
            </a:r>
            <a:r>
              <a:rPr lang="ru-RU" sz="1400" dirty="0"/>
              <a:t> </a:t>
            </a:r>
            <a:r>
              <a:rPr lang="en-US" sz="1400" dirty="0" smtClean="0"/>
              <a:t>URL </a:t>
            </a:r>
            <a:r>
              <a:rPr lang="uk-UA" sz="1400" dirty="0" err="1" smtClean="0"/>
              <a:t>веб-сайту</a:t>
            </a:r>
            <a:r>
              <a:rPr lang="uk-UA" sz="1400" dirty="0" smtClean="0"/>
              <a:t> школи. Клацнувши посилання Сайт школи, ми перейдемо на сторінку Візитка школи, потім за посиланням Поради психолога перейдемо на цю сторінку і т.д.</a:t>
            </a:r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000396" cy="20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000504"/>
            <a:ext cx="447447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</TotalTime>
  <Words>421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Інформатика 9 клас </vt:lpstr>
      <vt:lpstr>Призначення браузерів</vt:lpstr>
      <vt:lpstr>Слайд 3</vt:lpstr>
      <vt:lpstr>Основи роботи у боаузері Internet Explorer </vt:lpstr>
      <vt:lpstr>Вікно Internet Explorer </vt:lpstr>
      <vt:lpstr>Основні елементи вікна Internet Explorer </vt:lpstr>
      <vt:lpstr>Домашня сторінка браузера</vt:lpstr>
      <vt:lpstr>Відкривання веб-сторінок та перехід за посиланнями</vt:lpstr>
      <vt:lpstr>Відкривання веб-сторінок та перехід за посиланнями</vt:lpstr>
      <vt:lpstr>Пошук тексту на веб-сторінці</vt:lpstr>
      <vt:lpstr>Вибір способу кодування тексту</vt:lpstr>
      <vt:lpstr>Створення списку сайтів для швидкого доступу (Internet Explorer)</vt:lpstr>
      <vt:lpstr>Створення списку сайтів для швидкого доступу (OPERA)</vt:lpstr>
      <vt:lpstr>Збереження веб-сторінок на комп'ютері </vt:lpstr>
      <vt:lpstr>Настроювання браузера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 </dc:title>
  <dc:creator>KEK$</dc:creator>
  <cp:lastModifiedBy>Admin</cp:lastModifiedBy>
  <cp:revision>32</cp:revision>
  <dcterms:created xsi:type="dcterms:W3CDTF">2010-03-18T16:02:05Z</dcterms:created>
  <dcterms:modified xsi:type="dcterms:W3CDTF">2013-01-12T12:15:55Z</dcterms:modified>
</cp:coreProperties>
</file>