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diagrams/colors1.xml" ContentType="application/vnd.openxmlformats-officedocument.drawingml.diagramColors+xml"/>
  <Default Extension="png" ContentType="image/png"/>
  <Override PartName="/ppt/diagrams/colors2.xml" ContentType="application/vnd.openxmlformats-officedocument.drawingml.diagramColor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7" r:id="rId2"/>
    <p:sldId id="258" r:id="rId3"/>
    <p:sldId id="259" r:id="rId4"/>
    <p:sldId id="260" r:id="rId5"/>
    <p:sldId id="261" r:id="rId6"/>
    <p:sldId id="262" r:id="rId7"/>
    <p:sldId id="263" r:id="rId8"/>
    <p:sldId id="264" r:id="rId9"/>
    <p:sldId id="265" r:id="rId1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59" d="100"/>
          <a:sy n="59" d="100"/>
        </p:scale>
        <p:origin x="-552" y="-7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1EFAF4C-FB03-4045-9D12-36E51D9D082A}" type="doc">
      <dgm:prSet loTypeId="urn:microsoft.com/office/officeart/2005/8/layout/bList2" loCatId="list" qsTypeId="urn:microsoft.com/office/officeart/2005/8/quickstyle/simple1" qsCatId="simple" csTypeId="urn:microsoft.com/office/officeart/2005/8/colors/accent1_2" csCatId="accent1" phldr="1"/>
      <dgm:spPr/>
    </dgm:pt>
    <dgm:pt modelId="{E3BE01FC-06D7-4E27-8900-AA3CACF2FDA4}">
      <dgm:prSet phldrT="[Текст]"/>
      <dgm:spPr/>
      <dgm:t>
        <a:bodyPr/>
        <a:lstStyle/>
        <a:p>
          <a:r>
            <a:rPr lang="uk-UA" dirty="0" err="1" smtClean="0"/>
            <a:t>Веб-каталог</a:t>
          </a:r>
          <a:endParaRPr lang="ru-RU" dirty="0"/>
        </a:p>
      </dgm:t>
    </dgm:pt>
    <dgm:pt modelId="{A7FE1C4B-3B2A-4D10-AFDB-0B10A692CDC8}" type="parTrans" cxnId="{F4F73F64-D800-450D-A955-7FD88801D263}">
      <dgm:prSet/>
      <dgm:spPr/>
      <dgm:t>
        <a:bodyPr/>
        <a:lstStyle/>
        <a:p>
          <a:endParaRPr lang="ru-RU"/>
        </a:p>
      </dgm:t>
    </dgm:pt>
    <dgm:pt modelId="{91DC45F9-C137-433F-ABD8-2FD022309842}" type="sibTrans" cxnId="{F4F73F64-D800-450D-A955-7FD88801D263}">
      <dgm:prSet/>
      <dgm:spPr/>
      <dgm:t>
        <a:bodyPr/>
        <a:lstStyle/>
        <a:p>
          <a:endParaRPr lang="ru-RU"/>
        </a:p>
      </dgm:t>
    </dgm:pt>
    <dgm:pt modelId="{EDDB57E9-4477-4840-B25E-CCFE9759FCBE}">
      <dgm:prSet phldrT="[Текст]"/>
      <dgm:spPr/>
      <dgm:t>
        <a:bodyPr/>
        <a:lstStyle/>
        <a:p>
          <a:r>
            <a:rPr lang="uk-UA" dirty="0" smtClean="0"/>
            <a:t>Пошукова система</a:t>
          </a:r>
          <a:endParaRPr lang="ru-RU" dirty="0"/>
        </a:p>
      </dgm:t>
    </dgm:pt>
    <dgm:pt modelId="{ACFACA3C-D1A5-4296-B5B4-E4934D66FEF6}" type="parTrans" cxnId="{8BB8D09B-4E3E-414C-A2B6-0A662461ECB2}">
      <dgm:prSet/>
      <dgm:spPr/>
      <dgm:t>
        <a:bodyPr/>
        <a:lstStyle/>
        <a:p>
          <a:endParaRPr lang="ru-RU"/>
        </a:p>
      </dgm:t>
    </dgm:pt>
    <dgm:pt modelId="{790AEC3C-9A48-48DF-A06B-9D76D3793E2B}" type="sibTrans" cxnId="{8BB8D09B-4E3E-414C-A2B6-0A662461ECB2}">
      <dgm:prSet/>
      <dgm:spPr/>
      <dgm:t>
        <a:bodyPr/>
        <a:lstStyle/>
        <a:p>
          <a:endParaRPr lang="ru-RU"/>
        </a:p>
      </dgm:t>
    </dgm:pt>
    <dgm:pt modelId="{5A49CC05-4439-40B6-BD6B-A77B427999CD}" type="pres">
      <dgm:prSet presAssocID="{01EFAF4C-FB03-4045-9D12-36E51D9D082A}" presName="diagram" presStyleCnt="0">
        <dgm:presLayoutVars>
          <dgm:dir/>
          <dgm:animLvl val="lvl"/>
          <dgm:resizeHandles val="exact"/>
        </dgm:presLayoutVars>
      </dgm:prSet>
      <dgm:spPr/>
    </dgm:pt>
    <dgm:pt modelId="{649CAA14-CB84-4C13-A3E0-A161A8C5B6D7}" type="pres">
      <dgm:prSet presAssocID="{E3BE01FC-06D7-4E27-8900-AA3CACF2FDA4}" presName="compNode" presStyleCnt="0"/>
      <dgm:spPr/>
    </dgm:pt>
    <dgm:pt modelId="{A5F3D862-B1F4-4D52-960D-44E37A295D6A}" type="pres">
      <dgm:prSet presAssocID="{E3BE01FC-06D7-4E27-8900-AA3CACF2FDA4}" presName="childRect" presStyleLbl="bgAcc1" presStyleIdx="0" presStyleCnt="2" custScaleX="120587" custScaleY="135203" custLinFactNeighborX="-2187" custLinFactNeighborY="-1421">
        <dgm:presLayoutVars>
          <dgm:bulletEnabled val="1"/>
        </dgm:presLayoutVars>
      </dgm:prSet>
      <dgm:spPr>
        <a:blipFill rotWithShape="0">
          <a:blip xmlns:r="http://schemas.openxmlformats.org/officeDocument/2006/relationships" r:embed="rId1"/>
          <a:stretch>
            <a:fillRect/>
          </a:stretch>
        </a:blipFill>
      </dgm:spPr>
    </dgm:pt>
    <dgm:pt modelId="{83900C78-FD0A-44E3-8D6A-4665AC7AAF0B}" type="pres">
      <dgm:prSet presAssocID="{E3BE01FC-06D7-4E27-8900-AA3CACF2FDA4}" presName="parentText" presStyleLbl="node1" presStyleIdx="0" presStyleCnt="0">
        <dgm:presLayoutVars>
          <dgm:chMax val="0"/>
          <dgm:bulletEnabled val="1"/>
        </dgm:presLayoutVars>
      </dgm:prSet>
      <dgm:spPr/>
      <dgm:t>
        <a:bodyPr/>
        <a:lstStyle/>
        <a:p>
          <a:endParaRPr lang="ru-RU"/>
        </a:p>
      </dgm:t>
    </dgm:pt>
    <dgm:pt modelId="{07CC0BEE-F8CC-4C16-B243-F5B2E65E2F00}" type="pres">
      <dgm:prSet presAssocID="{E3BE01FC-06D7-4E27-8900-AA3CACF2FDA4}" presName="parentRect" presStyleLbl="alignNode1" presStyleIdx="0" presStyleCnt="2" custLinFactNeighborX="-131" custLinFactNeighborY="37496"/>
      <dgm:spPr/>
      <dgm:t>
        <a:bodyPr/>
        <a:lstStyle/>
        <a:p>
          <a:endParaRPr lang="ru-RU"/>
        </a:p>
      </dgm:t>
    </dgm:pt>
    <dgm:pt modelId="{782CD874-BC3C-4228-B2E1-5F22E0CCAB00}" type="pres">
      <dgm:prSet presAssocID="{E3BE01FC-06D7-4E27-8900-AA3CACF2FDA4}" presName="adorn" presStyleLbl="fgAccFollowNode1" presStyleIdx="0" presStyleCnt="2" custScaleX="125760"/>
      <dgm:spPr>
        <a:blipFill rotWithShape="0">
          <a:blip xmlns:r="http://schemas.openxmlformats.org/officeDocument/2006/relationships" r:embed="rId2"/>
          <a:stretch>
            <a:fillRect/>
          </a:stretch>
        </a:blipFill>
      </dgm:spPr>
    </dgm:pt>
    <dgm:pt modelId="{CFABC966-3681-4EFD-9682-7772FA017C62}" type="pres">
      <dgm:prSet presAssocID="{91DC45F9-C137-433F-ABD8-2FD022309842}" presName="sibTrans" presStyleLbl="sibTrans2D1" presStyleIdx="0" presStyleCnt="0"/>
      <dgm:spPr/>
      <dgm:t>
        <a:bodyPr/>
        <a:lstStyle/>
        <a:p>
          <a:endParaRPr lang="ru-RU"/>
        </a:p>
      </dgm:t>
    </dgm:pt>
    <dgm:pt modelId="{A532C4B4-B84B-4AE6-8555-C00E1CB1E8AF}" type="pres">
      <dgm:prSet presAssocID="{EDDB57E9-4477-4840-B25E-CCFE9759FCBE}" presName="compNode" presStyleCnt="0"/>
      <dgm:spPr/>
    </dgm:pt>
    <dgm:pt modelId="{48FE3EFB-0424-4EF0-950D-6E894CA092CB}" type="pres">
      <dgm:prSet presAssocID="{EDDB57E9-4477-4840-B25E-CCFE9759FCBE}" presName="childRect" presStyleLbl="bgAcc1" presStyleIdx="1" presStyleCnt="2" custScaleX="111886" custScaleY="133313">
        <dgm:presLayoutVars>
          <dgm:bulletEnabled val="1"/>
        </dgm:presLayoutVars>
      </dgm:prSet>
      <dgm:spPr>
        <a:blipFill rotWithShape="0">
          <a:blip xmlns:r="http://schemas.openxmlformats.org/officeDocument/2006/relationships" r:embed="rId3"/>
          <a:stretch>
            <a:fillRect/>
          </a:stretch>
        </a:blipFill>
      </dgm:spPr>
    </dgm:pt>
    <dgm:pt modelId="{E62849BD-F0FC-4B35-ACED-9E6FEA2B795C}" type="pres">
      <dgm:prSet presAssocID="{EDDB57E9-4477-4840-B25E-CCFE9759FCBE}" presName="parentText" presStyleLbl="node1" presStyleIdx="0" presStyleCnt="0">
        <dgm:presLayoutVars>
          <dgm:chMax val="0"/>
          <dgm:bulletEnabled val="1"/>
        </dgm:presLayoutVars>
      </dgm:prSet>
      <dgm:spPr/>
      <dgm:t>
        <a:bodyPr/>
        <a:lstStyle/>
        <a:p>
          <a:endParaRPr lang="ru-RU"/>
        </a:p>
      </dgm:t>
    </dgm:pt>
    <dgm:pt modelId="{B95C6882-BF88-48D4-9ED6-7DDC9C78D7F0}" type="pres">
      <dgm:prSet presAssocID="{EDDB57E9-4477-4840-B25E-CCFE9759FCBE}" presName="parentRect" presStyleLbl="alignNode1" presStyleIdx="1" presStyleCnt="2" custLinFactNeighborX="-397" custLinFactNeighborY="40992"/>
      <dgm:spPr/>
      <dgm:t>
        <a:bodyPr/>
        <a:lstStyle/>
        <a:p>
          <a:endParaRPr lang="ru-RU"/>
        </a:p>
      </dgm:t>
    </dgm:pt>
    <dgm:pt modelId="{1FD6C577-32FF-484B-880F-594B1A7ABD11}" type="pres">
      <dgm:prSet presAssocID="{EDDB57E9-4477-4840-B25E-CCFE9759FCBE}" presName="adorn" presStyleLbl="fgAccFollowNode1" presStyleIdx="1" presStyleCnt="2" custScaleX="125546"/>
      <dgm:spPr>
        <a:blipFill rotWithShape="0">
          <a:blip xmlns:r="http://schemas.openxmlformats.org/officeDocument/2006/relationships" r:embed="rId2"/>
          <a:stretch>
            <a:fillRect/>
          </a:stretch>
        </a:blipFill>
      </dgm:spPr>
    </dgm:pt>
  </dgm:ptLst>
  <dgm:cxnLst>
    <dgm:cxn modelId="{8BB8D09B-4E3E-414C-A2B6-0A662461ECB2}" srcId="{01EFAF4C-FB03-4045-9D12-36E51D9D082A}" destId="{EDDB57E9-4477-4840-B25E-CCFE9759FCBE}" srcOrd="1" destOrd="0" parTransId="{ACFACA3C-D1A5-4296-B5B4-E4934D66FEF6}" sibTransId="{790AEC3C-9A48-48DF-A06B-9D76D3793E2B}"/>
    <dgm:cxn modelId="{42228EE2-E311-4A07-89EC-7582B1128603}" type="presOf" srcId="{91DC45F9-C137-433F-ABD8-2FD022309842}" destId="{CFABC966-3681-4EFD-9682-7772FA017C62}" srcOrd="0" destOrd="0" presId="urn:microsoft.com/office/officeart/2005/8/layout/bList2"/>
    <dgm:cxn modelId="{B47A6A53-E5A4-437B-8DA0-627A00A4A309}" type="presOf" srcId="{01EFAF4C-FB03-4045-9D12-36E51D9D082A}" destId="{5A49CC05-4439-40B6-BD6B-A77B427999CD}" srcOrd="0" destOrd="0" presId="urn:microsoft.com/office/officeart/2005/8/layout/bList2"/>
    <dgm:cxn modelId="{F4F73F64-D800-450D-A955-7FD88801D263}" srcId="{01EFAF4C-FB03-4045-9D12-36E51D9D082A}" destId="{E3BE01FC-06D7-4E27-8900-AA3CACF2FDA4}" srcOrd="0" destOrd="0" parTransId="{A7FE1C4B-3B2A-4D10-AFDB-0B10A692CDC8}" sibTransId="{91DC45F9-C137-433F-ABD8-2FD022309842}"/>
    <dgm:cxn modelId="{D226DFEA-8C3F-46FA-B838-1D35E9720CD0}" type="presOf" srcId="{EDDB57E9-4477-4840-B25E-CCFE9759FCBE}" destId="{E62849BD-F0FC-4B35-ACED-9E6FEA2B795C}" srcOrd="0" destOrd="0" presId="urn:microsoft.com/office/officeart/2005/8/layout/bList2"/>
    <dgm:cxn modelId="{33E1F1D8-BB7F-4BA3-96DF-77A0B3B9FAF9}" type="presOf" srcId="{E3BE01FC-06D7-4E27-8900-AA3CACF2FDA4}" destId="{07CC0BEE-F8CC-4C16-B243-F5B2E65E2F00}" srcOrd="1" destOrd="0" presId="urn:microsoft.com/office/officeart/2005/8/layout/bList2"/>
    <dgm:cxn modelId="{F1A31B3A-C1DC-45D6-89BE-4CC149F496EA}" type="presOf" srcId="{E3BE01FC-06D7-4E27-8900-AA3CACF2FDA4}" destId="{83900C78-FD0A-44E3-8D6A-4665AC7AAF0B}" srcOrd="0" destOrd="0" presId="urn:microsoft.com/office/officeart/2005/8/layout/bList2"/>
    <dgm:cxn modelId="{A152E025-D286-4EED-9E9B-470E064FD7FE}" type="presOf" srcId="{EDDB57E9-4477-4840-B25E-CCFE9759FCBE}" destId="{B95C6882-BF88-48D4-9ED6-7DDC9C78D7F0}" srcOrd="1" destOrd="0" presId="urn:microsoft.com/office/officeart/2005/8/layout/bList2"/>
    <dgm:cxn modelId="{B08C55F8-86D9-4916-8779-BF5862EEC1CC}" type="presParOf" srcId="{5A49CC05-4439-40B6-BD6B-A77B427999CD}" destId="{649CAA14-CB84-4C13-A3E0-A161A8C5B6D7}" srcOrd="0" destOrd="0" presId="urn:microsoft.com/office/officeart/2005/8/layout/bList2"/>
    <dgm:cxn modelId="{3A9F49C7-ECE0-4017-B6DE-37E6CCB71709}" type="presParOf" srcId="{649CAA14-CB84-4C13-A3E0-A161A8C5B6D7}" destId="{A5F3D862-B1F4-4D52-960D-44E37A295D6A}" srcOrd="0" destOrd="0" presId="urn:microsoft.com/office/officeart/2005/8/layout/bList2"/>
    <dgm:cxn modelId="{4421454A-8927-492F-9FBC-26231D9A9154}" type="presParOf" srcId="{649CAA14-CB84-4C13-A3E0-A161A8C5B6D7}" destId="{83900C78-FD0A-44E3-8D6A-4665AC7AAF0B}" srcOrd="1" destOrd="0" presId="urn:microsoft.com/office/officeart/2005/8/layout/bList2"/>
    <dgm:cxn modelId="{F5A18CB6-E97A-4F7C-A43A-A56950B056C5}" type="presParOf" srcId="{649CAA14-CB84-4C13-A3E0-A161A8C5B6D7}" destId="{07CC0BEE-F8CC-4C16-B243-F5B2E65E2F00}" srcOrd="2" destOrd="0" presId="urn:microsoft.com/office/officeart/2005/8/layout/bList2"/>
    <dgm:cxn modelId="{3BFFAD16-A0E1-4002-9CC7-39347C678BDA}" type="presParOf" srcId="{649CAA14-CB84-4C13-A3E0-A161A8C5B6D7}" destId="{782CD874-BC3C-4228-B2E1-5F22E0CCAB00}" srcOrd="3" destOrd="0" presId="urn:microsoft.com/office/officeart/2005/8/layout/bList2"/>
    <dgm:cxn modelId="{546E8214-A4C1-4CC2-A72E-59FF15529AB4}" type="presParOf" srcId="{5A49CC05-4439-40B6-BD6B-A77B427999CD}" destId="{CFABC966-3681-4EFD-9682-7772FA017C62}" srcOrd="1" destOrd="0" presId="urn:microsoft.com/office/officeart/2005/8/layout/bList2"/>
    <dgm:cxn modelId="{9909D3A8-D962-4B60-83FE-FA6F89071946}" type="presParOf" srcId="{5A49CC05-4439-40B6-BD6B-A77B427999CD}" destId="{A532C4B4-B84B-4AE6-8555-C00E1CB1E8AF}" srcOrd="2" destOrd="0" presId="urn:microsoft.com/office/officeart/2005/8/layout/bList2"/>
    <dgm:cxn modelId="{29CA5343-270B-4578-86DA-1ED82AE35382}" type="presParOf" srcId="{A532C4B4-B84B-4AE6-8555-C00E1CB1E8AF}" destId="{48FE3EFB-0424-4EF0-950D-6E894CA092CB}" srcOrd="0" destOrd="0" presId="urn:microsoft.com/office/officeart/2005/8/layout/bList2"/>
    <dgm:cxn modelId="{38FA4A60-E3F7-470C-85CC-1A85396E94BC}" type="presParOf" srcId="{A532C4B4-B84B-4AE6-8555-C00E1CB1E8AF}" destId="{E62849BD-F0FC-4B35-ACED-9E6FEA2B795C}" srcOrd="1" destOrd="0" presId="urn:microsoft.com/office/officeart/2005/8/layout/bList2"/>
    <dgm:cxn modelId="{0FE0106D-BD72-42A1-B055-70DFDF3A076C}" type="presParOf" srcId="{A532C4B4-B84B-4AE6-8555-C00E1CB1E8AF}" destId="{B95C6882-BF88-48D4-9ED6-7DDC9C78D7F0}" srcOrd="2" destOrd="0" presId="urn:microsoft.com/office/officeart/2005/8/layout/bList2"/>
    <dgm:cxn modelId="{0E903D72-E485-4C00-92B7-F18E202DFE6D}" type="presParOf" srcId="{A532C4B4-B84B-4AE6-8555-C00E1CB1E8AF}" destId="{1FD6C577-32FF-484B-880F-594B1A7ABD11}" srcOrd="3" destOrd="0" presId="urn:microsoft.com/office/officeart/2005/8/layout/bList2"/>
  </dgm:cxnLst>
  <dgm:bg/>
  <dgm:whole/>
</dgm:dataModel>
</file>

<file path=ppt/diagrams/data2.xml><?xml version="1.0" encoding="utf-8"?>
<dgm:dataModel xmlns:dgm="http://schemas.openxmlformats.org/drawingml/2006/diagram" xmlns:a="http://schemas.openxmlformats.org/drawingml/2006/main">
  <dgm:ptLst>
    <dgm:pt modelId="{36A05740-30C8-4B39-873B-858141666C6E}" type="doc">
      <dgm:prSet loTypeId="urn:microsoft.com/office/officeart/2005/8/layout/vList2" loCatId="list" qsTypeId="urn:microsoft.com/office/officeart/2005/8/quickstyle/simple2" qsCatId="simple" csTypeId="urn:microsoft.com/office/officeart/2005/8/colors/accent1_1" csCatId="accent1" phldr="1"/>
      <dgm:spPr/>
      <dgm:t>
        <a:bodyPr/>
        <a:lstStyle/>
        <a:p>
          <a:endParaRPr lang="ru-RU"/>
        </a:p>
      </dgm:t>
    </dgm:pt>
    <dgm:pt modelId="{F0AD5AE8-7370-423A-ACB5-4813AF49574D}">
      <dgm:prSet phldrT="[Текст]"/>
      <dgm:spPr/>
      <dgm:t>
        <a:bodyPr/>
        <a:lstStyle/>
        <a:p>
          <a:r>
            <a:rPr lang="uk-UA" dirty="0" smtClean="0"/>
            <a:t>Роботи (павуки, </a:t>
          </a:r>
          <a:r>
            <a:rPr lang="uk-UA" dirty="0" err="1" smtClean="0"/>
            <a:t>кроулери</a:t>
          </a:r>
          <a:r>
            <a:rPr lang="uk-UA" dirty="0" smtClean="0"/>
            <a:t>, агенти)</a:t>
          </a:r>
          <a:endParaRPr lang="ru-RU" dirty="0"/>
        </a:p>
      </dgm:t>
    </dgm:pt>
    <dgm:pt modelId="{88E814B4-59F6-415D-89D3-DD364A28596D}" type="parTrans" cxnId="{105B7B32-CD09-48C8-883B-754E22A13D05}">
      <dgm:prSet/>
      <dgm:spPr/>
      <dgm:t>
        <a:bodyPr/>
        <a:lstStyle/>
        <a:p>
          <a:endParaRPr lang="ru-RU"/>
        </a:p>
      </dgm:t>
    </dgm:pt>
    <dgm:pt modelId="{779C0D81-73AA-498B-9150-ED163AF3AA5E}" type="sibTrans" cxnId="{105B7B32-CD09-48C8-883B-754E22A13D05}">
      <dgm:prSet/>
      <dgm:spPr/>
      <dgm:t>
        <a:bodyPr/>
        <a:lstStyle/>
        <a:p>
          <a:endParaRPr lang="ru-RU"/>
        </a:p>
      </dgm:t>
    </dgm:pt>
    <dgm:pt modelId="{5EF16B17-79C1-4DE2-B142-76704450EAAF}">
      <dgm:prSet phldrT="[Текст]"/>
      <dgm:spPr/>
      <dgm:t>
        <a:bodyPr/>
        <a:lstStyle/>
        <a:p>
          <a:r>
            <a:rPr lang="uk-UA" dirty="0" err="1" smtClean="0"/>
            <a:t>Індексувальна</a:t>
          </a:r>
          <a:r>
            <a:rPr lang="uk-UA" dirty="0" smtClean="0"/>
            <a:t> програма та база даних</a:t>
          </a:r>
          <a:endParaRPr lang="ru-RU" dirty="0"/>
        </a:p>
      </dgm:t>
    </dgm:pt>
    <dgm:pt modelId="{0538658A-CF2F-4430-8E77-572AE8F646E5}" type="parTrans" cxnId="{1C7CB4B7-CCE1-461D-8EE3-F3AB246EADD6}">
      <dgm:prSet/>
      <dgm:spPr/>
      <dgm:t>
        <a:bodyPr/>
        <a:lstStyle/>
        <a:p>
          <a:endParaRPr lang="ru-RU"/>
        </a:p>
      </dgm:t>
    </dgm:pt>
    <dgm:pt modelId="{27D94CC0-429A-4F0E-A3D7-ADF79128F30B}" type="sibTrans" cxnId="{1C7CB4B7-CCE1-461D-8EE3-F3AB246EADD6}">
      <dgm:prSet/>
      <dgm:spPr/>
      <dgm:t>
        <a:bodyPr/>
        <a:lstStyle/>
        <a:p>
          <a:endParaRPr lang="ru-RU"/>
        </a:p>
      </dgm:t>
    </dgm:pt>
    <dgm:pt modelId="{4546D42F-9750-4B3D-89BB-B0D3AB585C9E}">
      <dgm:prSet phldrT="[Текст]"/>
      <dgm:spPr/>
      <dgm:t>
        <a:bodyPr/>
        <a:lstStyle/>
        <a:p>
          <a:r>
            <a:rPr lang="uk-UA" dirty="0" smtClean="0"/>
            <a:t>Пошукова машина</a:t>
          </a:r>
          <a:endParaRPr lang="ru-RU" dirty="0"/>
        </a:p>
      </dgm:t>
    </dgm:pt>
    <dgm:pt modelId="{A9C5E1C1-D313-4C57-B6D1-4553C4E0CD31}" type="parTrans" cxnId="{CC76B118-63A4-44FC-820E-B1528D2C55E2}">
      <dgm:prSet/>
      <dgm:spPr/>
      <dgm:t>
        <a:bodyPr/>
        <a:lstStyle/>
        <a:p>
          <a:endParaRPr lang="ru-RU"/>
        </a:p>
      </dgm:t>
    </dgm:pt>
    <dgm:pt modelId="{04311717-3728-4EE7-B88F-31B77FBC7CE6}" type="sibTrans" cxnId="{CC76B118-63A4-44FC-820E-B1528D2C55E2}">
      <dgm:prSet/>
      <dgm:spPr/>
      <dgm:t>
        <a:bodyPr/>
        <a:lstStyle/>
        <a:p>
          <a:endParaRPr lang="ru-RU"/>
        </a:p>
      </dgm:t>
    </dgm:pt>
    <dgm:pt modelId="{106DC36A-3042-4023-9AD2-4DFCC3542E40}">
      <dgm:prSet phldrT="[Текст]"/>
      <dgm:spPr/>
      <dgm:t>
        <a:bodyPr/>
        <a:lstStyle/>
        <a:p>
          <a:r>
            <a:rPr lang="uk-UA" dirty="0" err="1" smtClean="0"/>
            <a:t>Веб-інтерфейс</a:t>
          </a:r>
          <a:endParaRPr lang="ru-RU" dirty="0"/>
        </a:p>
      </dgm:t>
    </dgm:pt>
    <dgm:pt modelId="{B9FA1311-E5E9-467F-A04A-4948E938C4AF}" type="parTrans" cxnId="{FE6984C4-2320-486D-8713-67649E18710E}">
      <dgm:prSet/>
      <dgm:spPr/>
      <dgm:t>
        <a:bodyPr/>
        <a:lstStyle/>
        <a:p>
          <a:endParaRPr lang="ru-RU"/>
        </a:p>
      </dgm:t>
    </dgm:pt>
    <dgm:pt modelId="{5E72DE28-65BA-4814-8A1B-D56451735E04}" type="sibTrans" cxnId="{FE6984C4-2320-486D-8713-67649E18710E}">
      <dgm:prSet/>
      <dgm:spPr/>
      <dgm:t>
        <a:bodyPr/>
        <a:lstStyle/>
        <a:p>
          <a:endParaRPr lang="ru-RU"/>
        </a:p>
      </dgm:t>
    </dgm:pt>
    <dgm:pt modelId="{CA432D99-21CD-4B47-9764-D4845BA814E7}" type="pres">
      <dgm:prSet presAssocID="{36A05740-30C8-4B39-873B-858141666C6E}" presName="linear" presStyleCnt="0">
        <dgm:presLayoutVars>
          <dgm:animLvl val="lvl"/>
          <dgm:resizeHandles val="exact"/>
        </dgm:presLayoutVars>
      </dgm:prSet>
      <dgm:spPr/>
      <dgm:t>
        <a:bodyPr/>
        <a:lstStyle/>
        <a:p>
          <a:endParaRPr lang="ru-RU"/>
        </a:p>
      </dgm:t>
    </dgm:pt>
    <dgm:pt modelId="{4D043342-D489-4AE0-A4FA-FBC611A415A5}" type="pres">
      <dgm:prSet presAssocID="{F0AD5AE8-7370-423A-ACB5-4813AF49574D}" presName="parentText" presStyleLbl="node1" presStyleIdx="0" presStyleCnt="4">
        <dgm:presLayoutVars>
          <dgm:chMax val="0"/>
          <dgm:bulletEnabled val="1"/>
        </dgm:presLayoutVars>
      </dgm:prSet>
      <dgm:spPr/>
      <dgm:t>
        <a:bodyPr/>
        <a:lstStyle/>
        <a:p>
          <a:endParaRPr lang="ru-RU"/>
        </a:p>
      </dgm:t>
    </dgm:pt>
    <dgm:pt modelId="{2DFF08F6-52C0-494E-8A39-FC5225D1C620}" type="pres">
      <dgm:prSet presAssocID="{779C0D81-73AA-498B-9150-ED163AF3AA5E}" presName="spacer" presStyleCnt="0"/>
      <dgm:spPr/>
    </dgm:pt>
    <dgm:pt modelId="{2D896593-5514-4FB1-A308-2C5EB7ACC523}" type="pres">
      <dgm:prSet presAssocID="{5EF16B17-79C1-4DE2-B142-76704450EAAF}" presName="parentText" presStyleLbl="node1" presStyleIdx="1" presStyleCnt="4">
        <dgm:presLayoutVars>
          <dgm:chMax val="0"/>
          <dgm:bulletEnabled val="1"/>
        </dgm:presLayoutVars>
      </dgm:prSet>
      <dgm:spPr/>
      <dgm:t>
        <a:bodyPr/>
        <a:lstStyle/>
        <a:p>
          <a:endParaRPr lang="ru-RU"/>
        </a:p>
      </dgm:t>
    </dgm:pt>
    <dgm:pt modelId="{A94D4BB6-FDD9-4CFA-AD4E-17CF022B7690}" type="pres">
      <dgm:prSet presAssocID="{27D94CC0-429A-4F0E-A3D7-ADF79128F30B}" presName="spacer" presStyleCnt="0"/>
      <dgm:spPr/>
    </dgm:pt>
    <dgm:pt modelId="{B8C19A49-8838-4F19-AC00-77CE3C23A753}" type="pres">
      <dgm:prSet presAssocID="{4546D42F-9750-4B3D-89BB-B0D3AB585C9E}" presName="parentText" presStyleLbl="node1" presStyleIdx="2" presStyleCnt="4">
        <dgm:presLayoutVars>
          <dgm:chMax val="0"/>
          <dgm:bulletEnabled val="1"/>
        </dgm:presLayoutVars>
      </dgm:prSet>
      <dgm:spPr/>
      <dgm:t>
        <a:bodyPr/>
        <a:lstStyle/>
        <a:p>
          <a:endParaRPr lang="ru-RU"/>
        </a:p>
      </dgm:t>
    </dgm:pt>
    <dgm:pt modelId="{33AE45C9-E8AE-4B10-A862-C49264352681}" type="pres">
      <dgm:prSet presAssocID="{04311717-3728-4EE7-B88F-31B77FBC7CE6}" presName="spacer" presStyleCnt="0"/>
      <dgm:spPr/>
    </dgm:pt>
    <dgm:pt modelId="{8B62A302-ABF3-4BD9-93EA-A3BBA1DAEBB9}" type="pres">
      <dgm:prSet presAssocID="{106DC36A-3042-4023-9AD2-4DFCC3542E40}" presName="parentText" presStyleLbl="node1" presStyleIdx="3" presStyleCnt="4">
        <dgm:presLayoutVars>
          <dgm:chMax val="0"/>
          <dgm:bulletEnabled val="1"/>
        </dgm:presLayoutVars>
      </dgm:prSet>
      <dgm:spPr/>
      <dgm:t>
        <a:bodyPr/>
        <a:lstStyle/>
        <a:p>
          <a:endParaRPr lang="ru-RU"/>
        </a:p>
      </dgm:t>
    </dgm:pt>
  </dgm:ptLst>
  <dgm:cxnLst>
    <dgm:cxn modelId="{FE6984C4-2320-486D-8713-67649E18710E}" srcId="{36A05740-30C8-4B39-873B-858141666C6E}" destId="{106DC36A-3042-4023-9AD2-4DFCC3542E40}" srcOrd="3" destOrd="0" parTransId="{B9FA1311-E5E9-467F-A04A-4948E938C4AF}" sibTransId="{5E72DE28-65BA-4814-8A1B-D56451735E04}"/>
    <dgm:cxn modelId="{D6D13C63-F94A-46B4-9E8D-829DB8C6072F}" type="presOf" srcId="{106DC36A-3042-4023-9AD2-4DFCC3542E40}" destId="{8B62A302-ABF3-4BD9-93EA-A3BBA1DAEBB9}" srcOrd="0" destOrd="0" presId="urn:microsoft.com/office/officeart/2005/8/layout/vList2"/>
    <dgm:cxn modelId="{CF4BC718-8D74-49A3-8C5E-AA9DC86512F5}" type="presOf" srcId="{5EF16B17-79C1-4DE2-B142-76704450EAAF}" destId="{2D896593-5514-4FB1-A308-2C5EB7ACC523}" srcOrd="0" destOrd="0" presId="urn:microsoft.com/office/officeart/2005/8/layout/vList2"/>
    <dgm:cxn modelId="{559AB136-5248-49E8-A0AA-26180363D94D}" type="presOf" srcId="{F0AD5AE8-7370-423A-ACB5-4813AF49574D}" destId="{4D043342-D489-4AE0-A4FA-FBC611A415A5}" srcOrd="0" destOrd="0" presId="urn:microsoft.com/office/officeart/2005/8/layout/vList2"/>
    <dgm:cxn modelId="{F31D3390-148E-43D6-B0CD-8B01F4A7E30D}" type="presOf" srcId="{4546D42F-9750-4B3D-89BB-B0D3AB585C9E}" destId="{B8C19A49-8838-4F19-AC00-77CE3C23A753}" srcOrd="0" destOrd="0" presId="urn:microsoft.com/office/officeart/2005/8/layout/vList2"/>
    <dgm:cxn modelId="{105B7B32-CD09-48C8-883B-754E22A13D05}" srcId="{36A05740-30C8-4B39-873B-858141666C6E}" destId="{F0AD5AE8-7370-423A-ACB5-4813AF49574D}" srcOrd="0" destOrd="0" parTransId="{88E814B4-59F6-415D-89D3-DD364A28596D}" sibTransId="{779C0D81-73AA-498B-9150-ED163AF3AA5E}"/>
    <dgm:cxn modelId="{DC95D5BF-026A-472E-A492-35D103B17819}" type="presOf" srcId="{36A05740-30C8-4B39-873B-858141666C6E}" destId="{CA432D99-21CD-4B47-9764-D4845BA814E7}" srcOrd="0" destOrd="0" presId="urn:microsoft.com/office/officeart/2005/8/layout/vList2"/>
    <dgm:cxn modelId="{CC76B118-63A4-44FC-820E-B1528D2C55E2}" srcId="{36A05740-30C8-4B39-873B-858141666C6E}" destId="{4546D42F-9750-4B3D-89BB-B0D3AB585C9E}" srcOrd="2" destOrd="0" parTransId="{A9C5E1C1-D313-4C57-B6D1-4553C4E0CD31}" sibTransId="{04311717-3728-4EE7-B88F-31B77FBC7CE6}"/>
    <dgm:cxn modelId="{1C7CB4B7-CCE1-461D-8EE3-F3AB246EADD6}" srcId="{36A05740-30C8-4B39-873B-858141666C6E}" destId="{5EF16B17-79C1-4DE2-B142-76704450EAAF}" srcOrd="1" destOrd="0" parTransId="{0538658A-CF2F-4430-8E77-572AE8F646E5}" sibTransId="{27D94CC0-429A-4F0E-A3D7-ADF79128F30B}"/>
    <dgm:cxn modelId="{7D87E7DD-38DC-42D3-A3CB-7649BD68D324}" type="presParOf" srcId="{CA432D99-21CD-4B47-9764-D4845BA814E7}" destId="{4D043342-D489-4AE0-A4FA-FBC611A415A5}" srcOrd="0" destOrd="0" presId="urn:microsoft.com/office/officeart/2005/8/layout/vList2"/>
    <dgm:cxn modelId="{4CA1AC77-70C7-40E8-B67E-14EA4A10FC96}" type="presParOf" srcId="{CA432D99-21CD-4B47-9764-D4845BA814E7}" destId="{2DFF08F6-52C0-494E-8A39-FC5225D1C620}" srcOrd="1" destOrd="0" presId="urn:microsoft.com/office/officeart/2005/8/layout/vList2"/>
    <dgm:cxn modelId="{A381FBC0-B892-42CC-AF04-25E5A60BCE4F}" type="presParOf" srcId="{CA432D99-21CD-4B47-9764-D4845BA814E7}" destId="{2D896593-5514-4FB1-A308-2C5EB7ACC523}" srcOrd="2" destOrd="0" presId="urn:microsoft.com/office/officeart/2005/8/layout/vList2"/>
    <dgm:cxn modelId="{CDF50123-8D38-49E9-9E54-3A5D41580433}" type="presParOf" srcId="{CA432D99-21CD-4B47-9764-D4845BA814E7}" destId="{A94D4BB6-FDD9-4CFA-AD4E-17CF022B7690}" srcOrd="3" destOrd="0" presId="urn:microsoft.com/office/officeart/2005/8/layout/vList2"/>
    <dgm:cxn modelId="{8F3F4BD0-53BE-40B5-8475-10B6FA0FE508}" type="presParOf" srcId="{CA432D99-21CD-4B47-9764-D4845BA814E7}" destId="{B8C19A49-8838-4F19-AC00-77CE3C23A753}" srcOrd="4" destOrd="0" presId="urn:microsoft.com/office/officeart/2005/8/layout/vList2"/>
    <dgm:cxn modelId="{4CFD6BA4-6A8B-4424-809C-3B54B8EDB34F}" type="presParOf" srcId="{CA432D99-21CD-4B47-9764-D4845BA814E7}" destId="{33AE45C9-E8AE-4B10-A862-C49264352681}" srcOrd="5" destOrd="0" presId="urn:microsoft.com/office/officeart/2005/8/layout/vList2"/>
    <dgm:cxn modelId="{9F01A836-42CB-4023-A00D-5C3E2FC94224}" type="presParOf" srcId="{CA432D99-21CD-4B47-9764-D4845BA814E7}" destId="{8B62A302-ABF3-4BD9-93EA-A3BBA1DAEBB9}" srcOrd="6" destOrd="0" presId="urn:microsoft.com/office/officeart/2005/8/layout/vList2"/>
  </dgm:cxnLst>
  <dgm:bg/>
  <dgm:whole/>
</dgm:dataModel>
</file>

<file path=ppt/diagrams/layout1.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5" name="Прямоугольник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Прямоугольник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Прямоугольник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Прямоугольник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Подзаголовок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p:txBody>
          <a:bodyPr/>
          <a:lstStyle/>
          <a:p>
            <a:fld id="{19E7C2FD-CCC1-487F-A372-56423CD6DA0D}" type="datetimeFigureOut">
              <a:rPr lang="ru-RU" smtClean="0"/>
              <a:pPr/>
              <a:t>12.01.2013</a:t>
            </a:fld>
            <a:endParaRPr lang="ru-RU"/>
          </a:p>
        </p:txBody>
      </p:sp>
      <p:sp>
        <p:nvSpPr>
          <p:cNvPr id="17" name="Нижний колонтитул 16"/>
          <p:cNvSpPr>
            <a:spLocks noGrp="1"/>
          </p:cNvSpPr>
          <p:nvPr>
            <p:ph type="ftr" sz="quarter" idx="11"/>
          </p:nvPr>
        </p:nvSpPr>
        <p:spPr/>
        <p:txBody>
          <a:bodyPr/>
          <a:lstStyle/>
          <a:p>
            <a:endParaRPr lang="ru-RU"/>
          </a:p>
        </p:txBody>
      </p:sp>
      <p:sp>
        <p:nvSpPr>
          <p:cNvPr id="7" name="Прямая соединительная линия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Прямоугольник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Овал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Овал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Номер слайда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F7E78AF1-FA87-4628-B5B8-29F4666B08BA}" type="slidenum">
              <a:rPr lang="ru-RU" smtClean="0"/>
              <a:pPr/>
              <a:t>‹#›</a:t>
            </a:fld>
            <a:endParaRPr lang="ru-RU"/>
          </a:p>
        </p:txBody>
      </p:sp>
      <p:sp>
        <p:nvSpPr>
          <p:cNvPr id="8" name="Заголовок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ru-RU" smtClean="0"/>
              <a:t>Образец заголовка</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19E7C2FD-CCC1-487F-A372-56423CD6DA0D}" type="datetimeFigureOut">
              <a:rPr lang="ru-RU" smtClean="0"/>
              <a:pPr/>
              <a:t>12.01.2013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7E78AF1-FA87-4628-B5B8-29F4666B08BA}"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7" name="Прямоугольник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Прямоугольник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Прямоугольник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Прямоугольник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Прямоугольник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Прямоугольник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Прямая соединительная линия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Овал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Овал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Номер слайда 5"/>
          <p:cNvSpPr>
            <a:spLocks noGrp="1"/>
          </p:cNvSpPr>
          <p:nvPr>
            <p:ph type="sldNum" sz="quarter" idx="12"/>
          </p:nvPr>
        </p:nvSpPr>
        <p:spPr>
          <a:xfrm>
            <a:off x="6915912" y="3009901"/>
            <a:ext cx="457200" cy="441325"/>
          </a:xfrm>
        </p:spPr>
        <p:txBody>
          <a:bodyPr/>
          <a:lstStyle/>
          <a:p>
            <a:fld id="{F7E78AF1-FA87-4628-B5B8-29F4666B08BA}" type="slidenum">
              <a:rPr lang="ru-RU" smtClean="0"/>
              <a:pPr/>
              <a:t>‹#›</a:t>
            </a:fld>
            <a:endParaRPr lang="ru-RU"/>
          </a:p>
        </p:txBody>
      </p:sp>
      <p:sp>
        <p:nvSpPr>
          <p:cNvPr id="3" name="Вертикальный текст 2"/>
          <p:cNvSpPr>
            <a:spLocks noGrp="1"/>
          </p:cNvSpPr>
          <p:nvPr>
            <p:ph type="body" orient="vert" idx="1"/>
          </p:nvPr>
        </p:nvSpPr>
        <p:spPr>
          <a:xfrm>
            <a:off x="304800" y="304800"/>
            <a:ext cx="6553200" cy="5821366"/>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19E7C2FD-CCC1-487F-A372-56423CD6DA0D}" type="datetimeFigureOut">
              <a:rPr lang="ru-RU" smtClean="0"/>
              <a:pPr/>
              <a:t>12.01.2013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2" name="Вертикальный заголовок 1"/>
          <p:cNvSpPr>
            <a:spLocks noGrp="1"/>
          </p:cNvSpPr>
          <p:nvPr>
            <p:ph type="title" orient="vert"/>
          </p:nvPr>
        </p:nvSpPr>
        <p:spPr>
          <a:xfrm>
            <a:off x="7391400" y="304801"/>
            <a:ext cx="1447800" cy="5851525"/>
          </a:xfrm>
        </p:spPr>
        <p:txBody>
          <a:bodyPr vert="eaVert"/>
          <a:lstStyle/>
          <a:p>
            <a:r>
              <a:rPr kumimoji="0" lang="ru-RU" smtClean="0"/>
              <a:t>Образец заголовка</a:t>
            </a:r>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solidFill>
                  <a:schemeClr val="accent3">
                    <a:shade val="75000"/>
                  </a:schemeClr>
                </a:solidFill>
              </a:defRPr>
            </a:lvl1pPr>
          </a:lstStyle>
          <a:p>
            <a:r>
              <a:rPr kumimoji="0" lang="ru-RU" smtClean="0"/>
              <a:t>Образец заголовка</a:t>
            </a:r>
            <a:endParaRPr kumimoji="0" lang="en-US"/>
          </a:p>
        </p:txBody>
      </p:sp>
      <p:sp>
        <p:nvSpPr>
          <p:cNvPr id="4" name="Дата 3"/>
          <p:cNvSpPr>
            <a:spLocks noGrp="1"/>
          </p:cNvSpPr>
          <p:nvPr>
            <p:ph type="dt" sz="half" idx="10"/>
          </p:nvPr>
        </p:nvSpPr>
        <p:spPr/>
        <p:txBody>
          <a:bodyPr/>
          <a:lstStyle/>
          <a:p>
            <a:fld id="{19E7C2FD-CCC1-487F-A372-56423CD6DA0D}" type="datetimeFigureOut">
              <a:rPr lang="ru-RU" smtClean="0"/>
              <a:pPr/>
              <a:t>12.01.2013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a:xfrm>
            <a:off x="4361688" y="1026372"/>
            <a:ext cx="457200" cy="441325"/>
          </a:xfrm>
        </p:spPr>
        <p:txBody>
          <a:bodyPr/>
          <a:lstStyle/>
          <a:p>
            <a:fld id="{F7E78AF1-FA87-4628-B5B8-29F4666B08BA}" type="slidenum">
              <a:rPr lang="ru-RU" smtClean="0"/>
              <a:pPr/>
              <a:t>‹#›</a:t>
            </a:fld>
            <a:endParaRPr lang="ru-RU"/>
          </a:p>
        </p:txBody>
      </p:sp>
      <p:sp>
        <p:nvSpPr>
          <p:cNvPr id="8" name="Содержимое 7"/>
          <p:cNvSpPr>
            <a:spLocks noGrp="1"/>
          </p:cNvSpPr>
          <p:nvPr>
            <p:ph sz="quarter" idx="1"/>
          </p:nvPr>
        </p:nvSpPr>
        <p:spPr>
          <a:xfrm>
            <a:off x="301752" y="1527048"/>
            <a:ext cx="850392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7" name="Прямоугольник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Прямоугольник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Прямоугольник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Прямоугольник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Прямоугольник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Текст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13" name="Прямоугольник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Прямоугольник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Нижний колонтитул 4"/>
          <p:cNvSpPr>
            <a:spLocks noGrp="1"/>
          </p:cNvSpPr>
          <p:nvPr>
            <p:ph type="ftr" sz="quarter" idx="11"/>
          </p:nvPr>
        </p:nvSpPr>
        <p:spPr/>
        <p:txBody>
          <a:bodyPr/>
          <a:lstStyle/>
          <a:p>
            <a:endParaRPr lang="ru-RU"/>
          </a:p>
        </p:txBody>
      </p:sp>
      <p:sp>
        <p:nvSpPr>
          <p:cNvPr id="4" name="Дата 3"/>
          <p:cNvSpPr>
            <a:spLocks noGrp="1"/>
          </p:cNvSpPr>
          <p:nvPr>
            <p:ph type="dt" sz="half" idx="10"/>
          </p:nvPr>
        </p:nvSpPr>
        <p:spPr/>
        <p:txBody>
          <a:bodyPr/>
          <a:lstStyle/>
          <a:p>
            <a:fld id="{19E7C2FD-CCC1-487F-A372-56423CD6DA0D}" type="datetimeFigureOut">
              <a:rPr lang="ru-RU" smtClean="0"/>
              <a:pPr/>
              <a:t>12.01.2013</a:t>
            </a:fld>
            <a:endParaRPr lang="ru-RU"/>
          </a:p>
        </p:txBody>
      </p:sp>
      <p:sp>
        <p:nvSpPr>
          <p:cNvPr id="8" name="Прямая соединительная линия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Овал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Овал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Номер слайда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F7E78AF1-FA87-4628-B5B8-29F4666B08BA}" type="slidenum">
              <a:rPr lang="ru-RU" smtClean="0"/>
              <a:pPr/>
              <a:t>‹#›</a:t>
            </a:fld>
            <a:endParaRPr lang="ru-RU"/>
          </a:p>
        </p:txBody>
      </p:sp>
      <p:sp>
        <p:nvSpPr>
          <p:cNvPr id="2" name="Заголовок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ru-RU" smtClean="0"/>
              <a:t>Образец заголовка</a:t>
            </a:r>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1752" y="228600"/>
            <a:ext cx="8534400" cy="758952"/>
          </a:xfrm>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a:xfrm>
            <a:off x="5791200" y="6409944"/>
            <a:ext cx="3044952" cy="365760"/>
          </a:xfrm>
        </p:spPr>
        <p:txBody>
          <a:bodyPr/>
          <a:lstStyle/>
          <a:p>
            <a:fld id="{19E7C2FD-CCC1-487F-A372-56423CD6DA0D}" type="datetimeFigureOut">
              <a:rPr lang="ru-RU" smtClean="0"/>
              <a:pPr/>
              <a:t>12.01.2013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7E78AF1-FA87-4628-B5B8-29F4666B08BA}" type="slidenum">
              <a:rPr lang="ru-RU" smtClean="0"/>
              <a:pPr/>
              <a:t>‹#›</a:t>
            </a:fld>
            <a:endParaRPr lang="ru-RU"/>
          </a:p>
        </p:txBody>
      </p:sp>
      <p:sp>
        <p:nvSpPr>
          <p:cNvPr id="8" name="Прямая соединительная линия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Содержимое 9"/>
          <p:cNvSpPr>
            <a:spLocks noGrp="1"/>
          </p:cNvSpPr>
          <p:nvPr>
            <p:ph sz="half" idx="1"/>
          </p:nvPr>
        </p:nvSpPr>
        <p:spPr>
          <a:xfrm>
            <a:off x="301752" y="1371600"/>
            <a:ext cx="4038600" cy="4681728"/>
          </a:xfrm>
        </p:spPr>
        <p:txBody>
          <a:bodyPr/>
          <a:lstStyle>
            <a:lvl1pPr>
              <a:defRPr sz="2500"/>
            </a:lvl1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2" name="Содержимое 11"/>
          <p:cNvSpPr>
            <a:spLocks noGrp="1"/>
          </p:cNvSpPr>
          <p:nvPr>
            <p:ph sz="half" idx="2"/>
          </p:nvPr>
        </p:nvSpPr>
        <p:spPr>
          <a:xfrm>
            <a:off x="4800600" y="1371600"/>
            <a:ext cx="4038600" cy="4681728"/>
          </a:xfrm>
        </p:spPr>
        <p:txBody>
          <a:bodyPr/>
          <a:lstStyle>
            <a:lvl1pPr>
              <a:defRPr sz="2500"/>
            </a:lvl1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10" name="Прямая соединительная линия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Прямоугольник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Прямоугольник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Прямоугольник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Прямоугольник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Прямоугольник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оугольник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Текст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7" name="Дата 6"/>
          <p:cNvSpPr>
            <a:spLocks noGrp="1"/>
          </p:cNvSpPr>
          <p:nvPr>
            <p:ph type="dt" sz="half" idx="10"/>
          </p:nvPr>
        </p:nvSpPr>
        <p:spPr/>
        <p:txBody>
          <a:bodyPr/>
          <a:lstStyle/>
          <a:p>
            <a:fld id="{19E7C2FD-CCC1-487F-A372-56423CD6DA0D}" type="datetimeFigureOut">
              <a:rPr lang="ru-RU" smtClean="0"/>
              <a:pPr/>
              <a:t>12.01.2013</a:t>
            </a:fld>
            <a:endParaRPr lang="ru-RU"/>
          </a:p>
        </p:txBody>
      </p:sp>
      <p:sp>
        <p:nvSpPr>
          <p:cNvPr id="8" name="Нижний колонтитул 7"/>
          <p:cNvSpPr>
            <a:spLocks noGrp="1"/>
          </p:cNvSpPr>
          <p:nvPr>
            <p:ph type="ftr" sz="quarter" idx="11"/>
          </p:nvPr>
        </p:nvSpPr>
        <p:spPr>
          <a:xfrm>
            <a:off x="304800" y="6409944"/>
            <a:ext cx="3581400" cy="365760"/>
          </a:xfrm>
        </p:spPr>
        <p:txBody>
          <a:bodyPr/>
          <a:lstStyle/>
          <a:p>
            <a:endParaRPr lang="ru-RU"/>
          </a:p>
        </p:txBody>
      </p:sp>
      <p:sp>
        <p:nvSpPr>
          <p:cNvPr id="15" name="Прямая соединительная линия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Содержимое 23"/>
          <p:cNvSpPr>
            <a:spLocks noGrp="1"/>
          </p:cNvSpPr>
          <p:nvPr>
            <p:ph sz="quarter" idx="2"/>
          </p:nvPr>
        </p:nvSpPr>
        <p:spPr>
          <a:xfrm>
            <a:off x="301752" y="2471383"/>
            <a:ext cx="4041648" cy="3818404"/>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6" name="Содержимое 25"/>
          <p:cNvSpPr>
            <a:spLocks noGrp="1"/>
          </p:cNvSpPr>
          <p:nvPr>
            <p:ph sz="quarter" idx="4"/>
          </p:nvPr>
        </p:nvSpPr>
        <p:spPr>
          <a:xfrm>
            <a:off x="4800600" y="2471383"/>
            <a:ext cx="4038600" cy="382219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Овал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Овал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Номер слайда 8"/>
          <p:cNvSpPr>
            <a:spLocks noGrp="1"/>
          </p:cNvSpPr>
          <p:nvPr>
            <p:ph type="sldNum" sz="quarter" idx="12"/>
          </p:nvPr>
        </p:nvSpPr>
        <p:spPr>
          <a:xfrm>
            <a:off x="4343400" y="1042416"/>
            <a:ext cx="457200" cy="441325"/>
          </a:xfrm>
        </p:spPr>
        <p:txBody>
          <a:bodyPr/>
          <a:lstStyle>
            <a:lvl1pPr algn="ctr">
              <a:defRPr/>
            </a:lvl1pPr>
          </a:lstStyle>
          <a:p>
            <a:fld id="{F7E78AF1-FA87-4628-B5B8-29F4666B08BA}" type="slidenum">
              <a:rPr lang="ru-RU" smtClean="0"/>
              <a:pPr/>
              <a:t>‹#›</a:t>
            </a:fld>
            <a:endParaRPr lang="ru-RU"/>
          </a:p>
        </p:txBody>
      </p:sp>
      <p:sp>
        <p:nvSpPr>
          <p:cNvPr id="23" name="Заголовок 22"/>
          <p:cNvSpPr>
            <a:spLocks noGrp="1"/>
          </p:cNvSpPr>
          <p:nvPr>
            <p:ph type="title"/>
          </p:nvPr>
        </p:nvSpPr>
        <p:spPr/>
        <p:txBody>
          <a:bodyPr rtlCol="0" anchor="b" anchorCtr="0"/>
          <a:lstStyle/>
          <a:p>
            <a:r>
              <a:rPr kumimoji="0" lang="ru-RU" smtClean="0"/>
              <a:t>Образец заголовка</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19E7C2FD-CCC1-487F-A372-56423CD6DA0D}" type="datetimeFigureOut">
              <a:rPr lang="ru-RU" smtClean="0"/>
              <a:pPr/>
              <a:t>12.01.2013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a:xfrm>
            <a:off x="4343400" y="1036020"/>
            <a:ext cx="457200" cy="441325"/>
          </a:xfrm>
        </p:spPr>
        <p:txBody>
          <a:bodyPr/>
          <a:lstStyle/>
          <a:p>
            <a:fld id="{F7E78AF1-FA87-4628-B5B8-29F4666B08BA}"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7" name="Прямоугольник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Прямоугольник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Прямоугольник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Прямоугольник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Прямоугольник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Прямоугольник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Дата 1"/>
          <p:cNvSpPr>
            <a:spLocks noGrp="1"/>
          </p:cNvSpPr>
          <p:nvPr>
            <p:ph type="dt" sz="half" idx="10"/>
          </p:nvPr>
        </p:nvSpPr>
        <p:spPr/>
        <p:txBody>
          <a:bodyPr/>
          <a:lstStyle/>
          <a:p>
            <a:fld id="{19E7C2FD-CCC1-487F-A372-56423CD6DA0D}" type="datetimeFigureOut">
              <a:rPr lang="ru-RU" smtClean="0"/>
              <a:pPr/>
              <a:t>12.01.2013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a:xfrm>
            <a:off x="4267200" y="6324600"/>
            <a:ext cx="609600" cy="441324"/>
          </a:xfrm>
        </p:spPr>
        <p:txBody>
          <a:bodyPr/>
          <a:lstStyle>
            <a:lvl1pPr>
              <a:defRPr>
                <a:solidFill>
                  <a:srgbClr val="FFFFFF"/>
                </a:solidFill>
              </a:defRPr>
            </a:lvl1pPr>
          </a:lstStyle>
          <a:p>
            <a:fld id="{F7E78AF1-FA87-4628-B5B8-29F4666B08BA}"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9" name="Прямоугольник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Прямоугольник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Прямоугольник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Прямоугольник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Прямоугольник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8" name="Прямоугольник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Прямая соединительная линия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Содержимое 19"/>
          <p:cNvSpPr>
            <a:spLocks noGrp="1"/>
          </p:cNvSpPr>
          <p:nvPr>
            <p:ph sz="quarter" idx="1"/>
          </p:nvPr>
        </p:nvSpPr>
        <p:spPr>
          <a:xfrm>
            <a:off x="3124200" y="685800"/>
            <a:ext cx="5638800" cy="5410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Овал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Овал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Номер слайда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F7E78AF1-FA87-4628-B5B8-29F4666B08BA}" type="slidenum">
              <a:rPr lang="ru-RU" smtClean="0"/>
              <a:pPr/>
              <a:t>‹#›</a:t>
            </a:fld>
            <a:endParaRPr lang="ru-RU"/>
          </a:p>
        </p:txBody>
      </p:sp>
      <p:sp>
        <p:nvSpPr>
          <p:cNvPr id="21" name="Прямоугольник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Дата 4"/>
          <p:cNvSpPr>
            <a:spLocks noGrp="1"/>
          </p:cNvSpPr>
          <p:nvPr>
            <p:ph type="dt" sz="half" idx="10"/>
          </p:nvPr>
        </p:nvSpPr>
        <p:spPr/>
        <p:txBody>
          <a:bodyPr/>
          <a:lstStyle/>
          <a:p>
            <a:fld id="{19E7C2FD-CCC1-487F-A372-56423CD6DA0D}" type="datetimeFigureOut">
              <a:rPr lang="ru-RU" smtClean="0"/>
              <a:pPr/>
              <a:t>12.01.2013</a:t>
            </a:fld>
            <a:endParaRPr lang="ru-RU"/>
          </a:p>
        </p:txBody>
      </p:sp>
      <p:sp>
        <p:nvSpPr>
          <p:cNvPr id="6" name="Нижний колонтитул 5"/>
          <p:cNvSpPr>
            <a:spLocks noGrp="1"/>
          </p:cNvSpPr>
          <p:nvPr>
            <p:ph type="ftr" sz="quarter" idx="11"/>
          </p:nvPr>
        </p:nvSpPr>
        <p:spPr>
          <a:xfrm>
            <a:off x="301752" y="6410848"/>
            <a:ext cx="3383280" cy="365760"/>
          </a:xfrm>
        </p:spPr>
        <p:txBody>
          <a:bodyPr/>
          <a:lstStyle/>
          <a:p>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1" name="Прямая соединительная линия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Прямоугольник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Прямоугольник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Прямоугольник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Прямоугольник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Прямоугольник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Прямоугольник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Овал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Овал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Номер слайда 6"/>
          <p:cNvSpPr>
            <a:spLocks noGrp="1"/>
          </p:cNvSpPr>
          <p:nvPr>
            <p:ph type="sldNum" sz="quarter" idx="12"/>
          </p:nvPr>
        </p:nvSpPr>
        <p:spPr>
          <a:xfrm>
            <a:off x="1371600" y="312738"/>
            <a:ext cx="457200" cy="441325"/>
          </a:xfrm>
        </p:spPr>
        <p:txBody>
          <a:bodyPr/>
          <a:lstStyle/>
          <a:p>
            <a:fld id="{F7E78AF1-FA87-4628-B5B8-29F4666B08BA}" type="slidenum">
              <a:rPr lang="ru-RU" smtClean="0"/>
              <a:pPr/>
              <a:t>‹#›</a:t>
            </a:fld>
            <a:endParaRPr lang="ru-RU"/>
          </a:p>
        </p:txBody>
      </p:sp>
      <p:sp>
        <p:nvSpPr>
          <p:cNvPr id="2" name="Заголовок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3000375" y="609600"/>
            <a:ext cx="5867400" cy="4267200"/>
          </a:xfrm>
        </p:spPr>
        <p:txBody>
          <a:bodyPr/>
          <a:lstStyle>
            <a:lvl1pPr marL="0" indent="0">
              <a:buNone/>
              <a:defRPr sz="3200"/>
            </a:lvl1pPr>
          </a:lstStyle>
          <a:p>
            <a:r>
              <a:rPr kumimoji="0" lang="ru-RU" smtClean="0"/>
              <a:t>Вставка рисунка</a:t>
            </a:r>
            <a:endParaRPr kumimoji="0" lang="en-US" dirty="0"/>
          </a:p>
        </p:txBody>
      </p:sp>
      <p:sp>
        <p:nvSpPr>
          <p:cNvPr id="4" name="Текст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22" name="Прямоугольник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Дата 4"/>
          <p:cNvSpPr>
            <a:spLocks noGrp="1"/>
          </p:cNvSpPr>
          <p:nvPr>
            <p:ph type="dt" sz="half" idx="10"/>
          </p:nvPr>
        </p:nvSpPr>
        <p:spPr>
          <a:xfrm>
            <a:off x="5788152" y="6404984"/>
            <a:ext cx="3044952" cy="365760"/>
          </a:xfrm>
        </p:spPr>
        <p:txBody>
          <a:bodyPr/>
          <a:lstStyle/>
          <a:p>
            <a:fld id="{19E7C2FD-CCC1-487F-A372-56423CD6DA0D}" type="datetimeFigureOut">
              <a:rPr lang="ru-RU" smtClean="0"/>
              <a:pPr/>
              <a:t>12.01.2013</a:t>
            </a:fld>
            <a:endParaRPr lang="ru-RU"/>
          </a:p>
        </p:txBody>
      </p:sp>
      <p:sp>
        <p:nvSpPr>
          <p:cNvPr id="6" name="Нижний колонтитул 5"/>
          <p:cNvSpPr>
            <a:spLocks noGrp="1"/>
          </p:cNvSpPr>
          <p:nvPr>
            <p:ph type="ftr" sz="quarter" idx="11"/>
          </p:nvPr>
        </p:nvSpPr>
        <p:spPr>
          <a:xfrm>
            <a:off x="301752" y="6410848"/>
            <a:ext cx="3584448" cy="365760"/>
          </a:xfrm>
        </p:spPr>
        <p:txBody>
          <a:bodyPr/>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7" name="Прямоугольник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Прямоугольник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Прямоугольник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Прямоугольник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Дата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19E7C2FD-CCC1-487F-A372-56423CD6DA0D}" type="datetimeFigureOut">
              <a:rPr lang="ru-RU" smtClean="0"/>
              <a:pPr/>
              <a:t>12.01.2013</a:t>
            </a:fld>
            <a:endParaRPr lang="ru-RU"/>
          </a:p>
        </p:txBody>
      </p:sp>
      <p:sp>
        <p:nvSpPr>
          <p:cNvPr id="3" name="Нижний колонтитул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ru-RU"/>
          </a:p>
        </p:txBody>
      </p:sp>
      <p:sp>
        <p:nvSpPr>
          <p:cNvPr id="8" name="Прямоугольник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Прямая соединительная линия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Овал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Овал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Номер слайда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F7E78AF1-FA87-4628-B5B8-29F4666B08BA}" type="slidenum">
              <a:rPr lang="ru-RU" smtClean="0"/>
              <a:pPr/>
              <a:t>‹#›</a:t>
            </a:fld>
            <a:endParaRPr lang="ru-RU"/>
          </a:p>
        </p:txBody>
      </p:sp>
      <p:sp>
        <p:nvSpPr>
          <p:cNvPr id="22" name="Заголовок 21"/>
          <p:cNvSpPr>
            <a:spLocks noGrp="1"/>
          </p:cNvSpPr>
          <p:nvPr>
            <p:ph type="title"/>
          </p:nvPr>
        </p:nvSpPr>
        <p:spPr>
          <a:xfrm>
            <a:off x="301752" y="228600"/>
            <a:ext cx="8534400" cy="758952"/>
          </a:xfrm>
          <a:prstGeom prst="rect">
            <a:avLst/>
          </a:prstGeom>
        </p:spPr>
        <p:txBody>
          <a:bodyPr vert="horz" anchor="b">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8.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Layout" Target="../diagrams/layout2.xml"/><Relationship Id="rId7" Type="http://schemas.openxmlformats.org/officeDocument/2006/relationships/image" Target="../media/image10.png"/><Relationship Id="rId2" Type="http://schemas.openxmlformats.org/officeDocument/2006/relationships/diagramData" Target="../diagrams/data2.xml"/><Relationship Id="rId1" Type="http://schemas.openxmlformats.org/officeDocument/2006/relationships/slideLayout" Target="../slideLayouts/slideLayout8.xml"/><Relationship Id="rId6" Type="http://schemas.openxmlformats.org/officeDocument/2006/relationships/image" Target="../media/image9.png"/><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5.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5.xml"/><Relationship Id="rId5" Type="http://schemas.openxmlformats.org/officeDocument/2006/relationships/image" Target="../media/image18.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5.xml"/><Relationship Id="rId5" Type="http://schemas.openxmlformats.org/officeDocument/2006/relationships/image" Target="../media/image22.png"/><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5.xml"/><Relationship Id="rId5" Type="http://schemas.openxmlformats.org/officeDocument/2006/relationships/image" Target="../media/image26.png"/><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371600" y="2819400"/>
            <a:ext cx="6843738" cy="1752600"/>
          </a:xfrm>
          <a:solidFill>
            <a:schemeClr val="accent2">
              <a:lumMod val="60000"/>
              <a:lumOff val="40000"/>
            </a:schemeClr>
          </a:solidFill>
        </p:spPr>
        <p:txBody>
          <a:bodyPr>
            <a:normAutofit fontScale="85000" lnSpcReduction="20000"/>
          </a:bodyPr>
          <a:lstStyle/>
          <a:p>
            <a:r>
              <a:rPr lang="ru-RU" sz="3000" dirty="0" err="1" smtClean="0"/>
              <a:t>Розділ</a:t>
            </a:r>
            <a:r>
              <a:rPr lang="ru-RU" sz="3000" dirty="0" smtClean="0"/>
              <a:t> 21</a:t>
            </a:r>
            <a:endParaRPr lang="en-US" sz="3000" dirty="0" smtClean="0"/>
          </a:p>
          <a:p>
            <a:r>
              <a:rPr lang="uk-UA" sz="5400"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Пошук  інформації в  Інтернет</a:t>
            </a:r>
            <a:endParaRPr lang="ru-RU" sz="5400"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
        <p:nvSpPr>
          <p:cNvPr id="2" name="Заголовок 1"/>
          <p:cNvSpPr>
            <a:spLocks noGrp="1"/>
          </p:cNvSpPr>
          <p:nvPr>
            <p:ph type="ctrTitle"/>
          </p:nvPr>
        </p:nvSpPr>
        <p:spPr/>
        <p:txBody>
          <a:bodyPr>
            <a:normAutofit/>
          </a:bodyPr>
          <a:lstStyle/>
          <a:p>
            <a:r>
              <a:rPr lang="uk-UA" dirty="0" smtClean="0"/>
              <a:t>Інформатика</a:t>
            </a:r>
            <a:br>
              <a:rPr lang="uk-UA" dirty="0" smtClean="0"/>
            </a:br>
            <a:r>
              <a:rPr lang="uk-UA" dirty="0" smtClean="0"/>
              <a:t>9 клас</a:t>
            </a:r>
            <a:r>
              <a:rPr lang="ru-RU" dirty="0" smtClean="0"/>
              <a:t> </a:t>
            </a:r>
            <a:endParaRPr lang="ru-RU" dirty="0"/>
          </a:p>
        </p:txBody>
      </p:sp>
      <p:pic>
        <p:nvPicPr>
          <p:cNvPr id="3074" name="Picture 2"/>
          <p:cNvPicPr>
            <a:picLocks noChangeAspect="1" noChangeArrowheads="1"/>
          </p:cNvPicPr>
          <p:nvPr/>
        </p:nvPicPr>
        <p:blipFill>
          <a:blip r:embed="rId2"/>
          <a:srcRect/>
          <a:stretch>
            <a:fillRect/>
          </a:stretch>
        </p:blipFill>
        <p:spPr bwMode="auto">
          <a:xfrm>
            <a:off x="214282" y="3000372"/>
            <a:ext cx="1214446" cy="1214446"/>
          </a:xfrm>
          <a:prstGeom prst="rect">
            <a:avLst/>
          </a:prstGeom>
          <a:noFill/>
          <a:ln w="9525">
            <a:noFill/>
            <a:miter lim="800000"/>
            <a:headEnd/>
            <a:tailEnd/>
          </a:ln>
          <a:effectLst/>
        </p:spPr>
      </p:pic>
      <p:sp>
        <p:nvSpPr>
          <p:cNvPr id="6" name="Прямоугольник 5"/>
          <p:cNvSpPr/>
          <p:nvPr/>
        </p:nvSpPr>
        <p:spPr>
          <a:xfrm>
            <a:off x="1714480" y="4786322"/>
            <a:ext cx="6072198" cy="1477328"/>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defPPr>
              <a:defRPr lang="ru-RU"/>
            </a:defPPr>
            <a:lvl1pPr algn="l" rtl="0" fontAlgn="base">
              <a:spcBef>
                <a:spcPct val="0"/>
              </a:spcBef>
              <a:spcAft>
                <a:spcPct val="0"/>
              </a:spcAft>
              <a:defRPr kern="1200">
                <a:solidFill>
                  <a:schemeClr val="dk1"/>
                </a:solidFill>
                <a:latin typeface="+mn-lt"/>
                <a:ea typeface="+mn-ea"/>
                <a:cs typeface="+mn-cs"/>
              </a:defRPr>
            </a:lvl1pPr>
            <a:lvl2pPr marL="457200" algn="l" rtl="0" fontAlgn="base">
              <a:spcBef>
                <a:spcPct val="0"/>
              </a:spcBef>
              <a:spcAft>
                <a:spcPct val="0"/>
              </a:spcAft>
              <a:defRPr kern="1200">
                <a:solidFill>
                  <a:schemeClr val="dk1"/>
                </a:solidFill>
                <a:latin typeface="+mn-lt"/>
                <a:ea typeface="+mn-ea"/>
                <a:cs typeface="+mn-cs"/>
              </a:defRPr>
            </a:lvl2pPr>
            <a:lvl3pPr marL="914400" algn="l" rtl="0" fontAlgn="base">
              <a:spcBef>
                <a:spcPct val="0"/>
              </a:spcBef>
              <a:spcAft>
                <a:spcPct val="0"/>
              </a:spcAft>
              <a:defRPr kern="1200">
                <a:solidFill>
                  <a:schemeClr val="dk1"/>
                </a:solidFill>
                <a:latin typeface="+mn-lt"/>
                <a:ea typeface="+mn-ea"/>
                <a:cs typeface="+mn-cs"/>
              </a:defRPr>
            </a:lvl3pPr>
            <a:lvl4pPr marL="1371600" algn="l" rtl="0" fontAlgn="base">
              <a:spcBef>
                <a:spcPct val="0"/>
              </a:spcBef>
              <a:spcAft>
                <a:spcPct val="0"/>
              </a:spcAft>
              <a:defRPr kern="1200">
                <a:solidFill>
                  <a:schemeClr val="dk1"/>
                </a:solidFill>
                <a:latin typeface="+mn-lt"/>
                <a:ea typeface="+mn-ea"/>
                <a:cs typeface="+mn-cs"/>
              </a:defRPr>
            </a:lvl4pPr>
            <a:lvl5pPr marL="1828800" algn="l" rtl="0" fontAlgn="base">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algn="ctr" fontAlgn="auto">
              <a:spcBef>
                <a:spcPts val="0"/>
              </a:spcBef>
              <a:spcAft>
                <a:spcPts val="0"/>
              </a:spcAft>
              <a:defRPr/>
            </a:pPr>
            <a:r>
              <a:rPr lang="uk-UA" b="1" dirty="0">
                <a:effectLst>
                  <a:outerShdw blurRad="38100" dist="38100" dir="2700000" algn="tl">
                    <a:srgbClr val="000000">
                      <a:alpha val="43137"/>
                    </a:srgbClr>
                  </a:outerShdw>
                </a:effectLst>
              </a:rPr>
              <a:t>Навчальна презентація </a:t>
            </a:r>
            <a:endParaRPr lang="uk-UA" b="1" dirty="0" smtClean="0">
              <a:effectLst>
                <a:outerShdw blurRad="38100" dist="38100" dir="2700000" algn="tl">
                  <a:srgbClr val="000000">
                    <a:alpha val="43137"/>
                  </a:srgbClr>
                </a:outerShdw>
              </a:effectLst>
            </a:endParaRPr>
          </a:p>
          <a:p>
            <a:pPr algn="ctr" fontAlgn="auto">
              <a:spcBef>
                <a:spcPts val="0"/>
              </a:spcBef>
              <a:spcAft>
                <a:spcPts val="0"/>
              </a:spcAft>
              <a:defRPr/>
            </a:pPr>
            <a:r>
              <a:rPr lang="uk-UA" b="1" dirty="0" smtClean="0">
                <a:effectLst>
                  <a:outerShdw blurRad="38100" dist="38100" dir="2700000" algn="tl">
                    <a:srgbClr val="000000">
                      <a:alpha val="43137"/>
                    </a:srgbClr>
                  </a:outerShdw>
                </a:effectLst>
              </a:rPr>
              <a:t>з  </a:t>
            </a:r>
            <a:r>
              <a:rPr lang="uk-UA" b="1" dirty="0">
                <a:effectLst>
                  <a:outerShdw blurRad="38100" dist="38100" dir="2700000" algn="tl">
                    <a:srgbClr val="000000">
                      <a:alpha val="43137"/>
                    </a:srgbClr>
                  </a:outerShdw>
                </a:effectLst>
              </a:rPr>
              <a:t>інформатики для 9 </a:t>
            </a:r>
            <a:r>
              <a:rPr lang="uk-UA" b="1" dirty="0" smtClean="0">
                <a:effectLst>
                  <a:outerShdw blurRad="38100" dist="38100" dir="2700000" algn="tl">
                    <a:srgbClr val="000000">
                      <a:alpha val="43137"/>
                    </a:srgbClr>
                  </a:outerShdw>
                </a:effectLst>
              </a:rPr>
              <a:t>класу</a:t>
            </a:r>
            <a:endParaRPr lang="en-US" b="1" dirty="0" smtClean="0">
              <a:effectLst>
                <a:outerShdw blurRad="38100" dist="38100" dir="2700000" algn="tl">
                  <a:srgbClr val="000000">
                    <a:alpha val="43137"/>
                  </a:srgbClr>
                </a:outerShdw>
              </a:effectLst>
            </a:endParaRPr>
          </a:p>
          <a:p>
            <a:pPr algn="ctr" fontAlgn="auto">
              <a:spcBef>
                <a:spcPts val="0"/>
              </a:spcBef>
              <a:spcAft>
                <a:spcPts val="0"/>
              </a:spcAft>
              <a:defRPr/>
            </a:pPr>
            <a:r>
              <a:rPr lang="uk-UA" i="1" dirty="0" smtClean="0"/>
              <a:t>Підготовлена та </a:t>
            </a:r>
            <a:r>
              <a:rPr lang="uk-UA" i="1" dirty="0" err="1"/>
              <a:t>в</a:t>
            </a:r>
            <a:r>
              <a:rPr lang="uk-UA" i="1" dirty="0" err="1" smtClean="0"/>
              <a:t>ідкорегована</a:t>
            </a:r>
            <a:r>
              <a:rPr lang="uk-UA" i="1" dirty="0" smtClean="0"/>
              <a:t> вчителем </a:t>
            </a:r>
          </a:p>
          <a:p>
            <a:pPr algn="ctr" fontAlgn="auto">
              <a:spcBef>
                <a:spcPts val="0"/>
              </a:spcBef>
              <a:spcAft>
                <a:spcPts val="0"/>
              </a:spcAft>
              <a:defRPr/>
            </a:pPr>
            <a:r>
              <a:rPr lang="uk-UA" i="1" dirty="0" smtClean="0"/>
              <a:t>інформатики Бережанської гімназії  </a:t>
            </a:r>
            <a:r>
              <a:rPr lang="uk-UA" i="1" dirty="0" err="1" smtClean="0"/>
              <a:t>ім.Б.Лепкого</a:t>
            </a:r>
            <a:endParaRPr lang="uk-UA" i="1" dirty="0" smtClean="0"/>
          </a:p>
          <a:p>
            <a:pPr algn="ctr" fontAlgn="auto">
              <a:spcBef>
                <a:spcPts val="0"/>
              </a:spcBef>
              <a:spcAft>
                <a:spcPts val="0"/>
              </a:spcAft>
              <a:defRPr/>
            </a:pPr>
            <a:r>
              <a:rPr lang="uk-UA" i="1" dirty="0" smtClean="0"/>
              <a:t>Цідило Я.Й.</a:t>
            </a:r>
            <a:endParaRPr lang="uk-UA" i="1" dirty="0"/>
          </a:p>
        </p:txBody>
      </p:sp>
    </p:spTree>
  </p:cSld>
  <p:clrMapOvr>
    <a:masterClrMapping/>
  </p:clrMapOvr>
  <p:transition>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000" y="914400"/>
            <a:ext cx="2362200" cy="1300154"/>
          </a:xfrm>
        </p:spPr>
        <p:txBody>
          <a:bodyPr/>
          <a:lstStyle/>
          <a:p>
            <a:r>
              <a:rPr lang="uk-UA" dirty="0" smtClean="0"/>
              <a:t>Засоби пошуку інформації в Інтернет</a:t>
            </a:r>
            <a:endParaRPr lang="ru-RU" dirty="0"/>
          </a:p>
        </p:txBody>
      </p:sp>
      <p:sp>
        <p:nvSpPr>
          <p:cNvPr id="3" name="Текст 2"/>
          <p:cNvSpPr>
            <a:spLocks noGrp="1"/>
          </p:cNvSpPr>
          <p:nvPr>
            <p:ph type="body" idx="2"/>
          </p:nvPr>
        </p:nvSpPr>
        <p:spPr>
          <a:xfrm>
            <a:off x="142844" y="2285992"/>
            <a:ext cx="2786082" cy="3840171"/>
          </a:xfrm>
        </p:spPr>
        <p:txBody>
          <a:bodyPr>
            <a:normAutofit lnSpcReduction="10000"/>
          </a:bodyPr>
          <a:lstStyle/>
          <a:p>
            <a:r>
              <a:rPr lang="uk-UA" dirty="0" err="1" smtClean="0"/>
              <a:t>Веб-катадлг</a:t>
            </a:r>
            <a:r>
              <a:rPr lang="uk-UA" dirty="0" smtClean="0"/>
              <a:t> – сайт, на якому зібрано багато посилань на інші сайти, відсортованих і розділених на категорії згідно за тематикою.</a:t>
            </a:r>
          </a:p>
          <a:p>
            <a:endParaRPr lang="uk-UA" dirty="0" smtClean="0"/>
          </a:p>
          <a:p>
            <a:r>
              <a:rPr lang="uk-UA" dirty="0" smtClean="0"/>
              <a:t>Пошукова система – </a:t>
            </a:r>
            <a:r>
              <a:rPr lang="uk-UA" dirty="0" err="1" smtClean="0"/>
              <a:t>веб-сайт</a:t>
            </a:r>
            <a:r>
              <a:rPr lang="uk-UA" dirty="0" smtClean="0"/>
              <a:t>, призначений для пошуку сторінок, що містять задане слово або словосполучення чи відповідають іншим критеріям.</a:t>
            </a:r>
            <a:endParaRPr lang="ru-RU" dirty="0"/>
          </a:p>
        </p:txBody>
      </p:sp>
      <p:graphicFrame>
        <p:nvGraphicFramePr>
          <p:cNvPr id="5" name="Содержимое 4"/>
          <p:cNvGraphicFramePr>
            <a:graphicFrameLocks noGrp="1"/>
          </p:cNvGraphicFramePr>
          <p:nvPr>
            <p:ph sz="quarter" idx="1"/>
          </p:nvPr>
        </p:nvGraphicFramePr>
        <p:xfrm>
          <a:off x="3124200" y="685800"/>
          <a:ext cx="5638800" cy="5410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Заголовок 7"/>
          <p:cNvSpPr>
            <a:spLocks noGrp="1"/>
          </p:cNvSpPr>
          <p:nvPr>
            <p:ph type="title"/>
          </p:nvPr>
        </p:nvSpPr>
        <p:spPr>
          <a:xfrm>
            <a:off x="381000" y="914400"/>
            <a:ext cx="2362200" cy="657212"/>
          </a:xfrm>
        </p:spPr>
        <p:txBody>
          <a:bodyPr/>
          <a:lstStyle/>
          <a:p>
            <a:r>
              <a:rPr lang="uk-UA" dirty="0" err="1" smtClean="0"/>
              <a:t>Веб-каталоги</a:t>
            </a:r>
            <a:endParaRPr lang="ru-RU" dirty="0"/>
          </a:p>
        </p:txBody>
      </p:sp>
      <p:sp>
        <p:nvSpPr>
          <p:cNvPr id="9" name="Текст 8"/>
          <p:cNvSpPr>
            <a:spLocks noGrp="1"/>
          </p:cNvSpPr>
          <p:nvPr>
            <p:ph type="body" idx="2"/>
          </p:nvPr>
        </p:nvSpPr>
        <p:spPr>
          <a:xfrm>
            <a:off x="142844" y="1714488"/>
            <a:ext cx="2786082" cy="4411675"/>
          </a:xfrm>
        </p:spPr>
        <p:txBody>
          <a:bodyPr>
            <a:normAutofit fontScale="92500" lnSpcReduction="20000"/>
          </a:bodyPr>
          <a:lstStyle/>
          <a:p>
            <a:r>
              <a:rPr lang="uk-UA" dirty="0" err="1" smtClean="0"/>
              <a:t>Веб-каталоги</a:t>
            </a:r>
            <a:r>
              <a:rPr lang="uk-UA" dirty="0" smtClean="0"/>
              <a:t> можна використовувати для пошуку відомостей про будь-яку загальну тему. </a:t>
            </a:r>
          </a:p>
          <a:p>
            <a:r>
              <a:rPr lang="uk-UA" dirty="0" smtClean="0"/>
              <a:t>Наприклад, освіта, наука,  техніка.</a:t>
            </a:r>
          </a:p>
          <a:p>
            <a:r>
              <a:rPr lang="uk-UA" dirty="0" smtClean="0"/>
              <a:t>Слід зайти у певний </a:t>
            </a:r>
            <a:r>
              <a:rPr lang="uk-UA" dirty="0" err="1" smtClean="0"/>
              <a:t>веб-каталог</a:t>
            </a:r>
            <a:r>
              <a:rPr lang="uk-UA" dirty="0" smtClean="0"/>
              <a:t> (наприклад, МЕТА), відкрити в ньому потрібний підкаталог (освіта,наука, техніка) та самому вибрати яка інформація найбільше цікавить.</a:t>
            </a:r>
          </a:p>
          <a:p>
            <a:r>
              <a:rPr lang="uk-UA" dirty="0" smtClean="0"/>
              <a:t>Найбільшим </a:t>
            </a:r>
            <a:r>
              <a:rPr lang="uk-UA" dirty="0" err="1" smtClean="0"/>
              <a:t>веб-каталогом</a:t>
            </a:r>
            <a:r>
              <a:rPr lang="uk-UA" dirty="0" smtClean="0"/>
              <a:t> у Всесвітній павутині вважають </a:t>
            </a:r>
            <a:r>
              <a:rPr lang="en-US" dirty="0" smtClean="0"/>
              <a:t>Open Directory Project</a:t>
            </a:r>
            <a:r>
              <a:rPr lang="uk-UA" dirty="0" smtClean="0"/>
              <a:t>, який містить посилання на більш ніж 4,5 мільйони сайтів</a:t>
            </a:r>
          </a:p>
          <a:p>
            <a:endParaRPr lang="uk-UA" dirty="0" smtClean="0"/>
          </a:p>
          <a:p>
            <a:endParaRPr lang="ru-RU" dirty="0"/>
          </a:p>
        </p:txBody>
      </p:sp>
      <p:pic>
        <p:nvPicPr>
          <p:cNvPr id="1026" name="Picture 2"/>
          <p:cNvPicPr>
            <a:picLocks noGrp="1" noChangeAspect="1" noChangeArrowheads="1"/>
          </p:cNvPicPr>
          <p:nvPr>
            <p:ph sz="quarter" idx="1"/>
          </p:nvPr>
        </p:nvPicPr>
        <p:blipFill>
          <a:blip r:embed="rId2"/>
          <a:stretch>
            <a:fillRect/>
          </a:stretch>
        </p:blipFill>
        <p:spPr bwMode="auto">
          <a:xfrm>
            <a:off x="2928926" y="500042"/>
            <a:ext cx="6054576" cy="4357718"/>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a:srcRect/>
          <a:stretch>
            <a:fillRect/>
          </a:stretch>
        </p:blipFill>
        <p:spPr bwMode="auto">
          <a:xfrm>
            <a:off x="4572000" y="3429000"/>
            <a:ext cx="4071945" cy="3284040"/>
          </a:xfrm>
          <a:prstGeom prst="rect">
            <a:avLst/>
          </a:prstGeom>
          <a:noFill/>
          <a:ln w="9525">
            <a:no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lstStyle/>
          <a:p>
            <a:r>
              <a:rPr lang="uk-UA" dirty="0" smtClean="0"/>
              <a:t>Компоненти пошукової системи</a:t>
            </a:r>
            <a:endParaRPr lang="ru-RU" dirty="0"/>
          </a:p>
        </p:txBody>
      </p:sp>
      <p:graphicFrame>
        <p:nvGraphicFramePr>
          <p:cNvPr id="9" name="Содержимое 8"/>
          <p:cNvGraphicFramePr>
            <a:graphicFrameLocks noGrp="1"/>
          </p:cNvGraphicFramePr>
          <p:nvPr>
            <p:ph sz="quarter" idx="1"/>
          </p:nvPr>
        </p:nvGraphicFramePr>
        <p:xfrm>
          <a:off x="3071802" y="1357298"/>
          <a:ext cx="3357586" cy="29289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050" name="Picture 2"/>
          <p:cNvPicPr>
            <a:picLocks noChangeAspect="1" noChangeArrowheads="1"/>
          </p:cNvPicPr>
          <p:nvPr/>
        </p:nvPicPr>
        <p:blipFill>
          <a:blip r:embed="rId6"/>
          <a:srcRect/>
          <a:stretch>
            <a:fillRect/>
          </a:stretch>
        </p:blipFill>
        <p:spPr bwMode="auto">
          <a:xfrm>
            <a:off x="2928926" y="5786454"/>
            <a:ext cx="609600" cy="609600"/>
          </a:xfrm>
          <a:prstGeom prst="rect">
            <a:avLst/>
          </a:prstGeom>
          <a:noFill/>
          <a:ln w="9525">
            <a:noFill/>
            <a:miter lim="800000"/>
            <a:headEnd/>
            <a:tailEnd/>
          </a:ln>
          <a:effectLst/>
        </p:spPr>
      </p:pic>
      <p:pic>
        <p:nvPicPr>
          <p:cNvPr id="2052" name="Picture 4"/>
          <p:cNvPicPr>
            <a:picLocks noChangeAspect="1" noChangeArrowheads="1"/>
          </p:cNvPicPr>
          <p:nvPr/>
        </p:nvPicPr>
        <p:blipFill>
          <a:blip r:embed="rId7"/>
          <a:srcRect/>
          <a:stretch>
            <a:fillRect/>
          </a:stretch>
        </p:blipFill>
        <p:spPr bwMode="auto">
          <a:xfrm>
            <a:off x="6643702" y="500043"/>
            <a:ext cx="2381250" cy="3071834"/>
          </a:xfrm>
          <a:prstGeom prst="rect">
            <a:avLst/>
          </a:prstGeom>
          <a:noFill/>
          <a:ln w="9525">
            <a:noFill/>
            <a:miter lim="800000"/>
            <a:headEnd/>
            <a:tailEnd/>
          </a:ln>
          <a:effectLst/>
        </p:spPr>
      </p:pic>
      <p:sp>
        <p:nvSpPr>
          <p:cNvPr id="13" name="TextBox 12"/>
          <p:cNvSpPr txBox="1"/>
          <p:nvPr/>
        </p:nvSpPr>
        <p:spPr>
          <a:xfrm>
            <a:off x="3143240" y="714356"/>
            <a:ext cx="2857520"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uk-UA" sz="2000" b="1" dirty="0" smtClean="0">
                <a:solidFill>
                  <a:srgbClr val="FF0000"/>
                </a:solidFill>
                <a:effectLst>
                  <a:outerShdw blurRad="38100" dist="38100" dir="2700000" algn="tl">
                    <a:srgbClr val="000000">
                      <a:alpha val="43137"/>
                    </a:srgbClr>
                  </a:outerShdw>
                </a:effectLst>
              </a:rPr>
              <a:t>Пошукові</a:t>
            </a:r>
            <a:r>
              <a:rPr lang="uk-UA" sz="2000" dirty="0" smtClean="0">
                <a:effectLst>
                  <a:outerShdw blurRad="38100" dist="38100" dir="2700000" algn="tl">
                    <a:srgbClr val="000000">
                      <a:alpha val="43137"/>
                    </a:srgbClr>
                  </a:outerShdw>
                </a:effectLst>
              </a:rPr>
              <a:t> </a:t>
            </a:r>
            <a:r>
              <a:rPr lang="uk-UA" sz="2000" b="1" dirty="0" smtClean="0">
                <a:solidFill>
                  <a:srgbClr val="FF0000"/>
                </a:solidFill>
                <a:effectLst>
                  <a:outerShdw blurRad="38100" dist="38100" dir="2700000" algn="tl">
                    <a:srgbClr val="000000">
                      <a:alpha val="43137"/>
                    </a:srgbClr>
                  </a:outerShdw>
                </a:effectLst>
              </a:rPr>
              <a:t>системи</a:t>
            </a:r>
            <a:endParaRPr lang="ru-RU" sz="2000" b="1" dirty="0">
              <a:solidFill>
                <a:srgbClr val="FF0000"/>
              </a:solidFill>
              <a:effectLst>
                <a:outerShdw blurRad="38100" dist="38100" dir="2700000" algn="tl">
                  <a:srgbClr val="000000">
                    <a:alpha val="43137"/>
                  </a:srgbClr>
                </a:outerShdw>
              </a:effectLst>
            </a:endParaRPr>
          </a:p>
        </p:txBody>
      </p:sp>
      <p:pic>
        <p:nvPicPr>
          <p:cNvPr id="2054" name="Picture 6"/>
          <p:cNvPicPr>
            <a:picLocks noChangeAspect="1" noChangeArrowheads="1"/>
          </p:cNvPicPr>
          <p:nvPr/>
        </p:nvPicPr>
        <p:blipFill>
          <a:blip r:embed="rId8"/>
          <a:srcRect/>
          <a:stretch>
            <a:fillRect/>
          </a:stretch>
        </p:blipFill>
        <p:spPr bwMode="auto">
          <a:xfrm>
            <a:off x="6286512" y="4286256"/>
            <a:ext cx="2695575" cy="2047875"/>
          </a:xfrm>
          <a:prstGeom prst="rect">
            <a:avLst/>
          </a:prstGeom>
          <a:noFill/>
          <a:ln w="9525">
            <a:noFill/>
            <a:miter lim="800000"/>
            <a:headEnd/>
            <a:tailEnd/>
          </a:ln>
          <a:effectLst/>
        </p:spPr>
      </p:pic>
      <p:sp>
        <p:nvSpPr>
          <p:cNvPr id="15" name="TextBox 14"/>
          <p:cNvSpPr txBox="1"/>
          <p:nvPr/>
        </p:nvSpPr>
        <p:spPr>
          <a:xfrm>
            <a:off x="6786578" y="3714752"/>
            <a:ext cx="2071702" cy="307777"/>
          </a:xfrm>
          <a:prstGeom prst="rect">
            <a:avLst/>
          </a:prstGeom>
          <a:noFill/>
        </p:spPr>
        <p:txBody>
          <a:bodyPr wrap="square" rtlCol="0">
            <a:spAutoFit/>
          </a:bodyPr>
          <a:lstStyle/>
          <a:p>
            <a:r>
              <a:rPr lang="uk-UA" sz="1400" dirty="0" smtClean="0"/>
              <a:t>Всесвітня павутина</a:t>
            </a:r>
            <a:endParaRPr lang="ru-RU" sz="1400" dirty="0"/>
          </a:p>
        </p:txBody>
      </p:sp>
      <p:sp>
        <p:nvSpPr>
          <p:cNvPr id="16" name="TextBox 15"/>
          <p:cNvSpPr txBox="1"/>
          <p:nvPr/>
        </p:nvSpPr>
        <p:spPr>
          <a:xfrm>
            <a:off x="5143504" y="5572140"/>
            <a:ext cx="1214446" cy="307777"/>
          </a:xfrm>
          <a:prstGeom prst="rect">
            <a:avLst/>
          </a:prstGeom>
          <a:noFill/>
        </p:spPr>
        <p:txBody>
          <a:bodyPr wrap="square" rtlCol="0">
            <a:spAutoFit/>
          </a:bodyPr>
          <a:lstStyle/>
          <a:p>
            <a:r>
              <a:rPr lang="uk-UA" sz="1400" dirty="0" smtClean="0"/>
              <a:t>Користувач </a:t>
            </a:r>
            <a:endParaRPr lang="ru-RU" sz="14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Содержимое 9"/>
          <p:cNvSpPr>
            <a:spLocks noGrp="1"/>
          </p:cNvSpPr>
          <p:nvPr>
            <p:ph sz="quarter" idx="2"/>
          </p:nvPr>
        </p:nvSpPr>
        <p:spPr>
          <a:xfrm>
            <a:off x="0" y="2471383"/>
            <a:ext cx="4572000" cy="1600559"/>
          </a:xfrm>
        </p:spPr>
        <p:txBody>
          <a:bodyPr>
            <a:normAutofit fontScale="40000" lnSpcReduction="20000"/>
          </a:bodyPr>
          <a:lstStyle/>
          <a:p>
            <a:pPr>
              <a:buNone/>
            </a:pPr>
            <a:r>
              <a:rPr lang="uk-UA" dirty="0" smtClean="0"/>
              <a:t>		Запит до пошукової системи має складатися зі слів, які найточніше характеризують мету пошуку. Якщо запит складний, доцільно скористатися сторінкою розширеного пошуку, де можна сформулювати складний критерій для пошуку (з використанням логічних операцій І, АБО, НЕ).</a:t>
            </a:r>
          </a:p>
          <a:p>
            <a:pPr>
              <a:buNone/>
            </a:pPr>
            <a:endParaRPr lang="uk-UA" dirty="0" smtClean="0"/>
          </a:p>
          <a:p>
            <a:pPr>
              <a:buNone/>
            </a:pPr>
            <a:r>
              <a:rPr lang="uk-UA" dirty="0" smtClean="0"/>
              <a:t>		Пошукова система виводить одержані результати на спеціальній сторінці результатів, де кожен запис містить заголовок у вигляді гіперпосилання на сторінку, що відповідає введеному критерію.</a:t>
            </a:r>
            <a:endParaRPr lang="ru-RU" dirty="0"/>
          </a:p>
        </p:txBody>
      </p:sp>
      <p:sp>
        <p:nvSpPr>
          <p:cNvPr id="8" name="Заголовок 7"/>
          <p:cNvSpPr>
            <a:spLocks noGrp="1"/>
          </p:cNvSpPr>
          <p:nvPr>
            <p:ph type="title"/>
          </p:nvPr>
        </p:nvSpPr>
        <p:spPr>
          <a:xfrm>
            <a:off x="301752" y="228600"/>
            <a:ext cx="8534400" cy="914384"/>
          </a:xfrm>
        </p:spPr>
        <p:txBody>
          <a:bodyPr>
            <a:normAutofit fontScale="90000"/>
          </a:bodyPr>
          <a:lstStyle/>
          <a:p>
            <a:r>
              <a:rPr lang="uk-UA" dirty="0" smtClean="0"/>
              <a:t>Формулювання запиту та одержання результатів</a:t>
            </a:r>
            <a:endParaRPr lang="ru-RU" dirty="0"/>
          </a:p>
        </p:txBody>
      </p:sp>
      <p:pic>
        <p:nvPicPr>
          <p:cNvPr id="4098" name="Picture 2"/>
          <p:cNvPicPr>
            <a:picLocks noChangeAspect="1" noChangeArrowheads="1"/>
          </p:cNvPicPr>
          <p:nvPr/>
        </p:nvPicPr>
        <p:blipFill>
          <a:blip r:embed="rId2"/>
          <a:srcRect/>
          <a:stretch>
            <a:fillRect/>
          </a:stretch>
        </p:blipFill>
        <p:spPr bwMode="auto">
          <a:xfrm>
            <a:off x="177148" y="4061076"/>
            <a:ext cx="4357718" cy="642942"/>
          </a:xfrm>
          <a:prstGeom prst="rect">
            <a:avLst/>
          </a:prstGeom>
          <a:noFill/>
          <a:ln w="9525">
            <a:noFill/>
            <a:miter lim="800000"/>
            <a:headEnd/>
            <a:tailEnd/>
          </a:ln>
          <a:effectLst/>
        </p:spPr>
      </p:pic>
      <p:pic>
        <p:nvPicPr>
          <p:cNvPr id="4099" name="Picture 3"/>
          <p:cNvPicPr>
            <a:picLocks noGrp="1" noChangeAspect="1" noChangeArrowheads="1"/>
          </p:cNvPicPr>
          <p:nvPr>
            <p:ph sz="quarter" idx="4"/>
          </p:nvPr>
        </p:nvPicPr>
        <p:blipFill>
          <a:blip r:embed="rId3"/>
          <a:srcRect/>
          <a:stretch>
            <a:fillRect/>
          </a:stretch>
        </p:blipFill>
        <p:spPr bwMode="auto">
          <a:xfrm>
            <a:off x="4572000" y="1142984"/>
            <a:ext cx="4406284" cy="3307450"/>
          </a:xfrm>
          <a:prstGeom prst="rect">
            <a:avLst/>
          </a:prstGeom>
          <a:noFill/>
          <a:ln w="9525">
            <a:noFill/>
            <a:miter lim="800000"/>
            <a:headEnd/>
            <a:tailEnd/>
          </a:ln>
          <a:effectLst/>
        </p:spPr>
      </p:pic>
      <p:pic>
        <p:nvPicPr>
          <p:cNvPr id="4100" name="Picture 4"/>
          <p:cNvPicPr>
            <a:picLocks noChangeAspect="1" noChangeArrowheads="1"/>
          </p:cNvPicPr>
          <p:nvPr/>
        </p:nvPicPr>
        <p:blipFill>
          <a:blip r:embed="rId4"/>
          <a:srcRect/>
          <a:stretch>
            <a:fillRect/>
          </a:stretch>
        </p:blipFill>
        <p:spPr bwMode="auto">
          <a:xfrm>
            <a:off x="4572000" y="4567236"/>
            <a:ext cx="4398971" cy="2290764"/>
          </a:xfrm>
          <a:prstGeom prst="rect">
            <a:avLst/>
          </a:prstGeom>
          <a:noFill/>
          <a:ln w="9525">
            <a:noFill/>
            <a:miter lim="800000"/>
            <a:headEnd/>
            <a:tailEnd/>
          </a:ln>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p:cNvSpPr>
            <a:spLocks noGrp="1"/>
          </p:cNvSpPr>
          <p:nvPr>
            <p:ph type="body" idx="1"/>
          </p:nvPr>
        </p:nvSpPr>
        <p:spPr/>
        <p:txBody>
          <a:bodyPr/>
          <a:lstStyle/>
          <a:p>
            <a:pPr algn="ctr"/>
            <a:r>
              <a:rPr lang="uk-UA" dirty="0" smtClean="0"/>
              <a:t>Яндекс</a:t>
            </a:r>
            <a:endParaRPr lang="ru-RU" dirty="0"/>
          </a:p>
        </p:txBody>
      </p:sp>
      <p:sp>
        <p:nvSpPr>
          <p:cNvPr id="3" name="Текст 2"/>
          <p:cNvSpPr>
            <a:spLocks noGrp="1"/>
          </p:cNvSpPr>
          <p:nvPr>
            <p:ph type="body" sz="half" idx="3"/>
          </p:nvPr>
        </p:nvSpPr>
        <p:spPr/>
        <p:txBody>
          <a:bodyPr/>
          <a:lstStyle/>
          <a:p>
            <a:r>
              <a:rPr lang="uk-UA" dirty="0" smtClean="0"/>
              <a:t>  </a:t>
            </a:r>
            <a:r>
              <a:rPr lang="uk-UA" dirty="0" err="1" smtClean="0"/>
              <a:t>Рамблер</a:t>
            </a:r>
            <a:endParaRPr lang="ru-RU" dirty="0"/>
          </a:p>
        </p:txBody>
      </p:sp>
      <p:sp>
        <p:nvSpPr>
          <p:cNvPr id="6" name="Заголовок 5"/>
          <p:cNvSpPr>
            <a:spLocks noGrp="1"/>
          </p:cNvSpPr>
          <p:nvPr>
            <p:ph type="title"/>
          </p:nvPr>
        </p:nvSpPr>
        <p:spPr/>
        <p:txBody>
          <a:bodyPr/>
          <a:lstStyle/>
          <a:p>
            <a:r>
              <a:rPr lang="uk-UA" dirty="0" smtClean="0"/>
              <a:t>Найпопулярніші пошукові системи</a:t>
            </a:r>
            <a:endParaRPr lang="ru-RU" dirty="0"/>
          </a:p>
        </p:txBody>
      </p:sp>
      <p:pic>
        <p:nvPicPr>
          <p:cNvPr id="5122" name="Picture 2"/>
          <p:cNvPicPr>
            <a:picLocks noChangeAspect="1" noChangeArrowheads="1"/>
          </p:cNvPicPr>
          <p:nvPr/>
        </p:nvPicPr>
        <p:blipFill>
          <a:blip r:embed="rId2"/>
          <a:srcRect/>
          <a:stretch>
            <a:fillRect/>
          </a:stretch>
        </p:blipFill>
        <p:spPr bwMode="auto">
          <a:xfrm>
            <a:off x="142844" y="1357298"/>
            <a:ext cx="1238250" cy="933450"/>
          </a:xfrm>
          <a:prstGeom prst="rect">
            <a:avLst/>
          </a:prstGeom>
          <a:noFill/>
          <a:ln w="9525">
            <a:solidFill>
              <a:srgbClr val="FF0000"/>
            </a:solidFill>
            <a:miter lim="800000"/>
            <a:headEnd/>
            <a:tailEnd/>
          </a:ln>
          <a:effectLst/>
        </p:spPr>
      </p:pic>
      <p:pic>
        <p:nvPicPr>
          <p:cNvPr id="5123" name="Picture 3"/>
          <p:cNvPicPr>
            <a:picLocks noGrp="1" noChangeAspect="1" noChangeArrowheads="1"/>
          </p:cNvPicPr>
          <p:nvPr>
            <p:ph sz="quarter" idx="2"/>
          </p:nvPr>
        </p:nvPicPr>
        <p:blipFill>
          <a:blip r:embed="rId3"/>
          <a:srcRect/>
          <a:stretch>
            <a:fillRect/>
          </a:stretch>
        </p:blipFill>
        <p:spPr bwMode="auto">
          <a:xfrm>
            <a:off x="86523" y="2714620"/>
            <a:ext cx="4515044" cy="2784501"/>
          </a:xfrm>
          <a:prstGeom prst="rect">
            <a:avLst/>
          </a:prstGeom>
          <a:noFill/>
          <a:ln w="9525">
            <a:noFill/>
            <a:miter lim="800000"/>
            <a:headEnd/>
            <a:tailEnd/>
          </a:ln>
          <a:effectLst/>
        </p:spPr>
      </p:pic>
      <p:pic>
        <p:nvPicPr>
          <p:cNvPr id="5124" name="Picture 4"/>
          <p:cNvPicPr>
            <a:picLocks noGrp="1" noChangeAspect="1" noChangeArrowheads="1"/>
          </p:cNvPicPr>
          <p:nvPr>
            <p:ph sz="quarter" idx="4"/>
          </p:nvPr>
        </p:nvPicPr>
        <p:blipFill>
          <a:blip r:embed="rId4"/>
          <a:srcRect/>
          <a:stretch>
            <a:fillRect/>
          </a:stretch>
        </p:blipFill>
        <p:spPr bwMode="auto">
          <a:xfrm>
            <a:off x="4643438" y="2714620"/>
            <a:ext cx="4357718" cy="2732017"/>
          </a:xfrm>
          <a:prstGeom prst="rect">
            <a:avLst/>
          </a:prstGeom>
          <a:noFill/>
          <a:ln w="9525">
            <a:noFill/>
            <a:miter lim="800000"/>
            <a:headEnd/>
            <a:tailEnd/>
          </a:ln>
          <a:effectLst/>
        </p:spPr>
      </p:pic>
      <p:pic>
        <p:nvPicPr>
          <p:cNvPr id="11" name="Picture 5"/>
          <p:cNvPicPr>
            <a:picLocks noChangeAspect="1" noChangeArrowheads="1"/>
          </p:cNvPicPr>
          <p:nvPr/>
        </p:nvPicPr>
        <p:blipFill>
          <a:blip r:embed="rId5"/>
          <a:srcRect/>
          <a:stretch>
            <a:fillRect/>
          </a:stretch>
        </p:blipFill>
        <p:spPr bwMode="auto">
          <a:xfrm>
            <a:off x="6572264" y="1357298"/>
            <a:ext cx="2400300" cy="928693"/>
          </a:xfrm>
          <a:prstGeom prst="rect">
            <a:avLst/>
          </a:prstGeom>
          <a:noFill/>
          <a:ln w="9525">
            <a:solidFill>
              <a:srgbClr val="FF0000"/>
            </a:solidFill>
            <a:miter lim="800000"/>
            <a:headEnd/>
            <a:tailEnd/>
          </a:ln>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p:cNvSpPr>
            <a:spLocks noGrp="1"/>
          </p:cNvSpPr>
          <p:nvPr>
            <p:ph type="body" idx="1"/>
          </p:nvPr>
        </p:nvSpPr>
        <p:spPr/>
        <p:txBody>
          <a:bodyPr/>
          <a:lstStyle/>
          <a:p>
            <a:r>
              <a:rPr smtClean="0"/>
              <a:t>                                      </a:t>
            </a:r>
            <a:r>
              <a:rPr lang="uk-UA" dirty="0" smtClean="0"/>
              <a:t>Мета</a:t>
            </a:r>
            <a:endParaRPr lang="ru-RU" dirty="0"/>
          </a:p>
        </p:txBody>
      </p:sp>
      <p:sp>
        <p:nvSpPr>
          <p:cNvPr id="3" name="Текст 2"/>
          <p:cNvSpPr>
            <a:spLocks noGrp="1"/>
          </p:cNvSpPr>
          <p:nvPr>
            <p:ph type="body" sz="half" idx="3"/>
          </p:nvPr>
        </p:nvSpPr>
        <p:spPr/>
        <p:txBody>
          <a:bodyPr/>
          <a:lstStyle/>
          <a:p>
            <a:r>
              <a:rPr lang="en-US" dirty="0" smtClean="0"/>
              <a:t>Live Search</a:t>
            </a:r>
            <a:endParaRPr lang="ru-RU" dirty="0"/>
          </a:p>
        </p:txBody>
      </p:sp>
      <p:sp>
        <p:nvSpPr>
          <p:cNvPr id="6" name="Заголовок 5"/>
          <p:cNvSpPr>
            <a:spLocks noGrp="1"/>
          </p:cNvSpPr>
          <p:nvPr>
            <p:ph type="title"/>
          </p:nvPr>
        </p:nvSpPr>
        <p:spPr/>
        <p:txBody>
          <a:bodyPr/>
          <a:lstStyle/>
          <a:p>
            <a:r>
              <a:rPr lang="uk-UA" dirty="0" smtClean="0"/>
              <a:t>Найпопулярніші пошукові системи</a:t>
            </a:r>
            <a:endParaRPr lang="ru-RU" dirty="0"/>
          </a:p>
        </p:txBody>
      </p:sp>
      <p:pic>
        <p:nvPicPr>
          <p:cNvPr id="6146" name="Picture 2"/>
          <p:cNvPicPr>
            <a:picLocks noChangeAspect="1" noChangeArrowheads="1"/>
          </p:cNvPicPr>
          <p:nvPr/>
        </p:nvPicPr>
        <p:blipFill>
          <a:blip r:embed="rId2"/>
          <a:srcRect/>
          <a:stretch>
            <a:fillRect/>
          </a:stretch>
        </p:blipFill>
        <p:spPr bwMode="auto">
          <a:xfrm>
            <a:off x="142844" y="1357298"/>
            <a:ext cx="2857500" cy="895350"/>
          </a:xfrm>
          <a:prstGeom prst="rect">
            <a:avLst/>
          </a:prstGeom>
          <a:noFill/>
          <a:ln w="9525">
            <a:solidFill>
              <a:srgbClr val="FF0000"/>
            </a:solidFill>
            <a:miter lim="800000"/>
            <a:headEnd/>
            <a:tailEnd/>
          </a:ln>
          <a:effectLst/>
        </p:spPr>
      </p:pic>
      <p:pic>
        <p:nvPicPr>
          <p:cNvPr id="6147" name="Picture 3"/>
          <p:cNvPicPr>
            <a:picLocks noGrp="1" noChangeAspect="1" noChangeArrowheads="1"/>
          </p:cNvPicPr>
          <p:nvPr>
            <p:ph sz="quarter" idx="2"/>
          </p:nvPr>
        </p:nvPicPr>
        <p:blipFill>
          <a:blip r:embed="rId3"/>
          <a:srcRect/>
          <a:stretch>
            <a:fillRect/>
          </a:stretch>
        </p:blipFill>
        <p:spPr bwMode="auto">
          <a:xfrm>
            <a:off x="301625" y="2868166"/>
            <a:ext cx="4041775" cy="3025081"/>
          </a:xfrm>
          <a:prstGeom prst="rect">
            <a:avLst/>
          </a:prstGeom>
          <a:noFill/>
          <a:ln w="9525">
            <a:noFill/>
            <a:miter lim="800000"/>
            <a:headEnd/>
            <a:tailEnd/>
          </a:ln>
          <a:effectLst/>
        </p:spPr>
      </p:pic>
      <p:pic>
        <p:nvPicPr>
          <p:cNvPr id="6148" name="Picture 4"/>
          <p:cNvPicPr>
            <a:picLocks noGrp="1" noChangeAspect="1" noChangeArrowheads="1"/>
          </p:cNvPicPr>
          <p:nvPr>
            <p:ph sz="quarter" idx="4"/>
          </p:nvPr>
        </p:nvPicPr>
        <p:blipFill>
          <a:blip r:embed="rId4"/>
          <a:srcRect/>
          <a:stretch>
            <a:fillRect/>
          </a:stretch>
        </p:blipFill>
        <p:spPr bwMode="auto">
          <a:xfrm>
            <a:off x="4643438" y="2857496"/>
            <a:ext cx="4357718" cy="3071834"/>
          </a:xfrm>
          <a:prstGeom prst="rect">
            <a:avLst/>
          </a:prstGeom>
          <a:noFill/>
          <a:ln w="9525">
            <a:noFill/>
            <a:miter lim="800000"/>
            <a:headEnd/>
            <a:tailEnd/>
          </a:ln>
          <a:effectLst/>
        </p:spPr>
      </p:pic>
      <p:pic>
        <p:nvPicPr>
          <p:cNvPr id="6149" name="Picture 5"/>
          <p:cNvPicPr>
            <a:picLocks noChangeAspect="1" noChangeArrowheads="1"/>
          </p:cNvPicPr>
          <p:nvPr/>
        </p:nvPicPr>
        <p:blipFill>
          <a:blip r:embed="rId5"/>
          <a:srcRect/>
          <a:stretch>
            <a:fillRect/>
          </a:stretch>
        </p:blipFill>
        <p:spPr bwMode="auto">
          <a:xfrm>
            <a:off x="7572396" y="1428736"/>
            <a:ext cx="1409700" cy="819150"/>
          </a:xfrm>
          <a:prstGeom prst="rect">
            <a:avLst/>
          </a:prstGeom>
          <a:noFill/>
          <a:ln w="9525">
            <a:noFill/>
            <a:miter lim="800000"/>
            <a:headEnd/>
            <a:tailEnd/>
          </a:ln>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p:cNvSpPr>
            <a:spLocks noGrp="1"/>
          </p:cNvSpPr>
          <p:nvPr>
            <p:ph type="body" idx="1"/>
          </p:nvPr>
        </p:nvSpPr>
        <p:spPr/>
        <p:txBody>
          <a:bodyPr/>
          <a:lstStyle/>
          <a:p>
            <a:pPr algn="r"/>
            <a:r>
              <a:rPr smtClean="0"/>
              <a:t>Yahoo!</a:t>
            </a:r>
            <a:endParaRPr lang="ru-RU" dirty="0"/>
          </a:p>
        </p:txBody>
      </p:sp>
      <p:sp>
        <p:nvSpPr>
          <p:cNvPr id="3" name="Текст 2"/>
          <p:cNvSpPr>
            <a:spLocks noGrp="1"/>
          </p:cNvSpPr>
          <p:nvPr>
            <p:ph type="body" sz="half" idx="3"/>
          </p:nvPr>
        </p:nvSpPr>
        <p:spPr/>
        <p:txBody>
          <a:bodyPr/>
          <a:lstStyle/>
          <a:p>
            <a:r>
              <a:rPr lang="en-US" dirty="0" smtClean="0"/>
              <a:t>Google</a:t>
            </a:r>
            <a:endParaRPr lang="ru-RU" dirty="0"/>
          </a:p>
        </p:txBody>
      </p:sp>
      <p:sp>
        <p:nvSpPr>
          <p:cNvPr id="6" name="Заголовок 5"/>
          <p:cNvSpPr>
            <a:spLocks noGrp="1"/>
          </p:cNvSpPr>
          <p:nvPr>
            <p:ph type="title"/>
          </p:nvPr>
        </p:nvSpPr>
        <p:spPr/>
        <p:txBody>
          <a:bodyPr/>
          <a:lstStyle/>
          <a:p>
            <a:r>
              <a:rPr lang="uk-UA" dirty="0" smtClean="0"/>
              <a:t>Найпопулярніші пошукові системи</a:t>
            </a:r>
            <a:endParaRPr lang="ru-RU" dirty="0"/>
          </a:p>
        </p:txBody>
      </p:sp>
      <p:pic>
        <p:nvPicPr>
          <p:cNvPr id="7170" name="Picture 2"/>
          <p:cNvPicPr>
            <a:picLocks noChangeAspect="1" noChangeArrowheads="1"/>
          </p:cNvPicPr>
          <p:nvPr/>
        </p:nvPicPr>
        <p:blipFill>
          <a:blip r:embed="rId2"/>
          <a:srcRect/>
          <a:stretch>
            <a:fillRect/>
          </a:stretch>
        </p:blipFill>
        <p:spPr bwMode="auto">
          <a:xfrm>
            <a:off x="571472" y="1428736"/>
            <a:ext cx="1143000" cy="800100"/>
          </a:xfrm>
          <a:prstGeom prst="rect">
            <a:avLst/>
          </a:prstGeom>
          <a:noFill/>
          <a:ln w="9525">
            <a:noFill/>
            <a:miter lim="800000"/>
            <a:headEnd/>
            <a:tailEnd/>
          </a:ln>
          <a:effectLst/>
        </p:spPr>
      </p:pic>
      <p:pic>
        <p:nvPicPr>
          <p:cNvPr id="7171" name="Picture 3"/>
          <p:cNvPicPr>
            <a:picLocks noChangeAspect="1" noChangeArrowheads="1"/>
          </p:cNvPicPr>
          <p:nvPr/>
        </p:nvPicPr>
        <p:blipFill>
          <a:blip r:embed="rId3"/>
          <a:srcRect/>
          <a:stretch>
            <a:fillRect/>
          </a:stretch>
        </p:blipFill>
        <p:spPr bwMode="auto">
          <a:xfrm>
            <a:off x="7286644" y="1500174"/>
            <a:ext cx="1343025" cy="714375"/>
          </a:xfrm>
          <a:prstGeom prst="rect">
            <a:avLst/>
          </a:prstGeom>
          <a:noFill/>
          <a:ln w="9525">
            <a:noFill/>
            <a:miter lim="800000"/>
            <a:headEnd/>
            <a:tailEnd/>
          </a:ln>
          <a:effectLst/>
        </p:spPr>
      </p:pic>
      <p:pic>
        <p:nvPicPr>
          <p:cNvPr id="7172" name="Picture 4"/>
          <p:cNvPicPr>
            <a:picLocks noGrp="1" noChangeAspect="1" noChangeArrowheads="1"/>
          </p:cNvPicPr>
          <p:nvPr>
            <p:ph sz="quarter" idx="2"/>
          </p:nvPr>
        </p:nvPicPr>
        <p:blipFill>
          <a:blip r:embed="rId4"/>
          <a:srcRect/>
          <a:stretch>
            <a:fillRect/>
          </a:stretch>
        </p:blipFill>
        <p:spPr bwMode="auto">
          <a:xfrm>
            <a:off x="142844" y="2786059"/>
            <a:ext cx="4357717" cy="2643270"/>
          </a:xfrm>
          <a:prstGeom prst="rect">
            <a:avLst/>
          </a:prstGeom>
          <a:noFill/>
          <a:ln w="9525">
            <a:noFill/>
            <a:miter lim="800000"/>
            <a:headEnd/>
            <a:tailEnd/>
          </a:ln>
          <a:effectLst/>
        </p:spPr>
      </p:pic>
      <p:pic>
        <p:nvPicPr>
          <p:cNvPr id="7173" name="Picture 5"/>
          <p:cNvPicPr>
            <a:picLocks noGrp="1" noChangeAspect="1" noChangeArrowheads="1"/>
          </p:cNvPicPr>
          <p:nvPr>
            <p:ph sz="quarter" idx="4"/>
          </p:nvPr>
        </p:nvPicPr>
        <p:blipFill>
          <a:blip r:embed="rId5"/>
          <a:srcRect/>
          <a:stretch>
            <a:fillRect/>
          </a:stretch>
        </p:blipFill>
        <p:spPr bwMode="auto">
          <a:xfrm>
            <a:off x="4643438" y="2786058"/>
            <a:ext cx="4286280" cy="3038593"/>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p:txBody>
          <a:bodyPr/>
          <a:lstStyle/>
          <a:p>
            <a:r>
              <a:rPr lang="uk-UA" dirty="0" smtClean="0"/>
              <a:t>Стартова сторінка </a:t>
            </a:r>
            <a:r>
              <a:rPr lang="en-US" dirty="0" smtClean="0"/>
              <a:t>Google</a:t>
            </a:r>
            <a:endParaRPr lang="ru-RU" dirty="0"/>
          </a:p>
        </p:txBody>
      </p:sp>
      <p:sp>
        <p:nvSpPr>
          <p:cNvPr id="9" name="Текст 8"/>
          <p:cNvSpPr>
            <a:spLocks noGrp="1"/>
          </p:cNvSpPr>
          <p:nvPr>
            <p:ph type="body" idx="2"/>
          </p:nvPr>
        </p:nvSpPr>
        <p:spPr>
          <a:xfrm>
            <a:off x="142844" y="1981200"/>
            <a:ext cx="2714644" cy="4144963"/>
          </a:xfrm>
        </p:spPr>
        <p:txBody>
          <a:bodyPr>
            <a:normAutofit fontScale="70000" lnSpcReduction="20000"/>
          </a:bodyPr>
          <a:lstStyle/>
          <a:p>
            <a:r>
              <a:rPr lang="uk-UA" dirty="0" smtClean="0"/>
              <a:t>Загальна методика  пошуку інформації:</a:t>
            </a:r>
          </a:p>
          <a:p>
            <a:pPr>
              <a:lnSpc>
                <a:spcPct val="120000"/>
              </a:lnSpc>
              <a:spcBef>
                <a:spcPts val="0"/>
              </a:spcBef>
              <a:spcAft>
                <a:spcPts val="0"/>
              </a:spcAft>
            </a:pPr>
            <a:r>
              <a:rPr lang="uk-UA" dirty="0" smtClean="0"/>
              <a:t>1.  Сформулювати запит і виконати      </a:t>
            </a:r>
          </a:p>
          <a:p>
            <a:pPr>
              <a:lnSpc>
                <a:spcPct val="120000"/>
              </a:lnSpc>
              <a:spcBef>
                <a:spcPts val="0"/>
              </a:spcBef>
              <a:spcAft>
                <a:spcPts val="0"/>
              </a:spcAft>
            </a:pPr>
            <a:r>
              <a:rPr lang="uk-UA" dirty="0" smtClean="0"/>
              <a:t>         пошук. Знайдені сторінки будуть   </a:t>
            </a:r>
          </a:p>
          <a:p>
            <a:pPr>
              <a:lnSpc>
                <a:spcPct val="120000"/>
              </a:lnSpc>
              <a:spcBef>
                <a:spcPts val="0"/>
              </a:spcBef>
              <a:spcAft>
                <a:spcPts val="0"/>
              </a:spcAft>
            </a:pPr>
            <a:r>
              <a:rPr lang="uk-UA" dirty="0" smtClean="0"/>
              <a:t>         показані в порядку зменшення   </a:t>
            </a:r>
          </a:p>
          <a:p>
            <a:pPr>
              <a:lnSpc>
                <a:spcPct val="120000"/>
              </a:lnSpc>
              <a:spcBef>
                <a:spcPts val="0"/>
              </a:spcBef>
              <a:spcAft>
                <a:spcPts val="0"/>
              </a:spcAft>
            </a:pPr>
            <a:r>
              <a:rPr lang="uk-UA" dirty="0" smtClean="0"/>
              <a:t>         </a:t>
            </a:r>
            <a:r>
              <a:rPr lang="uk-UA" dirty="0" err="1" smtClean="0"/>
              <a:t>релевантності</a:t>
            </a:r>
            <a:r>
              <a:rPr lang="uk-UA" dirty="0" smtClean="0"/>
              <a:t>.</a:t>
            </a:r>
          </a:p>
          <a:p>
            <a:pPr marL="342900" indent="-342900"/>
            <a:r>
              <a:rPr lang="uk-UA" dirty="0" smtClean="0"/>
              <a:t>2.  Якщо результат не задовольняє, звузити область пошуку -  використати більше уточнюючих слів,або підберіть інше ключове слово, для пошуку.</a:t>
            </a:r>
          </a:p>
          <a:p>
            <a:pPr marL="342900" indent="-342900"/>
            <a:r>
              <a:rPr lang="uk-UA" dirty="0" smtClean="0"/>
              <a:t>3 . Якщо результат і далі незадовільний, скористатися сторінкою розширеного пошуку та сформулюйте складніший критерій</a:t>
            </a:r>
          </a:p>
          <a:p>
            <a:pPr marL="342900" indent="-342900"/>
            <a:r>
              <a:rPr lang="uk-UA" dirty="0" smtClean="0"/>
              <a:t>4.  Якщо успіху не досягли, сформулюйте запит по іншому або іншою мовою і знову застосуйте описану методику.</a:t>
            </a:r>
          </a:p>
          <a:p>
            <a:pPr marL="342900" indent="-342900">
              <a:buAutoNum type="arabicPeriod"/>
            </a:pPr>
            <a:endParaRPr lang="ru-RU" dirty="0"/>
          </a:p>
        </p:txBody>
      </p:sp>
      <p:pic>
        <p:nvPicPr>
          <p:cNvPr id="8195" name="Picture 3"/>
          <p:cNvPicPr>
            <a:picLocks noGrp="1" noChangeAspect="1" noChangeArrowheads="1"/>
          </p:cNvPicPr>
          <p:nvPr>
            <p:ph sz="quarter" idx="1"/>
          </p:nvPr>
        </p:nvPicPr>
        <p:blipFill>
          <a:blip r:embed="rId2"/>
          <a:stretch>
            <a:fillRect/>
          </a:stretch>
        </p:blipFill>
        <p:spPr bwMode="auto">
          <a:xfrm>
            <a:off x="2928927" y="1285860"/>
            <a:ext cx="6056994" cy="4190950"/>
          </a:xfrm>
          <a:prstGeom prst="rect">
            <a:avLst/>
          </a:prstGeom>
          <a:noFill/>
          <a:ln w="9525">
            <a:noFill/>
            <a:miter lim="800000"/>
            <a:headEnd/>
            <a:tailEnd/>
          </a:ln>
          <a:effectLst/>
        </p:spPr>
      </p:pic>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Официальная">
  <a:themeElements>
    <a:clrScheme name="Открытая">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Официальная">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Официальная">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106</TotalTime>
  <Words>278</Words>
  <Application>Microsoft Office PowerPoint</Application>
  <PresentationFormat>Экран (4:3)</PresentationFormat>
  <Paragraphs>49</Paragraphs>
  <Slides>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9</vt:i4>
      </vt:variant>
    </vt:vector>
  </HeadingPairs>
  <TitlesOfParts>
    <vt:vector size="10" baseType="lpstr">
      <vt:lpstr>Официальная</vt:lpstr>
      <vt:lpstr>Інформатика 9 клас </vt:lpstr>
      <vt:lpstr>Засоби пошуку інформації в Інтернет</vt:lpstr>
      <vt:lpstr>Веб-каталоги</vt:lpstr>
      <vt:lpstr>Компоненти пошукової системи</vt:lpstr>
      <vt:lpstr>Формулювання запиту та одержання результатів</vt:lpstr>
      <vt:lpstr>Найпопулярніші пошукові системи</vt:lpstr>
      <vt:lpstr>Найпопулярніші пошукові системи</vt:lpstr>
      <vt:lpstr>Найпопулярніші пошукові системи</vt:lpstr>
      <vt:lpstr>Стартова сторінка Google</vt:lpstr>
    </vt:vector>
  </TitlesOfParts>
  <Company>scool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Інформатика 9клас </dc:title>
  <dc:creator>uzer4</dc:creator>
  <cp:lastModifiedBy>Admin</cp:lastModifiedBy>
  <cp:revision>15</cp:revision>
  <dcterms:created xsi:type="dcterms:W3CDTF">2010-03-12T08:16:05Z</dcterms:created>
  <dcterms:modified xsi:type="dcterms:W3CDTF">2013-01-12T12:15:06Z</dcterms:modified>
</cp:coreProperties>
</file>