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B3B31-46C1-4DA7-A34F-927DD63FAC0D}" type="doc">
      <dgm:prSet loTypeId="urn:microsoft.com/office/officeart/2005/8/layout/default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1ABB0F2-035E-4EB0-9328-A0049257D892}">
      <dgm:prSet phldrT="[Текст]"/>
      <dgm:spPr/>
      <dgm:t>
        <a:bodyPr/>
        <a:lstStyle/>
        <a:p>
          <a:r>
            <a:rPr lang="uk-UA" dirty="0" smtClean="0"/>
            <a:t>Символ</a:t>
          </a:r>
          <a:endParaRPr lang="ru-RU" dirty="0"/>
        </a:p>
      </dgm:t>
    </dgm:pt>
    <dgm:pt modelId="{AB2B7BFE-AF48-4433-BE10-3251E1E76A3F}" type="parTrans" cxnId="{DB664950-2434-4F8C-A909-891C045C72CD}">
      <dgm:prSet/>
      <dgm:spPr/>
      <dgm:t>
        <a:bodyPr/>
        <a:lstStyle/>
        <a:p>
          <a:endParaRPr lang="ru-RU"/>
        </a:p>
      </dgm:t>
    </dgm:pt>
    <dgm:pt modelId="{79A3BE19-7D23-4B1D-9417-87BA221E2404}" type="sibTrans" cxnId="{DB664950-2434-4F8C-A909-891C045C72CD}">
      <dgm:prSet/>
      <dgm:spPr/>
      <dgm:t>
        <a:bodyPr/>
        <a:lstStyle/>
        <a:p>
          <a:endParaRPr lang="ru-RU"/>
        </a:p>
      </dgm:t>
    </dgm:pt>
    <dgm:pt modelId="{2540DBB9-F9B6-4E7A-A8EC-C6A6E832DA7C}">
      <dgm:prSet phldrT="[Текст]"/>
      <dgm:spPr/>
      <dgm:t>
        <a:bodyPr/>
        <a:lstStyle/>
        <a:p>
          <a:r>
            <a:rPr lang="uk-UA" dirty="0" smtClean="0"/>
            <a:t>Слово</a:t>
          </a:r>
          <a:endParaRPr lang="ru-RU" dirty="0"/>
        </a:p>
      </dgm:t>
    </dgm:pt>
    <dgm:pt modelId="{5F9FD0BD-8E08-451F-8A87-8EE565953FAE}" type="parTrans" cxnId="{02161668-06A1-4D8C-B5E8-27C61B46E30A}">
      <dgm:prSet/>
      <dgm:spPr/>
      <dgm:t>
        <a:bodyPr/>
        <a:lstStyle/>
        <a:p>
          <a:endParaRPr lang="ru-RU"/>
        </a:p>
      </dgm:t>
    </dgm:pt>
    <dgm:pt modelId="{04F06B98-D4B4-4CDB-AF14-C09015FC0CA8}" type="sibTrans" cxnId="{02161668-06A1-4D8C-B5E8-27C61B46E30A}">
      <dgm:prSet/>
      <dgm:spPr/>
      <dgm:t>
        <a:bodyPr/>
        <a:lstStyle/>
        <a:p>
          <a:endParaRPr lang="ru-RU"/>
        </a:p>
      </dgm:t>
    </dgm:pt>
    <dgm:pt modelId="{346FDC0B-FCA3-423A-BEEC-F3148582FE1D}">
      <dgm:prSet phldrT="[Текст]"/>
      <dgm:spPr/>
      <dgm:t>
        <a:bodyPr/>
        <a:lstStyle/>
        <a:p>
          <a:r>
            <a:rPr lang="uk-UA" dirty="0" smtClean="0"/>
            <a:t>Речення</a:t>
          </a:r>
          <a:endParaRPr lang="ru-RU" dirty="0"/>
        </a:p>
      </dgm:t>
    </dgm:pt>
    <dgm:pt modelId="{4532DC36-359D-41C4-84BC-1A436612D39F}" type="parTrans" cxnId="{21596312-A156-4F8C-8EB0-617727BBB22B}">
      <dgm:prSet/>
      <dgm:spPr/>
      <dgm:t>
        <a:bodyPr/>
        <a:lstStyle/>
        <a:p>
          <a:endParaRPr lang="ru-RU"/>
        </a:p>
      </dgm:t>
    </dgm:pt>
    <dgm:pt modelId="{F983556F-3B21-4DC3-A5A0-B65B303B4444}" type="sibTrans" cxnId="{21596312-A156-4F8C-8EB0-617727BBB22B}">
      <dgm:prSet/>
      <dgm:spPr/>
      <dgm:t>
        <a:bodyPr/>
        <a:lstStyle/>
        <a:p>
          <a:endParaRPr lang="ru-RU"/>
        </a:p>
      </dgm:t>
    </dgm:pt>
    <dgm:pt modelId="{68A7CD0C-9E74-4EE7-865F-767073560FC9}">
      <dgm:prSet phldrT="[Текст]"/>
      <dgm:spPr/>
      <dgm:t>
        <a:bodyPr/>
        <a:lstStyle/>
        <a:p>
          <a:r>
            <a:rPr lang="uk-UA" dirty="0" smtClean="0"/>
            <a:t>Абзац</a:t>
          </a:r>
          <a:endParaRPr lang="ru-RU" dirty="0"/>
        </a:p>
      </dgm:t>
    </dgm:pt>
    <dgm:pt modelId="{3DA42C79-52B1-4A99-8155-4517667463CA}" type="parTrans" cxnId="{FD3BD418-56E2-4587-B52C-01431B9CEEB2}">
      <dgm:prSet/>
      <dgm:spPr/>
      <dgm:t>
        <a:bodyPr/>
        <a:lstStyle/>
        <a:p>
          <a:endParaRPr lang="ru-RU"/>
        </a:p>
      </dgm:t>
    </dgm:pt>
    <dgm:pt modelId="{AA030785-68F2-43CA-A039-9D7C023EB19D}" type="sibTrans" cxnId="{FD3BD418-56E2-4587-B52C-01431B9CEEB2}">
      <dgm:prSet/>
      <dgm:spPr/>
      <dgm:t>
        <a:bodyPr/>
        <a:lstStyle/>
        <a:p>
          <a:endParaRPr lang="ru-RU"/>
        </a:p>
      </dgm:t>
    </dgm:pt>
    <dgm:pt modelId="{0BAA9C05-5842-42A6-B5EC-019A161D26AA}">
      <dgm:prSet phldrT="[Текст]"/>
      <dgm:spPr/>
      <dgm:t>
        <a:bodyPr/>
        <a:lstStyle/>
        <a:p>
          <a:r>
            <a:rPr lang="uk-UA" dirty="0" smtClean="0"/>
            <a:t>Рядок</a:t>
          </a:r>
          <a:endParaRPr lang="ru-RU" dirty="0"/>
        </a:p>
      </dgm:t>
    </dgm:pt>
    <dgm:pt modelId="{4D34E697-1915-4CB2-A3D0-DF895FB91901}" type="parTrans" cxnId="{AD92E516-9C9D-44D1-A1A6-6230197B83F7}">
      <dgm:prSet/>
      <dgm:spPr/>
      <dgm:t>
        <a:bodyPr/>
        <a:lstStyle/>
        <a:p>
          <a:endParaRPr lang="ru-RU"/>
        </a:p>
      </dgm:t>
    </dgm:pt>
    <dgm:pt modelId="{4EAFC8FA-55F6-4CC9-AA69-C04B00D1DDEF}" type="sibTrans" cxnId="{AD92E516-9C9D-44D1-A1A6-6230197B83F7}">
      <dgm:prSet/>
      <dgm:spPr/>
      <dgm:t>
        <a:bodyPr/>
        <a:lstStyle/>
        <a:p>
          <a:endParaRPr lang="ru-RU"/>
        </a:p>
      </dgm:t>
    </dgm:pt>
    <dgm:pt modelId="{F13E0BA4-D061-43F0-9243-19A471B67037}" type="pres">
      <dgm:prSet presAssocID="{873B3B31-46C1-4DA7-A34F-927DD63FAC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00F11C-4C6B-4358-91A8-40BFD0FD6E71}" type="pres">
      <dgm:prSet presAssocID="{91ABB0F2-035E-4EB0-9328-A0049257D8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19199-9F1B-4EEE-A037-5A0385FCFE5C}" type="pres">
      <dgm:prSet presAssocID="{79A3BE19-7D23-4B1D-9417-87BA221E2404}" presName="sibTrans" presStyleCnt="0"/>
      <dgm:spPr/>
    </dgm:pt>
    <dgm:pt modelId="{4131E484-79C9-4394-A1E3-64689301929A}" type="pres">
      <dgm:prSet presAssocID="{2540DBB9-F9B6-4E7A-A8EC-C6A6E832DA7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C25E8-28D0-4267-A856-9BF4B36B9134}" type="pres">
      <dgm:prSet presAssocID="{04F06B98-D4B4-4CDB-AF14-C09015FC0CA8}" presName="sibTrans" presStyleCnt="0"/>
      <dgm:spPr/>
    </dgm:pt>
    <dgm:pt modelId="{6C9D89E0-CB83-4E9A-83BA-CE086CB89105}" type="pres">
      <dgm:prSet presAssocID="{346FDC0B-FCA3-423A-BEEC-F3148582FE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FA3DC1-9DED-4B22-8AC2-337183359973}" type="pres">
      <dgm:prSet presAssocID="{F983556F-3B21-4DC3-A5A0-B65B303B4444}" presName="sibTrans" presStyleCnt="0"/>
      <dgm:spPr/>
    </dgm:pt>
    <dgm:pt modelId="{5B6B1BAE-DE35-4C3F-B90E-D29C37BB46CE}" type="pres">
      <dgm:prSet presAssocID="{68A7CD0C-9E74-4EE7-865F-767073560FC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99C4A-F071-4F23-A602-CE20148BEADD}" type="pres">
      <dgm:prSet presAssocID="{AA030785-68F2-43CA-A039-9D7C023EB19D}" presName="sibTrans" presStyleCnt="0"/>
      <dgm:spPr/>
    </dgm:pt>
    <dgm:pt modelId="{871BB8D7-C8CA-47BE-A34F-F00060EAEA42}" type="pres">
      <dgm:prSet presAssocID="{0BAA9C05-5842-42A6-B5EC-019A161D26A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664950-2434-4F8C-A909-891C045C72CD}" srcId="{873B3B31-46C1-4DA7-A34F-927DD63FAC0D}" destId="{91ABB0F2-035E-4EB0-9328-A0049257D892}" srcOrd="0" destOrd="0" parTransId="{AB2B7BFE-AF48-4433-BE10-3251E1E76A3F}" sibTransId="{79A3BE19-7D23-4B1D-9417-87BA221E2404}"/>
    <dgm:cxn modelId="{AD92E516-9C9D-44D1-A1A6-6230197B83F7}" srcId="{873B3B31-46C1-4DA7-A34F-927DD63FAC0D}" destId="{0BAA9C05-5842-42A6-B5EC-019A161D26AA}" srcOrd="4" destOrd="0" parTransId="{4D34E697-1915-4CB2-A3D0-DF895FB91901}" sibTransId="{4EAFC8FA-55F6-4CC9-AA69-C04B00D1DDEF}"/>
    <dgm:cxn modelId="{6FB89E60-52EC-46C9-8E97-29BED903CCA7}" type="presOf" srcId="{68A7CD0C-9E74-4EE7-865F-767073560FC9}" destId="{5B6B1BAE-DE35-4C3F-B90E-D29C37BB46CE}" srcOrd="0" destOrd="0" presId="urn:microsoft.com/office/officeart/2005/8/layout/default"/>
    <dgm:cxn modelId="{AFBF8E7E-21E5-410B-8832-CC49B4D3AEED}" type="presOf" srcId="{873B3B31-46C1-4DA7-A34F-927DD63FAC0D}" destId="{F13E0BA4-D061-43F0-9243-19A471B67037}" srcOrd="0" destOrd="0" presId="urn:microsoft.com/office/officeart/2005/8/layout/default"/>
    <dgm:cxn modelId="{21596312-A156-4F8C-8EB0-617727BBB22B}" srcId="{873B3B31-46C1-4DA7-A34F-927DD63FAC0D}" destId="{346FDC0B-FCA3-423A-BEEC-F3148582FE1D}" srcOrd="2" destOrd="0" parTransId="{4532DC36-359D-41C4-84BC-1A436612D39F}" sibTransId="{F983556F-3B21-4DC3-A5A0-B65B303B4444}"/>
    <dgm:cxn modelId="{02161668-06A1-4D8C-B5E8-27C61B46E30A}" srcId="{873B3B31-46C1-4DA7-A34F-927DD63FAC0D}" destId="{2540DBB9-F9B6-4E7A-A8EC-C6A6E832DA7C}" srcOrd="1" destOrd="0" parTransId="{5F9FD0BD-8E08-451F-8A87-8EE565953FAE}" sibTransId="{04F06B98-D4B4-4CDB-AF14-C09015FC0CA8}"/>
    <dgm:cxn modelId="{1D5EAD89-0342-485D-92E1-C95F1A9182B1}" type="presOf" srcId="{2540DBB9-F9B6-4E7A-A8EC-C6A6E832DA7C}" destId="{4131E484-79C9-4394-A1E3-64689301929A}" srcOrd="0" destOrd="0" presId="urn:microsoft.com/office/officeart/2005/8/layout/default"/>
    <dgm:cxn modelId="{B7FEB9E7-A486-40F6-A280-3154395C9096}" type="presOf" srcId="{0BAA9C05-5842-42A6-B5EC-019A161D26AA}" destId="{871BB8D7-C8CA-47BE-A34F-F00060EAEA42}" srcOrd="0" destOrd="0" presId="urn:microsoft.com/office/officeart/2005/8/layout/default"/>
    <dgm:cxn modelId="{98A58E14-D57E-45D8-9F37-78C5D6D7E7B0}" type="presOf" srcId="{91ABB0F2-035E-4EB0-9328-A0049257D892}" destId="{F100F11C-4C6B-4358-91A8-40BFD0FD6E71}" srcOrd="0" destOrd="0" presId="urn:microsoft.com/office/officeart/2005/8/layout/default"/>
    <dgm:cxn modelId="{C8466B25-4FED-47E3-A503-325448D0BBBE}" type="presOf" srcId="{346FDC0B-FCA3-423A-BEEC-F3148582FE1D}" destId="{6C9D89E0-CB83-4E9A-83BA-CE086CB89105}" srcOrd="0" destOrd="0" presId="urn:microsoft.com/office/officeart/2005/8/layout/default"/>
    <dgm:cxn modelId="{FD3BD418-56E2-4587-B52C-01431B9CEEB2}" srcId="{873B3B31-46C1-4DA7-A34F-927DD63FAC0D}" destId="{68A7CD0C-9E74-4EE7-865F-767073560FC9}" srcOrd="3" destOrd="0" parTransId="{3DA42C79-52B1-4A99-8155-4517667463CA}" sibTransId="{AA030785-68F2-43CA-A039-9D7C023EB19D}"/>
    <dgm:cxn modelId="{691D625C-0B7E-4AAE-9DB8-160422407829}" type="presParOf" srcId="{F13E0BA4-D061-43F0-9243-19A471B67037}" destId="{F100F11C-4C6B-4358-91A8-40BFD0FD6E71}" srcOrd="0" destOrd="0" presId="urn:microsoft.com/office/officeart/2005/8/layout/default"/>
    <dgm:cxn modelId="{728D5F2A-F584-47F6-B721-4ACFDA89C895}" type="presParOf" srcId="{F13E0BA4-D061-43F0-9243-19A471B67037}" destId="{D7E19199-9F1B-4EEE-A037-5A0385FCFE5C}" srcOrd="1" destOrd="0" presId="urn:microsoft.com/office/officeart/2005/8/layout/default"/>
    <dgm:cxn modelId="{6F57DD94-8F7A-44FC-A392-1B799829532E}" type="presParOf" srcId="{F13E0BA4-D061-43F0-9243-19A471B67037}" destId="{4131E484-79C9-4394-A1E3-64689301929A}" srcOrd="2" destOrd="0" presId="urn:microsoft.com/office/officeart/2005/8/layout/default"/>
    <dgm:cxn modelId="{2402D759-70CE-4768-9BF0-8067AEDF97D3}" type="presParOf" srcId="{F13E0BA4-D061-43F0-9243-19A471B67037}" destId="{9C8C25E8-28D0-4267-A856-9BF4B36B9134}" srcOrd="3" destOrd="0" presId="urn:microsoft.com/office/officeart/2005/8/layout/default"/>
    <dgm:cxn modelId="{B6C55DFD-A70A-4753-811A-8EA0F318B356}" type="presParOf" srcId="{F13E0BA4-D061-43F0-9243-19A471B67037}" destId="{6C9D89E0-CB83-4E9A-83BA-CE086CB89105}" srcOrd="4" destOrd="0" presId="urn:microsoft.com/office/officeart/2005/8/layout/default"/>
    <dgm:cxn modelId="{3122235B-57B9-46E9-94C7-536688E51178}" type="presParOf" srcId="{F13E0BA4-D061-43F0-9243-19A471B67037}" destId="{F2FA3DC1-9DED-4B22-8AC2-337183359973}" srcOrd="5" destOrd="0" presId="urn:microsoft.com/office/officeart/2005/8/layout/default"/>
    <dgm:cxn modelId="{E888D803-ADCB-4344-8054-D811A5566372}" type="presParOf" srcId="{F13E0BA4-D061-43F0-9243-19A471B67037}" destId="{5B6B1BAE-DE35-4C3F-B90E-D29C37BB46CE}" srcOrd="6" destOrd="0" presId="urn:microsoft.com/office/officeart/2005/8/layout/default"/>
    <dgm:cxn modelId="{963884F8-4B74-4158-B63E-6D37CC68336A}" type="presParOf" srcId="{F13E0BA4-D061-43F0-9243-19A471B67037}" destId="{2A699C4A-F071-4F23-A602-CE20148BEADD}" srcOrd="7" destOrd="0" presId="urn:microsoft.com/office/officeart/2005/8/layout/default"/>
    <dgm:cxn modelId="{21D387FE-BC10-4F64-984B-DFE6DB4590FC}" type="presParOf" srcId="{F13E0BA4-D061-43F0-9243-19A471B67037}" destId="{871BB8D7-C8CA-47BE-A34F-F00060EAEA42}" srcOrd="8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019D97-9ECF-4EB0-87F5-3DCF0E06A664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6E3B86A-B71E-475E-B07F-0C827F05626D}">
      <dgm:prSet phldrT="[Текст]"/>
      <dgm:spPr/>
      <dgm:t>
        <a:bodyPr/>
        <a:lstStyle/>
        <a:p>
          <a:r>
            <a:rPr lang="uk-UA" dirty="0" smtClean="0"/>
            <a:t>Клацнути на лінійці в тих місцях, де розташовуватимуться позиції табуляції. Їх буде позначено невеликим чорним маркером.</a:t>
          </a:r>
          <a:endParaRPr lang="ru-RU" dirty="0"/>
        </a:p>
      </dgm:t>
    </dgm:pt>
    <dgm:pt modelId="{FBEED5D0-F70F-4C9E-9180-898D28F5A028}" type="parTrans" cxnId="{E3E7FF49-1095-4E76-9636-B81B58E74AF9}">
      <dgm:prSet/>
      <dgm:spPr/>
      <dgm:t>
        <a:bodyPr/>
        <a:lstStyle/>
        <a:p>
          <a:endParaRPr lang="ru-RU"/>
        </a:p>
      </dgm:t>
    </dgm:pt>
    <dgm:pt modelId="{CA428907-058B-40CF-81FC-256DB39E8A26}" type="sibTrans" cxnId="{E3E7FF49-1095-4E76-9636-B81B58E74AF9}">
      <dgm:prSet/>
      <dgm:spPr/>
      <dgm:t>
        <a:bodyPr/>
        <a:lstStyle/>
        <a:p>
          <a:endParaRPr lang="ru-RU"/>
        </a:p>
      </dgm:t>
    </dgm:pt>
    <dgm:pt modelId="{82F0EAEC-A528-487A-936B-4A97865A9C19}">
      <dgm:prSet phldrT="[Текст]"/>
      <dgm:spPr/>
      <dgm:t>
        <a:bodyPr/>
        <a:lstStyle/>
        <a:p>
          <a:r>
            <a:rPr lang="uk-UA" dirty="0" smtClean="0"/>
            <a:t>Увести перше слово й натиснути клавішу </a:t>
          </a:r>
          <a:r>
            <a:rPr lang="en-US" dirty="0" smtClean="0"/>
            <a:t>Tab</a:t>
          </a:r>
          <a:r>
            <a:rPr lang="uk-UA" dirty="0" smtClean="0"/>
            <a:t>. Курсор пересунеться до позиції табуляції</a:t>
          </a:r>
          <a:endParaRPr lang="ru-RU" dirty="0"/>
        </a:p>
      </dgm:t>
    </dgm:pt>
    <dgm:pt modelId="{8E651F1E-0D40-4EED-B233-E5FDCF7DCE48}" type="parTrans" cxnId="{DA01428B-2F8C-4CAC-A98D-37022C48B468}">
      <dgm:prSet/>
      <dgm:spPr/>
      <dgm:t>
        <a:bodyPr/>
        <a:lstStyle/>
        <a:p>
          <a:endParaRPr lang="ru-RU"/>
        </a:p>
      </dgm:t>
    </dgm:pt>
    <dgm:pt modelId="{9B2997B1-C889-470D-A5BC-00E7BA708F56}" type="sibTrans" cxnId="{DA01428B-2F8C-4CAC-A98D-37022C48B468}">
      <dgm:prSet/>
      <dgm:spPr/>
      <dgm:t>
        <a:bodyPr/>
        <a:lstStyle/>
        <a:p>
          <a:endParaRPr lang="ru-RU"/>
        </a:p>
      </dgm:t>
    </dgm:pt>
    <dgm:pt modelId="{43EDCB43-33B6-4740-BF71-BAAA673EAF78}">
      <dgm:prSet phldrT="[Текст]"/>
      <dgm:spPr/>
      <dgm:t>
        <a:bodyPr/>
        <a:lstStyle/>
        <a:p>
          <a:r>
            <a:rPr lang="uk-UA" dirty="0" smtClean="0"/>
            <a:t>Так само вводяться всі інші слова першого рядка</a:t>
          </a:r>
          <a:endParaRPr lang="ru-RU" dirty="0"/>
        </a:p>
      </dgm:t>
    </dgm:pt>
    <dgm:pt modelId="{E88E8081-D8CC-4879-A472-3F38A67661E9}" type="parTrans" cxnId="{AD435FC1-A9D4-46E7-8631-0F04C69AC1CA}">
      <dgm:prSet/>
      <dgm:spPr/>
      <dgm:t>
        <a:bodyPr/>
        <a:lstStyle/>
        <a:p>
          <a:endParaRPr lang="ru-RU"/>
        </a:p>
      </dgm:t>
    </dgm:pt>
    <dgm:pt modelId="{3DD7F163-2A14-4311-9560-D8552A4BFA26}" type="sibTrans" cxnId="{AD435FC1-A9D4-46E7-8631-0F04C69AC1CA}">
      <dgm:prSet/>
      <dgm:spPr/>
      <dgm:t>
        <a:bodyPr/>
        <a:lstStyle/>
        <a:p>
          <a:endParaRPr lang="ru-RU"/>
        </a:p>
      </dgm:t>
    </dgm:pt>
    <dgm:pt modelId="{3EC8D29F-4A5E-46EB-B435-E1D2FC72E297}">
      <dgm:prSet phldrT="[Текст]"/>
      <dgm:spPr/>
      <dgm:t>
        <a:bodyPr/>
        <a:lstStyle/>
        <a:p>
          <a:r>
            <a:rPr lang="uk-UA" dirty="0" smtClean="0"/>
            <a:t>Натиснути клавішу </a:t>
          </a:r>
          <a:r>
            <a:rPr lang="en-US" dirty="0" smtClean="0"/>
            <a:t>Enter </a:t>
          </a:r>
          <a:r>
            <a:rPr lang="uk-UA" dirty="0" smtClean="0"/>
            <a:t>і заповніть другий рядок. Позиції в ньому будуть такими самими, як і в попередньому</a:t>
          </a:r>
          <a:endParaRPr lang="ru-RU" dirty="0"/>
        </a:p>
      </dgm:t>
    </dgm:pt>
    <dgm:pt modelId="{6CF5B764-6D79-45A2-9E7A-47D3916540B0}" type="parTrans" cxnId="{91867B81-2019-4503-8006-58CE69715E57}">
      <dgm:prSet/>
      <dgm:spPr/>
      <dgm:t>
        <a:bodyPr/>
        <a:lstStyle/>
        <a:p>
          <a:endParaRPr lang="ru-RU"/>
        </a:p>
      </dgm:t>
    </dgm:pt>
    <dgm:pt modelId="{429C6A26-C99D-4BC0-B675-52047FD3C8A1}" type="sibTrans" cxnId="{91867B81-2019-4503-8006-58CE69715E57}">
      <dgm:prSet/>
      <dgm:spPr/>
      <dgm:t>
        <a:bodyPr/>
        <a:lstStyle/>
        <a:p>
          <a:endParaRPr lang="ru-RU"/>
        </a:p>
      </dgm:t>
    </dgm:pt>
    <dgm:pt modelId="{36988867-7BCD-4A71-94A9-308A5C96618A}" type="pres">
      <dgm:prSet presAssocID="{C7019D97-9ECF-4EB0-87F5-3DCF0E06A6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ACDBCD-34DC-4E13-AE6F-0CF107401905}" type="pres">
      <dgm:prSet presAssocID="{96E3B86A-B71E-475E-B07F-0C827F05626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FE212-7D81-41BB-B830-D578E7163DC1}" type="pres">
      <dgm:prSet presAssocID="{CA428907-058B-40CF-81FC-256DB39E8A26}" presName="spacer" presStyleCnt="0"/>
      <dgm:spPr/>
    </dgm:pt>
    <dgm:pt modelId="{6DE4EC7F-1B88-490E-9819-8DAD9FFC7860}" type="pres">
      <dgm:prSet presAssocID="{82F0EAEC-A528-487A-936B-4A97865A9C1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E7A81-8DAA-4012-956A-1692BEC9E429}" type="pres">
      <dgm:prSet presAssocID="{9B2997B1-C889-470D-A5BC-00E7BA708F56}" presName="spacer" presStyleCnt="0"/>
      <dgm:spPr/>
    </dgm:pt>
    <dgm:pt modelId="{F5EDB38E-1481-4ACD-9B01-7C6C24FE58BA}" type="pres">
      <dgm:prSet presAssocID="{43EDCB43-33B6-4740-BF71-BAAA673EAF7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88A54-F1E2-40CD-BA54-4C9782E5A2D4}" type="pres">
      <dgm:prSet presAssocID="{3DD7F163-2A14-4311-9560-D8552A4BFA26}" presName="spacer" presStyleCnt="0"/>
      <dgm:spPr/>
    </dgm:pt>
    <dgm:pt modelId="{0DD83DB0-0BD7-423B-B9FD-3E7C11CD01F3}" type="pres">
      <dgm:prSet presAssocID="{3EC8D29F-4A5E-46EB-B435-E1D2FC72E29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435FC1-A9D4-46E7-8631-0F04C69AC1CA}" srcId="{C7019D97-9ECF-4EB0-87F5-3DCF0E06A664}" destId="{43EDCB43-33B6-4740-BF71-BAAA673EAF78}" srcOrd="2" destOrd="0" parTransId="{E88E8081-D8CC-4879-A472-3F38A67661E9}" sibTransId="{3DD7F163-2A14-4311-9560-D8552A4BFA26}"/>
    <dgm:cxn modelId="{35CB35C6-B0AE-41C6-863E-B81BA81B9F5F}" type="presOf" srcId="{3EC8D29F-4A5E-46EB-B435-E1D2FC72E297}" destId="{0DD83DB0-0BD7-423B-B9FD-3E7C11CD01F3}" srcOrd="0" destOrd="0" presId="urn:microsoft.com/office/officeart/2005/8/layout/vList2"/>
    <dgm:cxn modelId="{D659AC6C-2120-463D-B0D5-454B3C447D4A}" type="presOf" srcId="{82F0EAEC-A528-487A-936B-4A97865A9C19}" destId="{6DE4EC7F-1B88-490E-9819-8DAD9FFC7860}" srcOrd="0" destOrd="0" presId="urn:microsoft.com/office/officeart/2005/8/layout/vList2"/>
    <dgm:cxn modelId="{E3E7FF49-1095-4E76-9636-B81B58E74AF9}" srcId="{C7019D97-9ECF-4EB0-87F5-3DCF0E06A664}" destId="{96E3B86A-B71E-475E-B07F-0C827F05626D}" srcOrd="0" destOrd="0" parTransId="{FBEED5D0-F70F-4C9E-9180-898D28F5A028}" sibTransId="{CA428907-058B-40CF-81FC-256DB39E8A26}"/>
    <dgm:cxn modelId="{91867B81-2019-4503-8006-58CE69715E57}" srcId="{C7019D97-9ECF-4EB0-87F5-3DCF0E06A664}" destId="{3EC8D29F-4A5E-46EB-B435-E1D2FC72E297}" srcOrd="3" destOrd="0" parTransId="{6CF5B764-6D79-45A2-9E7A-47D3916540B0}" sibTransId="{429C6A26-C99D-4BC0-B675-52047FD3C8A1}"/>
    <dgm:cxn modelId="{459F841D-14A6-4B1C-88E5-CDE9EF2F8D3E}" type="presOf" srcId="{C7019D97-9ECF-4EB0-87F5-3DCF0E06A664}" destId="{36988867-7BCD-4A71-94A9-308A5C96618A}" srcOrd="0" destOrd="0" presId="urn:microsoft.com/office/officeart/2005/8/layout/vList2"/>
    <dgm:cxn modelId="{CA31951A-618D-48CC-9B7F-CA83311B4179}" type="presOf" srcId="{43EDCB43-33B6-4740-BF71-BAAA673EAF78}" destId="{F5EDB38E-1481-4ACD-9B01-7C6C24FE58BA}" srcOrd="0" destOrd="0" presId="urn:microsoft.com/office/officeart/2005/8/layout/vList2"/>
    <dgm:cxn modelId="{695E476A-028A-476C-A5B9-35715C51ECA8}" type="presOf" srcId="{96E3B86A-B71E-475E-B07F-0C827F05626D}" destId="{74ACDBCD-34DC-4E13-AE6F-0CF107401905}" srcOrd="0" destOrd="0" presId="urn:microsoft.com/office/officeart/2005/8/layout/vList2"/>
    <dgm:cxn modelId="{DA01428B-2F8C-4CAC-A98D-37022C48B468}" srcId="{C7019D97-9ECF-4EB0-87F5-3DCF0E06A664}" destId="{82F0EAEC-A528-487A-936B-4A97865A9C19}" srcOrd="1" destOrd="0" parTransId="{8E651F1E-0D40-4EED-B233-E5FDCF7DCE48}" sibTransId="{9B2997B1-C889-470D-A5BC-00E7BA708F56}"/>
    <dgm:cxn modelId="{396531A9-F09E-43EE-81B0-F87C25DA38E4}" type="presParOf" srcId="{36988867-7BCD-4A71-94A9-308A5C96618A}" destId="{74ACDBCD-34DC-4E13-AE6F-0CF107401905}" srcOrd="0" destOrd="0" presId="urn:microsoft.com/office/officeart/2005/8/layout/vList2"/>
    <dgm:cxn modelId="{8FA9CBE8-48E3-4F41-AEB5-3B95D2A8CBB0}" type="presParOf" srcId="{36988867-7BCD-4A71-94A9-308A5C96618A}" destId="{FA0FE212-7D81-41BB-B830-D578E7163DC1}" srcOrd="1" destOrd="0" presId="urn:microsoft.com/office/officeart/2005/8/layout/vList2"/>
    <dgm:cxn modelId="{EFA59A12-8B49-46C7-9773-A32215CD0FF2}" type="presParOf" srcId="{36988867-7BCD-4A71-94A9-308A5C96618A}" destId="{6DE4EC7F-1B88-490E-9819-8DAD9FFC7860}" srcOrd="2" destOrd="0" presId="urn:microsoft.com/office/officeart/2005/8/layout/vList2"/>
    <dgm:cxn modelId="{B278B398-527B-4CB9-BF05-8EA72D57DB78}" type="presParOf" srcId="{36988867-7BCD-4A71-94A9-308A5C96618A}" destId="{D48E7A81-8DAA-4012-956A-1692BEC9E429}" srcOrd="3" destOrd="0" presId="urn:microsoft.com/office/officeart/2005/8/layout/vList2"/>
    <dgm:cxn modelId="{434CED3B-46C5-4C50-B354-64918F7C1074}" type="presParOf" srcId="{36988867-7BCD-4A71-94A9-308A5C96618A}" destId="{F5EDB38E-1481-4ACD-9B01-7C6C24FE58BA}" srcOrd="4" destOrd="0" presId="urn:microsoft.com/office/officeart/2005/8/layout/vList2"/>
    <dgm:cxn modelId="{42909A3E-B714-4971-B31A-6E765C8AF170}" type="presParOf" srcId="{36988867-7BCD-4A71-94A9-308A5C96618A}" destId="{CBF88A54-F1E2-40CD-BA54-4C9782E5A2D4}" srcOrd="5" destOrd="0" presId="urn:microsoft.com/office/officeart/2005/8/layout/vList2"/>
    <dgm:cxn modelId="{1CCD7956-D25B-44E0-8398-E5131E3D3997}" type="presParOf" srcId="{36988867-7BCD-4A71-94A9-308A5C96618A}" destId="{0DD83DB0-0BD7-423B-B9FD-3E7C11CD01F3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uk-UA" dirty="0" smtClean="0"/>
              <a:t>9 клас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857760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928934"/>
            <a:ext cx="75825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Уведення  і </a:t>
            </a:r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редагування  </a:t>
            </a:r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тексту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Переміщення документом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138388" cy="731520"/>
          </a:xfrm>
        </p:spPr>
        <p:txBody>
          <a:bodyPr/>
          <a:lstStyle/>
          <a:p>
            <a:pPr algn="ctr"/>
            <a:r>
              <a:rPr lang="uk-UA" dirty="0" smtClean="0"/>
              <a:t>Клавіші для переміщення курсору документом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Курсор уведення можна переміщувати за допомогою клавіш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sym typeface="Wingdings"/>
              </a:rPr>
              <a:t>, , , ,</a:t>
            </a:r>
            <a:r>
              <a:rPr lang="uk-UA" dirty="0" smtClean="0"/>
              <a:t> або за допомогою миші (для цього слід установити її вказівник у потрібну позицію та клацнути ліві кнопку).  Переміщувати курсор можна також за допомогою комбінацій клавіш.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4643438" y="2471738"/>
          <a:ext cx="4357718" cy="3388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Перехід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,</a:t>
                      </a:r>
                      <a:r>
                        <a:rPr lang="en-US" baseline="0" dirty="0" smtClean="0">
                          <a:sym typeface="Wingdings"/>
                        </a:rPr>
                        <a:t> Ctrl+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одне слово вправо, на одне слово вліво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</a:t>
                      </a:r>
                      <a:r>
                        <a:rPr lang="en-US" dirty="0" smtClean="0"/>
                        <a:t>,  Ctrl+</a:t>
                      </a:r>
                      <a:r>
                        <a:rPr lang="en-US" dirty="0" smtClean="0">
                          <a:sym typeface="Wingdings"/>
                        </a:rPr>
                        <a:t>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До наступного абзаці, до попереднього абзацу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Home,</a:t>
                      </a:r>
                      <a:r>
                        <a:rPr lang="en-US" baseline="0" dirty="0" smtClean="0"/>
                        <a:t> 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рядка, у кінець рядка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Ctrl+Home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Ctrl+End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документа, у кінець</a:t>
                      </a:r>
                      <a:r>
                        <a:rPr lang="uk-UA" sz="1400" baseline="0" dirty="0" smtClean="0"/>
                        <a:t> документа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PageDown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PageUp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один екран униз, на один екран уверх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Редагування тексту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2844" y="1524000"/>
            <a:ext cx="4199096" cy="732974"/>
          </a:xfrm>
        </p:spPr>
        <p:txBody>
          <a:bodyPr/>
          <a:lstStyle/>
          <a:p>
            <a:pPr algn="ctr"/>
            <a:r>
              <a:rPr lang="uk-UA" dirty="0"/>
              <a:t>Видалення та вставлення окремих символів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Режими уведення тексту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714620"/>
            <a:ext cx="4429156" cy="26432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	Для</a:t>
            </a:r>
            <a:r>
              <a:rPr lang="en-US" dirty="0" smtClean="0"/>
              <a:t> </a:t>
            </a:r>
            <a:r>
              <a:rPr lang="uk-UA" dirty="0" smtClean="0"/>
              <a:t>видалення</a:t>
            </a:r>
            <a:r>
              <a:rPr lang="en-US" dirty="0" smtClean="0"/>
              <a:t> </a:t>
            </a:r>
            <a:r>
              <a:rPr lang="uk-UA" dirty="0" smtClean="0"/>
              <a:t>символу, розміщеного справа від курсору, слід натиснути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r>
              <a:rPr lang="uk-UA" dirty="0" smtClean="0"/>
              <a:t>, а розміщеного зліва від курсору –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Backspace</a:t>
            </a:r>
            <a:r>
              <a:rPr lang="en-US" dirty="0" smtClean="0"/>
              <a:t>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Сполучення клавіш </a:t>
            </a:r>
            <a:r>
              <a:rPr lang="en-US" dirty="0" smtClean="0"/>
              <a:t>Delete </a:t>
            </a:r>
            <a:r>
              <a:rPr lang="uk-UA" dirty="0" smtClean="0"/>
              <a:t>та </a:t>
            </a:r>
            <a:r>
              <a:rPr lang="en-US" dirty="0" smtClean="0"/>
              <a:t>Backspace </a:t>
            </a:r>
            <a:r>
              <a:rPr lang="uk-UA" dirty="0" smtClean="0"/>
              <a:t>з клавішею </a:t>
            </a:r>
            <a:r>
              <a:rPr lang="en-US" dirty="0" smtClean="0"/>
              <a:t>Ctrl</a:t>
            </a:r>
            <a:r>
              <a:rPr lang="uk-UA" dirty="0" smtClean="0"/>
              <a:t> дає змогу вилучити символи до кінця або початку слова.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382219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вставлення</a:t>
            </a:r>
            <a:r>
              <a:rPr lang="uk-UA" dirty="0" smtClean="0"/>
              <a:t> – попередній текст зберігається, зсуваючись праворуч;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заміщення</a:t>
            </a:r>
            <a:r>
              <a:rPr lang="uk-UA" dirty="0" smtClean="0"/>
              <a:t> – введені літери замінюють наявні.</a:t>
            </a:r>
          </a:p>
          <a:p>
            <a:endParaRPr lang="uk-UA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Режими переключаються</a:t>
            </a:r>
            <a:r>
              <a:rPr lang="en-US" dirty="0" smtClean="0"/>
              <a:t> </a:t>
            </a:r>
            <a:r>
              <a:rPr lang="uk-UA" dirty="0" smtClean="0"/>
              <a:t>клавішею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Видалення та вставлення окремих символів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виділення об'єктів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Виділення довільного фрагменту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14282" y="2285992"/>
          <a:ext cx="4357718" cy="377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52"/>
                <a:gridCol w="2988466"/>
              </a:tblGrid>
              <a:tr h="34655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Об'єкт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Метод</a:t>
                      </a:r>
                      <a:endParaRPr lang="ru-RU" sz="1600" dirty="0"/>
                    </a:p>
                  </a:txBody>
                  <a:tcPr/>
                </a:tc>
              </a:tr>
              <a:tr h="346550"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Двічі клацнути на цьому слові</a:t>
                      </a:r>
                      <a:endParaRPr lang="ru-RU" sz="1200" dirty="0"/>
                    </a:p>
                  </a:txBody>
                  <a:tcPr/>
                </a:tc>
              </a:tr>
              <a:tr h="859326">
                <a:tc>
                  <a:txBody>
                    <a:bodyPr/>
                    <a:lstStyle/>
                    <a:p>
                      <a:r>
                        <a:rPr lang="uk-UA" dirty="0" smtClean="0"/>
                        <a:t>Рядок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Клацнути на вільному полі ліворуч рядка (перед цим вказівник миші має</a:t>
                      </a:r>
                      <a:r>
                        <a:rPr lang="uk-UA" sz="1200" baseline="0" dirty="0" smtClean="0"/>
                        <a:t> набути вигляду стрілки, спрямованої вправо)</a:t>
                      </a:r>
                      <a:endParaRPr lang="ru-RU" sz="12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uk-UA" dirty="0" smtClean="0"/>
                        <a:t>Речення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Натиснути клавішу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 та клацнути в будь-якому місці речення</a:t>
                      </a:r>
                      <a:endParaRPr lang="ru-RU" sz="1200" dirty="0"/>
                    </a:p>
                  </a:txBody>
                  <a:tcPr/>
                </a:tc>
              </a:tr>
              <a:tr h="693101">
                <a:tc>
                  <a:txBody>
                    <a:bodyPr/>
                    <a:lstStyle/>
                    <a:p>
                      <a:r>
                        <a:rPr lang="uk-UA" dirty="0" smtClean="0"/>
                        <a:t>Абзац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Двічі клацнути на вільному полі ліворуч від абзацу</a:t>
                      </a:r>
                      <a:r>
                        <a:rPr lang="uk-UA" sz="1200" baseline="0" dirty="0" smtClean="0"/>
                        <a:t> або тричі клацнути в будь-якому його місці </a:t>
                      </a:r>
                      <a:endParaRPr lang="ru-RU" sz="1200" dirty="0"/>
                    </a:p>
                  </a:txBody>
                  <a:tcPr/>
                </a:tc>
              </a:tr>
              <a:tr h="895255">
                <a:tc>
                  <a:txBody>
                    <a:bodyPr/>
                    <a:lstStyle/>
                    <a:p>
                      <a:r>
                        <a:rPr lang="uk-UA" dirty="0" smtClean="0"/>
                        <a:t>Документ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Тричі клацнути на вільному полі ліворуч, або натиснути клавіші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+А,</a:t>
                      </a:r>
                      <a:r>
                        <a:rPr lang="uk-UA" sz="1200" baseline="0" dirty="0" smtClean="0"/>
                        <a:t> або скористатися командою  Виділити, </a:t>
                      </a:r>
                      <a:r>
                        <a:rPr lang="uk-UA" sz="1200" baseline="0" dirty="0" err="1" smtClean="0"/>
                        <a:t>Виділити</a:t>
                      </a:r>
                      <a:r>
                        <a:rPr lang="uk-UA" sz="1200" baseline="0" dirty="0" smtClean="0"/>
                        <a:t> все панелі інструменті </a:t>
                      </a:r>
                      <a:r>
                        <a:rPr lang="uk-UA" sz="1200" baseline="0" dirty="0" err="1" smtClean="0"/>
                        <a:t>ввкладки</a:t>
                      </a:r>
                      <a:r>
                        <a:rPr lang="uk-UA" sz="1200" baseline="0" dirty="0" smtClean="0"/>
                        <a:t> Головна.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Щоб виділити довільний фрагмент, слід:</a:t>
            </a:r>
          </a:p>
          <a:p>
            <a:pPr marL="514350" indent="-514350">
              <a:buAutoNum type="arabicPeriod"/>
            </a:pPr>
            <a:r>
              <a:rPr lang="uk-UA" dirty="0" smtClean="0"/>
              <a:t>Помістити вказівник миші на початок цього фрагмента, натиснути ліву кнопку миші та,  не відпускаючи її, перемістити курсор в його кінець. </a:t>
            </a:r>
          </a:p>
          <a:p>
            <a:pPr marL="514350" indent="-514350">
              <a:buAutoNum type="arabicPeriod"/>
            </a:pPr>
            <a:r>
              <a:rPr lang="uk-UA" dirty="0" smtClean="0"/>
              <a:t>Для виділення фрагмента за допомогою клавіатури помістити курсор на початок фрагмента, натиснути клавішу </a:t>
            </a:r>
            <a:r>
              <a:rPr lang="en-US" dirty="0" smtClean="0"/>
              <a:t>Shift</a:t>
            </a:r>
            <a:r>
              <a:rPr lang="uk-UA" dirty="0" smtClean="0"/>
              <a:t>, і не відпускаючи її розширити межі виділення за допомогою клавіш керування курсором.</a:t>
            </a:r>
          </a:p>
          <a:p>
            <a:pPr marL="514350" indent="-514350">
              <a:buAutoNum type="arabicPeriod"/>
            </a:pPr>
            <a:r>
              <a:rPr lang="uk-UA" dirty="0" smtClean="0"/>
              <a:t>Щоб виділити кілька несуміжних фрагментів, слід під час виділення утримувати клавішу </a:t>
            </a:r>
            <a:r>
              <a:rPr lang="en-US" dirty="0" smtClean="0"/>
              <a:t>Ctrl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фрагментів тексту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5056" y="6065900"/>
            <a:ext cx="2857500" cy="7143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5715016"/>
            <a:ext cx="42862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Вигляд курсору миші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uk-UA" dirty="0" smtClean="0"/>
              <a:t>Курсор введення має вигляд рисочки, що миготить</a:t>
            </a:r>
          </a:p>
          <a:p>
            <a:pPr marL="514350" indent="-514350">
              <a:buAutoNum type="arabicPeriod"/>
            </a:pPr>
            <a:r>
              <a:rPr lang="uk-UA" dirty="0" smtClean="0"/>
              <a:t>Вказівник миші, розташований на тексті або  праворуч від нього має вигляд тонкої високої літери “І”.</a:t>
            </a:r>
          </a:p>
          <a:p>
            <a:pPr marL="514350" indent="-514350">
              <a:buAutoNum type="arabicPeriod"/>
            </a:pPr>
            <a:r>
              <a:rPr lang="uk-UA" dirty="0" smtClean="0"/>
              <a:t>Якщо вказівник миші перемістити ліворуч від тексту, він набуде вигляду спрямованої вправо стрілки        .</a:t>
            </a:r>
          </a:p>
          <a:p>
            <a:pPr marL="514350" indent="-514350">
              <a:buAutoNum type="arabicPeriod"/>
            </a:pPr>
            <a:r>
              <a:rPr lang="uk-UA" dirty="0" smtClean="0"/>
              <a:t>Коли вказівник розташовано поза робочою областю, він має вигляд стрілки, спрямованої вліво       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357694"/>
            <a:ext cx="266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5572140"/>
            <a:ext cx="257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/>
              <a:t>Скасування </a:t>
            </a:r>
            <a:r>
              <a:rPr lang="uk-UA" dirty="0" smtClean="0"/>
              <a:t>операцій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Відновлення скасованої  операції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Якщо скасування виявилося помилковим: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(Повернути)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Ctrl+Y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Скасування і відновлення операцій</a:t>
            </a:r>
            <a:endParaRPr lang="ru-RU" dirty="0"/>
          </a:p>
        </p:txBody>
      </p:sp>
      <p:sp>
        <p:nvSpPr>
          <p:cNvPr id="7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Для скасування певної дії: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 (Скасувати)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Ctrl+Z</a:t>
            </a: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929066"/>
            <a:ext cx="466726" cy="2333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143380"/>
            <a:ext cx="357190" cy="282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Перевірка правопису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Визначення мови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31493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Програма </a:t>
            </a:r>
            <a:r>
              <a:rPr lang="en-US" dirty="0" smtClean="0"/>
              <a:t> Word</a:t>
            </a:r>
            <a:r>
              <a:rPr lang="uk-UA" dirty="0" smtClean="0"/>
              <a:t>, застосовуючи словники, що входять до її складу, перевіряє текст, позначає помилки, пропонує варіанти виправлення помилок. 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	Програма має словник синонімів, функцію автоматичного розставляння переносів тощо.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188631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У випадку, якщо перевірка  працює некоректно:</a:t>
            </a:r>
          </a:p>
          <a:p>
            <a:pPr marL="514350" indent="-514350">
              <a:buAutoNum type="arabicPeriod"/>
            </a:pPr>
            <a:r>
              <a:rPr lang="uk-UA" dirty="0" smtClean="0"/>
              <a:t>Виділити весь документ (</a:t>
            </a:r>
            <a:r>
              <a:rPr lang="en-US" dirty="0" err="1" smtClean="0"/>
              <a:t>Ctrl+A</a:t>
            </a:r>
            <a:r>
              <a:rPr lang="uk-UA" dirty="0" smtClean="0"/>
              <a:t>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 панелі інструментів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Рецензування</a:t>
            </a:r>
            <a:r>
              <a:rPr lang="uk-UA" dirty="0" smtClean="0"/>
              <a:t> клацнути кнопку           (</a:t>
            </a:r>
            <a:r>
              <a:rPr lang="uk-UA" b="1" dirty="0" smtClean="0">
                <a:solidFill>
                  <a:srgbClr val="FF0000"/>
                </a:solidFill>
              </a:rPr>
              <a:t>Вибрати мову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dirty="0" smtClean="0"/>
              <a:t>,          </a:t>
            </a:r>
          </a:p>
          <a:p>
            <a:pPr marL="514350" indent="-514350">
              <a:buNone/>
            </a:pPr>
            <a:r>
              <a:rPr lang="uk-UA" dirty="0" smtClean="0"/>
              <a:t>           відкриється вікно </a:t>
            </a:r>
            <a:r>
              <a:rPr lang="uk-UA" b="1" dirty="0" smtClean="0">
                <a:solidFill>
                  <a:srgbClr val="FF0000"/>
                </a:solidFill>
              </a:rPr>
              <a:t>Мова</a:t>
            </a:r>
            <a:r>
              <a:rPr lang="uk-UA" dirty="0" smtClean="0"/>
              <a:t>, де у списку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Позначити виділений текст як</a:t>
            </a:r>
            <a:r>
              <a:rPr lang="uk-UA" dirty="0" smtClean="0"/>
              <a:t> слід вибрати відповідну мову та клацнути кнопку </a:t>
            </a:r>
            <a:r>
              <a:rPr lang="uk-UA" dirty="0" err="1" smtClean="0"/>
              <a:t>Ок</a:t>
            </a:r>
            <a:endParaRPr lang="uk-UA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Перевірка правопису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286388"/>
            <a:ext cx="18097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910132"/>
            <a:ext cx="1947868" cy="194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3286124"/>
            <a:ext cx="276225" cy="2000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726666"/>
            <a:ext cx="2243142" cy="213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285993"/>
            <a:ext cx="4429156" cy="271464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У полі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Немає в словнику </a:t>
            </a:r>
            <a:r>
              <a:rPr lang="uk-UA" dirty="0" smtClean="0"/>
              <a:t>показано речення з відсутнім у словнику словом, виділеним червоним кольором, а в списку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Варіанти </a:t>
            </a:r>
            <a:r>
              <a:rPr lang="uk-UA" dirty="0" smtClean="0"/>
              <a:t>– наведено пропозиції щодо заміни виділеного слова. За допомогою кнопок  у правій частині цього вікна можна вказати програмі, що вона має робити із виділеним словом</a:t>
            </a:r>
          </a:p>
          <a:p>
            <a:r>
              <a:rPr lang="uk-UA" dirty="0" smtClean="0"/>
              <a:t>Пропустити</a:t>
            </a:r>
          </a:p>
          <a:p>
            <a:r>
              <a:rPr lang="uk-UA" dirty="0" smtClean="0"/>
              <a:t>Пропустити все</a:t>
            </a:r>
          </a:p>
          <a:p>
            <a:r>
              <a:rPr lang="uk-UA" dirty="0" smtClean="0"/>
              <a:t>Додати</a:t>
            </a:r>
          </a:p>
          <a:p>
            <a:r>
              <a:rPr lang="uk-UA" dirty="0" smtClean="0"/>
              <a:t>Замінити</a:t>
            </a:r>
          </a:p>
          <a:p>
            <a:r>
              <a:rPr lang="uk-UA" dirty="0" smtClean="0"/>
              <a:t>Замінити все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Пошук і виправлення помилок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214686"/>
            <a:ext cx="847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33103"/>
            <a:ext cx="4041775" cy="282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2214554"/>
            <a:ext cx="4429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Якщо на  вкладці Рецензування клацнути команду перевірка правопису, то програма знайде першу помилку після позиції курсору  введення та відкриє вікно Правопис.</a:t>
            </a:r>
            <a:endParaRPr lang="ru-RU" sz="1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285992"/>
            <a:ext cx="4572000" cy="407196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Програма </a:t>
            </a:r>
            <a:r>
              <a:rPr lang="en-US" dirty="0" smtClean="0"/>
              <a:t>Word</a:t>
            </a:r>
            <a:r>
              <a:rPr lang="uk-UA" dirty="0" smtClean="0"/>
              <a:t> може здійснювати перевірку правопису автоматично. Цим режимом керують за допомогою значка                        (Стан перевірки правопису), розташованого в рядку стану. Якщо клацнути його лівою кнопкою миші, відкриється контекстне меню із варіантом виправлення певного слова та набором команд для роботи з ним. Аналогічна дія буде виконана, коли на підкресленому червоною хвилястою рискою слові клацнути правою кнопкою миші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Автоматична перевірка правопису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000372"/>
            <a:ext cx="1266825" cy="209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0575" y="3000372"/>
            <a:ext cx="4543425" cy="26193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914400"/>
            <a:ext cx="2786082" cy="990600"/>
          </a:xfrm>
        </p:spPr>
        <p:txBody>
          <a:bodyPr/>
          <a:lstStyle/>
          <a:p>
            <a:r>
              <a:rPr lang="uk-UA" dirty="0" smtClean="0"/>
              <a:t>Основні об'єкти текстового документа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2643182"/>
            <a:ext cx="2714644" cy="642942"/>
          </a:xfrm>
        </p:spPr>
        <p:txBody>
          <a:bodyPr/>
          <a:lstStyle/>
          <a:p>
            <a:pPr algn="ctr"/>
            <a:r>
              <a:rPr lang="uk-UA" dirty="0" smtClean="0"/>
              <a:t>Текст – це зв'язана послідовність символів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124200" y="685800"/>
          <a:ext cx="5638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Уведення тексту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Налаштування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006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Одразу після створення документ </a:t>
            </a:r>
            <a:r>
              <a:rPr lang="en-US" dirty="0" smtClean="0"/>
              <a:t>Word</a:t>
            </a:r>
            <a:r>
              <a:rPr lang="uk-UA" dirty="0" smtClean="0"/>
              <a:t> пустий. Текст можна ввести до нього за допомогою клавіатури, або скопіювати з іншого місця.</a:t>
            </a:r>
          </a:p>
          <a:p>
            <a:pPr>
              <a:buNone/>
            </a:pPr>
            <a:r>
              <a:rPr lang="uk-UA" dirty="0" smtClean="0"/>
              <a:t>		На місце вставлення чергового символу або фрагмента вказує курсор введення, що має вигляд вертикальної риски, що миготить.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7433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400" dirty="0" smtClean="0"/>
              <a:t>Перш ніж набрати текст на клавіатурі, слід встановити відповідну мову введення:</a:t>
            </a:r>
            <a:endParaRPr lang="ru-RU" sz="24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Уведення тексту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429132"/>
            <a:ext cx="552450" cy="4286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286124"/>
            <a:ext cx="2076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214942" y="43576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CTRL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143636" y="435769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72264" y="43576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492919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49291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643702" y="492919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786314" y="3643314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4429132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786314" y="5000636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ru-RU" sz="1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914400"/>
            <a:ext cx="2643206" cy="1443030"/>
          </a:xfrm>
        </p:spPr>
        <p:txBody>
          <a:bodyPr/>
          <a:lstStyle/>
          <a:p>
            <a:r>
              <a:rPr lang="uk-UA" dirty="0" smtClean="0"/>
              <a:t>Введення українських літер та знаків пунктуації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214282" y="3429000"/>
            <a:ext cx="2528918" cy="2697163"/>
          </a:xfrm>
        </p:spPr>
        <p:txBody>
          <a:bodyPr/>
          <a:lstStyle/>
          <a:p>
            <a:r>
              <a:rPr lang="uk-UA" dirty="0" smtClean="0"/>
              <a:t>Якщо обрано англійську мову введення, то знаки пунктуації можна набирати, натискаючи відповідні клавіші на клавіатурі.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2862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Якщо обрано мову для введення українську чи російську, слід користуватися наступними правилами: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868" y="1214422"/>
          <a:ext cx="5119702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36909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Є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Ъ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Ґ</a:t>
                      </a:r>
                      <a:endParaRPr lang="ru-RU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Shift+</a:t>
                      </a:r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en-US" dirty="0" smtClean="0"/>
                        <a:t>Shift+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</a:t>
                      </a:r>
                      <a:r>
                        <a:rPr lang="uk-UA" dirty="0" smtClean="0"/>
                        <a:t> </a:t>
                      </a:r>
                      <a:r>
                        <a:rPr lang="en-US" sz="1400" dirty="0" smtClean="0"/>
                        <a:t>(</a:t>
                      </a:r>
                      <a:r>
                        <a:rPr lang="uk-UA" sz="1400" dirty="0" smtClean="0"/>
                        <a:t>апостроф</a:t>
                      </a:r>
                      <a:r>
                        <a:rPr lang="en-US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,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Щоб ввести велику літеру, знак пунктуації чи інший символ, зображений на клавішах зверху, потрібно разом із відповідною клавішею натиснути і утримувати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</a:t>
            </a:r>
            <a:r>
              <a:rPr lang="uk-UA" dirty="0" smtClean="0"/>
              <a:t>.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Відпустивши її, </a:t>
            </a:r>
            <a:r>
              <a:rPr lang="uk-UA" dirty="0" err="1" smtClean="0"/>
              <a:t>можназнову</a:t>
            </a:r>
            <a:r>
              <a:rPr lang="uk-UA" dirty="0" smtClean="0"/>
              <a:t> вводити малі літери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При необхідності набрати багато великих літер, слід перед уведенням один раз натиснути в відпустити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dirty="0" smtClean="0"/>
              <a:t> (засвітиться відповідний індикатор у правій верхній ділянці клавіатури).  Повернутися до звичайного режиму введення тексту можна після ще одного натискання на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(відповідний індикатор має погаснути).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Введення великих і малих букв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Уведення символів, відсутніх на клавіатурі</a:t>
            </a:r>
            <a:endParaRPr lang="ru-RU" dirty="0"/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929190" y="1214422"/>
            <a:ext cx="4038600" cy="27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00174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1428736"/>
            <a:ext cx="1524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3143248"/>
            <a:ext cx="211454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42844" y="4643446"/>
            <a:ext cx="4429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Для вставляння символу, якого немає на клавіатурі, слід перейти на вкладку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Вставка</a:t>
            </a:r>
            <a:r>
              <a:rPr lang="uk-UA" sz="1200" dirty="0" smtClean="0"/>
              <a:t>, клацнути команду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</a:t>
            </a:r>
            <a:r>
              <a:rPr lang="uk-UA" sz="1200" dirty="0" smtClean="0"/>
              <a:t>, клацнути потрібний символ у вікні, що відкриється. Якщо такого немає, то клацнути посилання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символи.</a:t>
            </a:r>
            <a:r>
              <a:rPr lang="uk-UA" sz="1200" dirty="0" smtClean="0"/>
              <a:t> У діалоговому вікні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 перейти на вкладку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або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 знаки</a:t>
            </a:r>
            <a:r>
              <a:rPr lang="uk-UA" sz="1200" dirty="0" smtClean="0"/>
              <a:t>, клацнути потрібний символ (знак) 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  <a:r>
              <a:rPr lang="uk-UA" sz="1200" dirty="0" smtClean="0"/>
              <a:t>, після чого вікно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Закрити</a:t>
            </a:r>
            <a:r>
              <a:rPr lang="uk-UA" sz="1200" dirty="0" smtClean="0"/>
              <a:t>. Якщо ж потрібного символу не знайшли відкрити  інший Шрифт із спеціальними знаками і дії повторити.</a:t>
            </a:r>
            <a:endParaRPr lang="ru-RU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4000504"/>
            <a:ext cx="3977715" cy="267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471383"/>
            <a:ext cx="4343400" cy="38184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Під час уведення тексту програма </a:t>
            </a:r>
            <a:r>
              <a:rPr lang="en-US" dirty="0" smtClean="0"/>
              <a:t>Word</a:t>
            </a:r>
            <a:r>
              <a:rPr lang="uk-UA" dirty="0" smtClean="0"/>
              <a:t> сама стежить за тим, щоб після досягнення кінця рядка курсор автоматично було переміщено на наступний рядок. Якщо натиснути </a:t>
            </a:r>
            <a:r>
              <a:rPr lang="en-US" b="1" dirty="0" smtClean="0">
                <a:solidFill>
                  <a:srgbClr val="FF0000"/>
                </a:solidFill>
              </a:rPr>
              <a:t>Enter</a:t>
            </a:r>
            <a:r>
              <a:rPr lang="uk-UA" dirty="0" smtClean="0"/>
              <a:t>, то курсор переміститься на новий рядок ще до заповнення попереднього рядка і подальший текст належатиме до нового абзацу.</a:t>
            </a:r>
          </a:p>
          <a:p>
            <a:pPr>
              <a:buNone/>
            </a:pPr>
            <a:r>
              <a:rPr lang="uk-UA" dirty="0" smtClean="0"/>
              <a:t>		Для переходу на новий рядок без створення абзацу, слід натиснути клавіші </a:t>
            </a:r>
            <a:r>
              <a:rPr lang="en-US" b="1" dirty="0" err="1" smtClean="0">
                <a:solidFill>
                  <a:srgbClr val="FF0000"/>
                </a:solidFill>
              </a:rPr>
              <a:t>Shift+Enter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абзаців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143248"/>
            <a:ext cx="4429156" cy="186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Недруковані символи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sz="1600" dirty="0" smtClean="0"/>
              <a:t>Вигляд документа в режимі відображення недрукованих символів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357430"/>
            <a:ext cx="4286280" cy="33575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До недрукованих належать символи: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пробілу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нерозривного пробілу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табуляції  </a:t>
            </a:r>
          </a:p>
          <a:p>
            <a:pPr>
              <a:buNone/>
            </a:pPr>
            <a:r>
              <a:rPr lang="uk-UA" dirty="0" smtClean="0"/>
              <a:t>	Символи, що виконують функцію розмітки документа: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символ кінця абзацу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символ кінця рядка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None/>
            </a:pPr>
            <a:r>
              <a:rPr lang="uk-UA" dirty="0" smtClean="0"/>
              <a:t>Ввімкнути та вимкнути режим</a:t>
            </a:r>
          </a:p>
          <a:p>
            <a:pPr marL="514350" indent="-514350">
              <a:buNone/>
            </a:pPr>
            <a:r>
              <a:rPr lang="uk-UA" dirty="0" smtClean="0"/>
              <a:t>відображення недрукованих символів</a:t>
            </a:r>
          </a:p>
          <a:p>
            <a:pPr marL="514350" indent="-514350">
              <a:buNone/>
            </a:pPr>
            <a:r>
              <a:rPr lang="uk-UA" dirty="0" smtClean="0"/>
              <a:t>можна кнопкою            на панелі</a:t>
            </a:r>
          </a:p>
          <a:p>
            <a:pPr marL="514350" indent="-514350">
              <a:buNone/>
            </a:pPr>
            <a:r>
              <a:rPr lang="uk-UA" dirty="0" smtClean="0"/>
              <a:t>інструментів вкладки Головна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Недруковані символи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429000"/>
            <a:ext cx="442915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143513"/>
            <a:ext cx="357190" cy="3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571744"/>
            <a:ext cx="357190" cy="446488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857496"/>
            <a:ext cx="314326" cy="349251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3071810"/>
            <a:ext cx="442914" cy="369095"/>
          </a:xfrm>
          <a:prstGeom prst="rect">
            <a:avLst/>
          </a:prstGeom>
          <a:noFill/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786190"/>
            <a:ext cx="428628" cy="408217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488" y="4071942"/>
            <a:ext cx="3799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/>
              <a:t>Використання табуляції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Порядок введення тексту із символами табуляції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006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Уведення символу табуляції посуває курсор до певної позиції табуляції, віддаленої на певну відстань від лівої межі тексту. </a:t>
            </a:r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Щоб вказати, де саме розташовуватиметься позиція табуляції, слід клацнути у відповідному місці горизонтальної лінійки – на лінійці з'явиться невеликий чорний маркер.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табуляції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4800600" y="2471738"/>
          <a:ext cx="4038600" cy="3821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929198"/>
            <a:ext cx="4038600" cy="112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314</TotalTime>
  <Words>671</Words>
  <Application>Microsoft Office PowerPoint</Application>
  <PresentationFormat>Экран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Інформатика 9 клас </vt:lpstr>
      <vt:lpstr>Основні об'єкти текстового документа</vt:lpstr>
      <vt:lpstr>Уведення тексту</vt:lpstr>
      <vt:lpstr>Введення українських літер та знаків пунктуації</vt:lpstr>
      <vt:lpstr>Введення великих і малих букв</vt:lpstr>
      <vt:lpstr>Уведення символів, відсутніх на клавіатурі</vt:lpstr>
      <vt:lpstr>Створення абзаців</vt:lpstr>
      <vt:lpstr>Недруковані символи</vt:lpstr>
      <vt:lpstr>Використання табуляції</vt:lpstr>
      <vt:lpstr>Редагування тексту</vt:lpstr>
      <vt:lpstr>Видалення та вставлення окремих символів</vt:lpstr>
      <vt:lpstr>Виділення фрагментів тексту</vt:lpstr>
      <vt:lpstr>Вигляд курсору миші</vt:lpstr>
      <vt:lpstr>Скасування і відновлення операцій</vt:lpstr>
      <vt:lpstr>Перевірка правопису</vt:lpstr>
      <vt:lpstr>Пошук і виправлення помилок</vt:lpstr>
      <vt:lpstr>Автоматична перевірка правопису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 </dc:title>
  <dc:creator>uzer4</dc:creator>
  <cp:lastModifiedBy>Admin</cp:lastModifiedBy>
  <cp:revision>39</cp:revision>
  <dcterms:created xsi:type="dcterms:W3CDTF">2010-03-12T08:16:05Z</dcterms:created>
  <dcterms:modified xsi:type="dcterms:W3CDTF">2013-01-12T12:17:02Z</dcterms:modified>
</cp:coreProperties>
</file>