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image" Target="../media/image19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375F38-CE52-4F33-903F-7970E34049C4}" type="doc">
      <dgm:prSet loTypeId="urn:microsoft.com/office/officeart/2005/8/layout/vList4" loCatId="list" qsTypeId="urn:microsoft.com/office/officeart/2005/8/quickstyle/simple2" qsCatId="simple" csTypeId="urn:microsoft.com/office/officeart/2005/8/colors/accent1_1" csCatId="accent1" phldr="1"/>
      <dgm:spPr/>
    </dgm:pt>
    <dgm:pt modelId="{110B8BC3-A897-4F2F-817B-E1080F920F66}">
      <dgm:prSet phldrT="[Текст]"/>
      <dgm:spPr/>
      <dgm:t>
        <a:bodyPr/>
        <a:lstStyle/>
        <a:p>
          <a:r>
            <a:rPr lang="uk-UA" dirty="0" smtClean="0"/>
            <a:t>Шрифт </a:t>
          </a:r>
          <a:endParaRPr lang="ru-RU" dirty="0"/>
        </a:p>
      </dgm:t>
    </dgm:pt>
    <dgm:pt modelId="{C416F2BA-1951-49A8-92D0-6636B15E48A9}" type="parTrans" cxnId="{2B05BD0A-301C-47EA-92CB-FC5E41CF0079}">
      <dgm:prSet/>
      <dgm:spPr/>
      <dgm:t>
        <a:bodyPr/>
        <a:lstStyle/>
        <a:p>
          <a:endParaRPr lang="ru-RU"/>
        </a:p>
      </dgm:t>
    </dgm:pt>
    <dgm:pt modelId="{95B7B6FB-8142-439C-9F19-D854F3F9BAEC}" type="sibTrans" cxnId="{2B05BD0A-301C-47EA-92CB-FC5E41CF0079}">
      <dgm:prSet/>
      <dgm:spPr/>
      <dgm:t>
        <a:bodyPr/>
        <a:lstStyle/>
        <a:p>
          <a:endParaRPr lang="ru-RU"/>
        </a:p>
      </dgm:t>
    </dgm:pt>
    <dgm:pt modelId="{48F2B5D1-C1C9-4EB1-848A-BD69C470502D}">
      <dgm:prSet phldrT="[Текст]"/>
      <dgm:spPr/>
      <dgm:t>
        <a:bodyPr/>
        <a:lstStyle/>
        <a:p>
          <a:r>
            <a:rPr lang="uk-UA" dirty="0" smtClean="0"/>
            <a:t>Розмір</a:t>
          </a:r>
          <a:endParaRPr lang="ru-RU" dirty="0"/>
        </a:p>
      </dgm:t>
    </dgm:pt>
    <dgm:pt modelId="{2CF71258-BD6C-4808-AECC-17C25917031C}" type="parTrans" cxnId="{D706D42C-6822-4D67-9C6B-0CD5F5A69339}">
      <dgm:prSet/>
      <dgm:spPr/>
      <dgm:t>
        <a:bodyPr/>
        <a:lstStyle/>
        <a:p>
          <a:endParaRPr lang="ru-RU"/>
        </a:p>
      </dgm:t>
    </dgm:pt>
    <dgm:pt modelId="{8EF43B80-AC8D-4F65-8814-4A78A1535CB0}" type="sibTrans" cxnId="{D706D42C-6822-4D67-9C6B-0CD5F5A69339}">
      <dgm:prSet/>
      <dgm:spPr/>
      <dgm:t>
        <a:bodyPr/>
        <a:lstStyle/>
        <a:p>
          <a:endParaRPr lang="ru-RU"/>
        </a:p>
      </dgm:t>
    </dgm:pt>
    <dgm:pt modelId="{BC27A5C2-1847-49AF-9D5D-1B537499EC10}">
      <dgm:prSet phldrT="[Текст]"/>
      <dgm:spPr/>
      <dgm:t>
        <a:bodyPr/>
        <a:lstStyle/>
        <a:p>
          <a:r>
            <a:rPr lang="uk-UA" dirty="0" smtClean="0"/>
            <a:t>Написання </a:t>
          </a:r>
          <a:endParaRPr lang="ru-RU" dirty="0"/>
        </a:p>
      </dgm:t>
    </dgm:pt>
    <dgm:pt modelId="{29E3BF97-8984-4F13-BD47-AD319EC3B722}" type="parTrans" cxnId="{D050C2B2-2D0C-4C78-9935-CA11ADD2F99F}">
      <dgm:prSet/>
      <dgm:spPr/>
      <dgm:t>
        <a:bodyPr/>
        <a:lstStyle/>
        <a:p>
          <a:endParaRPr lang="ru-RU"/>
        </a:p>
      </dgm:t>
    </dgm:pt>
    <dgm:pt modelId="{C07D7F67-DF35-4EEC-92BF-1D444C628EF0}" type="sibTrans" cxnId="{D050C2B2-2D0C-4C78-9935-CA11ADD2F99F}">
      <dgm:prSet/>
      <dgm:spPr/>
      <dgm:t>
        <a:bodyPr/>
        <a:lstStyle/>
        <a:p>
          <a:endParaRPr lang="ru-RU"/>
        </a:p>
      </dgm:t>
    </dgm:pt>
    <dgm:pt modelId="{29DE32AE-9720-4D10-935C-4342D9EA63D7}">
      <dgm:prSet phldrT="[Текст]"/>
      <dgm:spPr/>
      <dgm:t>
        <a:bodyPr/>
        <a:lstStyle/>
        <a:p>
          <a:r>
            <a:rPr lang="uk-UA" dirty="0" smtClean="0"/>
            <a:t>Спосіб підкреслення </a:t>
          </a:r>
          <a:endParaRPr lang="ru-RU" dirty="0"/>
        </a:p>
      </dgm:t>
    </dgm:pt>
    <dgm:pt modelId="{4E30A48B-1AE1-4D62-865F-C35D34093A86}" type="parTrans" cxnId="{126CEA91-DD53-413F-9F95-28F4A047B3E4}">
      <dgm:prSet/>
      <dgm:spPr/>
      <dgm:t>
        <a:bodyPr/>
        <a:lstStyle/>
        <a:p>
          <a:endParaRPr lang="ru-RU"/>
        </a:p>
      </dgm:t>
    </dgm:pt>
    <dgm:pt modelId="{7147FF1B-0CA0-4A9F-9CD0-80CB4395CB61}" type="sibTrans" cxnId="{126CEA91-DD53-413F-9F95-28F4A047B3E4}">
      <dgm:prSet/>
      <dgm:spPr/>
      <dgm:t>
        <a:bodyPr/>
        <a:lstStyle/>
        <a:p>
          <a:endParaRPr lang="ru-RU"/>
        </a:p>
      </dgm:t>
    </dgm:pt>
    <dgm:pt modelId="{6A2B6475-83CE-42CB-90C6-5B2FCC758CE5}">
      <dgm:prSet phldrT="[Текст]"/>
      <dgm:spPr/>
      <dgm:t>
        <a:bodyPr/>
        <a:lstStyle/>
        <a:p>
          <a:r>
            <a:rPr lang="uk-UA" dirty="0" smtClean="0"/>
            <a:t>Набір літер і знаків, які належать до певної гарнітури. Гарнітурою вважається об'єднання різних за розміром та накресленням, але однакових за характером рисунка шрифтів.</a:t>
          </a:r>
          <a:endParaRPr lang="ru-RU" dirty="0"/>
        </a:p>
      </dgm:t>
    </dgm:pt>
    <dgm:pt modelId="{06512BCC-322E-4DBD-A233-D579C10A2EB4}" type="parTrans" cxnId="{FA8D9D5E-9E8B-4886-A9FC-CE7A40EC92E1}">
      <dgm:prSet/>
      <dgm:spPr/>
      <dgm:t>
        <a:bodyPr/>
        <a:lstStyle/>
        <a:p>
          <a:endParaRPr lang="ru-RU"/>
        </a:p>
      </dgm:t>
    </dgm:pt>
    <dgm:pt modelId="{91DDB772-E396-47E5-937A-3864F103C3D4}" type="sibTrans" cxnId="{FA8D9D5E-9E8B-4886-A9FC-CE7A40EC92E1}">
      <dgm:prSet/>
      <dgm:spPr/>
      <dgm:t>
        <a:bodyPr/>
        <a:lstStyle/>
        <a:p>
          <a:endParaRPr lang="ru-RU"/>
        </a:p>
      </dgm:t>
    </dgm:pt>
    <dgm:pt modelId="{8DE09E03-73B5-4BDB-8D3D-9CAE65117FAE}">
      <dgm:prSet phldrT="[Текст]"/>
      <dgm:spPr/>
      <dgm:t>
        <a:bodyPr/>
        <a:lstStyle/>
        <a:p>
          <a:r>
            <a:rPr lang="uk-UA" dirty="0" smtClean="0"/>
            <a:t>Розмір шрифту (кегль) вимірюється не в сантиметрах, а в пунктах ( скорочено </a:t>
          </a:r>
          <a:r>
            <a:rPr lang="uk-UA" dirty="0" err="1" smtClean="0"/>
            <a:t>пт</a:t>
          </a:r>
          <a:r>
            <a:rPr lang="uk-UA" dirty="0" smtClean="0"/>
            <a:t>)</a:t>
          </a:r>
          <a:endParaRPr lang="ru-RU" dirty="0"/>
        </a:p>
      </dgm:t>
    </dgm:pt>
    <dgm:pt modelId="{885490D2-4AC5-4A42-BF66-E661FCC6899E}" type="parTrans" cxnId="{BF70F9C5-0172-45EC-9B82-F8D5C00EF118}">
      <dgm:prSet/>
      <dgm:spPr/>
      <dgm:t>
        <a:bodyPr/>
        <a:lstStyle/>
        <a:p>
          <a:endParaRPr lang="ru-RU"/>
        </a:p>
      </dgm:t>
    </dgm:pt>
    <dgm:pt modelId="{CB192A16-BE3B-4104-B90B-754B9B06EC6C}" type="sibTrans" cxnId="{BF70F9C5-0172-45EC-9B82-F8D5C00EF118}">
      <dgm:prSet/>
      <dgm:spPr/>
      <dgm:t>
        <a:bodyPr/>
        <a:lstStyle/>
        <a:p>
          <a:endParaRPr lang="ru-RU"/>
        </a:p>
      </dgm:t>
    </dgm:pt>
    <dgm:pt modelId="{F0FC0F3A-22A9-4799-9B63-1E92D62C9554}">
      <dgm:prSet phldrT="[Текст]"/>
      <dgm:spPr/>
      <dgm:t>
        <a:bodyPr/>
        <a:lstStyle/>
        <a:p>
          <a:r>
            <a:rPr lang="uk-UA" dirty="0" smtClean="0"/>
            <a:t>В межах однієї гарнітури можуть бути шрифти з різними написаннями символів: пряме, курсивне, напівжирне</a:t>
          </a:r>
          <a:endParaRPr lang="ru-RU" dirty="0"/>
        </a:p>
      </dgm:t>
    </dgm:pt>
    <dgm:pt modelId="{510FB2A6-3ED7-4CB7-B5C3-E8121776C6D3}" type="parTrans" cxnId="{CA6B2E5D-2732-49E2-8073-7B0A9456A651}">
      <dgm:prSet/>
      <dgm:spPr/>
      <dgm:t>
        <a:bodyPr/>
        <a:lstStyle/>
        <a:p>
          <a:endParaRPr lang="ru-RU"/>
        </a:p>
      </dgm:t>
    </dgm:pt>
    <dgm:pt modelId="{B24FAE09-B886-44ED-9C16-AFCE58A536B5}" type="sibTrans" cxnId="{CA6B2E5D-2732-49E2-8073-7B0A9456A651}">
      <dgm:prSet/>
      <dgm:spPr/>
      <dgm:t>
        <a:bodyPr/>
        <a:lstStyle/>
        <a:p>
          <a:endParaRPr lang="ru-RU"/>
        </a:p>
      </dgm:t>
    </dgm:pt>
    <dgm:pt modelId="{BAB71D3A-3119-49B9-8FFF-A7E76F9976BC}">
      <dgm:prSet phldrT="[Текст]"/>
      <dgm:spPr/>
      <dgm:t>
        <a:bodyPr/>
        <a:lstStyle/>
        <a:p>
          <a:r>
            <a:rPr lang="uk-UA" dirty="0" err="1" smtClean="0"/>
            <a:t>Форматований</a:t>
          </a:r>
          <a:r>
            <a:rPr lang="uk-UA" dirty="0" smtClean="0"/>
            <a:t> символ може бути без підкреслення або підкресленим. Підкреслення може бути чорним або кольоровим. Є кілька видів підкреслення</a:t>
          </a:r>
          <a:endParaRPr lang="ru-RU" dirty="0"/>
        </a:p>
      </dgm:t>
    </dgm:pt>
    <dgm:pt modelId="{1B2FAC29-D834-4561-B610-8D3F81674F3F}" type="parTrans" cxnId="{C03D81E7-80CB-4F8A-A320-F6C42DA6913D}">
      <dgm:prSet/>
      <dgm:spPr/>
      <dgm:t>
        <a:bodyPr/>
        <a:lstStyle/>
        <a:p>
          <a:endParaRPr lang="ru-RU"/>
        </a:p>
      </dgm:t>
    </dgm:pt>
    <dgm:pt modelId="{0F188BD9-A0BF-439F-940C-A780AF8002F0}" type="sibTrans" cxnId="{C03D81E7-80CB-4F8A-A320-F6C42DA6913D}">
      <dgm:prSet/>
      <dgm:spPr/>
      <dgm:t>
        <a:bodyPr/>
        <a:lstStyle/>
        <a:p>
          <a:endParaRPr lang="ru-RU"/>
        </a:p>
      </dgm:t>
    </dgm:pt>
    <dgm:pt modelId="{F4C2240A-C85F-4B6C-B7BB-D1EF4A3CD713}">
      <dgm:prSet phldrT="[Текст]"/>
      <dgm:spPr/>
      <dgm:t>
        <a:bodyPr/>
        <a:lstStyle/>
        <a:p>
          <a:r>
            <a:rPr lang="uk-UA" dirty="0" smtClean="0"/>
            <a:t>Колір</a:t>
          </a:r>
          <a:endParaRPr lang="ru-RU" dirty="0"/>
        </a:p>
      </dgm:t>
    </dgm:pt>
    <dgm:pt modelId="{00D1A318-DE6A-477B-AF27-F0390154999B}" type="sibTrans" cxnId="{4430BBEE-85A7-44F4-ADFC-CC93A994A2EA}">
      <dgm:prSet/>
      <dgm:spPr/>
      <dgm:t>
        <a:bodyPr/>
        <a:lstStyle/>
        <a:p>
          <a:endParaRPr lang="ru-RU"/>
        </a:p>
      </dgm:t>
    </dgm:pt>
    <dgm:pt modelId="{D8BC6292-AB90-433A-9018-BE6F8C538C59}" type="parTrans" cxnId="{4430BBEE-85A7-44F4-ADFC-CC93A994A2EA}">
      <dgm:prSet/>
      <dgm:spPr/>
      <dgm:t>
        <a:bodyPr/>
        <a:lstStyle/>
        <a:p>
          <a:endParaRPr lang="ru-RU"/>
        </a:p>
      </dgm:t>
    </dgm:pt>
    <dgm:pt modelId="{655CBEE7-4642-404B-8406-7AD492FC0287}">
      <dgm:prSet phldrT="[Текст]"/>
      <dgm:spPr/>
      <dgm:t>
        <a:bodyPr/>
        <a:lstStyle/>
        <a:p>
          <a:r>
            <a:rPr lang="uk-UA" dirty="0" smtClean="0"/>
            <a:t>Колір символу вибирають за допомогою Палітри кольорів</a:t>
          </a:r>
          <a:endParaRPr lang="ru-RU" dirty="0"/>
        </a:p>
      </dgm:t>
    </dgm:pt>
    <dgm:pt modelId="{43E8C36B-E6B8-4DFE-B8CC-8FA8FAECCEC3}" type="parTrans" cxnId="{B696A976-0616-4724-9A7F-460119BA22CB}">
      <dgm:prSet/>
      <dgm:spPr/>
    </dgm:pt>
    <dgm:pt modelId="{33290CF8-DC19-4029-A4E7-2E0263B56A07}" type="sibTrans" cxnId="{B696A976-0616-4724-9A7F-460119BA22CB}">
      <dgm:prSet/>
      <dgm:spPr/>
    </dgm:pt>
    <dgm:pt modelId="{8D6C4924-5E57-40A9-A12C-3D0D48683D68}" type="pres">
      <dgm:prSet presAssocID="{65375F38-CE52-4F33-903F-7970E34049C4}" presName="linear" presStyleCnt="0">
        <dgm:presLayoutVars>
          <dgm:dir/>
          <dgm:resizeHandles val="exact"/>
        </dgm:presLayoutVars>
      </dgm:prSet>
      <dgm:spPr/>
    </dgm:pt>
    <dgm:pt modelId="{1F610AC0-BF21-43AB-A28C-1F1018111B35}" type="pres">
      <dgm:prSet presAssocID="{110B8BC3-A897-4F2F-817B-E1080F920F66}" presName="comp" presStyleCnt="0"/>
      <dgm:spPr/>
    </dgm:pt>
    <dgm:pt modelId="{EA02AD01-C0AA-4FEE-8C6A-F3A3FA52C2DD}" type="pres">
      <dgm:prSet presAssocID="{110B8BC3-A897-4F2F-817B-E1080F920F66}" presName="box" presStyleLbl="node1" presStyleIdx="0" presStyleCnt="5"/>
      <dgm:spPr/>
      <dgm:t>
        <a:bodyPr/>
        <a:lstStyle/>
        <a:p>
          <a:endParaRPr lang="ru-RU"/>
        </a:p>
      </dgm:t>
    </dgm:pt>
    <dgm:pt modelId="{7E0B3BD8-920C-4333-9AC3-3FC827144D4D}" type="pres">
      <dgm:prSet presAssocID="{110B8BC3-A897-4F2F-817B-E1080F920F66}" presName="img" presStyleLbl="fgImgPlace1" presStyleIdx="0" presStyleCnt="5" custScaleX="112601" custScaleY="10015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046F19A-4CF9-4926-ABBE-6920582D5B98}" type="pres">
      <dgm:prSet presAssocID="{110B8BC3-A897-4F2F-817B-E1080F920F66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6BDD1-6C38-48E7-A533-DB03DA6C3781}" type="pres">
      <dgm:prSet presAssocID="{95B7B6FB-8142-439C-9F19-D854F3F9BAEC}" presName="spacer" presStyleCnt="0"/>
      <dgm:spPr/>
    </dgm:pt>
    <dgm:pt modelId="{D4518BF5-F805-4AB1-822E-F7DD9760A4C7}" type="pres">
      <dgm:prSet presAssocID="{48F2B5D1-C1C9-4EB1-848A-BD69C470502D}" presName="comp" presStyleCnt="0"/>
      <dgm:spPr/>
    </dgm:pt>
    <dgm:pt modelId="{F05E739E-B054-4E66-8F78-54C93E29F27A}" type="pres">
      <dgm:prSet presAssocID="{48F2B5D1-C1C9-4EB1-848A-BD69C470502D}" presName="box" presStyleLbl="node1" presStyleIdx="1" presStyleCnt="5"/>
      <dgm:spPr/>
      <dgm:t>
        <a:bodyPr/>
        <a:lstStyle/>
        <a:p>
          <a:endParaRPr lang="ru-RU"/>
        </a:p>
      </dgm:t>
    </dgm:pt>
    <dgm:pt modelId="{C4DD6974-4810-44AF-9132-CDD9108A4604}" type="pres">
      <dgm:prSet presAssocID="{48F2B5D1-C1C9-4EB1-848A-BD69C470502D}" presName="img" presStyleLbl="fgImgPlace1" presStyleIdx="1" presStyleCnt="5" custScaleX="10044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AB0850B-E38F-4D4B-B1EA-3AEEE8246AB3}" type="pres">
      <dgm:prSet presAssocID="{48F2B5D1-C1C9-4EB1-848A-BD69C470502D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776F4-FD1B-4769-B82F-EC2A03E9D57D}" type="pres">
      <dgm:prSet presAssocID="{8EF43B80-AC8D-4F65-8814-4A78A1535CB0}" presName="spacer" presStyleCnt="0"/>
      <dgm:spPr/>
    </dgm:pt>
    <dgm:pt modelId="{59019301-2BBA-4193-8BE3-79F8C0DD362D}" type="pres">
      <dgm:prSet presAssocID="{BC27A5C2-1847-49AF-9D5D-1B537499EC10}" presName="comp" presStyleCnt="0"/>
      <dgm:spPr/>
    </dgm:pt>
    <dgm:pt modelId="{71E637A0-B094-4583-99C2-24DD8A6447A0}" type="pres">
      <dgm:prSet presAssocID="{BC27A5C2-1847-49AF-9D5D-1B537499EC10}" presName="box" presStyleLbl="node1" presStyleIdx="2" presStyleCnt="5"/>
      <dgm:spPr/>
      <dgm:t>
        <a:bodyPr/>
        <a:lstStyle/>
        <a:p>
          <a:endParaRPr lang="ru-RU"/>
        </a:p>
      </dgm:t>
    </dgm:pt>
    <dgm:pt modelId="{236DDB13-E1B3-4096-9BE4-75B1DB607720}" type="pres">
      <dgm:prSet presAssocID="{BC27A5C2-1847-49AF-9D5D-1B537499EC10}" presName="img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4230D2A-0548-4D6B-BBBC-30C6BAF48DB2}" type="pres">
      <dgm:prSet presAssocID="{BC27A5C2-1847-49AF-9D5D-1B537499EC10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3A21D9-00D8-4F21-9559-99FAFD560192}" type="pres">
      <dgm:prSet presAssocID="{C07D7F67-DF35-4EEC-92BF-1D444C628EF0}" presName="spacer" presStyleCnt="0"/>
      <dgm:spPr/>
    </dgm:pt>
    <dgm:pt modelId="{F2E2D9FA-5E87-4103-A74F-8AE7371A5777}" type="pres">
      <dgm:prSet presAssocID="{29DE32AE-9720-4D10-935C-4342D9EA63D7}" presName="comp" presStyleCnt="0"/>
      <dgm:spPr/>
    </dgm:pt>
    <dgm:pt modelId="{27D83D0D-8014-4E2F-A398-F13A97BE669D}" type="pres">
      <dgm:prSet presAssocID="{29DE32AE-9720-4D10-935C-4342D9EA63D7}" presName="box" presStyleLbl="node1" presStyleIdx="3" presStyleCnt="5"/>
      <dgm:spPr/>
      <dgm:t>
        <a:bodyPr/>
        <a:lstStyle/>
        <a:p>
          <a:endParaRPr lang="ru-RU"/>
        </a:p>
      </dgm:t>
    </dgm:pt>
    <dgm:pt modelId="{B71558FD-DD46-4D7D-B933-B775A883EAF2}" type="pres">
      <dgm:prSet presAssocID="{29DE32AE-9720-4D10-935C-4342D9EA63D7}" presName="img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9B85B1-2A82-4927-8ADF-F4D001BC5495}" type="pres">
      <dgm:prSet presAssocID="{29DE32AE-9720-4D10-935C-4342D9EA63D7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90DB6-0362-4F3E-8678-A50FC6B218AE}" type="pres">
      <dgm:prSet presAssocID="{7147FF1B-0CA0-4A9F-9CD0-80CB4395CB61}" presName="spacer" presStyleCnt="0"/>
      <dgm:spPr/>
    </dgm:pt>
    <dgm:pt modelId="{57B95C24-FC9F-42BB-9453-05538D8A4B59}" type="pres">
      <dgm:prSet presAssocID="{F4C2240A-C85F-4B6C-B7BB-D1EF4A3CD713}" presName="comp" presStyleCnt="0"/>
      <dgm:spPr/>
    </dgm:pt>
    <dgm:pt modelId="{0C7D5D1B-914D-4482-86B0-B56655E50536}" type="pres">
      <dgm:prSet presAssocID="{F4C2240A-C85F-4B6C-B7BB-D1EF4A3CD713}" presName="box" presStyleLbl="node1" presStyleIdx="4" presStyleCnt="5"/>
      <dgm:spPr/>
      <dgm:t>
        <a:bodyPr/>
        <a:lstStyle/>
        <a:p>
          <a:endParaRPr lang="ru-RU"/>
        </a:p>
      </dgm:t>
    </dgm:pt>
    <dgm:pt modelId="{25F3E3E1-BADA-4F7E-AE75-3E0C705DE74D}" type="pres">
      <dgm:prSet presAssocID="{F4C2240A-C85F-4B6C-B7BB-D1EF4A3CD713}" presName="img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B115C9BE-4231-4A68-8D3C-29FE9BAE259C}" type="pres">
      <dgm:prSet presAssocID="{F4C2240A-C85F-4B6C-B7BB-D1EF4A3CD713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0ABAA1-E2A4-42AC-AABC-C6FD035755F2}" type="presOf" srcId="{48F2B5D1-C1C9-4EB1-848A-BD69C470502D}" destId="{F05E739E-B054-4E66-8F78-54C93E29F27A}" srcOrd="0" destOrd="0" presId="urn:microsoft.com/office/officeart/2005/8/layout/vList4"/>
    <dgm:cxn modelId="{FA8D9D5E-9E8B-4886-A9FC-CE7A40EC92E1}" srcId="{110B8BC3-A897-4F2F-817B-E1080F920F66}" destId="{6A2B6475-83CE-42CB-90C6-5B2FCC758CE5}" srcOrd="0" destOrd="0" parTransId="{06512BCC-322E-4DBD-A233-D579C10A2EB4}" sibTransId="{91DDB772-E396-47E5-937A-3864F103C3D4}"/>
    <dgm:cxn modelId="{6607BAB4-A82C-499F-A9FB-7A44CE1D6D7B}" type="presOf" srcId="{BAB71D3A-3119-49B9-8FFF-A7E76F9976BC}" destId="{27D83D0D-8014-4E2F-A398-F13A97BE669D}" srcOrd="0" destOrd="1" presId="urn:microsoft.com/office/officeart/2005/8/layout/vList4"/>
    <dgm:cxn modelId="{0E40F1F7-000A-448C-95CA-F542E01B9AAF}" type="presOf" srcId="{F0FC0F3A-22A9-4799-9B63-1E92D62C9554}" destId="{71E637A0-B094-4583-99C2-24DD8A6447A0}" srcOrd="0" destOrd="1" presId="urn:microsoft.com/office/officeart/2005/8/layout/vList4"/>
    <dgm:cxn modelId="{C03D81E7-80CB-4F8A-A320-F6C42DA6913D}" srcId="{29DE32AE-9720-4D10-935C-4342D9EA63D7}" destId="{BAB71D3A-3119-49B9-8FFF-A7E76F9976BC}" srcOrd="0" destOrd="0" parTransId="{1B2FAC29-D834-4561-B610-8D3F81674F3F}" sibTransId="{0F188BD9-A0BF-439F-940C-A780AF8002F0}"/>
    <dgm:cxn modelId="{A5676D00-71B0-4446-95C7-60935DFEA95E}" type="presOf" srcId="{BAB71D3A-3119-49B9-8FFF-A7E76F9976BC}" destId="{2F9B85B1-2A82-4927-8ADF-F4D001BC5495}" srcOrd="1" destOrd="1" presId="urn:microsoft.com/office/officeart/2005/8/layout/vList4"/>
    <dgm:cxn modelId="{C6114EEC-4D07-4F5B-BB3D-89BF3F115865}" type="presOf" srcId="{6A2B6475-83CE-42CB-90C6-5B2FCC758CE5}" destId="{C046F19A-4CF9-4926-ABBE-6920582D5B98}" srcOrd="1" destOrd="1" presId="urn:microsoft.com/office/officeart/2005/8/layout/vList4"/>
    <dgm:cxn modelId="{4430BBEE-85A7-44F4-ADFC-CC93A994A2EA}" srcId="{65375F38-CE52-4F33-903F-7970E34049C4}" destId="{F4C2240A-C85F-4B6C-B7BB-D1EF4A3CD713}" srcOrd="4" destOrd="0" parTransId="{D8BC6292-AB90-433A-9018-BE6F8C538C59}" sibTransId="{00D1A318-DE6A-477B-AF27-F0390154999B}"/>
    <dgm:cxn modelId="{B696A976-0616-4724-9A7F-460119BA22CB}" srcId="{F4C2240A-C85F-4B6C-B7BB-D1EF4A3CD713}" destId="{655CBEE7-4642-404B-8406-7AD492FC0287}" srcOrd="0" destOrd="0" parTransId="{43E8C36B-E6B8-4DFE-B8CC-8FA8FAECCEC3}" sibTransId="{33290CF8-DC19-4029-A4E7-2E0263B56A07}"/>
    <dgm:cxn modelId="{1B3CB48F-D02D-49F0-91BE-5B94C4EDE074}" type="presOf" srcId="{48F2B5D1-C1C9-4EB1-848A-BD69C470502D}" destId="{FAB0850B-E38F-4D4B-B1EA-3AEEE8246AB3}" srcOrd="1" destOrd="0" presId="urn:microsoft.com/office/officeart/2005/8/layout/vList4"/>
    <dgm:cxn modelId="{43922F2C-7613-447A-B8CB-E5D5DCFFAC3E}" type="presOf" srcId="{29DE32AE-9720-4D10-935C-4342D9EA63D7}" destId="{27D83D0D-8014-4E2F-A398-F13A97BE669D}" srcOrd="0" destOrd="0" presId="urn:microsoft.com/office/officeart/2005/8/layout/vList4"/>
    <dgm:cxn modelId="{31B67C15-F9DE-43C3-B42B-B38722DFF23D}" type="presOf" srcId="{8DE09E03-73B5-4BDB-8D3D-9CAE65117FAE}" destId="{F05E739E-B054-4E66-8F78-54C93E29F27A}" srcOrd="0" destOrd="1" presId="urn:microsoft.com/office/officeart/2005/8/layout/vList4"/>
    <dgm:cxn modelId="{CF3D7900-3CBF-48F0-9E9D-28000BA103C0}" type="presOf" srcId="{F0FC0F3A-22A9-4799-9B63-1E92D62C9554}" destId="{D4230D2A-0548-4D6B-BBBC-30C6BAF48DB2}" srcOrd="1" destOrd="1" presId="urn:microsoft.com/office/officeart/2005/8/layout/vList4"/>
    <dgm:cxn modelId="{BF70F9C5-0172-45EC-9B82-F8D5C00EF118}" srcId="{48F2B5D1-C1C9-4EB1-848A-BD69C470502D}" destId="{8DE09E03-73B5-4BDB-8D3D-9CAE65117FAE}" srcOrd="0" destOrd="0" parTransId="{885490D2-4AC5-4A42-BF66-E661FCC6899E}" sibTransId="{CB192A16-BE3B-4104-B90B-754B9B06EC6C}"/>
    <dgm:cxn modelId="{49887BC7-A3A5-4F48-A256-9F3E7D6B20EE}" type="presOf" srcId="{110B8BC3-A897-4F2F-817B-E1080F920F66}" destId="{C046F19A-4CF9-4926-ABBE-6920582D5B98}" srcOrd="1" destOrd="0" presId="urn:microsoft.com/office/officeart/2005/8/layout/vList4"/>
    <dgm:cxn modelId="{CA6B2E5D-2732-49E2-8073-7B0A9456A651}" srcId="{BC27A5C2-1847-49AF-9D5D-1B537499EC10}" destId="{F0FC0F3A-22A9-4799-9B63-1E92D62C9554}" srcOrd="0" destOrd="0" parTransId="{510FB2A6-3ED7-4CB7-B5C3-E8121776C6D3}" sibTransId="{B24FAE09-B886-44ED-9C16-AFCE58A536B5}"/>
    <dgm:cxn modelId="{597BBE4E-E9E3-4767-99AA-07A63887AAD2}" type="presOf" srcId="{BC27A5C2-1847-49AF-9D5D-1B537499EC10}" destId="{71E637A0-B094-4583-99C2-24DD8A6447A0}" srcOrd="0" destOrd="0" presId="urn:microsoft.com/office/officeart/2005/8/layout/vList4"/>
    <dgm:cxn modelId="{A478B19D-2C0B-40F5-9E1B-35B9653C6059}" type="presOf" srcId="{655CBEE7-4642-404B-8406-7AD492FC0287}" destId="{B115C9BE-4231-4A68-8D3C-29FE9BAE259C}" srcOrd="1" destOrd="1" presId="urn:microsoft.com/office/officeart/2005/8/layout/vList4"/>
    <dgm:cxn modelId="{D050C2B2-2D0C-4C78-9935-CA11ADD2F99F}" srcId="{65375F38-CE52-4F33-903F-7970E34049C4}" destId="{BC27A5C2-1847-49AF-9D5D-1B537499EC10}" srcOrd="2" destOrd="0" parTransId="{29E3BF97-8984-4F13-BD47-AD319EC3B722}" sibTransId="{C07D7F67-DF35-4EEC-92BF-1D444C628EF0}"/>
    <dgm:cxn modelId="{76496306-EC4C-4E4F-A07B-C42408CABF28}" type="presOf" srcId="{F4C2240A-C85F-4B6C-B7BB-D1EF4A3CD713}" destId="{B115C9BE-4231-4A68-8D3C-29FE9BAE259C}" srcOrd="1" destOrd="0" presId="urn:microsoft.com/office/officeart/2005/8/layout/vList4"/>
    <dgm:cxn modelId="{D7368481-2584-4043-9A61-2DC36121CF48}" type="presOf" srcId="{655CBEE7-4642-404B-8406-7AD492FC0287}" destId="{0C7D5D1B-914D-4482-86B0-B56655E50536}" srcOrd="0" destOrd="1" presId="urn:microsoft.com/office/officeart/2005/8/layout/vList4"/>
    <dgm:cxn modelId="{2B05BD0A-301C-47EA-92CB-FC5E41CF0079}" srcId="{65375F38-CE52-4F33-903F-7970E34049C4}" destId="{110B8BC3-A897-4F2F-817B-E1080F920F66}" srcOrd="0" destOrd="0" parTransId="{C416F2BA-1951-49A8-92D0-6636B15E48A9}" sibTransId="{95B7B6FB-8142-439C-9F19-D854F3F9BAEC}"/>
    <dgm:cxn modelId="{126CEA91-DD53-413F-9F95-28F4A047B3E4}" srcId="{65375F38-CE52-4F33-903F-7970E34049C4}" destId="{29DE32AE-9720-4D10-935C-4342D9EA63D7}" srcOrd="3" destOrd="0" parTransId="{4E30A48B-1AE1-4D62-865F-C35D34093A86}" sibTransId="{7147FF1B-0CA0-4A9F-9CD0-80CB4395CB61}"/>
    <dgm:cxn modelId="{343E8EC5-7996-4EF0-B789-E13F7F797375}" type="presOf" srcId="{65375F38-CE52-4F33-903F-7970E34049C4}" destId="{8D6C4924-5E57-40A9-A12C-3D0D48683D68}" srcOrd="0" destOrd="0" presId="urn:microsoft.com/office/officeart/2005/8/layout/vList4"/>
    <dgm:cxn modelId="{876539D2-201A-4884-8982-F110F12A887E}" type="presOf" srcId="{6A2B6475-83CE-42CB-90C6-5B2FCC758CE5}" destId="{EA02AD01-C0AA-4FEE-8C6A-F3A3FA52C2DD}" srcOrd="0" destOrd="1" presId="urn:microsoft.com/office/officeart/2005/8/layout/vList4"/>
    <dgm:cxn modelId="{BCA48EBC-3C9A-4E82-A1B9-ED121B2A6C6B}" type="presOf" srcId="{8DE09E03-73B5-4BDB-8D3D-9CAE65117FAE}" destId="{FAB0850B-E38F-4D4B-B1EA-3AEEE8246AB3}" srcOrd="1" destOrd="1" presId="urn:microsoft.com/office/officeart/2005/8/layout/vList4"/>
    <dgm:cxn modelId="{4E1393A7-EFFF-46AE-B006-4FF149BD5891}" type="presOf" srcId="{29DE32AE-9720-4D10-935C-4342D9EA63D7}" destId="{2F9B85B1-2A82-4927-8ADF-F4D001BC5495}" srcOrd="1" destOrd="0" presId="urn:microsoft.com/office/officeart/2005/8/layout/vList4"/>
    <dgm:cxn modelId="{D706D42C-6822-4D67-9C6B-0CD5F5A69339}" srcId="{65375F38-CE52-4F33-903F-7970E34049C4}" destId="{48F2B5D1-C1C9-4EB1-848A-BD69C470502D}" srcOrd="1" destOrd="0" parTransId="{2CF71258-BD6C-4808-AECC-17C25917031C}" sibTransId="{8EF43B80-AC8D-4F65-8814-4A78A1535CB0}"/>
    <dgm:cxn modelId="{258444B0-FEBF-42FE-BE78-7CBE744864E6}" type="presOf" srcId="{110B8BC3-A897-4F2F-817B-E1080F920F66}" destId="{EA02AD01-C0AA-4FEE-8C6A-F3A3FA52C2DD}" srcOrd="0" destOrd="0" presId="urn:microsoft.com/office/officeart/2005/8/layout/vList4"/>
    <dgm:cxn modelId="{DE01A6F7-43FE-49E0-8745-0C97977E711B}" type="presOf" srcId="{BC27A5C2-1847-49AF-9D5D-1B537499EC10}" destId="{D4230D2A-0548-4D6B-BBBC-30C6BAF48DB2}" srcOrd="1" destOrd="0" presId="urn:microsoft.com/office/officeart/2005/8/layout/vList4"/>
    <dgm:cxn modelId="{FC19EBC5-213F-49B0-BEEA-FB52676A23B6}" type="presOf" srcId="{F4C2240A-C85F-4B6C-B7BB-D1EF4A3CD713}" destId="{0C7D5D1B-914D-4482-86B0-B56655E50536}" srcOrd="0" destOrd="0" presId="urn:microsoft.com/office/officeart/2005/8/layout/vList4"/>
    <dgm:cxn modelId="{F5DF23B9-F04F-4768-ABED-D9AA1DC644E5}" type="presParOf" srcId="{8D6C4924-5E57-40A9-A12C-3D0D48683D68}" destId="{1F610AC0-BF21-43AB-A28C-1F1018111B35}" srcOrd="0" destOrd="0" presId="urn:microsoft.com/office/officeart/2005/8/layout/vList4"/>
    <dgm:cxn modelId="{2D3275E5-0BED-468D-AB8E-2642775C15A5}" type="presParOf" srcId="{1F610AC0-BF21-43AB-A28C-1F1018111B35}" destId="{EA02AD01-C0AA-4FEE-8C6A-F3A3FA52C2DD}" srcOrd="0" destOrd="0" presId="urn:microsoft.com/office/officeart/2005/8/layout/vList4"/>
    <dgm:cxn modelId="{C21B3B73-B865-43E0-A127-CFB888FCA268}" type="presParOf" srcId="{1F610AC0-BF21-43AB-A28C-1F1018111B35}" destId="{7E0B3BD8-920C-4333-9AC3-3FC827144D4D}" srcOrd="1" destOrd="0" presId="urn:microsoft.com/office/officeart/2005/8/layout/vList4"/>
    <dgm:cxn modelId="{D8B9C389-2D4D-4BC3-A92E-E6A05539BDE9}" type="presParOf" srcId="{1F610AC0-BF21-43AB-A28C-1F1018111B35}" destId="{C046F19A-4CF9-4926-ABBE-6920582D5B98}" srcOrd="2" destOrd="0" presId="urn:microsoft.com/office/officeart/2005/8/layout/vList4"/>
    <dgm:cxn modelId="{1671D690-BA4C-45DA-B3A2-C827C28B70BB}" type="presParOf" srcId="{8D6C4924-5E57-40A9-A12C-3D0D48683D68}" destId="{3B06BDD1-6C38-48E7-A533-DB03DA6C3781}" srcOrd="1" destOrd="0" presId="urn:microsoft.com/office/officeart/2005/8/layout/vList4"/>
    <dgm:cxn modelId="{9F4C9A12-6A96-4D58-9A83-AAD73F246B31}" type="presParOf" srcId="{8D6C4924-5E57-40A9-A12C-3D0D48683D68}" destId="{D4518BF5-F805-4AB1-822E-F7DD9760A4C7}" srcOrd="2" destOrd="0" presId="urn:microsoft.com/office/officeart/2005/8/layout/vList4"/>
    <dgm:cxn modelId="{05724608-24B8-4307-8206-5F0AC0A20F2C}" type="presParOf" srcId="{D4518BF5-F805-4AB1-822E-F7DD9760A4C7}" destId="{F05E739E-B054-4E66-8F78-54C93E29F27A}" srcOrd="0" destOrd="0" presId="urn:microsoft.com/office/officeart/2005/8/layout/vList4"/>
    <dgm:cxn modelId="{41DF40B2-24E6-436B-B74F-B3BF61D71DFD}" type="presParOf" srcId="{D4518BF5-F805-4AB1-822E-F7DD9760A4C7}" destId="{C4DD6974-4810-44AF-9132-CDD9108A4604}" srcOrd="1" destOrd="0" presId="urn:microsoft.com/office/officeart/2005/8/layout/vList4"/>
    <dgm:cxn modelId="{A3640676-B233-477E-8369-F81999363E29}" type="presParOf" srcId="{D4518BF5-F805-4AB1-822E-F7DD9760A4C7}" destId="{FAB0850B-E38F-4D4B-B1EA-3AEEE8246AB3}" srcOrd="2" destOrd="0" presId="urn:microsoft.com/office/officeart/2005/8/layout/vList4"/>
    <dgm:cxn modelId="{DF208948-C44C-4111-90BA-EAF572453992}" type="presParOf" srcId="{8D6C4924-5E57-40A9-A12C-3D0D48683D68}" destId="{5EE776F4-FD1B-4769-B82F-EC2A03E9D57D}" srcOrd="3" destOrd="0" presId="urn:microsoft.com/office/officeart/2005/8/layout/vList4"/>
    <dgm:cxn modelId="{558E1CA6-37E2-46D4-8A88-17C1D8CAD5F5}" type="presParOf" srcId="{8D6C4924-5E57-40A9-A12C-3D0D48683D68}" destId="{59019301-2BBA-4193-8BE3-79F8C0DD362D}" srcOrd="4" destOrd="0" presId="urn:microsoft.com/office/officeart/2005/8/layout/vList4"/>
    <dgm:cxn modelId="{5C5E6F52-9A16-4735-89D8-2C2466278D8B}" type="presParOf" srcId="{59019301-2BBA-4193-8BE3-79F8C0DD362D}" destId="{71E637A0-B094-4583-99C2-24DD8A6447A0}" srcOrd="0" destOrd="0" presId="urn:microsoft.com/office/officeart/2005/8/layout/vList4"/>
    <dgm:cxn modelId="{320BEA45-A424-4673-90F1-87700657D91B}" type="presParOf" srcId="{59019301-2BBA-4193-8BE3-79F8C0DD362D}" destId="{236DDB13-E1B3-4096-9BE4-75B1DB607720}" srcOrd="1" destOrd="0" presId="urn:microsoft.com/office/officeart/2005/8/layout/vList4"/>
    <dgm:cxn modelId="{DFB24FB6-9FF9-4F17-A0F6-698A9C390ACC}" type="presParOf" srcId="{59019301-2BBA-4193-8BE3-79F8C0DD362D}" destId="{D4230D2A-0548-4D6B-BBBC-30C6BAF48DB2}" srcOrd="2" destOrd="0" presId="urn:microsoft.com/office/officeart/2005/8/layout/vList4"/>
    <dgm:cxn modelId="{302DDA35-B4F1-4560-BBC6-0DFFE188D40E}" type="presParOf" srcId="{8D6C4924-5E57-40A9-A12C-3D0D48683D68}" destId="{693A21D9-00D8-4F21-9559-99FAFD560192}" srcOrd="5" destOrd="0" presId="urn:microsoft.com/office/officeart/2005/8/layout/vList4"/>
    <dgm:cxn modelId="{F261BC4F-E3AA-4921-8197-F52A5B5702EE}" type="presParOf" srcId="{8D6C4924-5E57-40A9-A12C-3D0D48683D68}" destId="{F2E2D9FA-5E87-4103-A74F-8AE7371A5777}" srcOrd="6" destOrd="0" presId="urn:microsoft.com/office/officeart/2005/8/layout/vList4"/>
    <dgm:cxn modelId="{DADC61A9-336A-4B61-993E-65508B7DE0C4}" type="presParOf" srcId="{F2E2D9FA-5E87-4103-A74F-8AE7371A5777}" destId="{27D83D0D-8014-4E2F-A398-F13A97BE669D}" srcOrd="0" destOrd="0" presId="urn:microsoft.com/office/officeart/2005/8/layout/vList4"/>
    <dgm:cxn modelId="{4D3EB07E-CC64-4E04-B1B7-0449BDB1FF2D}" type="presParOf" srcId="{F2E2D9FA-5E87-4103-A74F-8AE7371A5777}" destId="{B71558FD-DD46-4D7D-B933-B775A883EAF2}" srcOrd="1" destOrd="0" presId="urn:microsoft.com/office/officeart/2005/8/layout/vList4"/>
    <dgm:cxn modelId="{041035B4-AB10-49D0-A6F2-07770047D04E}" type="presParOf" srcId="{F2E2D9FA-5E87-4103-A74F-8AE7371A5777}" destId="{2F9B85B1-2A82-4927-8ADF-F4D001BC5495}" srcOrd="2" destOrd="0" presId="urn:microsoft.com/office/officeart/2005/8/layout/vList4"/>
    <dgm:cxn modelId="{07B1D0AA-697B-4FB6-9A12-11FFCD73A995}" type="presParOf" srcId="{8D6C4924-5E57-40A9-A12C-3D0D48683D68}" destId="{60F90DB6-0362-4F3E-8678-A50FC6B218AE}" srcOrd="7" destOrd="0" presId="urn:microsoft.com/office/officeart/2005/8/layout/vList4"/>
    <dgm:cxn modelId="{7D780DF8-2205-4EEC-B1BC-1E3284B6EA1B}" type="presParOf" srcId="{8D6C4924-5E57-40A9-A12C-3D0D48683D68}" destId="{57B95C24-FC9F-42BB-9453-05538D8A4B59}" srcOrd="8" destOrd="0" presId="urn:microsoft.com/office/officeart/2005/8/layout/vList4"/>
    <dgm:cxn modelId="{8FC3C5F9-64DF-497F-85F8-9C2A153CF14C}" type="presParOf" srcId="{57B95C24-FC9F-42BB-9453-05538D8A4B59}" destId="{0C7D5D1B-914D-4482-86B0-B56655E50536}" srcOrd="0" destOrd="0" presId="urn:microsoft.com/office/officeart/2005/8/layout/vList4"/>
    <dgm:cxn modelId="{86A2FD41-D724-4970-9A80-E6F6FA724AFF}" type="presParOf" srcId="{57B95C24-FC9F-42BB-9453-05538D8A4B59}" destId="{25F3E3E1-BADA-4F7E-AE75-3E0C705DE74D}" srcOrd="1" destOrd="0" presId="urn:microsoft.com/office/officeart/2005/8/layout/vList4"/>
    <dgm:cxn modelId="{500F7032-7022-43EB-BFED-65165BD98103}" type="presParOf" srcId="{57B95C24-FC9F-42BB-9453-05538D8A4B59}" destId="{B115C9BE-4231-4A68-8D3C-29FE9BAE259C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4F6547-16BA-4C59-B539-21D54BD92BB9}" type="doc">
      <dgm:prSet loTypeId="urn:microsoft.com/office/officeart/2005/8/layout/bList2" loCatId="list" qsTypeId="urn:microsoft.com/office/officeart/2005/8/quickstyle/simple2" qsCatId="simple" csTypeId="urn:microsoft.com/office/officeart/2005/8/colors/accent1_1" csCatId="accent1" phldr="1"/>
      <dgm:spPr/>
    </dgm:pt>
    <dgm:pt modelId="{ADEC79FB-84E6-49C7-9C46-E6E385A3F94D}">
      <dgm:prSet phldrT="[Текст]"/>
      <dgm:spPr/>
      <dgm:t>
        <a:bodyPr/>
        <a:lstStyle/>
        <a:p>
          <a:r>
            <a:rPr lang="uk-UA" dirty="0" smtClean="0"/>
            <a:t>Напівжирне написання</a:t>
          </a:r>
          <a:endParaRPr lang="ru-RU" dirty="0"/>
        </a:p>
      </dgm:t>
    </dgm:pt>
    <dgm:pt modelId="{A23ED71C-7A17-45DB-8AC3-EAEF2AC10521}" type="parTrans" cxnId="{6F38C4A2-2DC4-41C9-BAE3-AD62AF9C8177}">
      <dgm:prSet/>
      <dgm:spPr/>
      <dgm:t>
        <a:bodyPr/>
        <a:lstStyle/>
        <a:p>
          <a:endParaRPr lang="ru-RU"/>
        </a:p>
      </dgm:t>
    </dgm:pt>
    <dgm:pt modelId="{DA91B681-0A25-4820-B5F3-22E83532DBF5}" type="sibTrans" cxnId="{6F38C4A2-2DC4-41C9-BAE3-AD62AF9C8177}">
      <dgm:prSet/>
      <dgm:spPr/>
      <dgm:t>
        <a:bodyPr/>
        <a:lstStyle/>
        <a:p>
          <a:endParaRPr lang="ru-RU"/>
        </a:p>
      </dgm:t>
    </dgm:pt>
    <dgm:pt modelId="{0FB143B3-1374-47B6-8E14-8CE65F880A0B}">
      <dgm:prSet phldrT="[Текст]"/>
      <dgm:spPr/>
      <dgm:t>
        <a:bodyPr/>
        <a:lstStyle/>
        <a:p>
          <a:r>
            <a:rPr lang="uk-UA" dirty="0" smtClean="0"/>
            <a:t>Курсив</a:t>
          </a:r>
          <a:endParaRPr lang="ru-RU" dirty="0"/>
        </a:p>
      </dgm:t>
    </dgm:pt>
    <dgm:pt modelId="{710A5E81-F0ED-4AAF-9833-8E9715FBBA86}" type="parTrans" cxnId="{EFA3E4D1-D3D0-487C-860F-4871E7F98EBB}">
      <dgm:prSet/>
      <dgm:spPr/>
      <dgm:t>
        <a:bodyPr/>
        <a:lstStyle/>
        <a:p>
          <a:endParaRPr lang="ru-RU"/>
        </a:p>
      </dgm:t>
    </dgm:pt>
    <dgm:pt modelId="{64F29E42-FBF2-4EE2-B05E-212B8D82FE6D}" type="sibTrans" cxnId="{EFA3E4D1-D3D0-487C-860F-4871E7F98EBB}">
      <dgm:prSet/>
      <dgm:spPr/>
      <dgm:t>
        <a:bodyPr/>
        <a:lstStyle/>
        <a:p>
          <a:endParaRPr lang="ru-RU"/>
        </a:p>
      </dgm:t>
    </dgm:pt>
    <dgm:pt modelId="{FA01C163-4934-44A4-9DDC-DC626B7E8612}">
      <dgm:prSet phldrT="[Текст]"/>
      <dgm:spPr/>
      <dgm:t>
        <a:bodyPr/>
        <a:lstStyle/>
        <a:p>
          <a:r>
            <a:rPr lang="uk-UA" dirty="0" smtClean="0"/>
            <a:t>Підкреслення</a:t>
          </a:r>
          <a:endParaRPr lang="ru-RU" dirty="0"/>
        </a:p>
      </dgm:t>
    </dgm:pt>
    <dgm:pt modelId="{E83B41AD-42D7-4A28-AA13-9EA6A7997F9C}" type="parTrans" cxnId="{0E5CB688-A5ED-43B3-AB05-4EC2408197FE}">
      <dgm:prSet/>
      <dgm:spPr/>
      <dgm:t>
        <a:bodyPr/>
        <a:lstStyle/>
        <a:p>
          <a:endParaRPr lang="ru-RU"/>
        </a:p>
      </dgm:t>
    </dgm:pt>
    <dgm:pt modelId="{828B44C6-9E43-44F8-8B40-57375B2BA006}" type="sibTrans" cxnId="{0E5CB688-A5ED-43B3-AB05-4EC2408197FE}">
      <dgm:prSet/>
      <dgm:spPr/>
      <dgm:t>
        <a:bodyPr/>
        <a:lstStyle/>
        <a:p>
          <a:endParaRPr lang="ru-RU"/>
        </a:p>
      </dgm:t>
    </dgm:pt>
    <dgm:pt modelId="{6CC2FC83-A819-4624-9BF6-27AF544CA7E4}">
      <dgm:prSet phldrT="[Текст]"/>
      <dgm:spPr/>
      <dgm:t>
        <a:bodyPr/>
        <a:lstStyle/>
        <a:p>
          <a:r>
            <a:rPr lang="uk-UA" dirty="0" smtClean="0"/>
            <a:t>Скасування форматування</a:t>
          </a:r>
          <a:endParaRPr lang="ru-RU" dirty="0"/>
        </a:p>
      </dgm:t>
    </dgm:pt>
    <dgm:pt modelId="{19744AEA-48D1-41AE-8723-075F13E03F04}" type="parTrans" cxnId="{33F14D11-3879-4182-939D-2CA9E3C10957}">
      <dgm:prSet/>
      <dgm:spPr/>
      <dgm:t>
        <a:bodyPr/>
        <a:lstStyle/>
        <a:p>
          <a:endParaRPr lang="ru-RU"/>
        </a:p>
      </dgm:t>
    </dgm:pt>
    <dgm:pt modelId="{8DBF092A-F9F3-4A13-A8EC-F1C3F8422A29}" type="sibTrans" cxnId="{33F14D11-3879-4182-939D-2CA9E3C10957}">
      <dgm:prSet/>
      <dgm:spPr/>
      <dgm:t>
        <a:bodyPr/>
        <a:lstStyle/>
        <a:p>
          <a:endParaRPr lang="ru-RU"/>
        </a:p>
      </dgm:t>
    </dgm:pt>
    <dgm:pt modelId="{7A448B69-904E-468D-9272-F7C1509719A1}" type="pres">
      <dgm:prSet presAssocID="{A44F6547-16BA-4C59-B539-21D54BD92BB9}" presName="diagram" presStyleCnt="0">
        <dgm:presLayoutVars>
          <dgm:dir/>
          <dgm:animLvl val="lvl"/>
          <dgm:resizeHandles val="exact"/>
        </dgm:presLayoutVars>
      </dgm:prSet>
      <dgm:spPr/>
    </dgm:pt>
    <dgm:pt modelId="{EEE86FFF-244F-4CA3-9120-AAA886EC6626}" type="pres">
      <dgm:prSet presAssocID="{ADEC79FB-84E6-49C7-9C46-E6E385A3F94D}" presName="compNode" presStyleCnt="0"/>
      <dgm:spPr/>
    </dgm:pt>
    <dgm:pt modelId="{AC47069C-3CCE-477F-B801-C20380507998}" type="pres">
      <dgm:prSet presAssocID="{ADEC79FB-84E6-49C7-9C46-E6E385A3F94D}" presName="childRect" presStyleLbl="bgAcc1" presStyleIdx="0" presStyleCnt="4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32889E9-CC1D-411F-ADA6-8C0413935BCC}" type="pres">
      <dgm:prSet presAssocID="{ADEC79FB-84E6-49C7-9C46-E6E385A3F94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98DEE-9F60-4075-B2E2-D6A850D0C663}" type="pres">
      <dgm:prSet presAssocID="{ADEC79FB-84E6-49C7-9C46-E6E385A3F94D}" presName="parentRect" presStyleLbl="alignNode1" presStyleIdx="0" presStyleCnt="4"/>
      <dgm:spPr/>
      <dgm:t>
        <a:bodyPr/>
        <a:lstStyle/>
        <a:p>
          <a:endParaRPr lang="ru-RU"/>
        </a:p>
      </dgm:t>
    </dgm:pt>
    <dgm:pt modelId="{F1FDA034-5645-4888-BC5B-E12ED7CD9FAE}" type="pres">
      <dgm:prSet presAssocID="{ADEC79FB-84E6-49C7-9C46-E6E385A3F94D}" presName="adorn" presStyleLbl="fgAccFollowNode1" presStyleIdx="0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35652EA-B5DA-47C1-A20E-BAFD0283EF22}" type="pres">
      <dgm:prSet presAssocID="{DA91B681-0A25-4820-B5F3-22E83532DBF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8513711-807E-4869-B3B4-A5F16AD3AC7E}" type="pres">
      <dgm:prSet presAssocID="{0FB143B3-1374-47B6-8E14-8CE65F880A0B}" presName="compNode" presStyleCnt="0"/>
      <dgm:spPr/>
    </dgm:pt>
    <dgm:pt modelId="{F3E3BAF3-E7E4-4366-AAEE-4CE4EEF22356}" type="pres">
      <dgm:prSet presAssocID="{0FB143B3-1374-47B6-8E14-8CE65F880A0B}" presName="childRect" presStyleLbl="bgAcc1" presStyleIdx="1" presStyleCnt="4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B250B1B-B1DA-4D21-9995-9278B1521A15}" type="pres">
      <dgm:prSet presAssocID="{0FB143B3-1374-47B6-8E14-8CE65F880A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97D73-E6FC-4B67-B1CF-6FDF55A6D379}" type="pres">
      <dgm:prSet presAssocID="{0FB143B3-1374-47B6-8E14-8CE65F880A0B}" presName="parentRect" presStyleLbl="alignNode1" presStyleIdx="1" presStyleCnt="4"/>
      <dgm:spPr/>
      <dgm:t>
        <a:bodyPr/>
        <a:lstStyle/>
        <a:p>
          <a:endParaRPr lang="ru-RU"/>
        </a:p>
      </dgm:t>
    </dgm:pt>
    <dgm:pt modelId="{E7A2B134-4260-4135-826B-8A1925E5EFA4}" type="pres">
      <dgm:prSet presAssocID="{0FB143B3-1374-47B6-8E14-8CE65F880A0B}" presName="adorn" presStyleLbl="fgAccFollowNod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E5F4F9F-2268-4D87-BCE6-AC2139418100}" type="pres">
      <dgm:prSet presAssocID="{64F29E42-FBF2-4EE2-B05E-212B8D82FE6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7B03B8F-9B6E-46B8-937F-E33CFCDD4F6F}" type="pres">
      <dgm:prSet presAssocID="{FA01C163-4934-44A4-9DDC-DC626B7E8612}" presName="compNode" presStyleCnt="0"/>
      <dgm:spPr/>
    </dgm:pt>
    <dgm:pt modelId="{99A22A05-C440-4515-B4A6-FB68B17E820A}" type="pres">
      <dgm:prSet presAssocID="{FA01C163-4934-44A4-9DDC-DC626B7E8612}" presName="childRect" presStyleLbl="bgAcc1" presStyleIdx="2" presStyleCnt="4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BEACCF5B-49DB-41CB-B9F1-76B53DF30678}" type="pres">
      <dgm:prSet presAssocID="{FA01C163-4934-44A4-9DDC-DC626B7E861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A3750-3D74-478F-AE5E-46742BBE0B18}" type="pres">
      <dgm:prSet presAssocID="{FA01C163-4934-44A4-9DDC-DC626B7E8612}" presName="parentRect" presStyleLbl="alignNode1" presStyleIdx="2" presStyleCnt="4"/>
      <dgm:spPr/>
      <dgm:t>
        <a:bodyPr/>
        <a:lstStyle/>
        <a:p>
          <a:endParaRPr lang="ru-RU"/>
        </a:p>
      </dgm:t>
    </dgm:pt>
    <dgm:pt modelId="{D1F85BC3-464D-4FDB-9EF9-21163BADC634}" type="pres">
      <dgm:prSet presAssocID="{FA01C163-4934-44A4-9DDC-DC626B7E8612}" presName="adorn" presStyleLbl="fgAccFollowNode1" presStyleIdx="2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F51829A-E4F6-4970-AD93-200AD3133E9C}" type="pres">
      <dgm:prSet presAssocID="{828B44C6-9E43-44F8-8B40-57375B2BA00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4868BB0-80A6-4483-B238-722CE1696106}" type="pres">
      <dgm:prSet presAssocID="{6CC2FC83-A819-4624-9BF6-27AF544CA7E4}" presName="compNode" presStyleCnt="0"/>
      <dgm:spPr/>
    </dgm:pt>
    <dgm:pt modelId="{101D3221-A467-45DE-8EE1-9BB72560BB8E}" type="pres">
      <dgm:prSet presAssocID="{6CC2FC83-A819-4624-9BF6-27AF544CA7E4}" presName="childRect" presStyleLbl="bgAcc1" presStyleIdx="3" presStyleCnt="4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958493C3-2953-4DCA-A2F5-1437763474D2}" type="pres">
      <dgm:prSet presAssocID="{6CC2FC83-A819-4624-9BF6-27AF544CA7E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B512A-7D88-4D97-B895-4A6227CCE7B5}" type="pres">
      <dgm:prSet presAssocID="{6CC2FC83-A819-4624-9BF6-27AF544CA7E4}" presName="parentRect" presStyleLbl="alignNode1" presStyleIdx="3" presStyleCnt="4"/>
      <dgm:spPr/>
      <dgm:t>
        <a:bodyPr/>
        <a:lstStyle/>
        <a:p>
          <a:endParaRPr lang="ru-RU"/>
        </a:p>
      </dgm:t>
    </dgm:pt>
    <dgm:pt modelId="{FB644C84-07B5-48F8-8B84-F4F48ECA1D2C}" type="pres">
      <dgm:prSet presAssocID="{6CC2FC83-A819-4624-9BF6-27AF544CA7E4}" presName="adorn" presStyleLbl="fgAccFollowNode1" presStyleIdx="3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74469B84-CC9E-4636-9B4D-7411E7707D59}" type="presOf" srcId="{0FB143B3-1374-47B6-8E14-8CE65F880A0B}" destId="{4B250B1B-B1DA-4D21-9995-9278B1521A15}" srcOrd="0" destOrd="0" presId="urn:microsoft.com/office/officeart/2005/8/layout/bList2"/>
    <dgm:cxn modelId="{B843F810-5BC4-467C-8CC0-55FE046EDB1A}" type="presOf" srcId="{ADEC79FB-84E6-49C7-9C46-E6E385A3F94D}" destId="{A32889E9-CC1D-411F-ADA6-8C0413935BCC}" srcOrd="0" destOrd="0" presId="urn:microsoft.com/office/officeart/2005/8/layout/bList2"/>
    <dgm:cxn modelId="{23FA6D56-98E3-4AD2-AAD0-A7F07EF5166B}" type="presOf" srcId="{828B44C6-9E43-44F8-8B40-57375B2BA006}" destId="{EF51829A-E4F6-4970-AD93-200AD3133E9C}" srcOrd="0" destOrd="0" presId="urn:microsoft.com/office/officeart/2005/8/layout/bList2"/>
    <dgm:cxn modelId="{3D8D41BE-2A98-4B73-8426-A30CD5CEFE16}" type="presOf" srcId="{6CC2FC83-A819-4624-9BF6-27AF544CA7E4}" destId="{A58B512A-7D88-4D97-B895-4A6227CCE7B5}" srcOrd="1" destOrd="0" presId="urn:microsoft.com/office/officeart/2005/8/layout/bList2"/>
    <dgm:cxn modelId="{7645FC14-013A-4CEB-8AE1-1F7F70B4238F}" type="presOf" srcId="{6CC2FC83-A819-4624-9BF6-27AF544CA7E4}" destId="{958493C3-2953-4DCA-A2F5-1437763474D2}" srcOrd="0" destOrd="0" presId="urn:microsoft.com/office/officeart/2005/8/layout/bList2"/>
    <dgm:cxn modelId="{EFA3E4D1-D3D0-487C-860F-4871E7F98EBB}" srcId="{A44F6547-16BA-4C59-B539-21D54BD92BB9}" destId="{0FB143B3-1374-47B6-8E14-8CE65F880A0B}" srcOrd="1" destOrd="0" parTransId="{710A5E81-F0ED-4AAF-9833-8E9715FBBA86}" sibTransId="{64F29E42-FBF2-4EE2-B05E-212B8D82FE6D}"/>
    <dgm:cxn modelId="{0E5CB688-A5ED-43B3-AB05-4EC2408197FE}" srcId="{A44F6547-16BA-4C59-B539-21D54BD92BB9}" destId="{FA01C163-4934-44A4-9DDC-DC626B7E8612}" srcOrd="2" destOrd="0" parTransId="{E83B41AD-42D7-4A28-AA13-9EA6A7997F9C}" sibTransId="{828B44C6-9E43-44F8-8B40-57375B2BA006}"/>
    <dgm:cxn modelId="{15DA1518-51A5-4C2A-81BF-8C04E2DDCB4E}" type="presOf" srcId="{0FB143B3-1374-47B6-8E14-8CE65F880A0B}" destId="{B7297D73-E6FC-4B67-B1CF-6FDF55A6D379}" srcOrd="1" destOrd="0" presId="urn:microsoft.com/office/officeart/2005/8/layout/bList2"/>
    <dgm:cxn modelId="{6F38C4A2-2DC4-41C9-BAE3-AD62AF9C8177}" srcId="{A44F6547-16BA-4C59-B539-21D54BD92BB9}" destId="{ADEC79FB-84E6-49C7-9C46-E6E385A3F94D}" srcOrd="0" destOrd="0" parTransId="{A23ED71C-7A17-45DB-8AC3-EAEF2AC10521}" sibTransId="{DA91B681-0A25-4820-B5F3-22E83532DBF5}"/>
    <dgm:cxn modelId="{4347A678-5BB2-458F-9195-3B5028DF877E}" type="presOf" srcId="{64F29E42-FBF2-4EE2-B05E-212B8D82FE6D}" destId="{7E5F4F9F-2268-4D87-BCE6-AC2139418100}" srcOrd="0" destOrd="0" presId="urn:microsoft.com/office/officeart/2005/8/layout/bList2"/>
    <dgm:cxn modelId="{0130A392-0682-47B2-93F6-FE2F42AF8D44}" type="presOf" srcId="{FA01C163-4934-44A4-9DDC-DC626B7E8612}" destId="{BEACCF5B-49DB-41CB-B9F1-76B53DF30678}" srcOrd="0" destOrd="0" presId="urn:microsoft.com/office/officeart/2005/8/layout/bList2"/>
    <dgm:cxn modelId="{B7A5D1F8-C4B1-4737-BDE0-60C87C378D1E}" type="presOf" srcId="{A44F6547-16BA-4C59-B539-21D54BD92BB9}" destId="{7A448B69-904E-468D-9272-F7C1509719A1}" srcOrd="0" destOrd="0" presId="urn:microsoft.com/office/officeart/2005/8/layout/bList2"/>
    <dgm:cxn modelId="{75C9E461-341C-4509-B3E0-F96A5685CABD}" type="presOf" srcId="{ADEC79FB-84E6-49C7-9C46-E6E385A3F94D}" destId="{A3498DEE-9F60-4075-B2E2-D6A850D0C663}" srcOrd="1" destOrd="0" presId="urn:microsoft.com/office/officeart/2005/8/layout/bList2"/>
    <dgm:cxn modelId="{33F14D11-3879-4182-939D-2CA9E3C10957}" srcId="{A44F6547-16BA-4C59-B539-21D54BD92BB9}" destId="{6CC2FC83-A819-4624-9BF6-27AF544CA7E4}" srcOrd="3" destOrd="0" parTransId="{19744AEA-48D1-41AE-8723-075F13E03F04}" sibTransId="{8DBF092A-F9F3-4A13-A8EC-F1C3F8422A29}"/>
    <dgm:cxn modelId="{C27D0460-3F24-42AC-B5C5-0EE33B015BC0}" type="presOf" srcId="{FA01C163-4934-44A4-9DDC-DC626B7E8612}" destId="{087A3750-3D74-478F-AE5E-46742BBE0B18}" srcOrd="1" destOrd="0" presId="urn:microsoft.com/office/officeart/2005/8/layout/bList2"/>
    <dgm:cxn modelId="{448C6817-A30D-4039-B0FB-029A0C997168}" type="presOf" srcId="{DA91B681-0A25-4820-B5F3-22E83532DBF5}" destId="{C35652EA-B5DA-47C1-A20E-BAFD0283EF22}" srcOrd="0" destOrd="0" presId="urn:microsoft.com/office/officeart/2005/8/layout/bList2"/>
    <dgm:cxn modelId="{9F7850E8-BCE9-44F8-9E79-E12B00A7F057}" type="presParOf" srcId="{7A448B69-904E-468D-9272-F7C1509719A1}" destId="{EEE86FFF-244F-4CA3-9120-AAA886EC6626}" srcOrd="0" destOrd="0" presId="urn:microsoft.com/office/officeart/2005/8/layout/bList2"/>
    <dgm:cxn modelId="{DFF994C0-2281-43DF-A3B5-5877971A91D3}" type="presParOf" srcId="{EEE86FFF-244F-4CA3-9120-AAA886EC6626}" destId="{AC47069C-3CCE-477F-B801-C20380507998}" srcOrd="0" destOrd="0" presId="urn:microsoft.com/office/officeart/2005/8/layout/bList2"/>
    <dgm:cxn modelId="{96E7E7DE-1750-4DA0-8E4C-20247458413C}" type="presParOf" srcId="{EEE86FFF-244F-4CA3-9120-AAA886EC6626}" destId="{A32889E9-CC1D-411F-ADA6-8C0413935BCC}" srcOrd="1" destOrd="0" presId="urn:microsoft.com/office/officeart/2005/8/layout/bList2"/>
    <dgm:cxn modelId="{A2F19704-6076-4664-AE19-2889A0D4842D}" type="presParOf" srcId="{EEE86FFF-244F-4CA3-9120-AAA886EC6626}" destId="{A3498DEE-9F60-4075-B2E2-D6A850D0C663}" srcOrd="2" destOrd="0" presId="urn:microsoft.com/office/officeart/2005/8/layout/bList2"/>
    <dgm:cxn modelId="{B4436623-6BD0-4F94-9003-9516BF24BED5}" type="presParOf" srcId="{EEE86FFF-244F-4CA3-9120-AAA886EC6626}" destId="{F1FDA034-5645-4888-BC5B-E12ED7CD9FAE}" srcOrd="3" destOrd="0" presId="urn:microsoft.com/office/officeart/2005/8/layout/bList2"/>
    <dgm:cxn modelId="{783F783E-2874-49E0-BBA2-9867B0FA4700}" type="presParOf" srcId="{7A448B69-904E-468D-9272-F7C1509719A1}" destId="{C35652EA-B5DA-47C1-A20E-BAFD0283EF22}" srcOrd="1" destOrd="0" presId="urn:microsoft.com/office/officeart/2005/8/layout/bList2"/>
    <dgm:cxn modelId="{C14F4A79-CB5C-405E-9CA9-7AEA82F20F5F}" type="presParOf" srcId="{7A448B69-904E-468D-9272-F7C1509719A1}" destId="{E8513711-807E-4869-B3B4-A5F16AD3AC7E}" srcOrd="2" destOrd="0" presId="urn:microsoft.com/office/officeart/2005/8/layout/bList2"/>
    <dgm:cxn modelId="{EF9D7A2D-265A-49B7-97A9-5980D0FF904A}" type="presParOf" srcId="{E8513711-807E-4869-B3B4-A5F16AD3AC7E}" destId="{F3E3BAF3-E7E4-4366-AAEE-4CE4EEF22356}" srcOrd="0" destOrd="0" presId="urn:microsoft.com/office/officeart/2005/8/layout/bList2"/>
    <dgm:cxn modelId="{BE89C5A9-7A73-47DD-B4B5-092728C1BD43}" type="presParOf" srcId="{E8513711-807E-4869-B3B4-A5F16AD3AC7E}" destId="{4B250B1B-B1DA-4D21-9995-9278B1521A15}" srcOrd="1" destOrd="0" presId="urn:microsoft.com/office/officeart/2005/8/layout/bList2"/>
    <dgm:cxn modelId="{6C8D00B4-F19A-48EF-A49E-FBDC1E6A51AC}" type="presParOf" srcId="{E8513711-807E-4869-B3B4-A5F16AD3AC7E}" destId="{B7297D73-E6FC-4B67-B1CF-6FDF55A6D379}" srcOrd="2" destOrd="0" presId="urn:microsoft.com/office/officeart/2005/8/layout/bList2"/>
    <dgm:cxn modelId="{6423013B-5720-4927-9A4C-F781A64EF50E}" type="presParOf" srcId="{E8513711-807E-4869-B3B4-A5F16AD3AC7E}" destId="{E7A2B134-4260-4135-826B-8A1925E5EFA4}" srcOrd="3" destOrd="0" presId="urn:microsoft.com/office/officeart/2005/8/layout/bList2"/>
    <dgm:cxn modelId="{43D1B1C8-7296-415F-A5D2-3AA602A7006B}" type="presParOf" srcId="{7A448B69-904E-468D-9272-F7C1509719A1}" destId="{7E5F4F9F-2268-4D87-BCE6-AC2139418100}" srcOrd="3" destOrd="0" presId="urn:microsoft.com/office/officeart/2005/8/layout/bList2"/>
    <dgm:cxn modelId="{6131E743-6CFE-4E98-BC82-1D5804A93B42}" type="presParOf" srcId="{7A448B69-904E-468D-9272-F7C1509719A1}" destId="{67B03B8F-9B6E-46B8-937F-E33CFCDD4F6F}" srcOrd="4" destOrd="0" presId="urn:microsoft.com/office/officeart/2005/8/layout/bList2"/>
    <dgm:cxn modelId="{D6F7BF54-81E5-4DF4-8CDB-505B551DF513}" type="presParOf" srcId="{67B03B8F-9B6E-46B8-937F-E33CFCDD4F6F}" destId="{99A22A05-C440-4515-B4A6-FB68B17E820A}" srcOrd="0" destOrd="0" presId="urn:microsoft.com/office/officeart/2005/8/layout/bList2"/>
    <dgm:cxn modelId="{79BB6510-2C0C-40EB-ABF0-D634A49E556F}" type="presParOf" srcId="{67B03B8F-9B6E-46B8-937F-E33CFCDD4F6F}" destId="{BEACCF5B-49DB-41CB-B9F1-76B53DF30678}" srcOrd="1" destOrd="0" presId="urn:microsoft.com/office/officeart/2005/8/layout/bList2"/>
    <dgm:cxn modelId="{60AE5D8C-E139-46C5-8237-26B6A08B5456}" type="presParOf" srcId="{67B03B8F-9B6E-46B8-937F-E33CFCDD4F6F}" destId="{087A3750-3D74-478F-AE5E-46742BBE0B18}" srcOrd="2" destOrd="0" presId="urn:microsoft.com/office/officeart/2005/8/layout/bList2"/>
    <dgm:cxn modelId="{DE279837-D6B3-4F9C-9498-CF96C3668106}" type="presParOf" srcId="{67B03B8F-9B6E-46B8-937F-E33CFCDD4F6F}" destId="{D1F85BC3-464D-4FDB-9EF9-21163BADC634}" srcOrd="3" destOrd="0" presId="urn:microsoft.com/office/officeart/2005/8/layout/bList2"/>
    <dgm:cxn modelId="{44D815E7-9E85-488D-B726-722AB25DE331}" type="presParOf" srcId="{7A448B69-904E-468D-9272-F7C1509719A1}" destId="{EF51829A-E4F6-4970-AD93-200AD3133E9C}" srcOrd="5" destOrd="0" presId="urn:microsoft.com/office/officeart/2005/8/layout/bList2"/>
    <dgm:cxn modelId="{01AA38E1-6971-49D2-9284-D00E6F783588}" type="presParOf" srcId="{7A448B69-904E-468D-9272-F7C1509719A1}" destId="{04868BB0-80A6-4483-B238-722CE1696106}" srcOrd="6" destOrd="0" presId="urn:microsoft.com/office/officeart/2005/8/layout/bList2"/>
    <dgm:cxn modelId="{C4301534-D38E-4510-AAB6-E53A8EEF4921}" type="presParOf" srcId="{04868BB0-80A6-4483-B238-722CE1696106}" destId="{101D3221-A467-45DE-8EE1-9BB72560BB8E}" srcOrd="0" destOrd="0" presId="urn:microsoft.com/office/officeart/2005/8/layout/bList2"/>
    <dgm:cxn modelId="{11304F43-C815-4B6F-BFB0-FBDB6B64961D}" type="presParOf" srcId="{04868BB0-80A6-4483-B238-722CE1696106}" destId="{958493C3-2953-4DCA-A2F5-1437763474D2}" srcOrd="1" destOrd="0" presId="urn:microsoft.com/office/officeart/2005/8/layout/bList2"/>
    <dgm:cxn modelId="{E198FF9A-6BAA-4D3D-8D95-C21BC6D002E4}" type="presParOf" srcId="{04868BB0-80A6-4483-B238-722CE1696106}" destId="{A58B512A-7D88-4D97-B895-4A6227CCE7B5}" srcOrd="2" destOrd="0" presId="urn:microsoft.com/office/officeart/2005/8/layout/bList2"/>
    <dgm:cxn modelId="{7412CB90-E2A6-4BB2-9C70-73FAA43A7611}" type="presParOf" srcId="{04868BB0-80A6-4483-B238-722CE1696106}" destId="{FB644C84-07B5-48F8-8B84-F4F48ECA1D2C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uk-UA" dirty="0" smtClean="0"/>
              <a:t>9 клас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786322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286124"/>
            <a:ext cx="8246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Форматування тексту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14400"/>
            <a:ext cx="2528918" cy="990600"/>
          </a:xfrm>
        </p:spPr>
        <p:txBody>
          <a:bodyPr/>
          <a:lstStyle/>
          <a:p>
            <a:r>
              <a:rPr lang="uk-UA" dirty="0" smtClean="0"/>
              <a:t>Форматування символів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2857497"/>
            <a:ext cx="2362200" cy="1143008"/>
          </a:xfrm>
        </p:spPr>
        <p:txBody>
          <a:bodyPr/>
          <a:lstStyle/>
          <a:p>
            <a:r>
              <a:rPr lang="uk-UA" dirty="0" smtClean="0"/>
              <a:t>Для символів під час написання можна задавати такі основні параметри: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124200" y="0"/>
          <a:ext cx="58769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Вибір шрифту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Вибір розміру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Форматування символів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0" y="2428868"/>
            <a:ext cx="2714612" cy="10715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Шрифт вибирають із розкривного списку (Шрифт)</a:t>
            </a:r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357430"/>
            <a:ext cx="1735060" cy="38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Содержимое 10"/>
          <p:cNvSpPr txBox="1">
            <a:spLocks/>
          </p:cNvSpPr>
          <p:nvPr/>
        </p:nvSpPr>
        <p:spPr>
          <a:xfrm>
            <a:off x="4572000" y="2357430"/>
            <a:ext cx="2786082" cy="2071702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Розмір у пунктах вибирають із розкривного списку (Розмір).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uk-UA" sz="2700" dirty="0" smtClean="0"/>
              <a:t>		Якщо потрібного значення немає, його можна ввести безпосередньо у поле списку.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429520" y="2857496"/>
            <a:ext cx="5619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Вибір накреслення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Вибір кольору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18148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Колір вибирають з палітри, що відкривається після клацання стрілочки праворуч від кнопки </a:t>
            </a:r>
          </a:p>
          <a:p>
            <a:pPr>
              <a:buNone/>
            </a:pPr>
            <a:r>
              <a:rPr lang="uk-UA" dirty="0" smtClean="0"/>
              <a:t>	(Колір шрифту) або серед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 кольорів </a:t>
            </a:r>
            <a:r>
              <a:rPr lang="uk-UA" dirty="0" smtClean="0"/>
              <a:t>в спектрі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Форматування символів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>
          <a:xfrm>
            <a:off x="142844" y="2471383"/>
            <a:ext cx="4200556" cy="27435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Напівжирне написання, курсив або підкреслення задають за допомогою кнопок:                 </a:t>
            </a:r>
          </a:p>
          <a:p>
            <a:pPr>
              <a:buNone/>
            </a:pPr>
            <a:r>
              <a:rPr lang="uk-UA" dirty="0" smtClean="0"/>
              <a:t>               (Напівжирний), </a:t>
            </a:r>
          </a:p>
          <a:p>
            <a:pPr>
              <a:buNone/>
            </a:pPr>
            <a:r>
              <a:rPr lang="uk-UA" dirty="0" smtClean="0"/>
              <a:t>	           (Курсив), </a:t>
            </a:r>
          </a:p>
          <a:p>
            <a:pPr>
              <a:buNone/>
            </a:pPr>
            <a:r>
              <a:rPr lang="uk-UA" dirty="0" smtClean="0"/>
              <a:t>	           (Підкреслений) </a:t>
            </a:r>
          </a:p>
          <a:p>
            <a:pPr>
              <a:buNone/>
            </a:pPr>
            <a:r>
              <a:rPr lang="uk-UA" dirty="0" smtClean="0"/>
              <a:t>	панелі інструментів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643" y="3571302"/>
            <a:ext cx="325041" cy="3000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929066"/>
            <a:ext cx="285752" cy="29817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5220" y="4283976"/>
            <a:ext cx="285752" cy="25278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48" y="3286124"/>
            <a:ext cx="314325" cy="219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4214818"/>
            <a:ext cx="1666875" cy="20764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15140" y="4214818"/>
            <a:ext cx="2238142" cy="24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000232" y="1571612"/>
            <a:ext cx="4643438" cy="732974"/>
          </a:xfrm>
        </p:spPr>
        <p:txBody>
          <a:bodyPr/>
          <a:lstStyle/>
          <a:p>
            <a:pPr algn="ctr"/>
            <a:r>
              <a:rPr lang="uk-UA" dirty="0" smtClean="0"/>
              <a:t>Встановлення  підкреслення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Форматування символів</a:t>
            </a:r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86190"/>
            <a:ext cx="18478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276310"/>
            <a:ext cx="3286148" cy="3581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643446"/>
            <a:ext cx="1666875" cy="20764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85720" y="2428868"/>
            <a:ext cx="4143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Підкреслення та його вигляд і колір можна вибрати за допомогою кнопки (Підкреслений) </a:t>
            </a:r>
          </a:p>
          <a:p>
            <a:r>
              <a:rPr lang="uk-UA" sz="1600" dirty="0" smtClean="0"/>
              <a:t>Після клацання стрілочки праворуч від кнопки              відкриється список: </a:t>
            </a:r>
            <a:endParaRPr lang="ru-RU" sz="1600" dirty="0"/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2714620"/>
            <a:ext cx="285752" cy="25278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4414" y="3429000"/>
            <a:ext cx="333375" cy="219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571736" y="3857628"/>
            <a:ext cx="19288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Колір підкреслення </a:t>
            </a:r>
            <a:r>
              <a:rPr lang="uk-UA" sz="1400" dirty="0" smtClean="0"/>
              <a:t>вибирається у вікні: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714876" y="2428868"/>
            <a:ext cx="4429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Другий вигляд підкреслення можна вибрати у діалоговому вікні Шрифт, який відкриється після клацання посилання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підкреслення</a:t>
            </a:r>
            <a:r>
              <a:rPr lang="uk-UA" sz="1400" dirty="0" smtClean="0"/>
              <a:t>:</a:t>
            </a:r>
            <a:endParaRPr lang="ru-RU" sz="1400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Комбінації клавіш для форматування символів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sz="1200" dirty="0" smtClean="0"/>
              <a:t>Будь-який із доступних параметрів форматування символів </a:t>
            </a:r>
            <a:r>
              <a:rPr lang="uk-UA" sz="1200" dirty="0" err="1" smtClean="0"/>
              <a:t>можназ</a:t>
            </a:r>
            <a:r>
              <a:rPr lang="uk-UA" sz="1200" dirty="0" smtClean="0"/>
              <a:t> </a:t>
            </a:r>
            <a:r>
              <a:rPr lang="uk-UA" sz="1200" dirty="0" err="1" smtClean="0"/>
              <a:t>мінити</a:t>
            </a:r>
            <a:r>
              <a:rPr lang="uk-UA" sz="1200" dirty="0" smtClean="0"/>
              <a:t> за допомогою команд діалогового вікна Шрифт</a:t>
            </a:r>
            <a:endParaRPr lang="ru-RU" sz="1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01625" y="2471738"/>
          <a:ext cx="4198937" cy="3957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Діалогове вікно Шрифт</a:t>
            </a:r>
            <a:endParaRPr lang="ru-RU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066993" y="2471738"/>
            <a:ext cx="3505814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Основні параметри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Діалогове вікно Абзац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72129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Вирівнювання</a:t>
            </a:r>
          </a:p>
          <a:p>
            <a:r>
              <a:rPr lang="uk-UA" dirty="0" smtClean="0"/>
              <a:t>Міжрядковий інтервал</a:t>
            </a:r>
          </a:p>
          <a:p>
            <a:r>
              <a:rPr lang="uk-UA" dirty="0" smtClean="0"/>
              <a:t>Інтервали до і після абзацу</a:t>
            </a:r>
          </a:p>
          <a:p>
            <a:r>
              <a:rPr lang="uk-UA" dirty="0" smtClean="0"/>
              <a:t>Відступ першого рядка</a:t>
            </a:r>
          </a:p>
          <a:p>
            <a:pPr>
              <a:buNone/>
            </a:pPr>
            <a:r>
              <a:rPr lang="uk-UA" dirty="0" smtClean="0"/>
              <a:t>	Для форматування абзацу можна скористатися кнопками панелі інструментів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Головна:</a:t>
            </a:r>
          </a:p>
          <a:p>
            <a:pPr>
              <a:buNone/>
            </a:pP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Форматування абзаців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89593" y="2273159"/>
            <a:ext cx="3682935" cy="445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5429264"/>
            <a:ext cx="1676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714348" y="4857760"/>
            <a:ext cx="121444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Кнопка </a:t>
            </a:r>
            <a:r>
              <a:rPr lang="uk-UA" sz="1200" b="1" dirty="0" smtClean="0"/>
              <a:t>За лівим краєм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5929330"/>
            <a:ext cx="121444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Кнопка </a:t>
            </a:r>
            <a:r>
              <a:rPr lang="uk-UA" sz="1200" b="1" dirty="0" smtClean="0"/>
              <a:t>По центру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14546" y="4857760"/>
            <a:ext cx="135732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Кнопка </a:t>
            </a:r>
            <a:r>
              <a:rPr lang="uk-UA" sz="1200" b="1" dirty="0" smtClean="0"/>
              <a:t>За правим краєм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3108" y="5929330"/>
            <a:ext cx="121444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Кнопка </a:t>
            </a:r>
            <a:r>
              <a:rPr lang="uk-UA" sz="1200" b="1" dirty="0" smtClean="0"/>
              <a:t>За шириною</a:t>
            </a:r>
            <a:endParaRPr lang="ru-R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428992" y="5429264"/>
            <a:ext cx="135732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Кнопка </a:t>
            </a:r>
            <a:r>
              <a:rPr lang="uk-UA" sz="1200" b="1" dirty="0" smtClean="0"/>
              <a:t>Міжрядковий інтервал</a:t>
            </a:r>
            <a:endParaRPr lang="ru-RU" sz="1200" b="1" dirty="0"/>
          </a:p>
        </p:txBody>
      </p:sp>
      <p:cxnSp>
        <p:nvCxnSpPr>
          <p:cNvPr id="15" name="Прямая со стрелкой 14"/>
          <p:cNvCxnSpPr>
            <a:stCxn id="9" idx="2"/>
          </p:cNvCxnSpPr>
          <p:nvPr/>
        </p:nvCxnSpPr>
        <p:spPr>
          <a:xfrm rot="16200000" flipH="1">
            <a:off x="1463106" y="5177889"/>
            <a:ext cx="252715" cy="5357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0"/>
          </p:cNvCxnSpPr>
          <p:nvPr/>
        </p:nvCxnSpPr>
        <p:spPr>
          <a:xfrm rot="5400000" flipH="1" flipV="1">
            <a:off x="1625182" y="5411405"/>
            <a:ext cx="214314" cy="8215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2"/>
          </p:cNvCxnSpPr>
          <p:nvPr/>
        </p:nvCxnSpPr>
        <p:spPr>
          <a:xfrm rot="5400000">
            <a:off x="2534677" y="5285047"/>
            <a:ext cx="324153" cy="3929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2" idx="0"/>
          </p:cNvCxnSpPr>
          <p:nvPr/>
        </p:nvCxnSpPr>
        <p:spPr>
          <a:xfrm rot="16200000" flipV="1">
            <a:off x="2625315" y="5804313"/>
            <a:ext cx="214314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3" idx="1"/>
          </p:cNvCxnSpPr>
          <p:nvPr/>
        </p:nvCxnSpPr>
        <p:spPr>
          <a:xfrm rot="10800000">
            <a:off x="3143240" y="5715016"/>
            <a:ext cx="285752" cy="374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86678" y="3286124"/>
            <a:ext cx="1357322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100" dirty="0" smtClean="0"/>
              <a:t>Відступ першого рядка</a:t>
            </a:r>
            <a:endParaRPr lang="ru-RU" sz="1100" b="1" dirty="0"/>
          </a:p>
        </p:txBody>
      </p:sp>
      <p:cxnSp>
        <p:nvCxnSpPr>
          <p:cNvPr id="31" name="Прямая со стрелкой 30"/>
          <p:cNvCxnSpPr>
            <a:stCxn id="29" idx="1"/>
          </p:cNvCxnSpPr>
          <p:nvPr/>
        </p:nvCxnSpPr>
        <p:spPr>
          <a:xfrm rot="10800000" flipV="1">
            <a:off x="7429520" y="3501568"/>
            <a:ext cx="357158" cy="3560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000992" y="4214818"/>
            <a:ext cx="1143008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100" dirty="0" smtClean="0"/>
              <a:t>Міжрядковий інтервал</a:t>
            </a:r>
            <a:endParaRPr lang="ru-RU" sz="1100" b="1" dirty="0"/>
          </a:p>
        </p:txBody>
      </p:sp>
      <p:cxnSp>
        <p:nvCxnSpPr>
          <p:cNvPr id="34" name="Прямая со стрелкой 33"/>
          <p:cNvCxnSpPr>
            <a:stCxn id="32" idx="1"/>
          </p:cNvCxnSpPr>
          <p:nvPr/>
        </p:nvCxnSpPr>
        <p:spPr>
          <a:xfrm rot="10800000" flipV="1">
            <a:off x="7500958" y="4430262"/>
            <a:ext cx="500034" cy="4989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500694" y="4357694"/>
            <a:ext cx="1972015" cy="2616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1100" dirty="0" smtClean="0"/>
              <a:t>Інтервали до і після абзацу</a:t>
            </a:r>
          </a:p>
        </p:txBody>
      </p:sp>
      <p:cxnSp>
        <p:nvCxnSpPr>
          <p:cNvPr id="38" name="Прямая со стрелкой 37"/>
          <p:cNvCxnSpPr>
            <a:stCxn id="35" idx="2"/>
          </p:cNvCxnSpPr>
          <p:nvPr/>
        </p:nvCxnSpPr>
        <p:spPr>
          <a:xfrm rot="5400000">
            <a:off x="6303098" y="4531280"/>
            <a:ext cx="95580" cy="271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5" idx="2"/>
          </p:cNvCxnSpPr>
          <p:nvPr/>
        </p:nvCxnSpPr>
        <p:spPr>
          <a:xfrm rot="5400000">
            <a:off x="6195941" y="4638437"/>
            <a:ext cx="309894" cy="271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929454" y="2857496"/>
            <a:ext cx="1143008" cy="2616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100" dirty="0" smtClean="0"/>
              <a:t>Вирівнювання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Робота з діалоговим вікном Абзац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Вирівнювання:</a:t>
            </a:r>
          </a:p>
          <a:p>
            <a:pPr marL="514350" indent="-514350">
              <a:buAutoNum type="arabicPeriod"/>
            </a:pPr>
            <a:endParaRPr lang="uk-UA" dirty="0" smtClean="0"/>
          </a:p>
          <a:p>
            <a:pPr marL="514350" indent="-514350">
              <a:buAutoNum type="arabicPeriod"/>
            </a:pP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Відступ першого рядка 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3. Відступи до і після абзацу: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4. Міжрядковий інтервал: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Форматування абзаців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357826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857760"/>
            <a:ext cx="18954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000372"/>
            <a:ext cx="22955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5929330"/>
            <a:ext cx="41529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3357562"/>
            <a:ext cx="40671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71472" y="3143248"/>
            <a:ext cx="8199338" cy="81474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Відступи зручно встановлювати за допомогою спеціальних індикаторів горизонтальної лінійки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лінійки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000636"/>
            <a:ext cx="6207321" cy="35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428728" y="5572140"/>
            <a:ext cx="207170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Індикатор відступу зліва для усіх рядків, крім першого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500430" y="4214818"/>
            <a:ext cx="207170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Індикатор відступу для першого рядка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00760" y="5572140"/>
            <a:ext cx="207170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Індикатор відступу справа</a:t>
            </a:r>
            <a:endParaRPr lang="ru-RU" sz="1200" dirty="0"/>
          </a:p>
        </p:txBody>
      </p:sp>
      <p:cxnSp>
        <p:nvCxnSpPr>
          <p:cNvPr id="12" name="Прямая со стрелкой 11"/>
          <p:cNvCxnSpPr>
            <a:stCxn id="9" idx="2"/>
          </p:cNvCxnSpPr>
          <p:nvPr/>
        </p:nvCxnSpPr>
        <p:spPr>
          <a:xfrm rot="5400000">
            <a:off x="4034875" y="4642105"/>
            <a:ext cx="467029" cy="5357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0"/>
          </p:cNvCxnSpPr>
          <p:nvPr/>
        </p:nvCxnSpPr>
        <p:spPr>
          <a:xfrm rot="5400000" flipH="1" flipV="1">
            <a:off x="2696752" y="5054215"/>
            <a:ext cx="285752" cy="7500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0"/>
          </p:cNvCxnSpPr>
          <p:nvPr/>
        </p:nvCxnSpPr>
        <p:spPr>
          <a:xfrm rot="5400000" flipH="1" flipV="1">
            <a:off x="6983032" y="5268529"/>
            <a:ext cx="357190" cy="25003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428</TotalTime>
  <Words>310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Інформатика 9 клас </vt:lpstr>
      <vt:lpstr>Форматування символів</vt:lpstr>
      <vt:lpstr>Форматування символів</vt:lpstr>
      <vt:lpstr>Форматування символів</vt:lpstr>
      <vt:lpstr>Форматування символів</vt:lpstr>
      <vt:lpstr>Діалогове вікно Шрифт</vt:lpstr>
      <vt:lpstr>Форматування абзаців</vt:lpstr>
      <vt:lpstr>Форматування абзаців</vt:lpstr>
      <vt:lpstr>Використання лінійки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 </dc:title>
  <dc:creator>uzer4</dc:creator>
  <cp:lastModifiedBy>Admin</cp:lastModifiedBy>
  <cp:revision>56</cp:revision>
  <dcterms:created xsi:type="dcterms:W3CDTF">2010-03-12T08:16:05Z</dcterms:created>
  <dcterms:modified xsi:type="dcterms:W3CDTF">2013-01-12T12:18:12Z</dcterms:modified>
</cp:coreProperties>
</file>