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98" r:id="rId5"/>
    <p:sldId id="262" r:id="rId6"/>
    <p:sldId id="266" r:id="rId7"/>
    <p:sldId id="267" r:id="rId8"/>
    <p:sldId id="268" r:id="rId9"/>
    <p:sldId id="269" r:id="rId10"/>
    <p:sldId id="271" r:id="rId11"/>
    <p:sldId id="273" r:id="rId12"/>
    <p:sldId id="275" r:id="rId13"/>
    <p:sldId id="304" r:id="rId14"/>
    <p:sldId id="300" r:id="rId15"/>
    <p:sldId id="301" r:id="rId16"/>
    <p:sldId id="302" r:id="rId17"/>
    <p:sldId id="303" r:id="rId18"/>
    <p:sldId id="287" r:id="rId19"/>
    <p:sldId id="289" r:id="rId20"/>
    <p:sldId id="291" r:id="rId21"/>
    <p:sldId id="292" r:id="rId22"/>
    <p:sldId id="307" r:id="rId23"/>
    <p:sldId id="30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126" autoAdjust="0"/>
    <p:restoredTop sz="94628" autoAdjust="0"/>
  </p:normalViewPr>
  <p:slideViewPr>
    <p:cSldViewPr>
      <p:cViewPr>
        <p:scale>
          <a:sx n="100" d="100"/>
          <a:sy n="100" d="100"/>
        </p:scale>
        <p:origin x="46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199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image" Target="../media/image19.png"/><Relationship Id="rId5" Type="http://schemas.openxmlformats.org/officeDocument/2006/relationships/image" Target="../media/image23.png"/><Relationship Id="rId4"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426BD4-5DF7-4858-80F0-FFA043326E5F}" type="doc">
      <dgm:prSet loTypeId="urn:microsoft.com/office/officeart/2005/8/layout/radial6" loCatId="cycle" qsTypeId="urn:microsoft.com/office/officeart/2005/8/quickstyle/simple3" qsCatId="simple" csTypeId="urn:microsoft.com/office/officeart/2005/8/colors/accent0_3" csCatId="mainScheme" phldr="1"/>
      <dgm:spPr/>
      <dgm:t>
        <a:bodyPr/>
        <a:lstStyle/>
        <a:p>
          <a:endParaRPr lang="ru-RU"/>
        </a:p>
      </dgm:t>
    </dgm:pt>
    <dgm:pt modelId="{F9484597-833A-4025-9396-13007C980A2A}">
      <dgm:prSet phldrT="[Текст]" custT="1"/>
      <dgm:spPr/>
      <dgm:t>
        <a:bodyPr/>
        <a:lstStyle/>
        <a:p>
          <a:pPr algn="ctr"/>
          <a:r>
            <a:rPr lang="uk-UA" sz="1600" b="1" dirty="0" smtClean="0">
              <a:solidFill>
                <a:schemeClr val="accent1">
                  <a:lumMod val="75000"/>
                </a:schemeClr>
              </a:solidFill>
              <a:effectLst>
                <a:outerShdw blurRad="38100" dist="38100" dir="2700000" algn="tl">
                  <a:srgbClr val="000000">
                    <a:alpha val="43137"/>
                  </a:srgbClr>
                </a:outerShdw>
              </a:effectLst>
            </a:rPr>
            <a:t>Види комп</a:t>
          </a:r>
          <a:r>
            <a:rPr lang="en-US" sz="1600" b="1" dirty="0" smtClean="0">
              <a:solidFill>
                <a:schemeClr val="accent1">
                  <a:lumMod val="75000"/>
                </a:schemeClr>
              </a:solidFill>
              <a:effectLst>
                <a:outerShdw blurRad="38100" dist="38100" dir="2700000" algn="tl">
                  <a:srgbClr val="000000">
                    <a:alpha val="43137"/>
                  </a:srgbClr>
                </a:outerShdw>
              </a:effectLst>
            </a:rPr>
            <a:t>’</a:t>
          </a:r>
          <a:r>
            <a:rPr lang="uk-UA" sz="1600" b="1" dirty="0" smtClean="0">
              <a:solidFill>
                <a:schemeClr val="accent1">
                  <a:lumMod val="75000"/>
                </a:schemeClr>
              </a:solidFill>
              <a:effectLst>
                <a:outerShdw blurRad="38100" dist="38100" dir="2700000" algn="tl">
                  <a:srgbClr val="000000">
                    <a:alpha val="43137"/>
                  </a:srgbClr>
                </a:outerShdw>
              </a:effectLst>
            </a:rPr>
            <a:t>ютерної графіки</a:t>
          </a:r>
          <a:endParaRPr lang="ru-RU" sz="1600" b="1" dirty="0">
            <a:solidFill>
              <a:schemeClr val="accent1">
                <a:lumMod val="75000"/>
              </a:schemeClr>
            </a:solidFill>
            <a:effectLst>
              <a:outerShdw blurRad="38100" dist="38100" dir="2700000" algn="tl">
                <a:srgbClr val="000000">
                  <a:alpha val="43137"/>
                </a:srgbClr>
              </a:outerShdw>
            </a:effectLst>
          </a:endParaRPr>
        </a:p>
      </dgm:t>
    </dgm:pt>
    <dgm:pt modelId="{76E1E914-521F-4234-87AC-D8D0DA53B3DB}" type="parTrans" cxnId="{325FD1DC-4FB0-4677-AFC3-2E8267B033A7}">
      <dgm:prSet/>
      <dgm:spPr/>
      <dgm:t>
        <a:bodyPr/>
        <a:lstStyle/>
        <a:p>
          <a:pPr algn="ctr"/>
          <a:endParaRPr lang="ru-RU"/>
        </a:p>
      </dgm:t>
    </dgm:pt>
    <dgm:pt modelId="{1707BD7C-DBB9-4C44-B150-360996EF67C3}" type="sibTrans" cxnId="{325FD1DC-4FB0-4677-AFC3-2E8267B033A7}">
      <dgm:prSet/>
      <dgm:spPr/>
      <dgm:t>
        <a:bodyPr/>
        <a:lstStyle/>
        <a:p>
          <a:pPr algn="ctr"/>
          <a:endParaRPr lang="ru-RU"/>
        </a:p>
      </dgm:t>
    </dgm:pt>
    <dgm:pt modelId="{FB7C35A1-884B-4002-80B2-3E3CBD1C3D34}">
      <dgm:prSet phldrT="[Текст]"/>
      <dgm:spPr/>
      <dgm:t>
        <a:bodyPr/>
        <a:lstStyle/>
        <a:p>
          <a:pPr algn="ctr"/>
          <a:r>
            <a:rPr lang="uk-UA" i="1" dirty="0" smtClean="0">
              <a:solidFill>
                <a:schemeClr val="accent1">
                  <a:lumMod val="75000"/>
                </a:schemeClr>
              </a:solidFill>
            </a:rPr>
            <a:t>Векторна</a:t>
          </a:r>
          <a:endParaRPr lang="ru-RU" i="1" dirty="0">
            <a:solidFill>
              <a:schemeClr val="accent1">
                <a:lumMod val="75000"/>
              </a:schemeClr>
            </a:solidFill>
          </a:endParaRPr>
        </a:p>
      </dgm:t>
    </dgm:pt>
    <dgm:pt modelId="{ABDDC172-739F-4DF6-AB0F-7B8AB0B1F91D}" type="parTrans" cxnId="{2D183F27-21A0-4E7E-8885-A624E176C4FB}">
      <dgm:prSet/>
      <dgm:spPr/>
      <dgm:t>
        <a:bodyPr/>
        <a:lstStyle/>
        <a:p>
          <a:pPr algn="ctr"/>
          <a:endParaRPr lang="ru-RU"/>
        </a:p>
      </dgm:t>
    </dgm:pt>
    <dgm:pt modelId="{41BA4228-A791-4A4E-AA3E-A6209604EF70}" type="sibTrans" cxnId="{2D183F27-21A0-4E7E-8885-A624E176C4FB}">
      <dgm:prSet/>
      <dgm:spPr/>
      <dgm:t>
        <a:bodyPr/>
        <a:lstStyle/>
        <a:p>
          <a:pPr algn="ctr"/>
          <a:endParaRPr lang="ru-RU" dirty="0"/>
        </a:p>
      </dgm:t>
    </dgm:pt>
    <dgm:pt modelId="{9C8D50CA-4FA0-46C1-A56A-92D5864D9B6D}">
      <dgm:prSet phldrT="[Текст]"/>
      <dgm:spPr/>
      <dgm:t>
        <a:bodyPr/>
        <a:lstStyle/>
        <a:p>
          <a:pPr algn="ctr"/>
          <a:r>
            <a:rPr lang="uk-UA" i="1" dirty="0" smtClean="0">
              <a:solidFill>
                <a:schemeClr val="accent1">
                  <a:lumMod val="75000"/>
                </a:schemeClr>
              </a:solidFill>
              <a:effectLst/>
            </a:rPr>
            <a:t>Растрова</a:t>
          </a:r>
          <a:endParaRPr lang="ru-RU" i="1" dirty="0">
            <a:solidFill>
              <a:schemeClr val="accent1">
                <a:lumMod val="75000"/>
              </a:schemeClr>
            </a:solidFill>
            <a:effectLst/>
          </a:endParaRPr>
        </a:p>
      </dgm:t>
    </dgm:pt>
    <dgm:pt modelId="{E74B7519-6811-4A2A-9B85-ED014CE87AD4}" type="parTrans" cxnId="{C16E4F70-03D2-4A05-99B1-60D30342978E}">
      <dgm:prSet/>
      <dgm:spPr/>
      <dgm:t>
        <a:bodyPr/>
        <a:lstStyle/>
        <a:p>
          <a:pPr algn="ctr"/>
          <a:endParaRPr lang="ru-RU"/>
        </a:p>
      </dgm:t>
    </dgm:pt>
    <dgm:pt modelId="{79AF0880-2496-481E-A351-D16031CA1A2E}" type="sibTrans" cxnId="{C16E4F70-03D2-4A05-99B1-60D30342978E}">
      <dgm:prSet/>
      <dgm:spPr/>
      <dgm:t>
        <a:bodyPr/>
        <a:lstStyle/>
        <a:p>
          <a:pPr algn="ctr"/>
          <a:endParaRPr lang="ru-RU" dirty="0"/>
        </a:p>
      </dgm:t>
    </dgm:pt>
    <dgm:pt modelId="{3A6F848E-6349-4260-B7D9-00159F468A6F}">
      <dgm:prSet phldrT="[Текст]"/>
      <dgm:spPr/>
      <dgm:t>
        <a:bodyPr/>
        <a:lstStyle/>
        <a:p>
          <a:pPr algn="ctr"/>
          <a:r>
            <a:rPr lang="uk-UA" i="1" dirty="0" smtClean="0">
              <a:solidFill>
                <a:schemeClr val="accent1">
                  <a:lumMod val="75000"/>
                </a:schemeClr>
              </a:solidFill>
            </a:rPr>
            <a:t>Тривимірна</a:t>
          </a:r>
          <a:endParaRPr lang="ru-RU" dirty="0"/>
        </a:p>
      </dgm:t>
    </dgm:pt>
    <dgm:pt modelId="{72D42C42-32C5-4BC3-95F3-A1C64022927D}" type="parTrans" cxnId="{32E78E39-03E8-4A9B-9136-BF528D00719C}">
      <dgm:prSet/>
      <dgm:spPr/>
      <dgm:t>
        <a:bodyPr/>
        <a:lstStyle/>
        <a:p>
          <a:pPr algn="ctr"/>
          <a:endParaRPr lang="ru-RU"/>
        </a:p>
      </dgm:t>
    </dgm:pt>
    <dgm:pt modelId="{041B75F0-9E9F-46CA-AE12-8C4C5E1A4222}" type="sibTrans" cxnId="{32E78E39-03E8-4A9B-9136-BF528D00719C}">
      <dgm:prSet/>
      <dgm:spPr/>
      <dgm:t>
        <a:bodyPr/>
        <a:lstStyle/>
        <a:p>
          <a:pPr algn="ctr"/>
          <a:endParaRPr lang="ru-RU" dirty="0"/>
        </a:p>
      </dgm:t>
    </dgm:pt>
    <dgm:pt modelId="{E2D3BD65-129E-40C8-8B4C-DF96B68D3EEE}">
      <dgm:prSet phldrT="[Текст]"/>
      <dgm:spPr/>
      <dgm:t>
        <a:bodyPr/>
        <a:lstStyle/>
        <a:p>
          <a:pPr algn="ctr"/>
          <a:r>
            <a:rPr lang="uk-UA" i="1" dirty="0" smtClean="0">
              <a:solidFill>
                <a:schemeClr val="accent1">
                  <a:lumMod val="75000"/>
                </a:schemeClr>
              </a:solidFill>
            </a:rPr>
            <a:t>Фрактальна</a:t>
          </a:r>
          <a:endParaRPr lang="ru-RU" i="1" dirty="0">
            <a:solidFill>
              <a:schemeClr val="accent1">
                <a:lumMod val="75000"/>
              </a:schemeClr>
            </a:solidFill>
          </a:endParaRPr>
        </a:p>
      </dgm:t>
    </dgm:pt>
    <dgm:pt modelId="{384C8566-4471-4CA6-A578-EC91A8A6C572}" type="parTrans" cxnId="{7AC8616F-D488-4D0C-BCE5-AF40EF12A2E8}">
      <dgm:prSet/>
      <dgm:spPr/>
      <dgm:t>
        <a:bodyPr/>
        <a:lstStyle/>
        <a:p>
          <a:pPr algn="ctr"/>
          <a:endParaRPr lang="ru-RU"/>
        </a:p>
      </dgm:t>
    </dgm:pt>
    <dgm:pt modelId="{99FA62A5-94DF-43AA-8894-1197A2E17FF8}" type="sibTrans" cxnId="{7AC8616F-D488-4D0C-BCE5-AF40EF12A2E8}">
      <dgm:prSet/>
      <dgm:spPr/>
      <dgm:t>
        <a:bodyPr/>
        <a:lstStyle/>
        <a:p>
          <a:pPr algn="ctr"/>
          <a:endParaRPr lang="ru-RU" dirty="0"/>
        </a:p>
      </dgm:t>
    </dgm:pt>
    <dgm:pt modelId="{AEAF1719-E374-478C-A394-C7377056A4DA}" type="pres">
      <dgm:prSet presAssocID="{FD426BD4-5DF7-4858-80F0-FFA043326E5F}" presName="Name0" presStyleCnt="0">
        <dgm:presLayoutVars>
          <dgm:chMax val="1"/>
          <dgm:dir/>
          <dgm:animLvl val="ctr"/>
          <dgm:resizeHandles val="exact"/>
        </dgm:presLayoutVars>
      </dgm:prSet>
      <dgm:spPr/>
      <dgm:t>
        <a:bodyPr/>
        <a:lstStyle/>
        <a:p>
          <a:endParaRPr lang="ru-RU"/>
        </a:p>
      </dgm:t>
    </dgm:pt>
    <dgm:pt modelId="{330150F1-4F6B-4BC2-878D-E197E04D5E07}" type="pres">
      <dgm:prSet presAssocID="{F9484597-833A-4025-9396-13007C980A2A}" presName="centerShape" presStyleLbl="node0" presStyleIdx="0" presStyleCnt="1" custScaleX="119132"/>
      <dgm:spPr/>
      <dgm:t>
        <a:bodyPr/>
        <a:lstStyle/>
        <a:p>
          <a:endParaRPr lang="ru-RU"/>
        </a:p>
      </dgm:t>
    </dgm:pt>
    <dgm:pt modelId="{43B2910E-1219-4AA0-B9F2-2B37AF768AA6}" type="pres">
      <dgm:prSet presAssocID="{FB7C35A1-884B-4002-80B2-3E3CBD1C3D34}" presName="node" presStyleLbl="node1" presStyleIdx="0" presStyleCnt="4">
        <dgm:presLayoutVars>
          <dgm:bulletEnabled val="1"/>
        </dgm:presLayoutVars>
      </dgm:prSet>
      <dgm:spPr/>
      <dgm:t>
        <a:bodyPr/>
        <a:lstStyle/>
        <a:p>
          <a:endParaRPr lang="ru-RU"/>
        </a:p>
      </dgm:t>
    </dgm:pt>
    <dgm:pt modelId="{19533954-666C-480A-B50A-722C9D8B0DC3}" type="pres">
      <dgm:prSet presAssocID="{FB7C35A1-884B-4002-80B2-3E3CBD1C3D34}" presName="dummy" presStyleCnt="0"/>
      <dgm:spPr/>
    </dgm:pt>
    <dgm:pt modelId="{E4A3C9CB-2A3F-412B-AF1A-2A1BE5D5364C}" type="pres">
      <dgm:prSet presAssocID="{41BA4228-A791-4A4E-AA3E-A6209604EF70}" presName="sibTrans" presStyleLbl="sibTrans2D1" presStyleIdx="0" presStyleCnt="4"/>
      <dgm:spPr/>
      <dgm:t>
        <a:bodyPr/>
        <a:lstStyle/>
        <a:p>
          <a:endParaRPr lang="ru-RU"/>
        </a:p>
      </dgm:t>
    </dgm:pt>
    <dgm:pt modelId="{650493EE-02D8-40A7-8DCF-206A55A86F02}" type="pres">
      <dgm:prSet presAssocID="{9C8D50CA-4FA0-46C1-A56A-92D5864D9B6D}" presName="node" presStyleLbl="node1" presStyleIdx="1" presStyleCnt="4">
        <dgm:presLayoutVars>
          <dgm:bulletEnabled val="1"/>
        </dgm:presLayoutVars>
      </dgm:prSet>
      <dgm:spPr/>
      <dgm:t>
        <a:bodyPr/>
        <a:lstStyle/>
        <a:p>
          <a:endParaRPr lang="ru-RU"/>
        </a:p>
      </dgm:t>
    </dgm:pt>
    <dgm:pt modelId="{3E3A5462-A4D1-4542-864E-72A6F1D186E3}" type="pres">
      <dgm:prSet presAssocID="{9C8D50CA-4FA0-46C1-A56A-92D5864D9B6D}" presName="dummy" presStyleCnt="0"/>
      <dgm:spPr/>
    </dgm:pt>
    <dgm:pt modelId="{A7E1DB29-4F25-4970-8FBE-87F870FFC570}" type="pres">
      <dgm:prSet presAssocID="{79AF0880-2496-481E-A351-D16031CA1A2E}" presName="sibTrans" presStyleLbl="sibTrans2D1" presStyleIdx="1" presStyleCnt="4"/>
      <dgm:spPr/>
      <dgm:t>
        <a:bodyPr/>
        <a:lstStyle/>
        <a:p>
          <a:endParaRPr lang="ru-RU"/>
        </a:p>
      </dgm:t>
    </dgm:pt>
    <dgm:pt modelId="{625074F2-6991-4574-A18F-6B2C70B9CA07}" type="pres">
      <dgm:prSet presAssocID="{3A6F848E-6349-4260-B7D9-00159F468A6F}" presName="node" presStyleLbl="node1" presStyleIdx="2" presStyleCnt="4">
        <dgm:presLayoutVars>
          <dgm:bulletEnabled val="1"/>
        </dgm:presLayoutVars>
      </dgm:prSet>
      <dgm:spPr/>
      <dgm:t>
        <a:bodyPr/>
        <a:lstStyle/>
        <a:p>
          <a:endParaRPr lang="ru-RU"/>
        </a:p>
      </dgm:t>
    </dgm:pt>
    <dgm:pt modelId="{6752C67C-D92C-4EED-8D96-C14C53712427}" type="pres">
      <dgm:prSet presAssocID="{3A6F848E-6349-4260-B7D9-00159F468A6F}" presName="dummy" presStyleCnt="0"/>
      <dgm:spPr/>
    </dgm:pt>
    <dgm:pt modelId="{C7D930C8-AFD0-4E83-92B4-BE442AC26560}" type="pres">
      <dgm:prSet presAssocID="{041B75F0-9E9F-46CA-AE12-8C4C5E1A4222}" presName="sibTrans" presStyleLbl="sibTrans2D1" presStyleIdx="2" presStyleCnt="4"/>
      <dgm:spPr/>
      <dgm:t>
        <a:bodyPr/>
        <a:lstStyle/>
        <a:p>
          <a:endParaRPr lang="ru-RU"/>
        </a:p>
      </dgm:t>
    </dgm:pt>
    <dgm:pt modelId="{78B0E797-D26F-4FF3-A118-433DEE0D39C7}" type="pres">
      <dgm:prSet presAssocID="{E2D3BD65-129E-40C8-8B4C-DF96B68D3EEE}" presName="node" presStyleLbl="node1" presStyleIdx="3" presStyleCnt="4">
        <dgm:presLayoutVars>
          <dgm:bulletEnabled val="1"/>
        </dgm:presLayoutVars>
      </dgm:prSet>
      <dgm:spPr/>
      <dgm:t>
        <a:bodyPr/>
        <a:lstStyle/>
        <a:p>
          <a:endParaRPr lang="ru-RU"/>
        </a:p>
      </dgm:t>
    </dgm:pt>
    <dgm:pt modelId="{1950ED2E-6CBB-4D8A-B493-DFE0180DD5E3}" type="pres">
      <dgm:prSet presAssocID="{E2D3BD65-129E-40C8-8B4C-DF96B68D3EEE}" presName="dummy" presStyleCnt="0"/>
      <dgm:spPr/>
    </dgm:pt>
    <dgm:pt modelId="{12ACA29C-66C2-4453-82F1-EF6C23E0A475}" type="pres">
      <dgm:prSet presAssocID="{99FA62A5-94DF-43AA-8894-1197A2E17FF8}" presName="sibTrans" presStyleLbl="sibTrans2D1" presStyleIdx="3" presStyleCnt="4"/>
      <dgm:spPr/>
      <dgm:t>
        <a:bodyPr/>
        <a:lstStyle/>
        <a:p>
          <a:endParaRPr lang="ru-RU"/>
        </a:p>
      </dgm:t>
    </dgm:pt>
  </dgm:ptLst>
  <dgm:cxnLst>
    <dgm:cxn modelId="{906C8CAF-CA42-48F5-B86A-1E8C840C2287}" type="presOf" srcId="{FB7C35A1-884B-4002-80B2-3E3CBD1C3D34}" destId="{43B2910E-1219-4AA0-B9F2-2B37AF768AA6}" srcOrd="0" destOrd="0" presId="urn:microsoft.com/office/officeart/2005/8/layout/radial6"/>
    <dgm:cxn modelId="{6B91962A-EE21-491A-BEE4-BF1EA9214E2A}" type="presOf" srcId="{9C8D50CA-4FA0-46C1-A56A-92D5864D9B6D}" destId="{650493EE-02D8-40A7-8DCF-206A55A86F02}" srcOrd="0" destOrd="0" presId="urn:microsoft.com/office/officeart/2005/8/layout/radial6"/>
    <dgm:cxn modelId="{8D65803B-0787-462F-852D-B959243DC075}" type="presOf" srcId="{041B75F0-9E9F-46CA-AE12-8C4C5E1A4222}" destId="{C7D930C8-AFD0-4E83-92B4-BE442AC26560}" srcOrd="0" destOrd="0" presId="urn:microsoft.com/office/officeart/2005/8/layout/radial6"/>
    <dgm:cxn modelId="{F81B5B0C-7BEE-4907-9259-B446E7AD8D45}" type="presOf" srcId="{FD426BD4-5DF7-4858-80F0-FFA043326E5F}" destId="{AEAF1719-E374-478C-A394-C7377056A4DA}" srcOrd="0" destOrd="0" presId="urn:microsoft.com/office/officeart/2005/8/layout/radial6"/>
    <dgm:cxn modelId="{D0C3DA5C-C03B-4D85-A4E4-3EFD72549450}" type="presOf" srcId="{F9484597-833A-4025-9396-13007C980A2A}" destId="{330150F1-4F6B-4BC2-878D-E197E04D5E07}" srcOrd="0" destOrd="0" presId="urn:microsoft.com/office/officeart/2005/8/layout/radial6"/>
    <dgm:cxn modelId="{058508D0-AA68-4E7A-9EE5-FC14AD0586CC}" type="presOf" srcId="{79AF0880-2496-481E-A351-D16031CA1A2E}" destId="{A7E1DB29-4F25-4970-8FBE-87F870FFC570}" srcOrd="0" destOrd="0" presId="urn:microsoft.com/office/officeart/2005/8/layout/radial6"/>
    <dgm:cxn modelId="{FF90C875-0A4E-44D1-BFA7-AA4B2E4B9582}" type="presOf" srcId="{41BA4228-A791-4A4E-AA3E-A6209604EF70}" destId="{E4A3C9CB-2A3F-412B-AF1A-2A1BE5D5364C}" srcOrd="0" destOrd="0" presId="urn:microsoft.com/office/officeart/2005/8/layout/radial6"/>
    <dgm:cxn modelId="{2D183F27-21A0-4E7E-8885-A624E176C4FB}" srcId="{F9484597-833A-4025-9396-13007C980A2A}" destId="{FB7C35A1-884B-4002-80B2-3E3CBD1C3D34}" srcOrd="0" destOrd="0" parTransId="{ABDDC172-739F-4DF6-AB0F-7B8AB0B1F91D}" sibTransId="{41BA4228-A791-4A4E-AA3E-A6209604EF70}"/>
    <dgm:cxn modelId="{325FD1DC-4FB0-4677-AFC3-2E8267B033A7}" srcId="{FD426BD4-5DF7-4858-80F0-FFA043326E5F}" destId="{F9484597-833A-4025-9396-13007C980A2A}" srcOrd="0" destOrd="0" parTransId="{76E1E914-521F-4234-87AC-D8D0DA53B3DB}" sibTransId="{1707BD7C-DBB9-4C44-B150-360996EF67C3}"/>
    <dgm:cxn modelId="{C16E4F70-03D2-4A05-99B1-60D30342978E}" srcId="{F9484597-833A-4025-9396-13007C980A2A}" destId="{9C8D50CA-4FA0-46C1-A56A-92D5864D9B6D}" srcOrd="1" destOrd="0" parTransId="{E74B7519-6811-4A2A-9B85-ED014CE87AD4}" sibTransId="{79AF0880-2496-481E-A351-D16031CA1A2E}"/>
    <dgm:cxn modelId="{5C646F20-C164-4E4F-B966-409E56CDC842}" type="presOf" srcId="{3A6F848E-6349-4260-B7D9-00159F468A6F}" destId="{625074F2-6991-4574-A18F-6B2C70B9CA07}" srcOrd="0" destOrd="0" presId="urn:microsoft.com/office/officeart/2005/8/layout/radial6"/>
    <dgm:cxn modelId="{7AC8616F-D488-4D0C-BCE5-AF40EF12A2E8}" srcId="{F9484597-833A-4025-9396-13007C980A2A}" destId="{E2D3BD65-129E-40C8-8B4C-DF96B68D3EEE}" srcOrd="3" destOrd="0" parTransId="{384C8566-4471-4CA6-A578-EC91A8A6C572}" sibTransId="{99FA62A5-94DF-43AA-8894-1197A2E17FF8}"/>
    <dgm:cxn modelId="{A4468596-F2AF-4728-BEC9-ADF4AF21CC22}" type="presOf" srcId="{E2D3BD65-129E-40C8-8B4C-DF96B68D3EEE}" destId="{78B0E797-D26F-4FF3-A118-433DEE0D39C7}" srcOrd="0" destOrd="0" presId="urn:microsoft.com/office/officeart/2005/8/layout/radial6"/>
    <dgm:cxn modelId="{32E78E39-03E8-4A9B-9136-BF528D00719C}" srcId="{F9484597-833A-4025-9396-13007C980A2A}" destId="{3A6F848E-6349-4260-B7D9-00159F468A6F}" srcOrd="2" destOrd="0" parTransId="{72D42C42-32C5-4BC3-95F3-A1C64022927D}" sibTransId="{041B75F0-9E9F-46CA-AE12-8C4C5E1A4222}"/>
    <dgm:cxn modelId="{1154AD85-8912-4CBB-8CAC-88C8E63DC675}" type="presOf" srcId="{99FA62A5-94DF-43AA-8894-1197A2E17FF8}" destId="{12ACA29C-66C2-4453-82F1-EF6C23E0A475}" srcOrd="0" destOrd="0" presId="urn:microsoft.com/office/officeart/2005/8/layout/radial6"/>
    <dgm:cxn modelId="{D2AE3A58-C5B4-4700-8E49-AA79D6B71F20}" type="presParOf" srcId="{AEAF1719-E374-478C-A394-C7377056A4DA}" destId="{330150F1-4F6B-4BC2-878D-E197E04D5E07}" srcOrd="0" destOrd="0" presId="urn:microsoft.com/office/officeart/2005/8/layout/radial6"/>
    <dgm:cxn modelId="{95F91BE3-3127-4935-94F3-E1D8169A12A2}" type="presParOf" srcId="{AEAF1719-E374-478C-A394-C7377056A4DA}" destId="{43B2910E-1219-4AA0-B9F2-2B37AF768AA6}" srcOrd="1" destOrd="0" presId="urn:microsoft.com/office/officeart/2005/8/layout/radial6"/>
    <dgm:cxn modelId="{726DC084-18F4-4BFC-9D0C-6FBC45A8063C}" type="presParOf" srcId="{AEAF1719-E374-478C-A394-C7377056A4DA}" destId="{19533954-666C-480A-B50A-722C9D8B0DC3}" srcOrd="2" destOrd="0" presId="urn:microsoft.com/office/officeart/2005/8/layout/radial6"/>
    <dgm:cxn modelId="{52DED317-BD61-4074-A0C6-CD31B89DC4EA}" type="presParOf" srcId="{AEAF1719-E374-478C-A394-C7377056A4DA}" destId="{E4A3C9CB-2A3F-412B-AF1A-2A1BE5D5364C}" srcOrd="3" destOrd="0" presId="urn:microsoft.com/office/officeart/2005/8/layout/radial6"/>
    <dgm:cxn modelId="{34D63737-6A03-4917-B318-8E41A9D586C6}" type="presParOf" srcId="{AEAF1719-E374-478C-A394-C7377056A4DA}" destId="{650493EE-02D8-40A7-8DCF-206A55A86F02}" srcOrd="4" destOrd="0" presId="urn:microsoft.com/office/officeart/2005/8/layout/radial6"/>
    <dgm:cxn modelId="{2D5014CE-D41C-4FF5-94CA-CED2B8783AAA}" type="presParOf" srcId="{AEAF1719-E374-478C-A394-C7377056A4DA}" destId="{3E3A5462-A4D1-4542-864E-72A6F1D186E3}" srcOrd="5" destOrd="0" presId="urn:microsoft.com/office/officeart/2005/8/layout/radial6"/>
    <dgm:cxn modelId="{B1960EA8-E9EB-4803-9883-A2063C2BDDA4}" type="presParOf" srcId="{AEAF1719-E374-478C-A394-C7377056A4DA}" destId="{A7E1DB29-4F25-4970-8FBE-87F870FFC570}" srcOrd="6" destOrd="0" presId="urn:microsoft.com/office/officeart/2005/8/layout/radial6"/>
    <dgm:cxn modelId="{17BF02D9-0582-4ADF-9E5C-7485D5F5E9FE}" type="presParOf" srcId="{AEAF1719-E374-478C-A394-C7377056A4DA}" destId="{625074F2-6991-4574-A18F-6B2C70B9CA07}" srcOrd="7" destOrd="0" presId="urn:microsoft.com/office/officeart/2005/8/layout/radial6"/>
    <dgm:cxn modelId="{8E3CD3E7-85EA-4778-9327-4227CA9617A6}" type="presParOf" srcId="{AEAF1719-E374-478C-A394-C7377056A4DA}" destId="{6752C67C-D92C-4EED-8D96-C14C53712427}" srcOrd="8" destOrd="0" presId="urn:microsoft.com/office/officeart/2005/8/layout/radial6"/>
    <dgm:cxn modelId="{AA0524F5-4989-434B-AEEC-46D1BA9053FF}" type="presParOf" srcId="{AEAF1719-E374-478C-A394-C7377056A4DA}" destId="{C7D930C8-AFD0-4E83-92B4-BE442AC26560}" srcOrd="9" destOrd="0" presId="urn:microsoft.com/office/officeart/2005/8/layout/radial6"/>
    <dgm:cxn modelId="{36BBA442-BFA8-4BF1-9C9B-3C5F27A7F583}" type="presParOf" srcId="{AEAF1719-E374-478C-A394-C7377056A4DA}" destId="{78B0E797-D26F-4FF3-A118-433DEE0D39C7}" srcOrd="10" destOrd="0" presId="urn:microsoft.com/office/officeart/2005/8/layout/radial6"/>
    <dgm:cxn modelId="{646A89B9-1031-4FB4-BBFB-72DE48450BE9}" type="presParOf" srcId="{AEAF1719-E374-478C-A394-C7377056A4DA}" destId="{1950ED2E-6CBB-4D8A-B493-DFE0180DD5E3}" srcOrd="11" destOrd="0" presId="urn:microsoft.com/office/officeart/2005/8/layout/radial6"/>
    <dgm:cxn modelId="{7D159535-C9C1-40A4-AA54-F31DE0327A82}" type="presParOf" srcId="{AEAF1719-E374-478C-A394-C7377056A4DA}" destId="{12ACA29C-66C2-4453-82F1-EF6C23E0A475}" srcOrd="12" destOrd="0" presId="urn:microsoft.com/office/officeart/2005/8/layout/radial6"/>
  </dgm:cxnLst>
  <dgm:bg/>
  <dgm:whole/>
</dgm:dataModel>
</file>

<file path=ppt/diagrams/data2.xml><?xml version="1.0" encoding="utf-8"?>
<dgm:dataModel xmlns:dgm="http://schemas.openxmlformats.org/drawingml/2006/diagram" xmlns:a="http://schemas.openxmlformats.org/drawingml/2006/main">
  <dgm:ptLst>
    <dgm:pt modelId="{24D11E3A-E9D6-4781-ABBB-693C96ED077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31DD76E1-D3E8-4238-93A5-F7B502D7755B}">
      <dgm:prSet phldrT="[Текст]"/>
      <dgm:spPr/>
      <dgm:t>
        <a:bodyPr/>
        <a:lstStyle/>
        <a:p>
          <a:r>
            <a:rPr lang="uk-UA" dirty="0" smtClean="0"/>
            <a:t>Растрові редактори</a:t>
          </a:r>
          <a:endParaRPr lang="ru-RU" dirty="0"/>
        </a:p>
      </dgm:t>
    </dgm:pt>
    <dgm:pt modelId="{9D532FD6-E2A3-43BB-93A2-74FBB789881D}" type="parTrans" cxnId="{89C721B3-0C87-4719-858A-C14386BA8D81}">
      <dgm:prSet/>
      <dgm:spPr/>
      <dgm:t>
        <a:bodyPr/>
        <a:lstStyle/>
        <a:p>
          <a:endParaRPr lang="ru-RU"/>
        </a:p>
      </dgm:t>
    </dgm:pt>
    <dgm:pt modelId="{488BB898-C2C8-45A3-8FA8-551EE9858B12}" type="sibTrans" cxnId="{89C721B3-0C87-4719-858A-C14386BA8D81}">
      <dgm:prSet/>
      <dgm:spPr/>
      <dgm:t>
        <a:bodyPr/>
        <a:lstStyle/>
        <a:p>
          <a:endParaRPr lang="ru-RU"/>
        </a:p>
      </dgm:t>
    </dgm:pt>
    <dgm:pt modelId="{9EA3BFFC-B22A-49BD-BFB6-95E27255FFC1}">
      <dgm:prSet phldrT="[Текст]"/>
      <dgm:spPr/>
      <dgm:t>
        <a:bodyPr/>
        <a:lstStyle/>
        <a:p>
          <a:r>
            <a:rPr lang="en-US" dirty="0" smtClean="0"/>
            <a:t>Microsoft Paint</a:t>
          </a:r>
          <a:endParaRPr lang="ru-RU" dirty="0"/>
        </a:p>
      </dgm:t>
    </dgm:pt>
    <dgm:pt modelId="{75A267C5-2592-4612-B25B-BD5B822B55C1}" type="parTrans" cxnId="{6B4B3E41-9166-4119-B332-74FC4C04F63A}">
      <dgm:prSet/>
      <dgm:spPr/>
      <dgm:t>
        <a:bodyPr/>
        <a:lstStyle/>
        <a:p>
          <a:endParaRPr lang="ru-RU"/>
        </a:p>
      </dgm:t>
    </dgm:pt>
    <dgm:pt modelId="{45A0469C-6729-4F60-AEDE-55D35090EB99}" type="sibTrans" cxnId="{6B4B3E41-9166-4119-B332-74FC4C04F63A}">
      <dgm:prSet/>
      <dgm:spPr/>
      <dgm:t>
        <a:bodyPr/>
        <a:lstStyle/>
        <a:p>
          <a:endParaRPr lang="ru-RU"/>
        </a:p>
      </dgm:t>
    </dgm:pt>
    <dgm:pt modelId="{3F4BBDDE-6BEA-4EC5-963D-DFD2DA4AF64A}">
      <dgm:prSet phldrT="[Текст]"/>
      <dgm:spPr/>
      <dgm:t>
        <a:bodyPr/>
        <a:lstStyle/>
        <a:p>
          <a:r>
            <a:rPr lang="en-US" dirty="0" smtClean="0"/>
            <a:t>Adobe Photoshop</a:t>
          </a:r>
          <a:endParaRPr lang="ru-RU" dirty="0"/>
        </a:p>
      </dgm:t>
    </dgm:pt>
    <dgm:pt modelId="{A9ECA6CD-63CB-49C4-AFC0-0E287841F4C6}" type="parTrans" cxnId="{7ACCA7AC-2402-4928-9739-B60E328CAD39}">
      <dgm:prSet/>
      <dgm:spPr/>
      <dgm:t>
        <a:bodyPr/>
        <a:lstStyle/>
        <a:p>
          <a:endParaRPr lang="ru-RU"/>
        </a:p>
      </dgm:t>
    </dgm:pt>
    <dgm:pt modelId="{B30235B3-FE52-47D0-888E-E96198E9903B}" type="sibTrans" cxnId="{7ACCA7AC-2402-4928-9739-B60E328CAD39}">
      <dgm:prSet/>
      <dgm:spPr/>
      <dgm:t>
        <a:bodyPr/>
        <a:lstStyle/>
        <a:p>
          <a:endParaRPr lang="ru-RU"/>
        </a:p>
      </dgm:t>
    </dgm:pt>
    <dgm:pt modelId="{75739685-3421-4920-B803-4392A848791B}">
      <dgm:prSet phldrT="[Текст]"/>
      <dgm:spPr/>
      <dgm:t>
        <a:bodyPr/>
        <a:lstStyle/>
        <a:p>
          <a:r>
            <a:rPr lang="uk-UA" dirty="0" smtClean="0"/>
            <a:t>Векторні редактори</a:t>
          </a:r>
          <a:endParaRPr lang="ru-RU" dirty="0"/>
        </a:p>
      </dgm:t>
    </dgm:pt>
    <dgm:pt modelId="{0B17D650-CA9C-43DF-BDB6-4F60146ECA0C}" type="parTrans" cxnId="{444A9BB8-D3C8-48DE-9169-64281F6F63B1}">
      <dgm:prSet/>
      <dgm:spPr/>
      <dgm:t>
        <a:bodyPr/>
        <a:lstStyle/>
        <a:p>
          <a:endParaRPr lang="ru-RU"/>
        </a:p>
      </dgm:t>
    </dgm:pt>
    <dgm:pt modelId="{28D930B0-D747-48D7-962D-047A2F914968}" type="sibTrans" cxnId="{444A9BB8-D3C8-48DE-9169-64281F6F63B1}">
      <dgm:prSet/>
      <dgm:spPr/>
      <dgm:t>
        <a:bodyPr/>
        <a:lstStyle/>
        <a:p>
          <a:endParaRPr lang="ru-RU"/>
        </a:p>
      </dgm:t>
    </dgm:pt>
    <dgm:pt modelId="{50CE4DAF-7A4F-44F8-9637-F32840165A58}">
      <dgm:prSet phldrT="[Текст]"/>
      <dgm:spPr/>
      <dgm:t>
        <a:bodyPr/>
        <a:lstStyle/>
        <a:p>
          <a:r>
            <a:rPr lang="en-US" dirty="0" smtClean="0"/>
            <a:t>Adobe Illustrator</a:t>
          </a:r>
          <a:endParaRPr lang="ru-RU" dirty="0"/>
        </a:p>
      </dgm:t>
    </dgm:pt>
    <dgm:pt modelId="{1B5DCCA2-86F6-418D-A2D5-C6AB6E4EF777}" type="parTrans" cxnId="{B583BCC2-BBA4-40BA-A16A-156BA9EF8FCC}">
      <dgm:prSet/>
      <dgm:spPr/>
      <dgm:t>
        <a:bodyPr/>
        <a:lstStyle/>
        <a:p>
          <a:endParaRPr lang="ru-RU"/>
        </a:p>
      </dgm:t>
    </dgm:pt>
    <dgm:pt modelId="{8E00980E-5CFA-4539-B3D1-B9A6AA9C95AC}" type="sibTrans" cxnId="{B583BCC2-BBA4-40BA-A16A-156BA9EF8FCC}">
      <dgm:prSet/>
      <dgm:spPr/>
      <dgm:t>
        <a:bodyPr/>
        <a:lstStyle/>
        <a:p>
          <a:endParaRPr lang="ru-RU"/>
        </a:p>
      </dgm:t>
    </dgm:pt>
    <dgm:pt modelId="{1B0155B0-F2E7-48B9-B184-FEB7B776664E}">
      <dgm:prSet phldrT="[Текст]"/>
      <dgm:spPr/>
      <dgm:t>
        <a:bodyPr/>
        <a:lstStyle/>
        <a:p>
          <a:r>
            <a:rPr lang="en-US" dirty="0" smtClean="0"/>
            <a:t>CorelDraw</a:t>
          </a:r>
          <a:endParaRPr lang="ru-RU" dirty="0"/>
        </a:p>
      </dgm:t>
    </dgm:pt>
    <dgm:pt modelId="{A90A0386-BE6B-49A6-B779-066687294860}" type="parTrans" cxnId="{2D6D8969-B0FD-4C93-83C4-E687C1989D7A}">
      <dgm:prSet/>
      <dgm:spPr/>
      <dgm:t>
        <a:bodyPr/>
        <a:lstStyle/>
        <a:p>
          <a:endParaRPr lang="ru-RU"/>
        </a:p>
      </dgm:t>
    </dgm:pt>
    <dgm:pt modelId="{28F6E039-555B-4FF4-827B-098B4843D502}" type="sibTrans" cxnId="{2D6D8969-B0FD-4C93-83C4-E687C1989D7A}">
      <dgm:prSet/>
      <dgm:spPr/>
      <dgm:t>
        <a:bodyPr/>
        <a:lstStyle/>
        <a:p>
          <a:endParaRPr lang="ru-RU"/>
        </a:p>
      </dgm:t>
    </dgm:pt>
    <dgm:pt modelId="{D57ECA9F-4DC1-4296-B997-6E62CFCDB800}">
      <dgm:prSet phldrT="[Текст]"/>
      <dgm:spPr/>
      <dgm:t>
        <a:bodyPr/>
        <a:lstStyle/>
        <a:p>
          <a:r>
            <a:rPr lang="uk-UA" dirty="0" smtClean="0"/>
            <a:t>Тривимірні графічні редактори</a:t>
          </a:r>
          <a:endParaRPr lang="ru-RU" dirty="0"/>
        </a:p>
      </dgm:t>
    </dgm:pt>
    <dgm:pt modelId="{00274CB6-4250-48F2-9DED-A206A984067D}" type="parTrans" cxnId="{22578793-4EE4-4A8A-AE19-EDAFB38CE08F}">
      <dgm:prSet/>
      <dgm:spPr/>
      <dgm:t>
        <a:bodyPr/>
        <a:lstStyle/>
        <a:p>
          <a:endParaRPr lang="ru-RU"/>
        </a:p>
      </dgm:t>
    </dgm:pt>
    <dgm:pt modelId="{F373A315-9F4C-47EF-88A7-D11E6F33785F}" type="sibTrans" cxnId="{22578793-4EE4-4A8A-AE19-EDAFB38CE08F}">
      <dgm:prSet/>
      <dgm:spPr/>
      <dgm:t>
        <a:bodyPr/>
        <a:lstStyle/>
        <a:p>
          <a:endParaRPr lang="ru-RU"/>
        </a:p>
      </dgm:t>
    </dgm:pt>
    <dgm:pt modelId="{EEFF5C9A-B316-4A25-A963-D18C2B209992}">
      <dgm:prSet phldrT="[Текст]"/>
      <dgm:spPr/>
      <dgm:t>
        <a:bodyPr/>
        <a:lstStyle/>
        <a:p>
          <a:r>
            <a:rPr lang="en-US" dirty="0" smtClean="0"/>
            <a:t>3d-Studio</a:t>
          </a:r>
          <a:endParaRPr lang="ru-RU" dirty="0"/>
        </a:p>
      </dgm:t>
    </dgm:pt>
    <dgm:pt modelId="{3871603F-5270-4961-8B43-5442D0873595}" type="parTrans" cxnId="{B0A825F9-F05D-406F-A61A-CC4F81B6FAA6}">
      <dgm:prSet/>
      <dgm:spPr/>
      <dgm:t>
        <a:bodyPr/>
        <a:lstStyle/>
        <a:p>
          <a:endParaRPr lang="ru-RU"/>
        </a:p>
      </dgm:t>
    </dgm:pt>
    <dgm:pt modelId="{12C33331-8627-4388-A590-D934E659AF79}" type="sibTrans" cxnId="{B0A825F9-F05D-406F-A61A-CC4F81B6FAA6}">
      <dgm:prSet/>
      <dgm:spPr/>
      <dgm:t>
        <a:bodyPr/>
        <a:lstStyle/>
        <a:p>
          <a:endParaRPr lang="ru-RU"/>
        </a:p>
      </dgm:t>
    </dgm:pt>
    <dgm:pt modelId="{4F7528A7-C4FD-471C-AAB8-5718D3F67B3C}">
      <dgm:prSet phldrT="[Текст]"/>
      <dgm:spPr/>
      <dgm:t>
        <a:bodyPr/>
        <a:lstStyle/>
        <a:p>
          <a:r>
            <a:rPr lang="en-US" dirty="0" smtClean="0"/>
            <a:t>3d-Max</a:t>
          </a:r>
          <a:endParaRPr lang="ru-RU" dirty="0"/>
        </a:p>
      </dgm:t>
    </dgm:pt>
    <dgm:pt modelId="{31E71934-BE7A-48BB-AC2D-C0EE401EC6E6}" type="parTrans" cxnId="{743A5AC3-2044-4448-9600-B9D44CDDD474}">
      <dgm:prSet/>
      <dgm:spPr/>
      <dgm:t>
        <a:bodyPr/>
        <a:lstStyle/>
        <a:p>
          <a:endParaRPr lang="ru-RU"/>
        </a:p>
      </dgm:t>
    </dgm:pt>
    <dgm:pt modelId="{4749047C-B07A-4D4C-9C21-CE652A42992F}" type="sibTrans" cxnId="{743A5AC3-2044-4448-9600-B9D44CDDD474}">
      <dgm:prSet/>
      <dgm:spPr/>
      <dgm:t>
        <a:bodyPr/>
        <a:lstStyle/>
        <a:p>
          <a:endParaRPr lang="ru-RU"/>
        </a:p>
      </dgm:t>
    </dgm:pt>
    <dgm:pt modelId="{1BA8B049-B94F-4FDF-962E-436BE8DD6CC9}" type="pres">
      <dgm:prSet presAssocID="{24D11E3A-E9D6-4781-ABBB-693C96ED0771}" presName="Name0" presStyleCnt="0">
        <dgm:presLayoutVars>
          <dgm:dir/>
          <dgm:animLvl val="lvl"/>
          <dgm:resizeHandles val="exact"/>
        </dgm:presLayoutVars>
      </dgm:prSet>
      <dgm:spPr/>
      <dgm:t>
        <a:bodyPr/>
        <a:lstStyle/>
        <a:p>
          <a:endParaRPr lang="ru-RU"/>
        </a:p>
      </dgm:t>
    </dgm:pt>
    <dgm:pt modelId="{DC0D1273-D1F5-4502-BD05-80EB4D217946}" type="pres">
      <dgm:prSet presAssocID="{31DD76E1-D3E8-4238-93A5-F7B502D7755B}" presName="composite" presStyleCnt="0"/>
      <dgm:spPr/>
    </dgm:pt>
    <dgm:pt modelId="{78F4ACCF-1A26-4803-8669-9D397FFE0311}" type="pres">
      <dgm:prSet presAssocID="{31DD76E1-D3E8-4238-93A5-F7B502D7755B}" presName="parTx" presStyleLbl="alignNode1" presStyleIdx="0" presStyleCnt="3">
        <dgm:presLayoutVars>
          <dgm:chMax val="0"/>
          <dgm:chPref val="0"/>
          <dgm:bulletEnabled val="1"/>
        </dgm:presLayoutVars>
      </dgm:prSet>
      <dgm:spPr/>
      <dgm:t>
        <a:bodyPr/>
        <a:lstStyle/>
        <a:p>
          <a:endParaRPr lang="ru-RU"/>
        </a:p>
      </dgm:t>
    </dgm:pt>
    <dgm:pt modelId="{07D74A60-392F-4C4F-A5EE-F9D63E3297E8}" type="pres">
      <dgm:prSet presAssocID="{31DD76E1-D3E8-4238-93A5-F7B502D7755B}" presName="desTx" presStyleLbl="alignAccFollowNode1" presStyleIdx="0" presStyleCnt="3">
        <dgm:presLayoutVars>
          <dgm:bulletEnabled val="1"/>
        </dgm:presLayoutVars>
      </dgm:prSet>
      <dgm:spPr/>
      <dgm:t>
        <a:bodyPr/>
        <a:lstStyle/>
        <a:p>
          <a:endParaRPr lang="ru-RU"/>
        </a:p>
      </dgm:t>
    </dgm:pt>
    <dgm:pt modelId="{AA09FA4F-64BC-46FF-B1C4-64A28D4ADA39}" type="pres">
      <dgm:prSet presAssocID="{488BB898-C2C8-45A3-8FA8-551EE9858B12}" presName="space" presStyleCnt="0"/>
      <dgm:spPr/>
    </dgm:pt>
    <dgm:pt modelId="{8DB82A93-32B3-4A2D-9ED9-087343B9210B}" type="pres">
      <dgm:prSet presAssocID="{75739685-3421-4920-B803-4392A848791B}" presName="composite" presStyleCnt="0"/>
      <dgm:spPr/>
    </dgm:pt>
    <dgm:pt modelId="{5D34FA70-CC7C-43DA-915E-1DCC913C7F52}" type="pres">
      <dgm:prSet presAssocID="{75739685-3421-4920-B803-4392A848791B}" presName="parTx" presStyleLbl="alignNode1" presStyleIdx="1" presStyleCnt="3">
        <dgm:presLayoutVars>
          <dgm:chMax val="0"/>
          <dgm:chPref val="0"/>
          <dgm:bulletEnabled val="1"/>
        </dgm:presLayoutVars>
      </dgm:prSet>
      <dgm:spPr/>
      <dgm:t>
        <a:bodyPr/>
        <a:lstStyle/>
        <a:p>
          <a:endParaRPr lang="ru-RU"/>
        </a:p>
      </dgm:t>
    </dgm:pt>
    <dgm:pt modelId="{A0C57E0B-A90C-492A-B38D-E26CF5B3CF24}" type="pres">
      <dgm:prSet presAssocID="{75739685-3421-4920-B803-4392A848791B}" presName="desTx" presStyleLbl="alignAccFollowNode1" presStyleIdx="1" presStyleCnt="3">
        <dgm:presLayoutVars>
          <dgm:bulletEnabled val="1"/>
        </dgm:presLayoutVars>
      </dgm:prSet>
      <dgm:spPr/>
      <dgm:t>
        <a:bodyPr/>
        <a:lstStyle/>
        <a:p>
          <a:endParaRPr lang="ru-RU"/>
        </a:p>
      </dgm:t>
    </dgm:pt>
    <dgm:pt modelId="{A4F42C6E-EB7A-47D0-9D18-59785BA07954}" type="pres">
      <dgm:prSet presAssocID="{28D930B0-D747-48D7-962D-047A2F914968}" presName="space" presStyleCnt="0"/>
      <dgm:spPr/>
    </dgm:pt>
    <dgm:pt modelId="{B39EB729-9F17-4CD1-AAB5-284F11477426}" type="pres">
      <dgm:prSet presAssocID="{D57ECA9F-4DC1-4296-B997-6E62CFCDB800}" presName="composite" presStyleCnt="0"/>
      <dgm:spPr/>
    </dgm:pt>
    <dgm:pt modelId="{B5020A99-9820-45D5-9A58-3B71EDCF36A3}" type="pres">
      <dgm:prSet presAssocID="{D57ECA9F-4DC1-4296-B997-6E62CFCDB800}" presName="parTx" presStyleLbl="alignNode1" presStyleIdx="2" presStyleCnt="3">
        <dgm:presLayoutVars>
          <dgm:chMax val="0"/>
          <dgm:chPref val="0"/>
          <dgm:bulletEnabled val="1"/>
        </dgm:presLayoutVars>
      </dgm:prSet>
      <dgm:spPr/>
      <dgm:t>
        <a:bodyPr/>
        <a:lstStyle/>
        <a:p>
          <a:endParaRPr lang="ru-RU"/>
        </a:p>
      </dgm:t>
    </dgm:pt>
    <dgm:pt modelId="{C7AF3A54-A205-464F-9D7F-C6658C017952}" type="pres">
      <dgm:prSet presAssocID="{D57ECA9F-4DC1-4296-B997-6E62CFCDB800}" presName="desTx" presStyleLbl="alignAccFollowNode1" presStyleIdx="2" presStyleCnt="3">
        <dgm:presLayoutVars>
          <dgm:bulletEnabled val="1"/>
        </dgm:presLayoutVars>
      </dgm:prSet>
      <dgm:spPr/>
      <dgm:t>
        <a:bodyPr/>
        <a:lstStyle/>
        <a:p>
          <a:endParaRPr lang="ru-RU"/>
        </a:p>
      </dgm:t>
    </dgm:pt>
  </dgm:ptLst>
  <dgm:cxnLst>
    <dgm:cxn modelId="{7ACCA7AC-2402-4928-9739-B60E328CAD39}" srcId="{31DD76E1-D3E8-4238-93A5-F7B502D7755B}" destId="{3F4BBDDE-6BEA-4EC5-963D-DFD2DA4AF64A}" srcOrd="1" destOrd="0" parTransId="{A9ECA6CD-63CB-49C4-AFC0-0E287841F4C6}" sibTransId="{B30235B3-FE52-47D0-888E-E96198E9903B}"/>
    <dgm:cxn modelId="{FE921458-556D-4332-8AC4-F81D3EA3E2D0}" type="presOf" srcId="{1B0155B0-F2E7-48B9-B184-FEB7B776664E}" destId="{A0C57E0B-A90C-492A-B38D-E26CF5B3CF24}" srcOrd="0" destOrd="1" presId="urn:microsoft.com/office/officeart/2005/8/layout/hList1"/>
    <dgm:cxn modelId="{89C721B3-0C87-4719-858A-C14386BA8D81}" srcId="{24D11E3A-E9D6-4781-ABBB-693C96ED0771}" destId="{31DD76E1-D3E8-4238-93A5-F7B502D7755B}" srcOrd="0" destOrd="0" parTransId="{9D532FD6-E2A3-43BB-93A2-74FBB789881D}" sibTransId="{488BB898-C2C8-45A3-8FA8-551EE9858B12}"/>
    <dgm:cxn modelId="{444A9BB8-D3C8-48DE-9169-64281F6F63B1}" srcId="{24D11E3A-E9D6-4781-ABBB-693C96ED0771}" destId="{75739685-3421-4920-B803-4392A848791B}" srcOrd="1" destOrd="0" parTransId="{0B17D650-CA9C-43DF-BDB6-4F60146ECA0C}" sibTransId="{28D930B0-D747-48D7-962D-047A2F914968}"/>
    <dgm:cxn modelId="{6B4B3E41-9166-4119-B332-74FC4C04F63A}" srcId="{31DD76E1-D3E8-4238-93A5-F7B502D7755B}" destId="{9EA3BFFC-B22A-49BD-BFB6-95E27255FFC1}" srcOrd="0" destOrd="0" parTransId="{75A267C5-2592-4612-B25B-BD5B822B55C1}" sibTransId="{45A0469C-6729-4F60-AEDE-55D35090EB99}"/>
    <dgm:cxn modelId="{2D6D8969-B0FD-4C93-83C4-E687C1989D7A}" srcId="{75739685-3421-4920-B803-4392A848791B}" destId="{1B0155B0-F2E7-48B9-B184-FEB7B776664E}" srcOrd="1" destOrd="0" parTransId="{A90A0386-BE6B-49A6-B779-066687294860}" sibTransId="{28F6E039-555B-4FF4-827B-098B4843D502}"/>
    <dgm:cxn modelId="{743A5AC3-2044-4448-9600-B9D44CDDD474}" srcId="{D57ECA9F-4DC1-4296-B997-6E62CFCDB800}" destId="{4F7528A7-C4FD-471C-AAB8-5718D3F67B3C}" srcOrd="1" destOrd="0" parTransId="{31E71934-BE7A-48BB-AC2D-C0EE401EC6E6}" sibTransId="{4749047C-B07A-4D4C-9C21-CE652A42992F}"/>
    <dgm:cxn modelId="{B0A825F9-F05D-406F-A61A-CC4F81B6FAA6}" srcId="{D57ECA9F-4DC1-4296-B997-6E62CFCDB800}" destId="{EEFF5C9A-B316-4A25-A963-D18C2B209992}" srcOrd="0" destOrd="0" parTransId="{3871603F-5270-4961-8B43-5442D0873595}" sibTransId="{12C33331-8627-4388-A590-D934E659AF79}"/>
    <dgm:cxn modelId="{8E61C285-EA14-4A4E-9F96-E4536D50DABF}" type="presOf" srcId="{D57ECA9F-4DC1-4296-B997-6E62CFCDB800}" destId="{B5020A99-9820-45D5-9A58-3B71EDCF36A3}" srcOrd="0" destOrd="0" presId="urn:microsoft.com/office/officeart/2005/8/layout/hList1"/>
    <dgm:cxn modelId="{086BD353-5DF1-47D3-98A4-87E0CF67018D}" type="presOf" srcId="{31DD76E1-D3E8-4238-93A5-F7B502D7755B}" destId="{78F4ACCF-1A26-4803-8669-9D397FFE0311}" srcOrd="0" destOrd="0" presId="urn:microsoft.com/office/officeart/2005/8/layout/hList1"/>
    <dgm:cxn modelId="{F68D2782-D02E-4756-9136-AE7A4FBAC187}" type="presOf" srcId="{24D11E3A-E9D6-4781-ABBB-693C96ED0771}" destId="{1BA8B049-B94F-4FDF-962E-436BE8DD6CC9}" srcOrd="0" destOrd="0" presId="urn:microsoft.com/office/officeart/2005/8/layout/hList1"/>
    <dgm:cxn modelId="{C3D7F6D2-7CE5-4B55-ADBA-0A7E75A9D1BF}" type="presOf" srcId="{4F7528A7-C4FD-471C-AAB8-5718D3F67B3C}" destId="{C7AF3A54-A205-464F-9D7F-C6658C017952}" srcOrd="0" destOrd="1" presId="urn:microsoft.com/office/officeart/2005/8/layout/hList1"/>
    <dgm:cxn modelId="{3549F29F-D52C-401C-A875-6D163F1C0741}" type="presOf" srcId="{50CE4DAF-7A4F-44F8-9637-F32840165A58}" destId="{A0C57E0B-A90C-492A-B38D-E26CF5B3CF24}" srcOrd="0" destOrd="0" presId="urn:microsoft.com/office/officeart/2005/8/layout/hList1"/>
    <dgm:cxn modelId="{C57ADA01-AFD1-450B-BBF3-58AF4D33121F}" type="presOf" srcId="{EEFF5C9A-B316-4A25-A963-D18C2B209992}" destId="{C7AF3A54-A205-464F-9D7F-C6658C017952}" srcOrd="0" destOrd="0" presId="urn:microsoft.com/office/officeart/2005/8/layout/hList1"/>
    <dgm:cxn modelId="{23A1052D-9BE9-4069-BD43-CEB59DF91344}" type="presOf" srcId="{9EA3BFFC-B22A-49BD-BFB6-95E27255FFC1}" destId="{07D74A60-392F-4C4F-A5EE-F9D63E3297E8}" srcOrd="0" destOrd="0" presId="urn:microsoft.com/office/officeart/2005/8/layout/hList1"/>
    <dgm:cxn modelId="{B583BCC2-BBA4-40BA-A16A-156BA9EF8FCC}" srcId="{75739685-3421-4920-B803-4392A848791B}" destId="{50CE4DAF-7A4F-44F8-9637-F32840165A58}" srcOrd="0" destOrd="0" parTransId="{1B5DCCA2-86F6-418D-A2D5-C6AB6E4EF777}" sibTransId="{8E00980E-5CFA-4539-B3D1-B9A6AA9C95AC}"/>
    <dgm:cxn modelId="{2B68AEF4-24BF-4121-9A63-E8A5FA1D4D53}" type="presOf" srcId="{75739685-3421-4920-B803-4392A848791B}" destId="{5D34FA70-CC7C-43DA-915E-1DCC913C7F52}" srcOrd="0" destOrd="0" presId="urn:microsoft.com/office/officeart/2005/8/layout/hList1"/>
    <dgm:cxn modelId="{5FAD5FBF-AAF2-4D57-93AB-A69C60296CD8}" type="presOf" srcId="{3F4BBDDE-6BEA-4EC5-963D-DFD2DA4AF64A}" destId="{07D74A60-392F-4C4F-A5EE-F9D63E3297E8}" srcOrd="0" destOrd="1" presId="urn:microsoft.com/office/officeart/2005/8/layout/hList1"/>
    <dgm:cxn modelId="{22578793-4EE4-4A8A-AE19-EDAFB38CE08F}" srcId="{24D11E3A-E9D6-4781-ABBB-693C96ED0771}" destId="{D57ECA9F-4DC1-4296-B997-6E62CFCDB800}" srcOrd="2" destOrd="0" parTransId="{00274CB6-4250-48F2-9DED-A206A984067D}" sibTransId="{F373A315-9F4C-47EF-88A7-D11E6F33785F}"/>
    <dgm:cxn modelId="{7DC7E1C2-1581-455E-AE4A-F4E477A6F188}" type="presParOf" srcId="{1BA8B049-B94F-4FDF-962E-436BE8DD6CC9}" destId="{DC0D1273-D1F5-4502-BD05-80EB4D217946}" srcOrd="0" destOrd="0" presId="urn:microsoft.com/office/officeart/2005/8/layout/hList1"/>
    <dgm:cxn modelId="{BD734AA7-836B-4890-A67A-9A45299BBAF1}" type="presParOf" srcId="{DC0D1273-D1F5-4502-BD05-80EB4D217946}" destId="{78F4ACCF-1A26-4803-8669-9D397FFE0311}" srcOrd="0" destOrd="0" presId="urn:microsoft.com/office/officeart/2005/8/layout/hList1"/>
    <dgm:cxn modelId="{3DC5CBEB-3F78-4B23-954C-3FAAFC1B8F37}" type="presParOf" srcId="{DC0D1273-D1F5-4502-BD05-80EB4D217946}" destId="{07D74A60-392F-4C4F-A5EE-F9D63E3297E8}" srcOrd="1" destOrd="0" presId="urn:microsoft.com/office/officeart/2005/8/layout/hList1"/>
    <dgm:cxn modelId="{0DBE7138-D65B-4CEA-994C-259FB0ED0F7D}" type="presParOf" srcId="{1BA8B049-B94F-4FDF-962E-436BE8DD6CC9}" destId="{AA09FA4F-64BC-46FF-B1C4-64A28D4ADA39}" srcOrd="1" destOrd="0" presId="urn:microsoft.com/office/officeart/2005/8/layout/hList1"/>
    <dgm:cxn modelId="{6588EBFD-9B0A-41E9-BFCC-04F0F8477EE1}" type="presParOf" srcId="{1BA8B049-B94F-4FDF-962E-436BE8DD6CC9}" destId="{8DB82A93-32B3-4A2D-9ED9-087343B9210B}" srcOrd="2" destOrd="0" presId="urn:microsoft.com/office/officeart/2005/8/layout/hList1"/>
    <dgm:cxn modelId="{CF1AEFF3-6412-4D13-9814-083954CF6CFC}" type="presParOf" srcId="{8DB82A93-32B3-4A2D-9ED9-087343B9210B}" destId="{5D34FA70-CC7C-43DA-915E-1DCC913C7F52}" srcOrd="0" destOrd="0" presId="urn:microsoft.com/office/officeart/2005/8/layout/hList1"/>
    <dgm:cxn modelId="{78A1C888-FC81-42AE-BBA9-833E0F9F8436}" type="presParOf" srcId="{8DB82A93-32B3-4A2D-9ED9-087343B9210B}" destId="{A0C57E0B-A90C-492A-B38D-E26CF5B3CF24}" srcOrd="1" destOrd="0" presId="urn:microsoft.com/office/officeart/2005/8/layout/hList1"/>
    <dgm:cxn modelId="{20FEEBAE-61D5-4F63-81EF-69865611D32C}" type="presParOf" srcId="{1BA8B049-B94F-4FDF-962E-436BE8DD6CC9}" destId="{A4F42C6E-EB7A-47D0-9D18-59785BA07954}" srcOrd="3" destOrd="0" presId="urn:microsoft.com/office/officeart/2005/8/layout/hList1"/>
    <dgm:cxn modelId="{FFA06B92-EBF8-411C-86E5-207CEEF5F856}" type="presParOf" srcId="{1BA8B049-B94F-4FDF-962E-436BE8DD6CC9}" destId="{B39EB729-9F17-4CD1-AAB5-284F11477426}" srcOrd="4" destOrd="0" presId="urn:microsoft.com/office/officeart/2005/8/layout/hList1"/>
    <dgm:cxn modelId="{B964D2FD-1643-44A9-9221-52EB6EFE8161}" type="presParOf" srcId="{B39EB729-9F17-4CD1-AAB5-284F11477426}" destId="{B5020A99-9820-45D5-9A58-3B71EDCF36A3}" srcOrd="0" destOrd="0" presId="urn:microsoft.com/office/officeart/2005/8/layout/hList1"/>
    <dgm:cxn modelId="{49FF0C99-6C68-4641-A3EE-8880B12E406E}" type="presParOf" srcId="{B39EB729-9F17-4CD1-AAB5-284F11477426}" destId="{C7AF3A54-A205-464F-9D7F-C6658C017952}" srcOrd="1" destOrd="0" presId="urn:microsoft.com/office/officeart/2005/8/layout/hList1"/>
  </dgm:cxnLst>
  <dgm:bg/>
  <dgm:whole/>
</dgm:dataModel>
</file>

<file path=ppt/diagrams/data3.xml><?xml version="1.0" encoding="utf-8"?>
<dgm:dataModel xmlns:dgm="http://schemas.openxmlformats.org/drawingml/2006/diagram" xmlns:a="http://schemas.openxmlformats.org/drawingml/2006/main">
  <dgm:ptLst>
    <dgm:pt modelId="{1580DB57-0228-4EA3-A58B-958FB23BFC38}" type="doc">
      <dgm:prSet loTypeId="urn:microsoft.com/office/officeart/2005/8/layout/pList2" loCatId="list" qsTypeId="urn:microsoft.com/office/officeart/2005/8/quickstyle/simple1" qsCatId="simple" csTypeId="urn:microsoft.com/office/officeart/2005/8/colors/accent1_1" csCatId="accent1" phldr="1"/>
      <dgm:spPr/>
    </dgm:pt>
    <dgm:pt modelId="{F9459CF7-FF68-4336-8AC8-DF390943FEA0}">
      <dgm:prSet phldrT="[Текст]"/>
      <dgm:spPr/>
      <dgm:t>
        <a:bodyPr/>
        <a:lstStyle/>
        <a:p>
          <a:r>
            <a:rPr lang="en-US" dirty="0" smtClean="0"/>
            <a:t>BMP (Bitmap)</a:t>
          </a:r>
          <a:endParaRPr lang="ru-RU" dirty="0"/>
        </a:p>
      </dgm:t>
    </dgm:pt>
    <dgm:pt modelId="{1586CAD6-12DE-460A-A51D-8790B8BCC349}" type="parTrans" cxnId="{7A1B7B46-A138-4E4D-A50D-660EAE9DBB8C}">
      <dgm:prSet/>
      <dgm:spPr/>
      <dgm:t>
        <a:bodyPr/>
        <a:lstStyle/>
        <a:p>
          <a:endParaRPr lang="ru-RU"/>
        </a:p>
      </dgm:t>
    </dgm:pt>
    <dgm:pt modelId="{7B85C532-4FEF-4B55-94F8-6FF12EB11BF1}" type="sibTrans" cxnId="{7A1B7B46-A138-4E4D-A50D-660EAE9DBB8C}">
      <dgm:prSet/>
      <dgm:spPr/>
      <dgm:t>
        <a:bodyPr/>
        <a:lstStyle/>
        <a:p>
          <a:endParaRPr lang="ru-RU"/>
        </a:p>
      </dgm:t>
    </dgm:pt>
    <dgm:pt modelId="{6F3FC856-452A-4E88-A4CE-4D3EE2848A6F}">
      <dgm:prSet phldrT="[Текст]"/>
      <dgm:spPr/>
      <dgm:t>
        <a:bodyPr/>
        <a:lstStyle/>
        <a:p>
          <a:r>
            <a:rPr lang="en-US" dirty="0" smtClean="0"/>
            <a:t>GIF (CompuServe Graphics Interchange Format)</a:t>
          </a:r>
          <a:endParaRPr lang="ru-RU" dirty="0"/>
        </a:p>
      </dgm:t>
    </dgm:pt>
    <dgm:pt modelId="{C51759BB-84B1-4B3B-BDD9-D87F9C397F54}" type="parTrans" cxnId="{B84F3B43-8637-449D-924F-61363A22BC3D}">
      <dgm:prSet/>
      <dgm:spPr/>
      <dgm:t>
        <a:bodyPr/>
        <a:lstStyle/>
        <a:p>
          <a:endParaRPr lang="ru-RU"/>
        </a:p>
      </dgm:t>
    </dgm:pt>
    <dgm:pt modelId="{9AF9F810-C7D0-40AD-88C5-EB7A4E680618}" type="sibTrans" cxnId="{B84F3B43-8637-449D-924F-61363A22BC3D}">
      <dgm:prSet/>
      <dgm:spPr/>
      <dgm:t>
        <a:bodyPr/>
        <a:lstStyle/>
        <a:p>
          <a:endParaRPr lang="ru-RU"/>
        </a:p>
      </dgm:t>
    </dgm:pt>
    <dgm:pt modelId="{1803194E-902D-4EDE-AE53-616E4DDF30A7}">
      <dgm:prSet phldrT="[Текст]"/>
      <dgm:spPr/>
      <dgm:t>
        <a:bodyPr/>
        <a:lstStyle/>
        <a:p>
          <a:r>
            <a:rPr lang="en-US" dirty="0" smtClean="0"/>
            <a:t>JPEG (Join  Photographic Experts Group)</a:t>
          </a:r>
          <a:endParaRPr lang="ru-RU" dirty="0"/>
        </a:p>
      </dgm:t>
    </dgm:pt>
    <dgm:pt modelId="{1BC48225-6E22-4A8F-BDEE-39FE41C5F09B}" type="parTrans" cxnId="{884C340F-D624-44A6-99D3-D2E67998CA5A}">
      <dgm:prSet/>
      <dgm:spPr/>
      <dgm:t>
        <a:bodyPr/>
        <a:lstStyle/>
        <a:p>
          <a:endParaRPr lang="ru-RU"/>
        </a:p>
      </dgm:t>
    </dgm:pt>
    <dgm:pt modelId="{CB9E52B8-DBD0-4CCC-9EDA-D2513BEE8975}" type="sibTrans" cxnId="{884C340F-D624-44A6-99D3-D2E67998CA5A}">
      <dgm:prSet/>
      <dgm:spPr/>
      <dgm:t>
        <a:bodyPr/>
        <a:lstStyle/>
        <a:p>
          <a:endParaRPr lang="ru-RU"/>
        </a:p>
      </dgm:t>
    </dgm:pt>
    <dgm:pt modelId="{A76D28C8-272B-4043-9417-69CB3DC08AB7}">
      <dgm:prSet phldrT="[Текст]"/>
      <dgm:spPr/>
      <dgm:t>
        <a:bodyPr/>
        <a:lstStyle/>
        <a:p>
          <a:r>
            <a:rPr lang="en-US" dirty="0" smtClean="0"/>
            <a:t>PNG (Portable Network Graphics)</a:t>
          </a:r>
          <a:endParaRPr lang="ru-RU" dirty="0"/>
        </a:p>
      </dgm:t>
    </dgm:pt>
    <dgm:pt modelId="{9B9ABFC2-A84B-496F-9B8F-5A6098D07825}" type="parTrans" cxnId="{D3DA9A0C-2832-4692-B9D6-09913692BDFA}">
      <dgm:prSet/>
      <dgm:spPr/>
      <dgm:t>
        <a:bodyPr/>
        <a:lstStyle/>
        <a:p>
          <a:endParaRPr lang="ru-RU"/>
        </a:p>
      </dgm:t>
    </dgm:pt>
    <dgm:pt modelId="{DD840C2C-867A-490F-AAE7-834C2D128DC5}" type="sibTrans" cxnId="{D3DA9A0C-2832-4692-B9D6-09913692BDFA}">
      <dgm:prSet/>
      <dgm:spPr/>
      <dgm:t>
        <a:bodyPr/>
        <a:lstStyle/>
        <a:p>
          <a:endParaRPr lang="ru-RU"/>
        </a:p>
      </dgm:t>
    </dgm:pt>
    <dgm:pt modelId="{FDF42EA9-9610-4A27-BA28-9DEA99464D69}">
      <dgm:prSet phldrT="[Текст]"/>
      <dgm:spPr/>
      <dgm:t>
        <a:bodyPr/>
        <a:lstStyle/>
        <a:p>
          <a:r>
            <a:rPr lang="en-US" dirty="0" smtClean="0"/>
            <a:t>TIFF (Tagged Image File Format)</a:t>
          </a:r>
          <a:endParaRPr lang="ru-RU" dirty="0"/>
        </a:p>
      </dgm:t>
    </dgm:pt>
    <dgm:pt modelId="{A2D8465D-F78D-4BC1-9D73-1CEE43503498}" type="parTrans" cxnId="{A02E19EC-4557-474F-9DCB-9414D3C80AFE}">
      <dgm:prSet/>
      <dgm:spPr/>
      <dgm:t>
        <a:bodyPr/>
        <a:lstStyle/>
        <a:p>
          <a:endParaRPr lang="ru-RU"/>
        </a:p>
      </dgm:t>
    </dgm:pt>
    <dgm:pt modelId="{DC7FA456-745D-4140-9769-3C6636D9E58D}" type="sibTrans" cxnId="{A02E19EC-4557-474F-9DCB-9414D3C80AFE}">
      <dgm:prSet/>
      <dgm:spPr/>
      <dgm:t>
        <a:bodyPr/>
        <a:lstStyle/>
        <a:p>
          <a:endParaRPr lang="ru-RU"/>
        </a:p>
      </dgm:t>
    </dgm:pt>
    <dgm:pt modelId="{134CAAD7-9400-41E4-A85A-E185BB4AFD9F}" type="pres">
      <dgm:prSet presAssocID="{1580DB57-0228-4EA3-A58B-958FB23BFC38}" presName="Name0" presStyleCnt="0">
        <dgm:presLayoutVars>
          <dgm:dir/>
          <dgm:resizeHandles val="exact"/>
        </dgm:presLayoutVars>
      </dgm:prSet>
      <dgm:spPr/>
    </dgm:pt>
    <dgm:pt modelId="{3C4DE24B-7353-4CD2-B8B4-AADE20643E53}" type="pres">
      <dgm:prSet presAssocID="{1580DB57-0228-4EA3-A58B-958FB23BFC38}" presName="bkgdShp" presStyleLbl="alignAccFollowNode1" presStyleIdx="0" presStyleCnt="1"/>
      <dgm:spPr/>
    </dgm:pt>
    <dgm:pt modelId="{C91E0A11-B4EA-4881-A57C-E1757E906341}" type="pres">
      <dgm:prSet presAssocID="{1580DB57-0228-4EA3-A58B-958FB23BFC38}" presName="linComp" presStyleCnt="0"/>
      <dgm:spPr/>
    </dgm:pt>
    <dgm:pt modelId="{6396CE11-6BE8-4324-9FF4-7D5DC0C6C76E}" type="pres">
      <dgm:prSet presAssocID="{F9459CF7-FF68-4336-8AC8-DF390943FEA0}" presName="compNode" presStyleCnt="0"/>
      <dgm:spPr/>
    </dgm:pt>
    <dgm:pt modelId="{6122E6A9-35B9-4088-BE1F-41A5B0A26427}" type="pres">
      <dgm:prSet presAssocID="{F9459CF7-FF68-4336-8AC8-DF390943FEA0}" presName="node" presStyleLbl="node1" presStyleIdx="0" presStyleCnt="5">
        <dgm:presLayoutVars>
          <dgm:bulletEnabled val="1"/>
        </dgm:presLayoutVars>
      </dgm:prSet>
      <dgm:spPr/>
      <dgm:t>
        <a:bodyPr/>
        <a:lstStyle/>
        <a:p>
          <a:endParaRPr lang="ru-RU"/>
        </a:p>
      </dgm:t>
    </dgm:pt>
    <dgm:pt modelId="{51988E79-4D17-459F-A0DE-AE1325735BA2}" type="pres">
      <dgm:prSet presAssocID="{F9459CF7-FF68-4336-8AC8-DF390943FEA0}" presName="invisiNode" presStyleLbl="node1" presStyleIdx="0" presStyleCnt="5"/>
      <dgm:spPr/>
    </dgm:pt>
    <dgm:pt modelId="{AB64E199-FB2E-4B8F-801D-1CAED55D3A59}" type="pres">
      <dgm:prSet presAssocID="{F9459CF7-FF68-4336-8AC8-DF390943FEA0}" presName="imagNode" presStyleLbl="fgImgPlace1" presStyleIdx="0" presStyleCnt="5" custScaleX="72466"/>
      <dgm:spPr>
        <a:blipFill rotWithShape="0">
          <a:blip xmlns:r="http://schemas.openxmlformats.org/officeDocument/2006/relationships" r:embed="rId1"/>
          <a:stretch>
            <a:fillRect/>
          </a:stretch>
        </a:blipFill>
      </dgm:spPr>
    </dgm:pt>
    <dgm:pt modelId="{748B498E-E9D3-4089-B3EC-C577A5B9B6E5}" type="pres">
      <dgm:prSet presAssocID="{7B85C532-4FEF-4B55-94F8-6FF12EB11BF1}" presName="sibTrans" presStyleLbl="sibTrans2D1" presStyleIdx="0" presStyleCnt="0"/>
      <dgm:spPr/>
      <dgm:t>
        <a:bodyPr/>
        <a:lstStyle/>
        <a:p>
          <a:endParaRPr lang="ru-RU"/>
        </a:p>
      </dgm:t>
    </dgm:pt>
    <dgm:pt modelId="{CADD3A30-535D-4C1E-9FF9-D80C5DE333C9}" type="pres">
      <dgm:prSet presAssocID="{6F3FC856-452A-4E88-A4CE-4D3EE2848A6F}" presName="compNode" presStyleCnt="0"/>
      <dgm:spPr/>
    </dgm:pt>
    <dgm:pt modelId="{4F120E8E-A3BE-42D5-9E80-554D66DCD108}" type="pres">
      <dgm:prSet presAssocID="{6F3FC856-452A-4E88-A4CE-4D3EE2848A6F}" presName="node" presStyleLbl="node1" presStyleIdx="1" presStyleCnt="5">
        <dgm:presLayoutVars>
          <dgm:bulletEnabled val="1"/>
        </dgm:presLayoutVars>
      </dgm:prSet>
      <dgm:spPr/>
      <dgm:t>
        <a:bodyPr/>
        <a:lstStyle/>
        <a:p>
          <a:endParaRPr lang="ru-RU"/>
        </a:p>
      </dgm:t>
    </dgm:pt>
    <dgm:pt modelId="{5E517DF1-575D-4673-881F-0E472C6CA528}" type="pres">
      <dgm:prSet presAssocID="{6F3FC856-452A-4E88-A4CE-4D3EE2848A6F}" presName="invisiNode" presStyleLbl="node1" presStyleIdx="1" presStyleCnt="5"/>
      <dgm:spPr/>
    </dgm:pt>
    <dgm:pt modelId="{94E082A9-76E9-4D87-B09B-8A0108F24196}" type="pres">
      <dgm:prSet presAssocID="{6F3FC856-452A-4E88-A4CE-4D3EE2848A6F}" presName="imagNode" presStyleLbl="fgImgPlace1" presStyleIdx="1" presStyleCnt="5" custScaleX="69217"/>
      <dgm:spPr>
        <a:blipFill rotWithShape="0">
          <a:blip xmlns:r="http://schemas.openxmlformats.org/officeDocument/2006/relationships" r:embed="rId2"/>
          <a:stretch>
            <a:fillRect/>
          </a:stretch>
        </a:blipFill>
      </dgm:spPr>
      <dgm:t>
        <a:bodyPr/>
        <a:lstStyle/>
        <a:p>
          <a:endParaRPr lang="ru-RU"/>
        </a:p>
      </dgm:t>
    </dgm:pt>
    <dgm:pt modelId="{8745D400-D70A-4AC2-AED5-06FC7C50ED21}" type="pres">
      <dgm:prSet presAssocID="{9AF9F810-C7D0-40AD-88C5-EB7A4E680618}" presName="sibTrans" presStyleLbl="sibTrans2D1" presStyleIdx="0" presStyleCnt="0"/>
      <dgm:spPr/>
      <dgm:t>
        <a:bodyPr/>
        <a:lstStyle/>
        <a:p>
          <a:endParaRPr lang="ru-RU"/>
        </a:p>
      </dgm:t>
    </dgm:pt>
    <dgm:pt modelId="{AB3F43C2-A686-4DE3-8164-7433585B76A4}" type="pres">
      <dgm:prSet presAssocID="{1803194E-902D-4EDE-AE53-616E4DDF30A7}" presName="compNode" presStyleCnt="0"/>
      <dgm:spPr/>
    </dgm:pt>
    <dgm:pt modelId="{6FA92D6B-8B1C-4A99-B4EC-B4DD8FBDF6A4}" type="pres">
      <dgm:prSet presAssocID="{1803194E-902D-4EDE-AE53-616E4DDF30A7}" presName="node" presStyleLbl="node1" presStyleIdx="2" presStyleCnt="5">
        <dgm:presLayoutVars>
          <dgm:bulletEnabled val="1"/>
        </dgm:presLayoutVars>
      </dgm:prSet>
      <dgm:spPr/>
      <dgm:t>
        <a:bodyPr/>
        <a:lstStyle/>
        <a:p>
          <a:endParaRPr lang="ru-RU"/>
        </a:p>
      </dgm:t>
    </dgm:pt>
    <dgm:pt modelId="{DE7461DC-A5DB-4B13-BC94-3DC041F7305B}" type="pres">
      <dgm:prSet presAssocID="{1803194E-902D-4EDE-AE53-616E4DDF30A7}" presName="invisiNode" presStyleLbl="node1" presStyleIdx="2" presStyleCnt="5"/>
      <dgm:spPr/>
    </dgm:pt>
    <dgm:pt modelId="{34F8F891-AF1D-4270-B85A-1B08E7F8AF16}" type="pres">
      <dgm:prSet presAssocID="{1803194E-902D-4EDE-AE53-616E4DDF30A7}" presName="imagNode" presStyleLbl="fgImgPlace1" presStyleIdx="2" presStyleCnt="5" custScaleX="75392"/>
      <dgm:spPr>
        <a:blipFill rotWithShape="0">
          <a:blip xmlns:r="http://schemas.openxmlformats.org/officeDocument/2006/relationships" r:embed="rId3"/>
          <a:stretch>
            <a:fillRect/>
          </a:stretch>
        </a:blipFill>
      </dgm:spPr>
    </dgm:pt>
    <dgm:pt modelId="{7A652EA9-5C65-49FD-9459-ADA0A6A79324}" type="pres">
      <dgm:prSet presAssocID="{CB9E52B8-DBD0-4CCC-9EDA-D2513BEE8975}" presName="sibTrans" presStyleLbl="sibTrans2D1" presStyleIdx="0" presStyleCnt="0"/>
      <dgm:spPr/>
      <dgm:t>
        <a:bodyPr/>
        <a:lstStyle/>
        <a:p>
          <a:endParaRPr lang="ru-RU"/>
        </a:p>
      </dgm:t>
    </dgm:pt>
    <dgm:pt modelId="{C0E1C316-E89B-45BF-B73F-585396D68CD7}" type="pres">
      <dgm:prSet presAssocID="{A76D28C8-272B-4043-9417-69CB3DC08AB7}" presName="compNode" presStyleCnt="0"/>
      <dgm:spPr/>
    </dgm:pt>
    <dgm:pt modelId="{581A5630-C29D-4E76-839C-AE3919116D9F}" type="pres">
      <dgm:prSet presAssocID="{A76D28C8-272B-4043-9417-69CB3DC08AB7}" presName="node" presStyleLbl="node1" presStyleIdx="3" presStyleCnt="5">
        <dgm:presLayoutVars>
          <dgm:bulletEnabled val="1"/>
        </dgm:presLayoutVars>
      </dgm:prSet>
      <dgm:spPr/>
      <dgm:t>
        <a:bodyPr/>
        <a:lstStyle/>
        <a:p>
          <a:endParaRPr lang="ru-RU"/>
        </a:p>
      </dgm:t>
    </dgm:pt>
    <dgm:pt modelId="{24FFB7F4-2355-45C2-A025-E961E6423D30}" type="pres">
      <dgm:prSet presAssocID="{A76D28C8-272B-4043-9417-69CB3DC08AB7}" presName="invisiNode" presStyleLbl="node1" presStyleIdx="3" presStyleCnt="5"/>
      <dgm:spPr/>
    </dgm:pt>
    <dgm:pt modelId="{76D9426E-8402-4A9A-B99C-757989443E7F}" type="pres">
      <dgm:prSet presAssocID="{A76D28C8-272B-4043-9417-69CB3DC08AB7}" presName="imagNode" presStyleLbl="fgImgPlace1" presStyleIdx="3" presStyleCnt="5" custScaleX="81567"/>
      <dgm:spPr>
        <a:blipFill rotWithShape="0">
          <a:blip xmlns:r="http://schemas.openxmlformats.org/officeDocument/2006/relationships" r:embed="rId4"/>
          <a:stretch>
            <a:fillRect/>
          </a:stretch>
        </a:blipFill>
      </dgm:spPr>
      <dgm:t>
        <a:bodyPr/>
        <a:lstStyle/>
        <a:p>
          <a:endParaRPr lang="ru-RU"/>
        </a:p>
      </dgm:t>
    </dgm:pt>
    <dgm:pt modelId="{72F423F9-47CD-42B2-B135-28D9A3C086D3}" type="pres">
      <dgm:prSet presAssocID="{DD840C2C-867A-490F-AAE7-834C2D128DC5}" presName="sibTrans" presStyleLbl="sibTrans2D1" presStyleIdx="0" presStyleCnt="0"/>
      <dgm:spPr/>
      <dgm:t>
        <a:bodyPr/>
        <a:lstStyle/>
        <a:p>
          <a:endParaRPr lang="ru-RU"/>
        </a:p>
      </dgm:t>
    </dgm:pt>
    <dgm:pt modelId="{E2BC46BA-A7C7-486B-BD3D-10867DA3DF92}" type="pres">
      <dgm:prSet presAssocID="{FDF42EA9-9610-4A27-BA28-9DEA99464D69}" presName="compNode" presStyleCnt="0"/>
      <dgm:spPr/>
    </dgm:pt>
    <dgm:pt modelId="{641B415C-9364-4034-9E98-843831F6A500}" type="pres">
      <dgm:prSet presAssocID="{FDF42EA9-9610-4A27-BA28-9DEA99464D69}" presName="node" presStyleLbl="node1" presStyleIdx="4" presStyleCnt="5">
        <dgm:presLayoutVars>
          <dgm:bulletEnabled val="1"/>
        </dgm:presLayoutVars>
      </dgm:prSet>
      <dgm:spPr/>
      <dgm:t>
        <a:bodyPr/>
        <a:lstStyle/>
        <a:p>
          <a:endParaRPr lang="ru-RU"/>
        </a:p>
      </dgm:t>
    </dgm:pt>
    <dgm:pt modelId="{57B805F5-0FF2-41CB-910A-AFD7F8857E65}" type="pres">
      <dgm:prSet presAssocID="{FDF42EA9-9610-4A27-BA28-9DEA99464D69}" presName="invisiNode" presStyleLbl="node1" presStyleIdx="4" presStyleCnt="5"/>
      <dgm:spPr/>
    </dgm:pt>
    <dgm:pt modelId="{7994DBAB-4149-4119-BF66-DC1F0843C49C}" type="pres">
      <dgm:prSet presAssocID="{FDF42EA9-9610-4A27-BA28-9DEA99464D69}" presName="imagNode" presStyleLbl="fgImgPlace1" presStyleIdx="4" presStyleCnt="5" custScaleX="79055" custLinFactNeighborX="-369" custLinFactNeighborY="1092"/>
      <dgm:spPr>
        <a:blipFill rotWithShape="0">
          <a:blip xmlns:r="http://schemas.openxmlformats.org/officeDocument/2006/relationships" r:embed="rId5"/>
          <a:stretch>
            <a:fillRect/>
          </a:stretch>
        </a:blipFill>
      </dgm:spPr>
    </dgm:pt>
  </dgm:ptLst>
  <dgm:cxnLst>
    <dgm:cxn modelId="{818AB8AD-C146-49BF-882F-A681247E0D20}" type="presOf" srcId="{9AF9F810-C7D0-40AD-88C5-EB7A4E680618}" destId="{8745D400-D70A-4AC2-AED5-06FC7C50ED21}" srcOrd="0" destOrd="0" presId="urn:microsoft.com/office/officeart/2005/8/layout/pList2"/>
    <dgm:cxn modelId="{D9E8A10F-56FD-439A-B9DC-CD212C2D9367}" type="presOf" srcId="{1580DB57-0228-4EA3-A58B-958FB23BFC38}" destId="{134CAAD7-9400-41E4-A85A-E185BB4AFD9F}" srcOrd="0" destOrd="0" presId="urn:microsoft.com/office/officeart/2005/8/layout/pList2"/>
    <dgm:cxn modelId="{7A1B7B46-A138-4E4D-A50D-660EAE9DBB8C}" srcId="{1580DB57-0228-4EA3-A58B-958FB23BFC38}" destId="{F9459CF7-FF68-4336-8AC8-DF390943FEA0}" srcOrd="0" destOrd="0" parTransId="{1586CAD6-12DE-460A-A51D-8790B8BCC349}" sibTransId="{7B85C532-4FEF-4B55-94F8-6FF12EB11BF1}"/>
    <dgm:cxn modelId="{8A0DED7B-E295-4D2C-9BDB-618F24D40BE4}" type="presOf" srcId="{F9459CF7-FF68-4336-8AC8-DF390943FEA0}" destId="{6122E6A9-35B9-4088-BE1F-41A5B0A26427}" srcOrd="0" destOrd="0" presId="urn:microsoft.com/office/officeart/2005/8/layout/pList2"/>
    <dgm:cxn modelId="{C815B73E-38B1-4616-9287-DAF4DDF91BB8}" type="presOf" srcId="{FDF42EA9-9610-4A27-BA28-9DEA99464D69}" destId="{641B415C-9364-4034-9E98-843831F6A500}" srcOrd="0" destOrd="0" presId="urn:microsoft.com/office/officeart/2005/8/layout/pList2"/>
    <dgm:cxn modelId="{A02E19EC-4557-474F-9DCB-9414D3C80AFE}" srcId="{1580DB57-0228-4EA3-A58B-958FB23BFC38}" destId="{FDF42EA9-9610-4A27-BA28-9DEA99464D69}" srcOrd="4" destOrd="0" parTransId="{A2D8465D-F78D-4BC1-9D73-1CEE43503498}" sibTransId="{DC7FA456-745D-4140-9769-3C6636D9E58D}"/>
    <dgm:cxn modelId="{884C340F-D624-44A6-99D3-D2E67998CA5A}" srcId="{1580DB57-0228-4EA3-A58B-958FB23BFC38}" destId="{1803194E-902D-4EDE-AE53-616E4DDF30A7}" srcOrd="2" destOrd="0" parTransId="{1BC48225-6E22-4A8F-BDEE-39FE41C5F09B}" sibTransId="{CB9E52B8-DBD0-4CCC-9EDA-D2513BEE8975}"/>
    <dgm:cxn modelId="{B84F3B43-8637-449D-924F-61363A22BC3D}" srcId="{1580DB57-0228-4EA3-A58B-958FB23BFC38}" destId="{6F3FC856-452A-4E88-A4CE-4D3EE2848A6F}" srcOrd="1" destOrd="0" parTransId="{C51759BB-84B1-4B3B-BDD9-D87F9C397F54}" sibTransId="{9AF9F810-C7D0-40AD-88C5-EB7A4E680618}"/>
    <dgm:cxn modelId="{5BC44F98-7A08-4243-AAD4-E69E863EA9DC}" type="presOf" srcId="{7B85C532-4FEF-4B55-94F8-6FF12EB11BF1}" destId="{748B498E-E9D3-4089-B3EC-C577A5B9B6E5}" srcOrd="0" destOrd="0" presId="urn:microsoft.com/office/officeart/2005/8/layout/pList2"/>
    <dgm:cxn modelId="{AAB99850-F58D-4A01-80B7-D8A7C976D7EE}" type="presOf" srcId="{CB9E52B8-DBD0-4CCC-9EDA-D2513BEE8975}" destId="{7A652EA9-5C65-49FD-9459-ADA0A6A79324}" srcOrd="0" destOrd="0" presId="urn:microsoft.com/office/officeart/2005/8/layout/pList2"/>
    <dgm:cxn modelId="{CFC595AA-D514-4179-84A3-071121C9C6F7}" type="presOf" srcId="{1803194E-902D-4EDE-AE53-616E4DDF30A7}" destId="{6FA92D6B-8B1C-4A99-B4EC-B4DD8FBDF6A4}" srcOrd="0" destOrd="0" presId="urn:microsoft.com/office/officeart/2005/8/layout/pList2"/>
    <dgm:cxn modelId="{F9332014-75C7-4DC5-84FF-9B37884701B4}" type="presOf" srcId="{A76D28C8-272B-4043-9417-69CB3DC08AB7}" destId="{581A5630-C29D-4E76-839C-AE3919116D9F}" srcOrd="0" destOrd="0" presId="urn:microsoft.com/office/officeart/2005/8/layout/pList2"/>
    <dgm:cxn modelId="{1CF77F90-881F-4300-8101-5B36B2FC47CB}" type="presOf" srcId="{6F3FC856-452A-4E88-A4CE-4D3EE2848A6F}" destId="{4F120E8E-A3BE-42D5-9E80-554D66DCD108}" srcOrd="0" destOrd="0" presId="urn:microsoft.com/office/officeart/2005/8/layout/pList2"/>
    <dgm:cxn modelId="{D3DA9A0C-2832-4692-B9D6-09913692BDFA}" srcId="{1580DB57-0228-4EA3-A58B-958FB23BFC38}" destId="{A76D28C8-272B-4043-9417-69CB3DC08AB7}" srcOrd="3" destOrd="0" parTransId="{9B9ABFC2-A84B-496F-9B8F-5A6098D07825}" sibTransId="{DD840C2C-867A-490F-AAE7-834C2D128DC5}"/>
    <dgm:cxn modelId="{D8B528E0-9A53-44A4-AB49-29A6DADA5247}" type="presOf" srcId="{DD840C2C-867A-490F-AAE7-834C2D128DC5}" destId="{72F423F9-47CD-42B2-B135-28D9A3C086D3}" srcOrd="0" destOrd="0" presId="urn:microsoft.com/office/officeart/2005/8/layout/pList2"/>
    <dgm:cxn modelId="{4EE9AEFE-5442-4868-A31C-EF8FF421A7E1}" type="presParOf" srcId="{134CAAD7-9400-41E4-A85A-E185BB4AFD9F}" destId="{3C4DE24B-7353-4CD2-B8B4-AADE20643E53}" srcOrd="0" destOrd="0" presId="urn:microsoft.com/office/officeart/2005/8/layout/pList2"/>
    <dgm:cxn modelId="{7B671337-5791-4C9E-9212-AC87C39723AA}" type="presParOf" srcId="{134CAAD7-9400-41E4-A85A-E185BB4AFD9F}" destId="{C91E0A11-B4EA-4881-A57C-E1757E906341}" srcOrd="1" destOrd="0" presId="urn:microsoft.com/office/officeart/2005/8/layout/pList2"/>
    <dgm:cxn modelId="{D710528E-A018-4888-947A-3380F4A0074C}" type="presParOf" srcId="{C91E0A11-B4EA-4881-A57C-E1757E906341}" destId="{6396CE11-6BE8-4324-9FF4-7D5DC0C6C76E}" srcOrd="0" destOrd="0" presId="urn:microsoft.com/office/officeart/2005/8/layout/pList2"/>
    <dgm:cxn modelId="{A53ABB69-4E39-499D-A8A3-837BC11949C4}" type="presParOf" srcId="{6396CE11-6BE8-4324-9FF4-7D5DC0C6C76E}" destId="{6122E6A9-35B9-4088-BE1F-41A5B0A26427}" srcOrd="0" destOrd="0" presId="urn:microsoft.com/office/officeart/2005/8/layout/pList2"/>
    <dgm:cxn modelId="{DCA8556D-4DB0-459C-A472-F4FC57D3F1D1}" type="presParOf" srcId="{6396CE11-6BE8-4324-9FF4-7D5DC0C6C76E}" destId="{51988E79-4D17-459F-A0DE-AE1325735BA2}" srcOrd="1" destOrd="0" presId="urn:microsoft.com/office/officeart/2005/8/layout/pList2"/>
    <dgm:cxn modelId="{BA95EB36-600B-4D1C-AB10-AB77B55E8860}" type="presParOf" srcId="{6396CE11-6BE8-4324-9FF4-7D5DC0C6C76E}" destId="{AB64E199-FB2E-4B8F-801D-1CAED55D3A59}" srcOrd="2" destOrd="0" presId="urn:microsoft.com/office/officeart/2005/8/layout/pList2"/>
    <dgm:cxn modelId="{BC2B3FA3-E1C8-4BDC-B857-5C9789AB3117}" type="presParOf" srcId="{C91E0A11-B4EA-4881-A57C-E1757E906341}" destId="{748B498E-E9D3-4089-B3EC-C577A5B9B6E5}" srcOrd="1" destOrd="0" presId="urn:microsoft.com/office/officeart/2005/8/layout/pList2"/>
    <dgm:cxn modelId="{19255C34-8F81-460C-AE62-633D02FDFB7B}" type="presParOf" srcId="{C91E0A11-B4EA-4881-A57C-E1757E906341}" destId="{CADD3A30-535D-4C1E-9FF9-D80C5DE333C9}" srcOrd="2" destOrd="0" presId="urn:microsoft.com/office/officeart/2005/8/layout/pList2"/>
    <dgm:cxn modelId="{FD51FFF9-4E86-4539-88B3-67867E66C4D6}" type="presParOf" srcId="{CADD3A30-535D-4C1E-9FF9-D80C5DE333C9}" destId="{4F120E8E-A3BE-42D5-9E80-554D66DCD108}" srcOrd="0" destOrd="0" presId="urn:microsoft.com/office/officeart/2005/8/layout/pList2"/>
    <dgm:cxn modelId="{3C03C82F-651A-4B34-960B-ACB7775539CB}" type="presParOf" srcId="{CADD3A30-535D-4C1E-9FF9-D80C5DE333C9}" destId="{5E517DF1-575D-4673-881F-0E472C6CA528}" srcOrd="1" destOrd="0" presId="urn:microsoft.com/office/officeart/2005/8/layout/pList2"/>
    <dgm:cxn modelId="{C87ACE25-51F6-4F0D-948E-A1FAA2CD70B5}" type="presParOf" srcId="{CADD3A30-535D-4C1E-9FF9-D80C5DE333C9}" destId="{94E082A9-76E9-4D87-B09B-8A0108F24196}" srcOrd="2" destOrd="0" presId="urn:microsoft.com/office/officeart/2005/8/layout/pList2"/>
    <dgm:cxn modelId="{3F20F4E8-004D-4D06-8C2F-0B28FB367D86}" type="presParOf" srcId="{C91E0A11-B4EA-4881-A57C-E1757E906341}" destId="{8745D400-D70A-4AC2-AED5-06FC7C50ED21}" srcOrd="3" destOrd="0" presId="urn:microsoft.com/office/officeart/2005/8/layout/pList2"/>
    <dgm:cxn modelId="{8B5B3A84-9F85-4920-B35E-978132707427}" type="presParOf" srcId="{C91E0A11-B4EA-4881-A57C-E1757E906341}" destId="{AB3F43C2-A686-4DE3-8164-7433585B76A4}" srcOrd="4" destOrd="0" presId="urn:microsoft.com/office/officeart/2005/8/layout/pList2"/>
    <dgm:cxn modelId="{A4FD1C05-1992-4A23-9FC0-3408394044E4}" type="presParOf" srcId="{AB3F43C2-A686-4DE3-8164-7433585B76A4}" destId="{6FA92D6B-8B1C-4A99-B4EC-B4DD8FBDF6A4}" srcOrd="0" destOrd="0" presId="urn:microsoft.com/office/officeart/2005/8/layout/pList2"/>
    <dgm:cxn modelId="{EA13C508-008B-4E70-8CE3-4957435B2BF2}" type="presParOf" srcId="{AB3F43C2-A686-4DE3-8164-7433585B76A4}" destId="{DE7461DC-A5DB-4B13-BC94-3DC041F7305B}" srcOrd="1" destOrd="0" presId="urn:microsoft.com/office/officeart/2005/8/layout/pList2"/>
    <dgm:cxn modelId="{2884F774-F8CD-4E37-984E-2BFE2D6D3674}" type="presParOf" srcId="{AB3F43C2-A686-4DE3-8164-7433585B76A4}" destId="{34F8F891-AF1D-4270-B85A-1B08E7F8AF16}" srcOrd="2" destOrd="0" presId="urn:microsoft.com/office/officeart/2005/8/layout/pList2"/>
    <dgm:cxn modelId="{C6140842-55E5-4E20-B5CB-C0E784EBA1E0}" type="presParOf" srcId="{C91E0A11-B4EA-4881-A57C-E1757E906341}" destId="{7A652EA9-5C65-49FD-9459-ADA0A6A79324}" srcOrd="5" destOrd="0" presId="urn:microsoft.com/office/officeart/2005/8/layout/pList2"/>
    <dgm:cxn modelId="{2797C099-464B-4517-B470-158682E6C10A}" type="presParOf" srcId="{C91E0A11-B4EA-4881-A57C-E1757E906341}" destId="{C0E1C316-E89B-45BF-B73F-585396D68CD7}" srcOrd="6" destOrd="0" presId="urn:microsoft.com/office/officeart/2005/8/layout/pList2"/>
    <dgm:cxn modelId="{799F8C94-4A0B-4124-A5F0-B4072F424EEC}" type="presParOf" srcId="{C0E1C316-E89B-45BF-B73F-585396D68CD7}" destId="{581A5630-C29D-4E76-839C-AE3919116D9F}" srcOrd="0" destOrd="0" presId="urn:microsoft.com/office/officeart/2005/8/layout/pList2"/>
    <dgm:cxn modelId="{B0724D71-E270-46F2-AB5A-9F44EC15C79E}" type="presParOf" srcId="{C0E1C316-E89B-45BF-B73F-585396D68CD7}" destId="{24FFB7F4-2355-45C2-A025-E961E6423D30}" srcOrd="1" destOrd="0" presId="urn:microsoft.com/office/officeart/2005/8/layout/pList2"/>
    <dgm:cxn modelId="{CC7D2F43-DF3B-4B41-BCF3-FF7D7E624F87}" type="presParOf" srcId="{C0E1C316-E89B-45BF-B73F-585396D68CD7}" destId="{76D9426E-8402-4A9A-B99C-757989443E7F}" srcOrd="2" destOrd="0" presId="urn:microsoft.com/office/officeart/2005/8/layout/pList2"/>
    <dgm:cxn modelId="{5A4B93F3-C4AF-4CBF-95A0-DAF2266AE513}" type="presParOf" srcId="{C91E0A11-B4EA-4881-A57C-E1757E906341}" destId="{72F423F9-47CD-42B2-B135-28D9A3C086D3}" srcOrd="7" destOrd="0" presId="urn:microsoft.com/office/officeart/2005/8/layout/pList2"/>
    <dgm:cxn modelId="{B881C423-064C-4C30-A5D4-431ED776D3C9}" type="presParOf" srcId="{C91E0A11-B4EA-4881-A57C-E1757E906341}" destId="{E2BC46BA-A7C7-486B-BD3D-10867DA3DF92}" srcOrd="8" destOrd="0" presId="urn:microsoft.com/office/officeart/2005/8/layout/pList2"/>
    <dgm:cxn modelId="{9AA7E60B-D806-4E5B-90D4-417F10E74246}" type="presParOf" srcId="{E2BC46BA-A7C7-486B-BD3D-10867DA3DF92}" destId="{641B415C-9364-4034-9E98-843831F6A500}" srcOrd="0" destOrd="0" presId="urn:microsoft.com/office/officeart/2005/8/layout/pList2"/>
    <dgm:cxn modelId="{2F5A5690-F405-43DB-BD0A-9A8317DC7888}" type="presParOf" srcId="{E2BC46BA-A7C7-486B-BD3D-10867DA3DF92}" destId="{57B805F5-0FF2-41CB-910A-AFD7F8857E65}" srcOrd="1" destOrd="0" presId="urn:microsoft.com/office/officeart/2005/8/layout/pList2"/>
    <dgm:cxn modelId="{8DE763E5-F0F4-4694-B4B5-D6DBB79F1FC1}" type="presParOf" srcId="{E2BC46BA-A7C7-486B-BD3D-10867DA3DF92}" destId="{7994DBAB-4149-4119-BF66-DC1F0843C49C}" srcOrd="2" destOrd="0" presId="urn:microsoft.com/office/officeart/2005/8/layout/pList2"/>
  </dgm:cxnLst>
  <dgm:bg/>
  <dgm:whole/>
</dgm:dataModel>
</file>

<file path=ppt/diagrams/data4.xml><?xml version="1.0" encoding="utf-8"?>
<dgm:dataModel xmlns:dgm="http://schemas.openxmlformats.org/drawingml/2006/diagram" xmlns:a="http://schemas.openxmlformats.org/drawingml/2006/main">
  <dgm:ptLst>
    <dgm:pt modelId="{F448029E-E494-43B5-AB39-FD233C8AAE64}"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ru-RU"/>
        </a:p>
      </dgm:t>
    </dgm:pt>
    <dgm:pt modelId="{6E2409BE-D78C-4A6F-9B5A-1FADCCA46DA4}">
      <dgm:prSet phldrT="[Текст]">
        <dgm:style>
          <a:lnRef idx="1">
            <a:schemeClr val="accent2"/>
          </a:lnRef>
          <a:fillRef idx="2">
            <a:schemeClr val="accent2"/>
          </a:fillRef>
          <a:effectRef idx="1">
            <a:schemeClr val="accent2"/>
          </a:effectRef>
          <a:fontRef idx="minor">
            <a:schemeClr val="dk1"/>
          </a:fontRef>
        </dgm:style>
      </dgm:prSet>
      <dgm:spPr/>
      <dgm:t>
        <a:bodyPr/>
        <a:lstStyle/>
        <a:p>
          <a:endParaRPr lang="ru-RU" dirty="0"/>
        </a:p>
      </dgm:t>
    </dgm:pt>
    <dgm:pt modelId="{D3167881-9FBA-403A-B70D-0541D698D5E5}" type="parTrans" cxnId="{E3B329E2-F8BC-49A0-96A1-10460088A19E}">
      <dgm:prSet/>
      <dgm:spPr/>
      <dgm:t>
        <a:bodyPr/>
        <a:lstStyle/>
        <a:p>
          <a:endParaRPr lang="ru-RU"/>
        </a:p>
      </dgm:t>
    </dgm:pt>
    <dgm:pt modelId="{AE4F6ECA-86D0-4679-AF3D-E12F3CDD2657}" type="sibTrans" cxnId="{E3B329E2-F8BC-49A0-96A1-10460088A19E}">
      <dgm:prSet/>
      <dgm:spPr/>
      <dgm:t>
        <a:bodyPr/>
        <a:lstStyle/>
        <a:p>
          <a:endParaRPr lang="ru-RU"/>
        </a:p>
      </dgm:t>
    </dgm:pt>
    <dgm:pt modelId="{17A3DA7B-A59D-4430-94D0-3F972C8C5E74}">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000" dirty="0" smtClean="0"/>
            <a:t>Застосовуються  </a:t>
          </a:r>
          <a:r>
            <a:rPr lang="ru-RU" sz="1000" dirty="0" smtClean="0"/>
            <a:t>для </a:t>
          </a:r>
          <a:r>
            <a:rPr lang="ru-RU" sz="1000" dirty="0" err="1" smtClean="0"/>
            <a:t>збереження</a:t>
          </a:r>
          <a:r>
            <a:rPr lang="ru-RU" sz="1000" dirty="0" smtClean="0"/>
            <a:t> </a:t>
          </a:r>
          <a:r>
            <a:rPr lang="ru-RU" sz="1000" dirty="0" err="1" smtClean="0"/>
            <a:t>растрових</a:t>
          </a:r>
          <a:r>
            <a:rPr lang="ru-RU" sz="1000" dirty="0" smtClean="0"/>
            <a:t> </a:t>
          </a:r>
          <a:r>
            <a:rPr lang="ru-RU" sz="1000" dirty="0" err="1" smtClean="0"/>
            <a:t>зображень</a:t>
          </a:r>
          <a:r>
            <a:rPr lang="ru-RU" sz="1000" dirty="0" smtClean="0"/>
            <a:t> без </a:t>
          </a:r>
          <a:r>
            <a:rPr lang="ru-RU" sz="1000" dirty="0" err="1" smtClean="0"/>
            <a:t>стиснення</a:t>
          </a:r>
          <a:r>
            <a:rPr lang="ru-RU" sz="1000" dirty="0" smtClean="0"/>
            <a:t>, </a:t>
          </a:r>
          <a:r>
            <a:rPr lang="ru-RU" sz="1000" dirty="0" err="1" smtClean="0"/>
            <a:t>з</a:t>
          </a:r>
          <a:r>
            <a:rPr lang="ru-RU" sz="1000" dirty="0" smtClean="0"/>
            <a:t> </a:t>
          </a:r>
          <a:r>
            <a:rPr lang="ru-RU" sz="1000" dirty="0" err="1" smtClean="0"/>
            <a:t>кодуванням</a:t>
          </a:r>
          <a:r>
            <a:rPr lang="ru-RU" sz="1000" dirty="0" smtClean="0"/>
            <a:t> </a:t>
          </a:r>
          <a:r>
            <a:rPr lang="uk-UA" sz="1000" dirty="0" smtClean="0"/>
            <a:t>і</a:t>
          </a:r>
          <a:r>
            <a:rPr lang="ru-RU" sz="1000" dirty="0" err="1" smtClean="0"/>
            <a:t>нформації</a:t>
          </a:r>
          <a:r>
            <a:rPr lang="ru-RU" sz="1000" dirty="0" smtClean="0"/>
            <a:t> про </a:t>
          </a:r>
          <a:r>
            <a:rPr lang="ru-RU" sz="1000" dirty="0" err="1" smtClean="0"/>
            <a:t>кожен</a:t>
          </a:r>
          <a:r>
            <a:rPr lang="ru-RU" sz="1000" dirty="0" smtClean="0"/>
            <a:t> </a:t>
          </a:r>
          <a:r>
            <a:rPr lang="ru-RU" sz="1000" dirty="0" err="1" smtClean="0"/>
            <a:t>піксел</a:t>
          </a:r>
          <a:r>
            <a:rPr lang="ru-RU" sz="1000" dirty="0" smtClean="0"/>
            <a:t>.</a:t>
          </a:r>
          <a:endParaRPr lang="ru-RU" sz="1000" dirty="0"/>
        </a:p>
      </dgm:t>
    </dgm:pt>
    <dgm:pt modelId="{780F91AF-ED49-45F8-9B8B-313216A7840E}" type="parTrans" cxnId="{099B8A3C-6F60-4619-BE13-ADAA5FCD9D9E}">
      <dgm:prSet/>
      <dgm:spPr/>
      <dgm:t>
        <a:bodyPr/>
        <a:lstStyle/>
        <a:p>
          <a:endParaRPr lang="ru-RU"/>
        </a:p>
      </dgm:t>
    </dgm:pt>
    <dgm:pt modelId="{CE7C15EC-2154-4AEA-A719-7F16B6754FA4}" type="sibTrans" cxnId="{099B8A3C-6F60-4619-BE13-ADAA5FCD9D9E}">
      <dgm:prSet/>
      <dgm:spPr/>
      <dgm:t>
        <a:bodyPr/>
        <a:lstStyle/>
        <a:p>
          <a:endParaRPr lang="ru-RU"/>
        </a:p>
      </dgm:t>
    </dgm:pt>
    <dgm:pt modelId="{21FB68C2-F913-4B86-A999-260EF02033C6}">
      <dgm:prSet phldrT="[Текст]">
        <dgm:style>
          <a:lnRef idx="1">
            <a:schemeClr val="accent2"/>
          </a:lnRef>
          <a:fillRef idx="2">
            <a:schemeClr val="accent2"/>
          </a:fillRef>
          <a:effectRef idx="1">
            <a:schemeClr val="accent2"/>
          </a:effectRef>
          <a:fontRef idx="minor">
            <a:schemeClr val="dk1"/>
          </a:fontRef>
        </dgm:style>
      </dgm:prSet>
      <dgm:spPr/>
      <dgm:t>
        <a:bodyPr/>
        <a:lstStyle/>
        <a:p>
          <a:endParaRPr lang="ru-RU" dirty="0"/>
        </a:p>
      </dgm:t>
    </dgm:pt>
    <dgm:pt modelId="{668286A3-F7B8-44F9-8D50-045F39D94571}" type="parTrans" cxnId="{497B21B4-751A-4885-B795-E0A08A4BB543}">
      <dgm:prSet/>
      <dgm:spPr/>
      <dgm:t>
        <a:bodyPr/>
        <a:lstStyle/>
        <a:p>
          <a:endParaRPr lang="ru-RU"/>
        </a:p>
      </dgm:t>
    </dgm:pt>
    <dgm:pt modelId="{6613F5F5-224F-43E3-BFB4-8D4228ED3143}" type="sibTrans" cxnId="{497B21B4-751A-4885-B795-E0A08A4BB543}">
      <dgm:prSet/>
      <dgm:spPr/>
      <dgm:t>
        <a:bodyPr/>
        <a:lstStyle/>
        <a:p>
          <a:endParaRPr lang="ru-RU"/>
        </a:p>
      </dgm:t>
    </dgm:pt>
    <dgm:pt modelId="{7A9F8281-913D-4CB9-A34B-D13F279F5E43}">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000" dirty="0" smtClean="0"/>
            <a:t>Призначений для стиснення растрових зображень, у яких міститься багато однорідних заливок. Обмеження полягає в тому, що кольорове зображення може бути записане тільки в режимі 256 кольорів.</a:t>
          </a:r>
          <a:endParaRPr lang="ru-RU" sz="1000" dirty="0"/>
        </a:p>
      </dgm:t>
    </dgm:pt>
    <dgm:pt modelId="{BD1E967F-9BB8-409A-BF3A-1BB7685612DA}" type="parTrans" cxnId="{35862515-699D-4AA3-A7B2-E3D429474DDD}">
      <dgm:prSet/>
      <dgm:spPr/>
      <dgm:t>
        <a:bodyPr/>
        <a:lstStyle/>
        <a:p>
          <a:endParaRPr lang="ru-RU"/>
        </a:p>
      </dgm:t>
    </dgm:pt>
    <dgm:pt modelId="{A529450F-F312-47AC-9CF1-F327A8B59136}" type="sibTrans" cxnId="{35862515-699D-4AA3-A7B2-E3D429474DDD}">
      <dgm:prSet/>
      <dgm:spPr/>
      <dgm:t>
        <a:bodyPr/>
        <a:lstStyle/>
        <a:p>
          <a:endParaRPr lang="ru-RU"/>
        </a:p>
      </dgm:t>
    </dgm:pt>
    <dgm:pt modelId="{C0949701-F822-4799-B9E9-814C331385E5}">
      <dgm:prSet phldrT="[Текст]">
        <dgm:style>
          <a:lnRef idx="1">
            <a:schemeClr val="accent2"/>
          </a:lnRef>
          <a:fillRef idx="2">
            <a:schemeClr val="accent2"/>
          </a:fillRef>
          <a:effectRef idx="1">
            <a:schemeClr val="accent2"/>
          </a:effectRef>
          <a:fontRef idx="minor">
            <a:schemeClr val="dk1"/>
          </a:fontRef>
        </dgm:style>
      </dgm:prSet>
      <dgm:spPr/>
      <dgm:t>
        <a:bodyPr/>
        <a:lstStyle/>
        <a:p>
          <a:r>
            <a:rPr lang="uk-UA" dirty="0" smtClean="0"/>
            <a:t>Один із найпоширеніших і найнадійніших растрових форматів, найкращий вибір для сканованих малюнків, а також для імпортування растрової графіки у векторні редактори</a:t>
          </a:r>
          <a:endParaRPr lang="ru-RU" dirty="0"/>
        </a:p>
      </dgm:t>
    </dgm:pt>
    <dgm:pt modelId="{E1735A26-8F37-40FB-9916-72C3AB092756}" type="parTrans" cxnId="{FB458C82-3910-4B2C-AF35-15A7728CBB36}">
      <dgm:prSet/>
      <dgm:spPr/>
      <dgm:t>
        <a:bodyPr/>
        <a:lstStyle/>
        <a:p>
          <a:endParaRPr lang="ru-RU"/>
        </a:p>
      </dgm:t>
    </dgm:pt>
    <dgm:pt modelId="{DD3B3E98-2D59-411D-9FFE-12D89DE538D0}" type="sibTrans" cxnId="{FB458C82-3910-4B2C-AF35-15A7728CBB36}">
      <dgm:prSet/>
      <dgm:spPr/>
      <dgm:t>
        <a:bodyPr/>
        <a:lstStyle/>
        <a:p>
          <a:endParaRPr lang="ru-RU"/>
        </a:p>
      </dgm:t>
    </dgm:pt>
    <dgm:pt modelId="{C5CE979F-DC10-442E-A1E4-B9C34B3876BD}">
      <dgm:prSet phldrT="[Текст]">
        <dgm:style>
          <a:lnRef idx="1">
            <a:schemeClr val="accent2"/>
          </a:lnRef>
          <a:fillRef idx="2">
            <a:schemeClr val="accent2"/>
          </a:fillRef>
          <a:effectRef idx="1">
            <a:schemeClr val="accent2"/>
          </a:effectRef>
          <a:fontRef idx="minor">
            <a:schemeClr val="dk1"/>
          </a:fontRef>
        </dgm:style>
      </dgm:prSet>
      <dgm:spPr/>
      <dgm:t>
        <a:bodyPr/>
        <a:lstStyle/>
        <a:p>
          <a:r>
            <a:rPr lang="uk-UA" dirty="0" smtClean="0"/>
            <a:t>Краще застосовувати для зберігання растрових зображень фотографічної якості, дозволяє гнучко варіювати між рівнем стиснення та якістю зображення</a:t>
          </a:r>
          <a:endParaRPr lang="ru-RU" dirty="0"/>
        </a:p>
      </dgm:t>
    </dgm:pt>
    <dgm:pt modelId="{059DA5D1-9D27-41FE-8ADD-0946EF8B6F1E}" type="parTrans" cxnId="{2835A432-14FA-4A6F-BE89-C8DA0DE08D25}">
      <dgm:prSet/>
      <dgm:spPr/>
      <dgm:t>
        <a:bodyPr/>
        <a:lstStyle/>
        <a:p>
          <a:endParaRPr lang="ru-RU"/>
        </a:p>
      </dgm:t>
    </dgm:pt>
    <dgm:pt modelId="{0929E050-8F73-4702-8D88-B380CA019BC1}" type="sibTrans" cxnId="{2835A432-14FA-4A6F-BE89-C8DA0DE08D25}">
      <dgm:prSet/>
      <dgm:spPr/>
      <dgm:t>
        <a:bodyPr/>
        <a:lstStyle/>
        <a:p>
          <a:endParaRPr lang="ru-RU"/>
        </a:p>
      </dgm:t>
    </dgm:pt>
    <dgm:pt modelId="{FA3595D9-62DA-4BEB-B67C-16FA54EC8513}">
      <dgm:prSet phldrT="[Текст]">
        <dgm:style>
          <a:lnRef idx="1">
            <a:schemeClr val="accent2"/>
          </a:lnRef>
          <a:fillRef idx="2">
            <a:schemeClr val="accent2"/>
          </a:fillRef>
          <a:effectRef idx="1">
            <a:schemeClr val="accent2"/>
          </a:effectRef>
          <a:fontRef idx="minor">
            <a:schemeClr val="dk1"/>
          </a:fontRef>
        </dgm:style>
      </dgm:prSet>
      <dgm:spPr/>
      <dgm:t>
        <a:bodyPr/>
        <a:lstStyle/>
        <a:p>
          <a:endParaRPr lang="ru-RU" dirty="0"/>
        </a:p>
      </dgm:t>
    </dgm:pt>
    <dgm:pt modelId="{36333738-EB66-4297-8629-2C31B6A41F55}" type="parTrans" cxnId="{D7234E16-B1D8-463C-B52C-5D93ECCAD41C}">
      <dgm:prSet/>
      <dgm:spPr/>
      <dgm:t>
        <a:bodyPr/>
        <a:lstStyle/>
        <a:p>
          <a:endParaRPr lang="ru-RU"/>
        </a:p>
      </dgm:t>
    </dgm:pt>
    <dgm:pt modelId="{86ED3649-BF04-4C05-A2C7-508688F664FE}" type="sibTrans" cxnId="{D7234E16-B1D8-463C-B52C-5D93ECCAD41C}">
      <dgm:prSet/>
      <dgm:spPr/>
      <dgm:t>
        <a:bodyPr/>
        <a:lstStyle/>
        <a:p>
          <a:endParaRPr lang="ru-RU"/>
        </a:p>
      </dgm:t>
    </dgm:pt>
    <dgm:pt modelId="{D62580DB-82AF-4C0D-8B99-C11F98F15690}">
      <dgm:prSet phldrT="[Текст]">
        <dgm:style>
          <a:lnRef idx="1">
            <a:schemeClr val="accent2"/>
          </a:lnRef>
          <a:fillRef idx="2">
            <a:schemeClr val="accent2"/>
          </a:fillRef>
          <a:effectRef idx="1">
            <a:schemeClr val="accent2"/>
          </a:effectRef>
          <a:fontRef idx="minor">
            <a:schemeClr val="dk1"/>
          </a:fontRef>
        </dgm:style>
      </dgm:prSet>
      <dgm:spPr/>
      <dgm:t>
        <a:bodyPr/>
        <a:lstStyle/>
        <a:p>
          <a:r>
            <a:rPr lang="uk-UA" dirty="0" smtClean="0"/>
            <a:t>Використовується для зображень, які розміщуються в Інтернеті, забезпечує однаковий вигляд зображення незалежно від використаного браузера та монітора</a:t>
          </a:r>
          <a:endParaRPr lang="ru-RU" dirty="0"/>
        </a:p>
      </dgm:t>
    </dgm:pt>
    <dgm:pt modelId="{00E8EE03-9EA1-4EFB-9809-B88EDBD7D6F8}" type="parTrans" cxnId="{8085B06E-1D6A-45F9-B98E-1372D9EA2D1D}">
      <dgm:prSet/>
      <dgm:spPr/>
      <dgm:t>
        <a:bodyPr/>
        <a:lstStyle/>
        <a:p>
          <a:endParaRPr lang="ru-RU"/>
        </a:p>
      </dgm:t>
    </dgm:pt>
    <dgm:pt modelId="{3F96B994-A47C-4DBC-A496-214A51B47F85}" type="sibTrans" cxnId="{8085B06E-1D6A-45F9-B98E-1372D9EA2D1D}">
      <dgm:prSet/>
      <dgm:spPr/>
      <dgm:t>
        <a:bodyPr/>
        <a:lstStyle/>
        <a:p>
          <a:endParaRPr lang="ru-RU"/>
        </a:p>
      </dgm:t>
    </dgm:pt>
    <dgm:pt modelId="{329945CA-F85B-4638-9668-C12859CCC9CD}">
      <dgm:prSet phldrT="[Текст]">
        <dgm:style>
          <a:lnRef idx="1">
            <a:schemeClr val="accent2"/>
          </a:lnRef>
          <a:fillRef idx="2">
            <a:schemeClr val="accent2"/>
          </a:fillRef>
          <a:effectRef idx="1">
            <a:schemeClr val="accent2"/>
          </a:effectRef>
          <a:fontRef idx="minor">
            <a:schemeClr val="dk1"/>
          </a:fontRef>
        </dgm:style>
      </dgm:prSet>
      <dgm:spPr/>
      <dgm:t>
        <a:bodyPr/>
        <a:lstStyle/>
        <a:p>
          <a:endParaRPr lang="ru-RU" dirty="0"/>
        </a:p>
      </dgm:t>
    </dgm:pt>
    <dgm:pt modelId="{F5B691D4-D8AF-48EA-B4D9-35AC0897312A}" type="parTrans" cxnId="{09FD3F8C-547C-4C78-92C5-DF518DEF351C}">
      <dgm:prSet/>
      <dgm:spPr/>
      <dgm:t>
        <a:bodyPr/>
        <a:lstStyle/>
        <a:p>
          <a:endParaRPr lang="ru-RU"/>
        </a:p>
      </dgm:t>
    </dgm:pt>
    <dgm:pt modelId="{6161118E-5E0F-43CB-BAB7-EAF836459D67}" type="sibTrans" cxnId="{09FD3F8C-547C-4C78-92C5-DF518DEF351C}">
      <dgm:prSet/>
      <dgm:spPr/>
      <dgm:t>
        <a:bodyPr/>
        <a:lstStyle/>
        <a:p>
          <a:endParaRPr lang="ru-RU"/>
        </a:p>
      </dgm:t>
    </dgm:pt>
    <dgm:pt modelId="{45B1ADE8-343F-4995-A9D6-A9B386C2AE8A}">
      <dgm:prSet phldrT="[Текст]">
        <dgm:style>
          <a:lnRef idx="1">
            <a:schemeClr val="accent2"/>
          </a:lnRef>
          <a:fillRef idx="2">
            <a:schemeClr val="accent2"/>
          </a:fillRef>
          <a:effectRef idx="1">
            <a:schemeClr val="accent2"/>
          </a:effectRef>
          <a:fontRef idx="minor">
            <a:schemeClr val="dk1"/>
          </a:fontRef>
        </dgm:style>
      </dgm:prSet>
      <dgm:spPr/>
      <dgm:t>
        <a:bodyPr/>
        <a:lstStyle/>
        <a:p>
          <a:endParaRPr lang="ru-RU" dirty="0"/>
        </a:p>
      </dgm:t>
    </dgm:pt>
    <dgm:pt modelId="{4A46607A-7822-408C-A7A3-C6661ECD7B99}" type="parTrans" cxnId="{5F9EA7BB-64FE-400B-80E9-190534156A5F}">
      <dgm:prSet/>
      <dgm:spPr/>
      <dgm:t>
        <a:bodyPr/>
        <a:lstStyle/>
        <a:p>
          <a:endParaRPr lang="ru-RU"/>
        </a:p>
      </dgm:t>
    </dgm:pt>
    <dgm:pt modelId="{EEA8A652-0D2E-4EFE-B2BC-136015237412}" type="sibTrans" cxnId="{5F9EA7BB-64FE-400B-80E9-190534156A5F}">
      <dgm:prSet/>
      <dgm:spPr/>
      <dgm:t>
        <a:bodyPr/>
        <a:lstStyle/>
        <a:p>
          <a:endParaRPr lang="ru-RU"/>
        </a:p>
      </dgm:t>
    </dgm:pt>
    <dgm:pt modelId="{29C295D5-1EAB-4A2B-9455-E468B82AAC09}" type="pres">
      <dgm:prSet presAssocID="{F448029E-E494-43B5-AB39-FD233C8AAE64}" presName="Name0" presStyleCnt="0">
        <dgm:presLayoutVars>
          <dgm:dir/>
          <dgm:animLvl val="lvl"/>
          <dgm:resizeHandles val="exact"/>
        </dgm:presLayoutVars>
      </dgm:prSet>
      <dgm:spPr/>
      <dgm:t>
        <a:bodyPr/>
        <a:lstStyle/>
        <a:p>
          <a:endParaRPr lang="ru-RU"/>
        </a:p>
      </dgm:t>
    </dgm:pt>
    <dgm:pt modelId="{FD64EE00-B65E-4C7C-B789-B0CF8899C0FE}" type="pres">
      <dgm:prSet presAssocID="{6E2409BE-D78C-4A6F-9B5A-1FADCCA46DA4}" presName="compositeNode" presStyleCnt="0">
        <dgm:presLayoutVars>
          <dgm:bulletEnabled val="1"/>
        </dgm:presLayoutVars>
      </dgm:prSet>
      <dgm:spPr/>
    </dgm:pt>
    <dgm:pt modelId="{4D6CC152-8C74-4D13-8B56-2D1222EDC53C}" type="pres">
      <dgm:prSet presAssocID="{6E2409BE-D78C-4A6F-9B5A-1FADCCA46DA4}" presName="bgRect" presStyleLbl="node1" presStyleIdx="0" presStyleCnt="5"/>
      <dgm:spPr/>
      <dgm:t>
        <a:bodyPr/>
        <a:lstStyle/>
        <a:p>
          <a:endParaRPr lang="ru-RU"/>
        </a:p>
      </dgm:t>
    </dgm:pt>
    <dgm:pt modelId="{4E2765E6-F2AA-492C-B250-508EEB99B7EF}" type="pres">
      <dgm:prSet presAssocID="{6E2409BE-D78C-4A6F-9B5A-1FADCCA46DA4}" presName="parentNode" presStyleLbl="node1" presStyleIdx="0" presStyleCnt="5">
        <dgm:presLayoutVars>
          <dgm:chMax val="0"/>
          <dgm:bulletEnabled val="1"/>
        </dgm:presLayoutVars>
      </dgm:prSet>
      <dgm:spPr/>
      <dgm:t>
        <a:bodyPr/>
        <a:lstStyle/>
        <a:p>
          <a:endParaRPr lang="ru-RU"/>
        </a:p>
      </dgm:t>
    </dgm:pt>
    <dgm:pt modelId="{475B1C4C-BD7E-4722-A183-C67829F81FFD}" type="pres">
      <dgm:prSet presAssocID="{6E2409BE-D78C-4A6F-9B5A-1FADCCA46DA4}" presName="childNode" presStyleLbl="node1" presStyleIdx="0" presStyleCnt="5">
        <dgm:presLayoutVars>
          <dgm:bulletEnabled val="1"/>
        </dgm:presLayoutVars>
      </dgm:prSet>
      <dgm:spPr/>
      <dgm:t>
        <a:bodyPr/>
        <a:lstStyle/>
        <a:p>
          <a:endParaRPr lang="ru-RU"/>
        </a:p>
      </dgm:t>
    </dgm:pt>
    <dgm:pt modelId="{6278F6B5-5A39-4552-9578-4847C4A7CC51}" type="pres">
      <dgm:prSet presAssocID="{AE4F6ECA-86D0-4679-AF3D-E12F3CDD2657}" presName="hSp" presStyleCnt="0"/>
      <dgm:spPr/>
    </dgm:pt>
    <dgm:pt modelId="{718B2DFB-E66A-4D9A-8B51-4F497E52F6AD}" type="pres">
      <dgm:prSet presAssocID="{AE4F6ECA-86D0-4679-AF3D-E12F3CDD2657}" presName="vProcSp" presStyleCnt="0"/>
      <dgm:spPr/>
    </dgm:pt>
    <dgm:pt modelId="{1AC3A818-3D39-4B70-9674-7C75B89A53B0}" type="pres">
      <dgm:prSet presAssocID="{AE4F6ECA-86D0-4679-AF3D-E12F3CDD2657}" presName="vSp1" presStyleCnt="0"/>
      <dgm:spPr/>
    </dgm:pt>
    <dgm:pt modelId="{00CCB8B7-04A4-440F-BC83-12C7B57997FC}" type="pres">
      <dgm:prSet presAssocID="{AE4F6ECA-86D0-4679-AF3D-E12F3CDD2657}" presName="simulatedConn" presStyleLbl="solidFgAcc1" presStyleIdx="0" presStyleCnt="4"/>
      <dgm:spPr/>
    </dgm:pt>
    <dgm:pt modelId="{C71871C8-5359-42A6-8A23-E53080D9B77F}" type="pres">
      <dgm:prSet presAssocID="{AE4F6ECA-86D0-4679-AF3D-E12F3CDD2657}" presName="vSp2" presStyleCnt="0"/>
      <dgm:spPr/>
    </dgm:pt>
    <dgm:pt modelId="{C3701F0D-F794-4A48-973C-0AC7479EBBE0}" type="pres">
      <dgm:prSet presAssocID="{AE4F6ECA-86D0-4679-AF3D-E12F3CDD2657}" presName="sibTrans" presStyleCnt="0"/>
      <dgm:spPr/>
    </dgm:pt>
    <dgm:pt modelId="{6B19AD8B-4FFE-4C2D-ACE5-88B97B61EA67}" type="pres">
      <dgm:prSet presAssocID="{21FB68C2-F913-4B86-A999-260EF02033C6}" presName="compositeNode" presStyleCnt="0">
        <dgm:presLayoutVars>
          <dgm:bulletEnabled val="1"/>
        </dgm:presLayoutVars>
      </dgm:prSet>
      <dgm:spPr/>
    </dgm:pt>
    <dgm:pt modelId="{9E2BEF6F-F676-41F2-B047-D7552C79C576}" type="pres">
      <dgm:prSet presAssocID="{21FB68C2-F913-4B86-A999-260EF02033C6}" presName="bgRect" presStyleLbl="node1" presStyleIdx="1" presStyleCnt="5"/>
      <dgm:spPr/>
      <dgm:t>
        <a:bodyPr/>
        <a:lstStyle/>
        <a:p>
          <a:endParaRPr lang="ru-RU"/>
        </a:p>
      </dgm:t>
    </dgm:pt>
    <dgm:pt modelId="{582015F3-DB84-41A9-9F5E-2FF2FCD9954A}" type="pres">
      <dgm:prSet presAssocID="{21FB68C2-F913-4B86-A999-260EF02033C6}" presName="parentNode" presStyleLbl="node1" presStyleIdx="1" presStyleCnt="5">
        <dgm:presLayoutVars>
          <dgm:chMax val="0"/>
          <dgm:bulletEnabled val="1"/>
        </dgm:presLayoutVars>
      </dgm:prSet>
      <dgm:spPr/>
      <dgm:t>
        <a:bodyPr/>
        <a:lstStyle/>
        <a:p>
          <a:endParaRPr lang="ru-RU"/>
        </a:p>
      </dgm:t>
    </dgm:pt>
    <dgm:pt modelId="{8AC37F42-501D-4724-B15A-6E585D9BA282}" type="pres">
      <dgm:prSet presAssocID="{21FB68C2-F913-4B86-A999-260EF02033C6}" presName="childNode" presStyleLbl="node1" presStyleIdx="1" presStyleCnt="5">
        <dgm:presLayoutVars>
          <dgm:bulletEnabled val="1"/>
        </dgm:presLayoutVars>
      </dgm:prSet>
      <dgm:spPr/>
      <dgm:t>
        <a:bodyPr/>
        <a:lstStyle/>
        <a:p>
          <a:endParaRPr lang="ru-RU"/>
        </a:p>
      </dgm:t>
    </dgm:pt>
    <dgm:pt modelId="{3F74EF9C-ECD0-49C0-980A-BAAAD1557F8A}" type="pres">
      <dgm:prSet presAssocID="{6613F5F5-224F-43E3-BFB4-8D4228ED3143}" presName="hSp" presStyleCnt="0"/>
      <dgm:spPr/>
    </dgm:pt>
    <dgm:pt modelId="{774BBD17-3C14-447B-9F7E-99EB594BD25E}" type="pres">
      <dgm:prSet presAssocID="{6613F5F5-224F-43E3-BFB4-8D4228ED3143}" presName="vProcSp" presStyleCnt="0"/>
      <dgm:spPr/>
    </dgm:pt>
    <dgm:pt modelId="{BB940C2C-301A-4324-9BE0-0DAB8273A1D9}" type="pres">
      <dgm:prSet presAssocID="{6613F5F5-224F-43E3-BFB4-8D4228ED3143}" presName="vSp1" presStyleCnt="0"/>
      <dgm:spPr/>
    </dgm:pt>
    <dgm:pt modelId="{BDC7E874-86F6-43B6-A39C-6C86EAED8F3D}" type="pres">
      <dgm:prSet presAssocID="{6613F5F5-224F-43E3-BFB4-8D4228ED3143}" presName="simulatedConn" presStyleLbl="solidFgAcc1" presStyleIdx="1" presStyleCnt="4"/>
      <dgm:spPr/>
    </dgm:pt>
    <dgm:pt modelId="{49C703AD-AFA7-4982-B276-6F248551D078}" type="pres">
      <dgm:prSet presAssocID="{6613F5F5-224F-43E3-BFB4-8D4228ED3143}" presName="vSp2" presStyleCnt="0"/>
      <dgm:spPr/>
    </dgm:pt>
    <dgm:pt modelId="{DD14622F-1F26-482C-B89B-62069F8A1FBA}" type="pres">
      <dgm:prSet presAssocID="{6613F5F5-224F-43E3-BFB4-8D4228ED3143}" presName="sibTrans" presStyleCnt="0"/>
      <dgm:spPr/>
    </dgm:pt>
    <dgm:pt modelId="{3290F110-5C4A-4782-94E1-987F784688D1}" type="pres">
      <dgm:prSet presAssocID="{FA3595D9-62DA-4BEB-B67C-16FA54EC8513}" presName="compositeNode" presStyleCnt="0">
        <dgm:presLayoutVars>
          <dgm:bulletEnabled val="1"/>
        </dgm:presLayoutVars>
      </dgm:prSet>
      <dgm:spPr/>
    </dgm:pt>
    <dgm:pt modelId="{C66E953C-797F-4F6B-9114-9160EB7DA1CD}" type="pres">
      <dgm:prSet presAssocID="{FA3595D9-62DA-4BEB-B67C-16FA54EC8513}" presName="bgRect" presStyleLbl="node1" presStyleIdx="2" presStyleCnt="5"/>
      <dgm:spPr/>
      <dgm:t>
        <a:bodyPr/>
        <a:lstStyle/>
        <a:p>
          <a:endParaRPr lang="ru-RU"/>
        </a:p>
      </dgm:t>
    </dgm:pt>
    <dgm:pt modelId="{DBA9C9A8-6BC3-45D7-B2FC-D0EA153E7F8F}" type="pres">
      <dgm:prSet presAssocID="{FA3595D9-62DA-4BEB-B67C-16FA54EC8513}" presName="parentNode" presStyleLbl="node1" presStyleIdx="2" presStyleCnt="5">
        <dgm:presLayoutVars>
          <dgm:chMax val="0"/>
          <dgm:bulletEnabled val="1"/>
        </dgm:presLayoutVars>
      </dgm:prSet>
      <dgm:spPr/>
      <dgm:t>
        <a:bodyPr/>
        <a:lstStyle/>
        <a:p>
          <a:endParaRPr lang="ru-RU"/>
        </a:p>
      </dgm:t>
    </dgm:pt>
    <dgm:pt modelId="{41BC7AE8-782C-4D32-8192-C5674CB1E5B0}" type="pres">
      <dgm:prSet presAssocID="{FA3595D9-62DA-4BEB-B67C-16FA54EC8513}" presName="childNode" presStyleLbl="node1" presStyleIdx="2" presStyleCnt="5">
        <dgm:presLayoutVars>
          <dgm:bulletEnabled val="1"/>
        </dgm:presLayoutVars>
      </dgm:prSet>
      <dgm:spPr/>
      <dgm:t>
        <a:bodyPr/>
        <a:lstStyle/>
        <a:p>
          <a:endParaRPr lang="ru-RU"/>
        </a:p>
      </dgm:t>
    </dgm:pt>
    <dgm:pt modelId="{EB96FB1E-6A05-45DF-9776-206483BD492F}" type="pres">
      <dgm:prSet presAssocID="{86ED3649-BF04-4C05-A2C7-508688F664FE}" presName="hSp" presStyleCnt="0"/>
      <dgm:spPr/>
    </dgm:pt>
    <dgm:pt modelId="{46F24D13-FAF6-4036-A2DB-DB809CF97F9C}" type="pres">
      <dgm:prSet presAssocID="{86ED3649-BF04-4C05-A2C7-508688F664FE}" presName="vProcSp" presStyleCnt="0"/>
      <dgm:spPr/>
    </dgm:pt>
    <dgm:pt modelId="{D585D64F-6D31-4E1B-9B62-CA6F96A92B29}" type="pres">
      <dgm:prSet presAssocID="{86ED3649-BF04-4C05-A2C7-508688F664FE}" presName="vSp1" presStyleCnt="0"/>
      <dgm:spPr/>
    </dgm:pt>
    <dgm:pt modelId="{00BD3FC5-6950-4F41-8932-C7B8B774B833}" type="pres">
      <dgm:prSet presAssocID="{86ED3649-BF04-4C05-A2C7-508688F664FE}" presName="simulatedConn" presStyleLbl="solidFgAcc1" presStyleIdx="2" presStyleCnt="4"/>
      <dgm:spPr/>
    </dgm:pt>
    <dgm:pt modelId="{6CC78926-31D1-49BD-8599-09C3891291F5}" type="pres">
      <dgm:prSet presAssocID="{86ED3649-BF04-4C05-A2C7-508688F664FE}" presName="vSp2" presStyleCnt="0"/>
      <dgm:spPr/>
    </dgm:pt>
    <dgm:pt modelId="{EE21D1A6-903B-4E07-9C6F-7EB94BBF0F95}" type="pres">
      <dgm:prSet presAssocID="{86ED3649-BF04-4C05-A2C7-508688F664FE}" presName="sibTrans" presStyleCnt="0"/>
      <dgm:spPr/>
    </dgm:pt>
    <dgm:pt modelId="{E210A20B-F4F4-499F-B0E9-BCD0CFC46E4B}" type="pres">
      <dgm:prSet presAssocID="{329945CA-F85B-4638-9668-C12859CCC9CD}" presName="compositeNode" presStyleCnt="0">
        <dgm:presLayoutVars>
          <dgm:bulletEnabled val="1"/>
        </dgm:presLayoutVars>
      </dgm:prSet>
      <dgm:spPr/>
    </dgm:pt>
    <dgm:pt modelId="{7F38982E-EF2F-4339-A8DD-BF7FB258C0B7}" type="pres">
      <dgm:prSet presAssocID="{329945CA-F85B-4638-9668-C12859CCC9CD}" presName="bgRect" presStyleLbl="node1" presStyleIdx="3" presStyleCnt="5"/>
      <dgm:spPr/>
      <dgm:t>
        <a:bodyPr/>
        <a:lstStyle/>
        <a:p>
          <a:endParaRPr lang="ru-RU"/>
        </a:p>
      </dgm:t>
    </dgm:pt>
    <dgm:pt modelId="{26E8150E-0F44-4DEC-9FFE-917C2F55EF12}" type="pres">
      <dgm:prSet presAssocID="{329945CA-F85B-4638-9668-C12859CCC9CD}" presName="parentNode" presStyleLbl="node1" presStyleIdx="3" presStyleCnt="5">
        <dgm:presLayoutVars>
          <dgm:chMax val="0"/>
          <dgm:bulletEnabled val="1"/>
        </dgm:presLayoutVars>
      </dgm:prSet>
      <dgm:spPr/>
      <dgm:t>
        <a:bodyPr/>
        <a:lstStyle/>
        <a:p>
          <a:endParaRPr lang="ru-RU"/>
        </a:p>
      </dgm:t>
    </dgm:pt>
    <dgm:pt modelId="{704C45CC-EE86-468A-A203-DD6FB73505E9}" type="pres">
      <dgm:prSet presAssocID="{329945CA-F85B-4638-9668-C12859CCC9CD}" presName="childNode" presStyleLbl="node1" presStyleIdx="3" presStyleCnt="5">
        <dgm:presLayoutVars>
          <dgm:bulletEnabled val="1"/>
        </dgm:presLayoutVars>
      </dgm:prSet>
      <dgm:spPr/>
      <dgm:t>
        <a:bodyPr/>
        <a:lstStyle/>
        <a:p>
          <a:endParaRPr lang="ru-RU"/>
        </a:p>
      </dgm:t>
    </dgm:pt>
    <dgm:pt modelId="{3E892C39-C696-4C1B-B6F7-6C079A94C5BE}" type="pres">
      <dgm:prSet presAssocID="{6161118E-5E0F-43CB-BAB7-EAF836459D67}" presName="hSp" presStyleCnt="0"/>
      <dgm:spPr/>
    </dgm:pt>
    <dgm:pt modelId="{B5AC632B-E066-40D4-8352-F21C75F21777}" type="pres">
      <dgm:prSet presAssocID="{6161118E-5E0F-43CB-BAB7-EAF836459D67}" presName="vProcSp" presStyleCnt="0"/>
      <dgm:spPr/>
    </dgm:pt>
    <dgm:pt modelId="{299804A9-E97F-4ED8-8E6F-549A14F30E5A}" type="pres">
      <dgm:prSet presAssocID="{6161118E-5E0F-43CB-BAB7-EAF836459D67}" presName="vSp1" presStyleCnt="0"/>
      <dgm:spPr/>
    </dgm:pt>
    <dgm:pt modelId="{8F06330C-15D2-4027-811D-9B92314C1370}" type="pres">
      <dgm:prSet presAssocID="{6161118E-5E0F-43CB-BAB7-EAF836459D67}" presName="simulatedConn" presStyleLbl="solidFgAcc1" presStyleIdx="3" presStyleCnt="4"/>
      <dgm:spPr/>
    </dgm:pt>
    <dgm:pt modelId="{A0B0D58D-C194-4006-B135-1C423AB40586}" type="pres">
      <dgm:prSet presAssocID="{6161118E-5E0F-43CB-BAB7-EAF836459D67}" presName="vSp2" presStyleCnt="0"/>
      <dgm:spPr/>
    </dgm:pt>
    <dgm:pt modelId="{B482071D-512A-4DAA-AB2D-577D5694EEE2}" type="pres">
      <dgm:prSet presAssocID="{6161118E-5E0F-43CB-BAB7-EAF836459D67}" presName="sibTrans" presStyleCnt="0"/>
      <dgm:spPr/>
    </dgm:pt>
    <dgm:pt modelId="{F9AF506D-FBAA-470C-B697-07C4C03A846E}" type="pres">
      <dgm:prSet presAssocID="{45B1ADE8-343F-4995-A9D6-A9B386C2AE8A}" presName="compositeNode" presStyleCnt="0">
        <dgm:presLayoutVars>
          <dgm:bulletEnabled val="1"/>
        </dgm:presLayoutVars>
      </dgm:prSet>
      <dgm:spPr/>
    </dgm:pt>
    <dgm:pt modelId="{106BD44A-1751-4954-874E-A2BF77A845AF}" type="pres">
      <dgm:prSet presAssocID="{45B1ADE8-343F-4995-A9D6-A9B386C2AE8A}" presName="bgRect" presStyleLbl="node1" presStyleIdx="4" presStyleCnt="5"/>
      <dgm:spPr/>
      <dgm:t>
        <a:bodyPr/>
        <a:lstStyle/>
        <a:p>
          <a:endParaRPr lang="ru-RU"/>
        </a:p>
      </dgm:t>
    </dgm:pt>
    <dgm:pt modelId="{B22E6A29-C300-4BD0-B4FC-E55DF3A068B9}" type="pres">
      <dgm:prSet presAssocID="{45B1ADE8-343F-4995-A9D6-A9B386C2AE8A}" presName="parentNode" presStyleLbl="node1" presStyleIdx="4" presStyleCnt="5">
        <dgm:presLayoutVars>
          <dgm:chMax val="0"/>
          <dgm:bulletEnabled val="1"/>
        </dgm:presLayoutVars>
      </dgm:prSet>
      <dgm:spPr/>
      <dgm:t>
        <a:bodyPr/>
        <a:lstStyle/>
        <a:p>
          <a:endParaRPr lang="ru-RU"/>
        </a:p>
      </dgm:t>
    </dgm:pt>
    <dgm:pt modelId="{6F73FA00-B25F-4B03-A835-586A625BF965}" type="pres">
      <dgm:prSet presAssocID="{45B1ADE8-343F-4995-A9D6-A9B386C2AE8A}" presName="childNode" presStyleLbl="node1" presStyleIdx="4" presStyleCnt="5">
        <dgm:presLayoutVars>
          <dgm:bulletEnabled val="1"/>
        </dgm:presLayoutVars>
      </dgm:prSet>
      <dgm:spPr/>
      <dgm:t>
        <a:bodyPr/>
        <a:lstStyle/>
        <a:p>
          <a:endParaRPr lang="ru-RU"/>
        </a:p>
      </dgm:t>
    </dgm:pt>
  </dgm:ptLst>
  <dgm:cxnLst>
    <dgm:cxn modelId="{39BCB301-B97E-4E5B-9F54-4AF0771A40FD}" type="presOf" srcId="{6E2409BE-D78C-4A6F-9B5A-1FADCCA46DA4}" destId="{4E2765E6-F2AA-492C-B250-508EEB99B7EF}" srcOrd="1" destOrd="0" presId="urn:microsoft.com/office/officeart/2005/8/layout/hProcess7"/>
    <dgm:cxn modelId="{9E48080B-C2D2-4784-843E-0107C027EE4F}" type="presOf" srcId="{C0949701-F822-4799-B9E9-814C331385E5}" destId="{6F73FA00-B25F-4B03-A835-586A625BF965}" srcOrd="0" destOrd="0" presId="urn:microsoft.com/office/officeart/2005/8/layout/hProcess7"/>
    <dgm:cxn modelId="{35862515-699D-4AA3-A7B2-E3D429474DDD}" srcId="{21FB68C2-F913-4B86-A999-260EF02033C6}" destId="{7A9F8281-913D-4CB9-A34B-D13F279F5E43}" srcOrd="0" destOrd="0" parTransId="{BD1E967F-9BB8-409A-BF3A-1BB7685612DA}" sibTransId="{A529450F-F312-47AC-9CF1-F327A8B59136}"/>
    <dgm:cxn modelId="{FB458C82-3910-4B2C-AF35-15A7728CBB36}" srcId="{45B1ADE8-343F-4995-A9D6-A9B386C2AE8A}" destId="{C0949701-F822-4799-B9E9-814C331385E5}" srcOrd="0" destOrd="0" parTransId="{E1735A26-8F37-40FB-9916-72C3AB092756}" sibTransId="{DD3B3E98-2D59-411D-9FFE-12D89DE538D0}"/>
    <dgm:cxn modelId="{2835A432-14FA-4A6F-BE89-C8DA0DE08D25}" srcId="{FA3595D9-62DA-4BEB-B67C-16FA54EC8513}" destId="{C5CE979F-DC10-442E-A1E4-B9C34B3876BD}" srcOrd="0" destOrd="0" parTransId="{059DA5D1-9D27-41FE-8ADD-0946EF8B6F1E}" sibTransId="{0929E050-8F73-4702-8D88-B380CA019BC1}"/>
    <dgm:cxn modelId="{D120D9DF-AE1C-4FB9-8AA7-8B25C866862F}" type="presOf" srcId="{FA3595D9-62DA-4BEB-B67C-16FA54EC8513}" destId="{C66E953C-797F-4F6B-9114-9160EB7DA1CD}" srcOrd="0" destOrd="0" presId="urn:microsoft.com/office/officeart/2005/8/layout/hProcess7"/>
    <dgm:cxn modelId="{2E17AD85-BB2C-46D4-8116-B1B1FE2F1A04}" type="presOf" srcId="{329945CA-F85B-4638-9668-C12859CCC9CD}" destId="{26E8150E-0F44-4DEC-9FFE-917C2F55EF12}" srcOrd="1" destOrd="0" presId="urn:microsoft.com/office/officeart/2005/8/layout/hProcess7"/>
    <dgm:cxn modelId="{497B21B4-751A-4885-B795-E0A08A4BB543}" srcId="{F448029E-E494-43B5-AB39-FD233C8AAE64}" destId="{21FB68C2-F913-4B86-A999-260EF02033C6}" srcOrd="1" destOrd="0" parTransId="{668286A3-F7B8-44F9-8D50-045F39D94571}" sibTransId="{6613F5F5-224F-43E3-BFB4-8D4228ED3143}"/>
    <dgm:cxn modelId="{97CB26B9-364B-40A2-93DB-00C3298575FF}" type="presOf" srcId="{45B1ADE8-343F-4995-A9D6-A9B386C2AE8A}" destId="{106BD44A-1751-4954-874E-A2BF77A845AF}" srcOrd="0" destOrd="0" presId="urn:microsoft.com/office/officeart/2005/8/layout/hProcess7"/>
    <dgm:cxn modelId="{33E9708C-2F69-4100-8A48-91C68B550E7D}" type="presOf" srcId="{21FB68C2-F913-4B86-A999-260EF02033C6}" destId="{9E2BEF6F-F676-41F2-B047-D7552C79C576}" srcOrd="0" destOrd="0" presId="urn:microsoft.com/office/officeart/2005/8/layout/hProcess7"/>
    <dgm:cxn modelId="{09FD3F8C-547C-4C78-92C5-DF518DEF351C}" srcId="{F448029E-E494-43B5-AB39-FD233C8AAE64}" destId="{329945CA-F85B-4638-9668-C12859CCC9CD}" srcOrd="3" destOrd="0" parTransId="{F5B691D4-D8AF-48EA-B4D9-35AC0897312A}" sibTransId="{6161118E-5E0F-43CB-BAB7-EAF836459D67}"/>
    <dgm:cxn modelId="{E3B329E2-F8BC-49A0-96A1-10460088A19E}" srcId="{F448029E-E494-43B5-AB39-FD233C8AAE64}" destId="{6E2409BE-D78C-4A6F-9B5A-1FADCCA46DA4}" srcOrd="0" destOrd="0" parTransId="{D3167881-9FBA-403A-B70D-0541D698D5E5}" sibTransId="{AE4F6ECA-86D0-4679-AF3D-E12F3CDD2657}"/>
    <dgm:cxn modelId="{7D07A235-5AF3-480D-AA60-8CCCCAC8057F}" type="presOf" srcId="{FA3595D9-62DA-4BEB-B67C-16FA54EC8513}" destId="{DBA9C9A8-6BC3-45D7-B2FC-D0EA153E7F8F}" srcOrd="1" destOrd="0" presId="urn:microsoft.com/office/officeart/2005/8/layout/hProcess7"/>
    <dgm:cxn modelId="{07DD9D0F-D5C3-4FB4-B77D-BBE70C60B48A}" type="presOf" srcId="{17A3DA7B-A59D-4430-94D0-3F972C8C5E74}" destId="{475B1C4C-BD7E-4722-A183-C67829F81FFD}" srcOrd="0" destOrd="0" presId="urn:microsoft.com/office/officeart/2005/8/layout/hProcess7"/>
    <dgm:cxn modelId="{1600DD6C-46B9-40BE-8313-C6363358E3CF}" type="presOf" srcId="{6E2409BE-D78C-4A6F-9B5A-1FADCCA46DA4}" destId="{4D6CC152-8C74-4D13-8B56-2D1222EDC53C}" srcOrd="0" destOrd="0" presId="urn:microsoft.com/office/officeart/2005/8/layout/hProcess7"/>
    <dgm:cxn modelId="{5E4B7B9E-6DAC-44CB-ACDD-0E06F56F1DAB}" type="presOf" srcId="{7A9F8281-913D-4CB9-A34B-D13F279F5E43}" destId="{8AC37F42-501D-4724-B15A-6E585D9BA282}" srcOrd="0" destOrd="0" presId="urn:microsoft.com/office/officeart/2005/8/layout/hProcess7"/>
    <dgm:cxn modelId="{099B8A3C-6F60-4619-BE13-ADAA5FCD9D9E}" srcId="{6E2409BE-D78C-4A6F-9B5A-1FADCCA46DA4}" destId="{17A3DA7B-A59D-4430-94D0-3F972C8C5E74}" srcOrd="0" destOrd="0" parTransId="{780F91AF-ED49-45F8-9B8B-313216A7840E}" sibTransId="{CE7C15EC-2154-4AEA-A719-7F16B6754FA4}"/>
    <dgm:cxn modelId="{AC932EBA-2DDD-4229-8976-F4F93663889A}" type="presOf" srcId="{C5CE979F-DC10-442E-A1E4-B9C34B3876BD}" destId="{41BC7AE8-782C-4D32-8192-C5674CB1E5B0}" srcOrd="0" destOrd="0" presId="urn:microsoft.com/office/officeart/2005/8/layout/hProcess7"/>
    <dgm:cxn modelId="{606A46C3-5F57-4D4B-973F-284089B22C91}" type="presOf" srcId="{21FB68C2-F913-4B86-A999-260EF02033C6}" destId="{582015F3-DB84-41A9-9F5E-2FF2FCD9954A}" srcOrd="1" destOrd="0" presId="urn:microsoft.com/office/officeart/2005/8/layout/hProcess7"/>
    <dgm:cxn modelId="{946BE0A5-1BAC-4257-9AD3-173BFB1D69B3}" type="presOf" srcId="{D62580DB-82AF-4C0D-8B99-C11F98F15690}" destId="{704C45CC-EE86-468A-A203-DD6FB73505E9}" srcOrd="0" destOrd="0" presId="urn:microsoft.com/office/officeart/2005/8/layout/hProcess7"/>
    <dgm:cxn modelId="{5F9EA7BB-64FE-400B-80E9-190534156A5F}" srcId="{F448029E-E494-43B5-AB39-FD233C8AAE64}" destId="{45B1ADE8-343F-4995-A9D6-A9B386C2AE8A}" srcOrd="4" destOrd="0" parTransId="{4A46607A-7822-408C-A7A3-C6661ECD7B99}" sibTransId="{EEA8A652-0D2E-4EFE-B2BC-136015237412}"/>
    <dgm:cxn modelId="{8085B06E-1D6A-45F9-B98E-1372D9EA2D1D}" srcId="{329945CA-F85B-4638-9668-C12859CCC9CD}" destId="{D62580DB-82AF-4C0D-8B99-C11F98F15690}" srcOrd="0" destOrd="0" parTransId="{00E8EE03-9EA1-4EFB-9809-B88EDBD7D6F8}" sibTransId="{3F96B994-A47C-4DBC-A496-214A51B47F85}"/>
    <dgm:cxn modelId="{D7234E16-B1D8-463C-B52C-5D93ECCAD41C}" srcId="{F448029E-E494-43B5-AB39-FD233C8AAE64}" destId="{FA3595D9-62DA-4BEB-B67C-16FA54EC8513}" srcOrd="2" destOrd="0" parTransId="{36333738-EB66-4297-8629-2C31B6A41F55}" sibTransId="{86ED3649-BF04-4C05-A2C7-508688F664FE}"/>
    <dgm:cxn modelId="{761E097A-6259-4025-BF43-B14A4DC9E962}" type="presOf" srcId="{F448029E-E494-43B5-AB39-FD233C8AAE64}" destId="{29C295D5-1EAB-4A2B-9455-E468B82AAC09}" srcOrd="0" destOrd="0" presId="urn:microsoft.com/office/officeart/2005/8/layout/hProcess7"/>
    <dgm:cxn modelId="{5230A749-2CBA-4C24-95ED-0BB37678EC34}" type="presOf" srcId="{45B1ADE8-343F-4995-A9D6-A9B386C2AE8A}" destId="{B22E6A29-C300-4BD0-B4FC-E55DF3A068B9}" srcOrd="1" destOrd="0" presId="urn:microsoft.com/office/officeart/2005/8/layout/hProcess7"/>
    <dgm:cxn modelId="{866B32D3-D71B-4553-B7D5-07D4D65397C1}" type="presOf" srcId="{329945CA-F85B-4638-9668-C12859CCC9CD}" destId="{7F38982E-EF2F-4339-A8DD-BF7FB258C0B7}" srcOrd="0" destOrd="0" presId="urn:microsoft.com/office/officeart/2005/8/layout/hProcess7"/>
    <dgm:cxn modelId="{F5AA220D-AD92-4019-AC83-B293FB361845}" type="presParOf" srcId="{29C295D5-1EAB-4A2B-9455-E468B82AAC09}" destId="{FD64EE00-B65E-4C7C-B789-B0CF8899C0FE}" srcOrd="0" destOrd="0" presId="urn:microsoft.com/office/officeart/2005/8/layout/hProcess7"/>
    <dgm:cxn modelId="{6F3D3D41-A006-44C0-96C6-332363EBB4F7}" type="presParOf" srcId="{FD64EE00-B65E-4C7C-B789-B0CF8899C0FE}" destId="{4D6CC152-8C74-4D13-8B56-2D1222EDC53C}" srcOrd="0" destOrd="0" presId="urn:microsoft.com/office/officeart/2005/8/layout/hProcess7"/>
    <dgm:cxn modelId="{2352710C-D881-4FB3-9C2F-02DD87883757}" type="presParOf" srcId="{FD64EE00-B65E-4C7C-B789-B0CF8899C0FE}" destId="{4E2765E6-F2AA-492C-B250-508EEB99B7EF}" srcOrd="1" destOrd="0" presId="urn:microsoft.com/office/officeart/2005/8/layout/hProcess7"/>
    <dgm:cxn modelId="{3D7F367D-4A83-4C50-8042-A3BEF415AC75}" type="presParOf" srcId="{FD64EE00-B65E-4C7C-B789-B0CF8899C0FE}" destId="{475B1C4C-BD7E-4722-A183-C67829F81FFD}" srcOrd="2" destOrd="0" presId="urn:microsoft.com/office/officeart/2005/8/layout/hProcess7"/>
    <dgm:cxn modelId="{5EC00EAD-9B80-4FEA-90B4-5A790AFFC8D2}" type="presParOf" srcId="{29C295D5-1EAB-4A2B-9455-E468B82AAC09}" destId="{6278F6B5-5A39-4552-9578-4847C4A7CC51}" srcOrd="1" destOrd="0" presId="urn:microsoft.com/office/officeart/2005/8/layout/hProcess7"/>
    <dgm:cxn modelId="{65CF1B9F-B9D5-47CE-9514-CB5AD4319912}" type="presParOf" srcId="{29C295D5-1EAB-4A2B-9455-E468B82AAC09}" destId="{718B2DFB-E66A-4D9A-8B51-4F497E52F6AD}" srcOrd="2" destOrd="0" presId="urn:microsoft.com/office/officeart/2005/8/layout/hProcess7"/>
    <dgm:cxn modelId="{7529A421-F1EB-4699-A98D-5A88FC720A02}" type="presParOf" srcId="{718B2DFB-E66A-4D9A-8B51-4F497E52F6AD}" destId="{1AC3A818-3D39-4B70-9674-7C75B89A53B0}" srcOrd="0" destOrd="0" presId="urn:microsoft.com/office/officeart/2005/8/layout/hProcess7"/>
    <dgm:cxn modelId="{64E83E8E-1B6B-455C-89D6-646FE551E65C}" type="presParOf" srcId="{718B2DFB-E66A-4D9A-8B51-4F497E52F6AD}" destId="{00CCB8B7-04A4-440F-BC83-12C7B57997FC}" srcOrd="1" destOrd="0" presId="urn:microsoft.com/office/officeart/2005/8/layout/hProcess7"/>
    <dgm:cxn modelId="{B3348E14-5987-41A2-9E0F-FE640C0E6B24}" type="presParOf" srcId="{718B2DFB-E66A-4D9A-8B51-4F497E52F6AD}" destId="{C71871C8-5359-42A6-8A23-E53080D9B77F}" srcOrd="2" destOrd="0" presId="urn:microsoft.com/office/officeart/2005/8/layout/hProcess7"/>
    <dgm:cxn modelId="{09F4DA43-9354-40A9-A68C-AB9173C554F7}" type="presParOf" srcId="{29C295D5-1EAB-4A2B-9455-E468B82AAC09}" destId="{C3701F0D-F794-4A48-973C-0AC7479EBBE0}" srcOrd="3" destOrd="0" presId="urn:microsoft.com/office/officeart/2005/8/layout/hProcess7"/>
    <dgm:cxn modelId="{EEBECCA3-5BEE-4105-92B4-106C09CCF8FF}" type="presParOf" srcId="{29C295D5-1EAB-4A2B-9455-E468B82AAC09}" destId="{6B19AD8B-4FFE-4C2D-ACE5-88B97B61EA67}" srcOrd="4" destOrd="0" presId="urn:microsoft.com/office/officeart/2005/8/layout/hProcess7"/>
    <dgm:cxn modelId="{7B3AED2E-75EA-4E92-A09E-BC0D3A2B3671}" type="presParOf" srcId="{6B19AD8B-4FFE-4C2D-ACE5-88B97B61EA67}" destId="{9E2BEF6F-F676-41F2-B047-D7552C79C576}" srcOrd="0" destOrd="0" presId="urn:microsoft.com/office/officeart/2005/8/layout/hProcess7"/>
    <dgm:cxn modelId="{47DA561D-16A2-4FE8-BB7D-71FB94CFB4CA}" type="presParOf" srcId="{6B19AD8B-4FFE-4C2D-ACE5-88B97B61EA67}" destId="{582015F3-DB84-41A9-9F5E-2FF2FCD9954A}" srcOrd="1" destOrd="0" presId="urn:microsoft.com/office/officeart/2005/8/layout/hProcess7"/>
    <dgm:cxn modelId="{5D7E35F9-F471-48BF-B3B3-BAD0F42B0A83}" type="presParOf" srcId="{6B19AD8B-4FFE-4C2D-ACE5-88B97B61EA67}" destId="{8AC37F42-501D-4724-B15A-6E585D9BA282}" srcOrd="2" destOrd="0" presId="urn:microsoft.com/office/officeart/2005/8/layout/hProcess7"/>
    <dgm:cxn modelId="{6AE336B4-587C-4A9A-A59E-834FC011D9BF}" type="presParOf" srcId="{29C295D5-1EAB-4A2B-9455-E468B82AAC09}" destId="{3F74EF9C-ECD0-49C0-980A-BAAAD1557F8A}" srcOrd="5" destOrd="0" presId="urn:microsoft.com/office/officeart/2005/8/layout/hProcess7"/>
    <dgm:cxn modelId="{0EFDF42E-89EE-4045-8A7B-1243770B6327}" type="presParOf" srcId="{29C295D5-1EAB-4A2B-9455-E468B82AAC09}" destId="{774BBD17-3C14-447B-9F7E-99EB594BD25E}" srcOrd="6" destOrd="0" presId="urn:microsoft.com/office/officeart/2005/8/layout/hProcess7"/>
    <dgm:cxn modelId="{F1331F2B-4C82-4480-956D-BF643D8E7358}" type="presParOf" srcId="{774BBD17-3C14-447B-9F7E-99EB594BD25E}" destId="{BB940C2C-301A-4324-9BE0-0DAB8273A1D9}" srcOrd="0" destOrd="0" presId="urn:microsoft.com/office/officeart/2005/8/layout/hProcess7"/>
    <dgm:cxn modelId="{35C706C7-1550-47B5-A3F5-A512C9DF8EB2}" type="presParOf" srcId="{774BBD17-3C14-447B-9F7E-99EB594BD25E}" destId="{BDC7E874-86F6-43B6-A39C-6C86EAED8F3D}" srcOrd="1" destOrd="0" presId="urn:microsoft.com/office/officeart/2005/8/layout/hProcess7"/>
    <dgm:cxn modelId="{89982E26-9561-477C-95BF-0D38BF08C37A}" type="presParOf" srcId="{774BBD17-3C14-447B-9F7E-99EB594BD25E}" destId="{49C703AD-AFA7-4982-B276-6F248551D078}" srcOrd="2" destOrd="0" presId="urn:microsoft.com/office/officeart/2005/8/layout/hProcess7"/>
    <dgm:cxn modelId="{81D84F31-E6D9-4146-A895-881CC47C7C5C}" type="presParOf" srcId="{29C295D5-1EAB-4A2B-9455-E468B82AAC09}" destId="{DD14622F-1F26-482C-B89B-62069F8A1FBA}" srcOrd="7" destOrd="0" presId="urn:microsoft.com/office/officeart/2005/8/layout/hProcess7"/>
    <dgm:cxn modelId="{984BD56C-AFE2-4BEE-A8FF-579115ADDF4B}" type="presParOf" srcId="{29C295D5-1EAB-4A2B-9455-E468B82AAC09}" destId="{3290F110-5C4A-4782-94E1-987F784688D1}" srcOrd="8" destOrd="0" presId="urn:microsoft.com/office/officeart/2005/8/layout/hProcess7"/>
    <dgm:cxn modelId="{B396A117-153B-4828-8C5D-C82A6F860B4D}" type="presParOf" srcId="{3290F110-5C4A-4782-94E1-987F784688D1}" destId="{C66E953C-797F-4F6B-9114-9160EB7DA1CD}" srcOrd="0" destOrd="0" presId="urn:microsoft.com/office/officeart/2005/8/layout/hProcess7"/>
    <dgm:cxn modelId="{3CBF9FAC-6257-49ED-A730-74D048AEE07C}" type="presParOf" srcId="{3290F110-5C4A-4782-94E1-987F784688D1}" destId="{DBA9C9A8-6BC3-45D7-B2FC-D0EA153E7F8F}" srcOrd="1" destOrd="0" presId="urn:microsoft.com/office/officeart/2005/8/layout/hProcess7"/>
    <dgm:cxn modelId="{6FB18A4D-A50D-4F65-9A28-DF2F0E2B4A30}" type="presParOf" srcId="{3290F110-5C4A-4782-94E1-987F784688D1}" destId="{41BC7AE8-782C-4D32-8192-C5674CB1E5B0}" srcOrd="2" destOrd="0" presId="urn:microsoft.com/office/officeart/2005/8/layout/hProcess7"/>
    <dgm:cxn modelId="{DD59A1D0-DC9C-42DD-8139-1ED34C88C995}" type="presParOf" srcId="{29C295D5-1EAB-4A2B-9455-E468B82AAC09}" destId="{EB96FB1E-6A05-45DF-9776-206483BD492F}" srcOrd="9" destOrd="0" presId="urn:microsoft.com/office/officeart/2005/8/layout/hProcess7"/>
    <dgm:cxn modelId="{815A28AC-F4E1-41EC-92AB-6D2AB911861C}" type="presParOf" srcId="{29C295D5-1EAB-4A2B-9455-E468B82AAC09}" destId="{46F24D13-FAF6-4036-A2DB-DB809CF97F9C}" srcOrd="10" destOrd="0" presId="urn:microsoft.com/office/officeart/2005/8/layout/hProcess7"/>
    <dgm:cxn modelId="{ACD1CE59-B3D8-40F8-9E8D-D2267F48E204}" type="presParOf" srcId="{46F24D13-FAF6-4036-A2DB-DB809CF97F9C}" destId="{D585D64F-6D31-4E1B-9B62-CA6F96A92B29}" srcOrd="0" destOrd="0" presId="urn:microsoft.com/office/officeart/2005/8/layout/hProcess7"/>
    <dgm:cxn modelId="{678EF52D-D444-4E22-ABC9-1B67FFF71102}" type="presParOf" srcId="{46F24D13-FAF6-4036-A2DB-DB809CF97F9C}" destId="{00BD3FC5-6950-4F41-8932-C7B8B774B833}" srcOrd="1" destOrd="0" presId="urn:microsoft.com/office/officeart/2005/8/layout/hProcess7"/>
    <dgm:cxn modelId="{8B6B260E-A258-4A00-B728-B3108C1D44F3}" type="presParOf" srcId="{46F24D13-FAF6-4036-A2DB-DB809CF97F9C}" destId="{6CC78926-31D1-49BD-8599-09C3891291F5}" srcOrd="2" destOrd="0" presId="urn:microsoft.com/office/officeart/2005/8/layout/hProcess7"/>
    <dgm:cxn modelId="{5AA9B48C-D340-4D3D-83AC-421F61A2703F}" type="presParOf" srcId="{29C295D5-1EAB-4A2B-9455-E468B82AAC09}" destId="{EE21D1A6-903B-4E07-9C6F-7EB94BBF0F95}" srcOrd="11" destOrd="0" presId="urn:microsoft.com/office/officeart/2005/8/layout/hProcess7"/>
    <dgm:cxn modelId="{DB83093B-54C5-43E0-AE18-849107579A6A}" type="presParOf" srcId="{29C295D5-1EAB-4A2B-9455-E468B82AAC09}" destId="{E210A20B-F4F4-499F-B0E9-BCD0CFC46E4B}" srcOrd="12" destOrd="0" presId="urn:microsoft.com/office/officeart/2005/8/layout/hProcess7"/>
    <dgm:cxn modelId="{ED685383-B7E1-4673-85D2-A370D8D4A61A}" type="presParOf" srcId="{E210A20B-F4F4-499F-B0E9-BCD0CFC46E4B}" destId="{7F38982E-EF2F-4339-A8DD-BF7FB258C0B7}" srcOrd="0" destOrd="0" presId="urn:microsoft.com/office/officeart/2005/8/layout/hProcess7"/>
    <dgm:cxn modelId="{F51D841E-1AAC-4FBD-9D13-1C0F06ED7897}" type="presParOf" srcId="{E210A20B-F4F4-499F-B0E9-BCD0CFC46E4B}" destId="{26E8150E-0F44-4DEC-9FFE-917C2F55EF12}" srcOrd="1" destOrd="0" presId="urn:microsoft.com/office/officeart/2005/8/layout/hProcess7"/>
    <dgm:cxn modelId="{A0E45E04-105C-4BDF-8FCE-8FC12BA44180}" type="presParOf" srcId="{E210A20B-F4F4-499F-B0E9-BCD0CFC46E4B}" destId="{704C45CC-EE86-468A-A203-DD6FB73505E9}" srcOrd="2" destOrd="0" presId="urn:microsoft.com/office/officeart/2005/8/layout/hProcess7"/>
    <dgm:cxn modelId="{ED761D52-20E9-4F31-A560-AC0BE600B029}" type="presParOf" srcId="{29C295D5-1EAB-4A2B-9455-E468B82AAC09}" destId="{3E892C39-C696-4C1B-B6F7-6C079A94C5BE}" srcOrd="13" destOrd="0" presId="urn:microsoft.com/office/officeart/2005/8/layout/hProcess7"/>
    <dgm:cxn modelId="{8725E9AA-A517-42F8-BAE5-912F51914028}" type="presParOf" srcId="{29C295D5-1EAB-4A2B-9455-E468B82AAC09}" destId="{B5AC632B-E066-40D4-8352-F21C75F21777}" srcOrd="14" destOrd="0" presId="urn:microsoft.com/office/officeart/2005/8/layout/hProcess7"/>
    <dgm:cxn modelId="{F34A896D-BFEE-467B-846D-FB6DD8E1A48A}" type="presParOf" srcId="{B5AC632B-E066-40D4-8352-F21C75F21777}" destId="{299804A9-E97F-4ED8-8E6F-549A14F30E5A}" srcOrd="0" destOrd="0" presId="urn:microsoft.com/office/officeart/2005/8/layout/hProcess7"/>
    <dgm:cxn modelId="{6ACA70A6-99B4-44A6-A29D-F5DD32CC43B7}" type="presParOf" srcId="{B5AC632B-E066-40D4-8352-F21C75F21777}" destId="{8F06330C-15D2-4027-811D-9B92314C1370}" srcOrd="1" destOrd="0" presId="urn:microsoft.com/office/officeart/2005/8/layout/hProcess7"/>
    <dgm:cxn modelId="{53244937-029F-4463-AD0E-A07A68DE16AE}" type="presParOf" srcId="{B5AC632B-E066-40D4-8352-F21C75F21777}" destId="{A0B0D58D-C194-4006-B135-1C423AB40586}" srcOrd="2" destOrd="0" presId="urn:microsoft.com/office/officeart/2005/8/layout/hProcess7"/>
    <dgm:cxn modelId="{01F1BA26-0951-41A1-96B7-FE68C6907410}" type="presParOf" srcId="{29C295D5-1EAB-4A2B-9455-E468B82AAC09}" destId="{B482071D-512A-4DAA-AB2D-577D5694EEE2}" srcOrd="15" destOrd="0" presId="urn:microsoft.com/office/officeart/2005/8/layout/hProcess7"/>
    <dgm:cxn modelId="{22079D8E-0930-495E-A3B5-E4016E56EE0E}" type="presParOf" srcId="{29C295D5-1EAB-4A2B-9455-E468B82AAC09}" destId="{F9AF506D-FBAA-470C-B697-07C4C03A846E}" srcOrd="16" destOrd="0" presId="urn:microsoft.com/office/officeart/2005/8/layout/hProcess7"/>
    <dgm:cxn modelId="{4BE16FCE-F0AC-44A6-BC49-37FF23AF1B07}" type="presParOf" srcId="{F9AF506D-FBAA-470C-B697-07C4C03A846E}" destId="{106BD44A-1751-4954-874E-A2BF77A845AF}" srcOrd="0" destOrd="0" presId="urn:microsoft.com/office/officeart/2005/8/layout/hProcess7"/>
    <dgm:cxn modelId="{29B601A3-891F-4989-A43F-F83537338B3F}" type="presParOf" srcId="{F9AF506D-FBAA-470C-B697-07C4C03A846E}" destId="{B22E6A29-C300-4BD0-B4FC-E55DF3A068B9}" srcOrd="1" destOrd="0" presId="urn:microsoft.com/office/officeart/2005/8/layout/hProcess7"/>
    <dgm:cxn modelId="{905240ED-85D0-4F61-9640-193E76C44F3F}" type="presParOf" srcId="{F9AF506D-FBAA-470C-B697-07C4C03A846E}" destId="{6F73FA00-B25F-4B03-A835-586A625BF965}" srcOrd="2" destOrd="0" presId="urn:microsoft.com/office/officeart/2005/8/layout/hProcess7"/>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96F71E-AB4D-44F4-8262-03C9BF5041D8}" type="datetimeFigureOut">
              <a:rPr lang="ru-RU" smtClean="0"/>
              <a:pPr/>
              <a:t>12.01.2013</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C6AFDE-0777-4546-9E6E-54DA3A07DB4C}"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4D711F1-5D12-4A27-BC76-73A2C2D14D66}" type="datetimeFigureOut">
              <a:rPr lang="ru-RU" smtClean="0"/>
              <a:pPr/>
              <a:t>12.01.2013</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3791A4F8-30BF-4D4A-BAE9-D914B41D8ED7}"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D711F1-5D12-4A27-BC76-73A2C2D14D66}" type="datetimeFigureOut">
              <a:rPr lang="ru-RU" smtClean="0"/>
              <a:pPr/>
              <a:t>12.01.2013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791A4F8-30BF-4D4A-BAE9-D914B41D8ED7}"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0"/>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4D711F1-5D12-4A27-BC76-73A2C2D14D66}" type="datetimeFigureOut">
              <a:rPr lang="ru-RU" smtClean="0"/>
              <a:pPr/>
              <a:t>12.01.2013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3791A4F8-30BF-4D4A-BAE9-D914B41D8ED7}"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4D711F1-5D12-4A27-BC76-73A2C2D14D66}" type="datetimeFigureOut">
              <a:rPr lang="ru-RU" smtClean="0"/>
              <a:pPr/>
              <a:t>12.01.2013</a:t>
            </a:fld>
            <a:endParaRPr lang="ru-RU" dirty="0"/>
          </a:p>
        </p:txBody>
      </p:sp>
      <p:sp>
        <p:nvSpPr>
          <p:cNvPr id="9" name="Номер слайда 8"/>
          <p:cNvSpPr>
            <a:spLocks noGrp="1"/>
          </p:cNvSpPr>
          <p:nvPr>
            <p:ph type="sldNum" sz="quarter" idx="15"/>
          </p:nvPr>
        </p:nvSpPr>
        <p:spPr/>
        <p:txBody>
          <a:bodyPr rtlCol="0"/>
          <a:lstStyle/>
          <a:p>
            <a:fld id="{3791A4F8-30BF-4D4A-BAE9-D914B41D8ED7}"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4D711F1-5D12-4A27-BC76-73A2C2D14D66}" type="datetimeFigureOut">
              <a:rPr lang="ru-RU" smtClean="0"/>
              <a:pPr/>
              <a:t>12.01.2013</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3791A4F8-30BF-4D4A-BAE9-D914B41D8ED7}"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4D711F1-5D12-4A27-BC76-73A2C2D14D66}" type="datetimeFigureOut">
              <a:rPr lang="ru-RU" smtClean="0"/>
              <a:pPr/>
              <a:t>12.01.2013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3791A4F8-30BF-4D4A-BAE9-D914B41D8ED7}"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4D711F1-5D12-4A27-BC76-73A2C2D14D66}" type="datetimeFigureOut">
              <a:rPr lang="ru-RU" smtClean="0"/>
              <a:pPr/>
              <a:t>12.01.2013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3791A4F8-30BF-4D4A-BAE9-D914B41D8ED7}"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4D711F1-5D12-4A27-BC76-73A2C2D14D66}" type="datetimeFigureOut">
              <a:rPr lang="ru-RU" smtClean="0"/>
              <a:pPr/>
              <a:t>12.01.2013</a:t>
            </a:fld>
            <a:endParaRPr lang="ru-RU" dirty="0"/>
          </a:p>
        </p:txBody>
      </p:sp>
      <p:sp>
        <p:nvSpPr>
          <p:cNvPr id="7" name="Номер слайда 6"/>
          <p:cNvSpPr>
            <a:spLocks noGrp="1"/>
          </p:cNvSpPr>
          <p:nvPr>
            <p:ph type="sldNum" sz="quarter" idx="11"/>
          </p:nvPr>
        </p:nvSpPr>
        <p:spPr/>
        <p:txBody>
          <a:bodyPr rtlCol="0"/>
          <a:lstStyle/>
          <a:p>
            <a:fld id="{3791A4F8-30BF-4D4A-BAE9-D914B41D8ED7}"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4D711F1-5D12-4A27-BC76-73A2C2D14D66}" type="datetimeFigureOut">
              <a:rPr lang="ru-RU" smtClean="0"/>
              <a:pPr/>
              <a:t>12.01.2013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3791A4F8-30BF-4D4A-BAE9-D914B41D8ED7}"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4D711F1-5D12-4A27-BC76-73A2C2D14D66}" type="datetimeFigureOut">
              <a:rPr lang="ru-RU" smtClean="0"/>
              <a:pPr/>
              <a:t>12.01.2013</a:t>
            </a:fld>
            <a:endParaRPr lang="ru-RU" dirty="0"/>
          </a:p>
        </p:txBody>
      </p:sp>
      <p:sp>
        <p:nvSpPr>
          <p:cNvPr id="22" name="Номер слайда 21"/>
          <p:cNvSpPr>
            <a:spLocks noGrp="1"/>
          </p:cNvSpPr>
          <p:nvPr>
            <p:ph type="sldNum" sz="quarter" idx="15"/>
          </p:nvPr>
        </p:nvSpPr>
        <p:spPr/>
        <p:txBody>
          <a:bodyPr rtlCol="0"/>
          <a:lstStyle/>
          <a:p>
            <a:fld id="{3791A4F8-30BF-4D4A-BAE9-D914B41D8ED7}"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4D711F1-5D12-4A27-BC76-73A2C2D14D66}" type="datetimeFigureOut">
              <a:rPr lang="ru-RU" smtClean="0"/>
              <a:pPr/>
              <a:t>12.01.2013</a:t>
            </a:fld>
            <a:endParaRPr lang="ru-RU" dirty="0"/>
          </a:p>
        </p:txBody>
      </p:sp>
      <p:sp>
        <p:nvSpPr>
          <p:cNvPr id="18" name="Номер слайда 17"/>
          <p:cNvSpPr>
            <a:spLocks noGrp="1"/>
          </p:cNvSpPr>
          <p:nvPr>
            <p:ph type="sldNum" sz="quarter" idx="11"/>
          </p:nvPr>
        </p:nvSpPr>
        <p:spPr/>
        <p:txBody>
          <a:bodyPr rtlCol="0"/>
          <a:lstStyle/>
          <a:p>
            <a:fld id="{3791A4F8-30BF-4D4A-BAE9-D914B41D8ED7}"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gradFill flip="none" rotWithShape="1">
          <a:gsLst>
            <a:gs pos="0">
              <a:schemeClr val="accent1">
                <a:lumMod val="40000"/>
                <a:lumOff val="60000"/>
                <a:alpha val="83000"/>
              </a:schemeClr>
            </a:gs>
            <a:gs pos="40000">
              <a:schemeClr val="bg1">
                <a:tint val="90000"/>
                <a:shade val="90000"/>
                <a:satMod val="120000"/>
              </a:schemeClr>
            </a:gs>
            <a:gs pos="100000">
              <a:schemeClr val="bg1">
                <a:tint val="50000"/>
              </a:schemeClr>
            </a:gs>
            <a:gs pos="100000">
              <a:schemeClr val="bg1">
                <a:tint val="50000"/>
              </a:schemeClr>
            </a:gs>
            <a:gs pos="100000">
              <a:schemeClr val="bg1">
                <a:tint val="50000"/>
              </a:schemeClr>
            </a:gs>
          </a:gsLst>
          <a:lin ang="7800000" scaled="0"/>
          <a:tileRect/>
        </a:grad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D711F1-5D12-4A27-BC76-73A2C2D14D66}" type="datetimeFigureOut">
              <a:rPr lang="ru-RU" smtClean="0"/>
              <a:pPr/>
              <a:t>12.01.2013</a:t>
            </a:fld>
            <a:endParaRPr lang="ru-RU" dirty="0"/>
          </a:p>
        </p:txBody>
      </p:sp>
      <p:sp>
        <p:nvSpPr>
          <p:cNvPr id="3" name="Нижний колонтитул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791A4F8-30BF-4D4A-BAE9-D914B41D8ED7}"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14546" y="2285992"/>
            <a:ext cx="6172200" cy="1285884"/>
          </a:xfrm>
        </p:spPr>
        <p:txBody>
          <a:bodyPr>
            <a:noAutofit/>
          </a:bodyPr>
          <a:lstStyle/>
          <a:p>
            <a:pPr algn="ctr"/>
            <a:r>
              <a:rPr lang="uk-UA" sz="5400"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Комп</a:t>
            </a:r>
            <a:r>
              <a:rPr lang="en-US" sz="5400"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a:t>
            </a:r>
            <a:r>
              <a:rPr lang="uk-UA" sz="5400"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ютерна</a:t>
            </a:r>
            <a:r>
              <a:rPr lang="uk-UA" sz="4400" i="1" dirty="0" smtClean="0">
                <a:solidFill>
                  <a:schemeClr val="bg1">
                    <a:lumMod val="50000"/>
                  </a:schemeClr>
                </a:solidFill>
                <a:effectLst>
                  <a:outerShdw blurRad="38100" dist="38100" dir="2700000" algn="tl">
                    <a:srgbClr val="000000">
                      <a:alpha val="43137"/>
                    </a:srgbClr>
                  </a:outerShdw>
                </a:effectLst>
              </a:rPr>
              <a:t> </a:t>
            </a:r>
            <a:r>
              <a:rPr lang="uk-UA" sz="5400"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rPr>
              <a:t>графіка</a:t>
            </a:r>
            <a:endParaRPr lang="ru-RU" sz="5400"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n-lt"/>
              <a:ea typeface="+mn-ea"/>
              <a:cs typeface="+mn-cs"/>
            </a:endParaRPr>
          </a:p>
        </p:txBody>
      </p:sp>
      <p:sp>
        <p:nvSpPr>
          <p:cNvPr id="3" name="Подзаголовок 2"/>
          <p:cNvSpPr>
            <a:spLocks noGrp="1"/>
          </p:cNvSpPr>
          <p:nvPr>
            <p:ph type="subTitle" idx="1"/>
          </p:nvPr>
        </p:nvSpPr>
        <p:spPr>
          <a:xfrm>
            <a:off x="3214678" y="3929066"/>
            <a:ext cx="4214826" cy="711694"/>
          </a:xfrm>
        </p:spPr>
        <p:style>
          <a:lnRef idx="1">
            <a:schemeClr val="accent2"/>
          </a:lnRef>
          <a:fillRef idx="2">
            <a:schemeClr val="accent2"/>
          </a:fillRef>
          <a:effectRef idx="1">
            <a:schemeClr val="accent2"/>
          </a:effectRef>
          <a:fontRef idx="minor">
            <a:schemeClr val="dk1"/>
          </a:fontRef>
        </p:style>
        <p:txBody>
          <a:bodyPr/>
          <a:lstStyle/>
          <a:p>
            <a:pPr algn="ctr"/>
            <a:r>
              <a:rPr lang="uk-UA" dirty="0" smtClean="0"/>
              <a:t>Розділ 26. Основні поняття та засоби комп'ютерної графіки</a:t>
            </a:r>
            <a:endParaRPr lang="ru-RU" dirty="0"/>
          </a:p>
        </p:txBody>
      </p:sp>
      <p:sp>
        <p:nvSpPr>
          <p:cNvPr id="4" name="TextBox 3"/>
          <p:cNvSpPr txBox="1"/>
          <p:nvPr/>
        </p:nvSpPr>
        <p:spPr>
          <a:xfrm>
            <a:off x="5715008" y="285728"/>
            <a:ext cx="2571768" cy="369332"/>
          </a:xfrm>
          <a:prstGeom prst="rect">
            <a:avLst/>
          </a:prstGeom>
          <a:noFill/>
        </p:spPr>
        <p:txBody>
          <a:bodyPr wrap="square" rtlCol="0">
            <a:spAutoFit/>
          </a:bodyPr>
          <a:lstStyle/>
          <a:p>
            <a:pPr algn="r"/>
            <a:r>
              <a:rPr lang="uk-UA" dirty="0" smtClean="0"/>
              <a:t>Інформатика 9 клас</a:t>
            </a:r>
            <a:endParaRPr lang="ru-RU" dirty="0"/>
          </a:p>
        </p:txBody>
      </p:sp>
      <p:sp>
        <p:nvSpPr>
          <p:cNvPr id="5" name="Прямоугольник 4"/>
          <p:cNvSpPr/>
          <p:nvPr/>
        </p:nvSpPr>
        <p:spPr>
          <a:xfrm>
            <a:off x="2857488" y="4826675"/>
            <a:ext cx="5143536"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defPPr>
              <a:defRPr lang="ru-RU"/>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fontAlgn="auto">
              <a:spcBef>
                <a:spcPts val="0"/>
              </a:spcBef>
              <a:spcAft>
                <a:spcPts val="0"/>
              </a:spcAft>
              <a:defRPr/>
            </a:pPr>
            <a:r>
              <a:rPr lang="uk-UA" b="1" dirty="0">
                <a:effectLst>
                  <a:outerShdw blurRad="38100" dist="38100" dir="2700000" algn="tl">
                    <a:srgbClr val="000000">
                      <a:alpha val="43137"/>
                    </a:srgbClr>
                  </a:outerShdw>
                </a:effectLst>
              </a:rPr>
              <a:t>Навчальна презентація </a:t>
            </a:r>
            <a:endParaRPr lang="uk-UA"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b="1" dirty="0" smtClean="0">
                <a:effectLst>
                  <a:outerShdw blurRad="38100" dist="38100" dir="2700000" algn="tl">
                    <a:srgbClr val="000000">
                      <a:alpha val="43137"/>
                    </a:srgbClr>
                  </a:outerShdw>
                </a:effectLst>
              </a:rPr>
              <a:t>з  </a:t>
            </a:r>
            <a:r>
              <a:rPr lang="uk-UA" b="1" dirty="0">
                <a:effectLst>
                  <a:outerShdw blurRad="38100" dist="38100" dir="2700000" algn="tl">
                    <a:srgbClr val="000000">
                      <a:alpha val="43137"/>
                    </a:srgbClr>
                  </a:outerShdw>
                </a:effectLst>
              </a:rPr>
              <a:t>інформатики для 9 </a:t>
            </a:r>
            <a:r>
              <a:rPr lang="uk-UA" b="1" dirty="0" smtClean="0">
                <a:effectLst>
                  <a:outerShdw blurRad="38100" dist="38100" dir="2700000" algn="tl">
                    <a:srgbClr val="000000">
                      <a:alpha val="43137"/>
                    </a:srgbClr>
                  </a:outerShdw>
                </a:effectLst>
              </a:rPr>
              <a:t>класу</a:t>
            </a:r>
            <a:endParaRPr lang="en-US"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i="1" dirty="0" smtClean="0"/>
              <a:t>Підготовлена та </a:t>
            </a:r>
            <a:r>
              <a:rPr lang="uk-UA" i="1" dirty="0" err="1"/>
              <a:t>в</a:t>
            </a:r>
            <a:r>
              <a:rPr lang="uk-UA" i="1" dirty="0" err="1" smtClean="0"/>
              <a:t>ідкорегована</a:t>
            </a:r>
            <a:r>
              <a:rPr lang="uk-UA" i="1" dirty="0" smtClean="0"/>
              <a:t> вчителем </a:t>
            </a:r>
          </a:p>
          <a:p>
            <a:pPr algn="ctr" fontAlgn="auto">
              <a:spcBef>
                <a:spcPts val="0"/>
              </a:spcBef>
              <a:spcAft>
                <a:spcPts val="0"/>
              </a:spcAft>
              <a:defRPr/>
            </a:pPr>
            <a:r>
              <a:rPr lang="uk-UA" i="1" dirty="0" smtClean="0"/>
              <a:t>інформатики Бережанської гімназії  </a:t>
            </a:r>
            <a:r>
              <a:rPr lang="uk-UA" i="1" dirty="0" err="1" smtClean="0"/>
              <a:t>ім.Б.Лепкого</a:t>
            </a:r>
            <a:endParaRPr lang="uk-UA" i="1" dirty="0" smtClean="0"/>
          </a:p>
          <a:p>
            <a:pPr algn="ctr" fontAlgn="auto">
              <a:spcBef>
                <a:spcPts val="0"/>
              </a:spcBef>
              <a:spcAft>
                <a:spcPts val="0"/>
              </a:spcAft>
              <a:defRPr/>
            </a:pPr>
            <a:r>
              <a:rPr lang="uk-UA" i="1" dirty="0" smtClean="0"/>
              <a:t>Цідило Я.Й.</a:t>
            </a:r>
            <a:endParaRPr lang="uk-UA" i="1" dirty="0"/>
          </a:p>
        </p:txBody>
      </p:sp>
    </p:spTree>
  </p:cSld>
  <p:clrMapOvr>
    <a:masterClrMapping/>
  </p:clrMapOvr>
  <p:transition advTm="4000">
    <p:cover dir="ru"/>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1670" y="0"/>
            <a:ext cx="6100762" cy="785818"/>
          </a:xfrm>
        </p:spPr>
        <p:txBody>
          <a:bodyPr>
            <a:normAutofit fontScale="90000"/>
          </a:bodyPr>
          <a:lstStyle/>
          <a:p>
            <a:pPr algn="ctr"/>
            <a:r>
              <a:rPr lang="uk-UA" sz="4800" i="1" dirty="0" smtClean="0">
                <a:solidFill>
                  <a:schemeClr val="bg1">
                    <a:lumMod val="50000"/>
                  </a:schemeClr>
                </a:solidFill>
                <a:effectLst>
                  <a:outerShdw blurRad="38100" dist="38100" dir="2700000" algn="tl">
                    <a:srgbClr val="000000">
                      <a:alpha val="43137"/>
                    </a:srgbClr>
                  </a:outerShdw>
                </a:effectLst>
              </a:rPr>
              <a:t>Векторна графіка</a:t>
            </a:r>
            <a:endParaRPr lang="ru-RU" sz="4800" i="1" dirty="0">
              <a:solidFill>
                <a:schemeClr val="bg1">
                  <a:lumMod val="50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714480" y="785794"/>
            <a:ext cx="6743720" cy="1928826"/>
          </a:xfrm>
        </p:spPr>
        <p:txBody>
          <a:bodyPr>
            <a:normAutofit lnSpcReduction="10000"/>
          </a:bodyPr>
          <a:lstStyle/>
          <a:p>
            <a:pPr algn="ctr"/>
            <a:r>
              <a:rPr lang="uk-UA" dirty="0" smtClean="0">
                <a:solidFill>
                  <a:schemeClr val="tx1"/>
                </a:solidFill>
              </a:rPr>
              <a:t>У </a:t>
            </a:r>
            <a:r>
              <a:rPr lang="uk-UA" i="1" dirty="0" smtClean="0">
                <a:solidFill>
                  <a:schemeClr val="tx1"/>
                </a:solidFill>
              </a:rPr>
              <a:t>векторній графіці </a:t>
            </a:r>
            <a:r>
              <a:rPr lang="uk-UA" dirty="0" smtClean="0">
                <a:solidFill>
                  <a:schemeClr val="tx1"/>
                </a:solidFill>
              </a:rPr>
              <a:t>зображення будується як аплікації з окремих базових об'єктів: відрізків, кривих, прямокутників, овалів тощо. </a:t>
            </a:r>
          </a:p>
          <a:p>
            <a:pPr algn="ctr"/>
            <a:r>
              <a:rPr lang="uk-UA" dirty="0" smtClean="0">
                <a:solidFill>
                  <a:schemeClr val="tx1"/>
                </a:solidFill>
              </a:rPr>
              <a:t>Векторні графічні зображення широко використовуються тоді, коли важливим є наявність ясних і чітких контурів: у картографії, при створенні логотипів і схем, в інженерній графіці тощо.</a:t>
            </a:r>
            <a:endParaRPr lang="ru-RU" dirty="0">
              <a:solidFill>
                <a:schemeClr val="tx1"/>
              </a:solidFill>
            </a:endParaRPr>
          </a:p>
        </p:txBody>
      </p:sp>
      <p:sp>
        <p:nvSpPr>
          <p:cNvPr id="4" name="AutoShape 4"/>
          <p:cNvSpPr>
            <a:spLocks noChangeArrowheads="1"/>
          </p:cNvSpPr>
          <p:nvPr/>
        </p:nvSpPr>
        <p:spPr bwMode="auto">
          <a:xfrm>
            <a:off x="5143504" y="5143512"/>
            <a:ext cx="2517768" cy="1571636"/>
          </a:xfrm>
          <a:prstGeom prst="ellipseRibbon2">
            <a:avLst>
              <a:gd name="adj1" fmla="val 25000"/>
              <a:gd name="adj2" fmla="val 50000"/>
              <a:gd name="adj3" fmla="val 12500"/>
            </a:avLst>
          </a:prstGeom>
          <a:gradFill rotWithShape="1">
            <a:gsLst>
              <a:gs pos="0">
                <a:srgbClr val="FF99CC">
                  <a:alpha val="53999"/>
                </a:srgbClr>
              </a:gs>
              <a:gs pos="100000">
                <a:srgbClr val="FF99CC">
                  <a:gamma/>
                  <a:shade val="46275"/>
                  <a:invGamma/>
                </a:srgbClr>
              </a:gs>
            </a:gsLst>
            <a:path path="rect">
              <a:fillToRect l="50000" t="50000" r="50000" b="50000"/>
            </a:path>
          </a:gradFill>
          <a:ln w="12700">
            <a:solidFill>
              <a:srgbClr val="FF3399"/>
            </a:solidFill>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5" name="AutoShape 6"/>
          <p:cNvSpPr>
            <a:spLocks noChangeArrowheads="1"/>
          </p:cNvSpPr>
          <p:nvPr/>
        </p:nvSpPr>
        <p:spPr bwMode="auto">
          <a:xfrm>
            <a:off x="2143108" y="2714620"/>
            <a:ext cx="2071702" cy="1785950"/>
          </a:xfrm>
          <a:prstGeom prst="sun">
            <a:avLst>
              <a:gd name="adj" fmla="val 25000"/>
            </a:avLst>
          </a:prstGeom>
          <a:solidFill>
            <a:srgbClr val="FFFF00"/>
          </a:solidFill>
          <a:ln w="19050" cap="rnd">
            <a:solidFill>
              <a:srgbClr val="800080"/>
            </a:solidFill>
            <a:prstDash val="sysDot"/>
            <a:miter lim="800000"/>
            <a:headEnd/>
            <a:tailEnd/>
          </a:ln>
          <a:effectLst>
            <a:outerShdw blurRad="50800" dist="38100" algn="l" rotWithShape="0">
              <a:prstClr val="black">
                <a:alpha val="40000"/>
              </a:prstClr>
            </a:outerShdw>
            <a:reflection blurRad="6350" stA="50000" endA="300" endPos="38500" dist="50800" dir="5400000" sy="-100000" algn="bl" rotWithShape="0"/>
            <a:softEdge rad="63500"/>
          </a:effectLst>
        </p:spPr>
        <p:txBody>
          <a:bodyPr vert="horz" wrap="square" lIns="91440" tIns="45720" rIns="91440" bIns="45720" numCol="1" anchor="t" anchorCtr="0" compatLnSpc="1">
            <a:prstTxWarp prst="textNoShape">
              <a:avLst/>
            </a:prstTxWarp>
          </a:bodyPr>
          <a:lstStyle/>
          <a:p>
            <a:endParaRPr lang="ru-RU" dirty="0"/>
          </a:p>
        </p:txBody>
      </p:sp>
      <p:sp>
        <p:nvSpPr>
          <p:cNvPr id="6" name="AutoShape 7"/>
          <p:cNvSpPr>
            <a:spLocks noChangeArrowheads="1"/>
          </p:cNvSpPr>
          <p:nvPr/>
        </p:nvSpPr>
        <p:spPr bwMode="auto">
          <a:xfrm>
            <a:off x="2928926" y="5248271"/>
            <a:ext cx="1928826" cy="1609729"/>
          </a:xfrm>
          <a:prstGeom prst="curvedLeftArrow">
            <a:avLst>
              <a:gd name="adj1" fmla="val 20092"/>
              <a:gd name="adj2" fmla="val 40184"/>
              <a:gd name="adj3" fmla="val 33333"/>
            </a:avLst>
          </a:prstGeom>
          <a:ln>
            <a:headEnd/>
            <a:tailEnd/>
          </a:ln>
          <a:effectLst>
            <a:glow rad="228600">
              <a:schemeClr val="accent2">
                <a:satMod val="175000"/>
                <a:alpha val="40000"/>
              </a:schemeClr>
            </a:glow>
            <a:outerShdw blurRad="63500" dist="25400" dir="14700000" algn="t"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prstTxWarp prst="textNoShape">
              <a:avLst/>
            </a:prstTxWarp>
          </a:bodyPr>
          <a:lstStyle/>
          <a:p>
            <a:endParaRPr lang="ru-RU" dirty="0"/>
          </a:p>
        </p:txBody>
      </p:sp>
      <p:sp>
        <p:nvSpPr>
          <p:cNvPr id="7" name="AutoShape 5"/>
          <p:cNvSpPr>
            <a:spLocks noChangeArrowheads="1"/>
          </p:cNvSpPr>
          <p:nvPr/>
        </p:nvSpPr>
        <p:spPr bwMode="auto">
          <a:xfrm>
            <a:off x="6715140" y="3000372"/>
            <a:ext cx="1530355" cy="1554154"/>
          </a:xfrm>
          <a:prstGeom prst="flowChartMagneticDisk">
            <a:avLst/>
          </a:prstGeom>
          <a:gradFill rotWithShape="1">
            <a:gsLst>
              <a:gs pos="0">
                <a:srgbClr val="C0C0C0">
                  <a:alpha val="22000"/>
                </a:srgbClr>
              </a:gs>
              <a:gs pos="100000">
                <a:srgbClr val="C0C0C0">
                  <a:gamma/>
                  <a:shade val="46275"/>
                  <a:invGamma/>
                </a:srgbClr>
              </a:gs>
            </a:gsLst>
            <a:path path="rect">
              <a:fillToRect r="100000" b="100000"/>
            </a:path>
          </a:gradFill>
          <a:ln w="12700">
            <a:solidFill>
              <a:srgbClr val="000000"/>
            </a:solidFill>
            <a:prstDash val="lgDash"/>
            <a:round/>
            <a:headEnd/>
            <a:tailEnd/>
          </a:ln>
          <a:effectLst>
            <a:glow rad="101600">
              <a:schemeClr val="bg1">
                <a:lumMod val="65000"/>
                <a:alpha val="60000"/>
              </a:schemeClr>
            </a:glow>
          </a:effectLst>
        </p:spPr>
        <p:txBody>
          <a:bodyPr vert="horz" wrap="square" lIns="91440" tIns="45720" rIns="91440" bIns="45720" numCol="1" anchor="t" anchorCtr="0" compatLnSpc="1">
            <a:prstTxWarp prst="textNoShape">
              <a:avLst/>
            </a:prstTxWarp>
          </a:bodyPr>
          <a:lstStyle/>
          <a:p>
            <a:endParaRPr lang="ru-RU" dirty="0"/>
          </a:p>
        </p:txBody>
      </p:sp>
      <p:sp>
        <p:nvSpPr>
          <p:cNvPr id="8" name="AutoShape 9"/>
          <p:cNvSpPr>
            <a:spLocks noChangeArrowheads="1"/>
          </p:cNvSpPr>
          <p:nvPr/>
        </p:nvSpPr>
        <p:spPr bwMode="auto">
          <a:xfrm>
            <a:off x="4500562" y="2857496"/>
            <a:ext cx="1589086" cy="1539880"/>
          </a:xfrm>
          <a:prstGeom prst="cube">
            <a:avLst>
              <a:gd name="adj" fmla="val 25000"/>
            </a:avLst>
          </a:prstGeom>
          <a:ln>
            <a:headEnd/>
            <a:tailEnd/>
          </a:ln>
          <a:effectLst>
            <a:glow rad="228600">
              <a:schemeClr val="accent6">
                <a:satMod val="175000"/>
                <a:alpha val="40000"/>
              </a:schemeClr>
            </a:glow>
            <a:outerShdw blurRad="50800" dist="38100" dir="14700000" algn="t" rotWithShape="0">
              <a:srgbClr val="000000">
                <a:alpha val="60000"/>
              </a:srgbClr>
            </a:outerShdw>
          </a:effec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anchor="t" anchorCtr="0" compatLnSpc="1">
            <a:prstTxWarp prst="textNoShape">
              <a:avLst/>
            </a:prstTxWarp>
          </a:bodyPr>
          <a:lstStyle/>
          <a:p>
            <a:endParaRPr lang="ru-RU" dirty="0"/>
          </a:p>
        </p:txBody>
      </p:sp>
      <p:sp>
        <p:nvSpPr>
          <p:cNvPr id="9" name="Заголовок 3"/>
          <p:cNvSpPr txBox="1">
            <a:spLocks/>
          </p:cNvSpPr>
          <p:nvPr/>
        </p:nvSpPr>
        <p:spPr>
          <a:xfrm>
            <a:off x="3071802" y="4714884"/>
            <a:ext cx="5643602" cy="357190"/>
          </a:xfrm>
          <a:prstGeom prst="rect">
            <a:avLst/>
          </a:prstGeom>
        </p:spPr>
        <p:style>
          <a:lnRef idx="1">
            <a:schemeClr val="accent2"/>
          </a:lnRef>
          <a:fillRef idx="2">
            <a:schemeClr val="accent2"/>
          </a:fillRef>
          <a:effectRef idx="1">
            <a:schemeClr val="accent2"/>
          </a:effectRef>
          <a:fontRef idx="minor">
            <a:schemeClr val="dk1"/>
          </a:fontRef>
        </p:style>
        <p:txBody>
          <a:bodyPr vert="horz" anchor="b">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1100" b="1" i="0" u="none" strike="noStrike" kern="1200" cap="small" spc="0" normalizeH="0" baseline="0" noProof="0" smtClean="0">
                <a:ln>
                  <a:noFill/>
                </a:ln>
                <a:solidFill>
                  <a:schemeClr val="tx1"/>
                </a:solidFill>
                <a:effectLst/>
                <a:uLnTx/>
                <a:uFillTx/>
                <a:latin typeface="+mj-lt"/>
                <a:ea typeface="+mj-ea"/>
                <a:cs typeface="+mj-cs"/>
              </a:rPr>
              <a:t>Приклади векторних зображень із різними значеннями їхніх властивостей </a:t>
            </a:r>
            <a:endParaRPr kumimoji="0" lang="ru-RU" sz="1100" b="1" i="0" u="none" strike="noStrike" kern="1200" cap="small" spc="0" normalizeH="0" baseline="0" noProof="0" dirty="0">
              <a:ln>
                <a:noFill/>
              </a:ln>
              <a:solidFill>
                <a:schemeClr val="tx1"/>
              </a:solidFill>
              <a:effectLst/>
              <a:uLnTx/>
              <a:uFillTx/>
              <a:latin typeface="+mj-lt"/>
              <a:ea typeface="+mj-ea"/>
              <a:cs typeface="+mj-cs"/>
            </a:endParaRPr>
          </a:p>
        </p:txBody>
      </p:sp>
    </p:spTree>
  </p:cSld>
  <p:clrMapOvr>
    <a:masterClrMapping/>
  </p:clrMapOvr>
  <p:transition advTm="20000">
    <p:comb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5984" y="0"/>
            <a:ext cx="6172200" cy="785818"/>
          </a:xfrm>
        </p:spPr>
        <p:txBody>
          <a:bodyPr>
            <a:normAutofit fontScale="90000"/>
          </a:bodyPr>
          <a:lstStyle/>
          <a:p>
            <a:pPr algn="ctr"/>
            <a:r>
              <a:rPr lang="uk-UA" sz="4800" i="1" dirty="0" smtClean="0">
                <a:solidFill>
                  <a:schemeClr val="bg1">
                    <a:lumMod val="50000"/>
                  </a:schemeClr>
                </a:solidFill>
                <a:effectLst>
                  <a:outerShdw blurRad="38100" dist="38100" dir="2700000" algn="tl">
                    <a:srgbClr val="000000">
                      <a:alpha val="43137"/>
                    </a:srgbClr>
                  </a:outerShdw>
                </a:effectLst>
              </a:rPr>
              <a:t>Фрактальна графіка</a:t>
            </a:r>
            <a:endParaRPr lang="ru-RU" sz="4800" i="1" dirty="0">
              <a:solidFill>
                <a:schemeClr val="bg1">
                  <a:lumMod val="50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785918" y="714356"/>
            <a:ext cx="7000924" cy="2000264"/>
          </a:xfrm>
        </p:spPr>
        <p:txBody>
          <a:bodyPr>
            <a:normAutofit fontScale="85000" lnSpcReduction="20000"/>
          </a:bodyPr>
          <a:lstStyle/>
          <a:p>
            <a:r>
              <a:rPr lang="uk-UA" i="1" dirty="0" smtClean="0">
                <a:solidFill>
                  <a:schemeClr val="tx1"/>
                </a:solidFill>
              </a:rPr>
              <a:t>Фрактал – </a:t>
            </a:r>
            <a:r>
              <a:rPr lang="uk-UA" dirty="0" smtClean="0">
                <a:solidFill>
                  <a:schemeClr val="tx1"/>
                </a:solidFill>
              </a:rPr>
              <a:t>це рисунок, який складається з подібних між собою елементів. Побудова фрактального малюнка відбувається за деяким алгоритмом або шляхом автоматичної генерації зображення. Фрактальну графіку часто використовують для графічного представлення даних при моделюванні деяких процесів, для автоматичної генерації абстрактних зображень, у розважальних програмах.  Безперечною перевагою фрактальної графіки є те , що у файлі фрактального малюнка зберігаються тільки алгоритми і формули. Такі файли мають менший розмір, ніж файли з малюнками векторної і растрової графіки. </a:t>
            </a:r>
            <a:endParaRPr lang="ru-RU" i="1" dirty="0">
              <a:solidFill>
                <a:schemeClr val="tx1"/>
              </a:solidFill>
            </a:endParaRPr>
          </a:p>
        </p:txBody>
      </p:sp>
      <p:pic>
        <p:nvPicPr>
          <p:cNvPr id="4" name="Рисунок 3" descr="imag_16.jpg"/>
          <p:cNvPicPr>
            <a:picLocks noChangeAspect="1"/>
          </p:cNvPicPr>
          <p:nvPr/>
        </p:nvPicPr>
        <p:blipFill>
          <a:blip r:embed="rId2"/>
          <a:stretch>
            <a:fillRect/>
          </a:stretch>
        </p:blipFill>
        <p:spPr>
          <a:xfrm>
            <a:off x="214282" y="2714620"/>
            <a:ext cx="2833694" cy="28336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descr="imag_05.jpg"/>
          <p:cNvPicPr>
            <a:picLocks noChangeAspect="1"/>
          </p:cNvPicPr>
          <p:nvPr/>
        </p:nvPicPr>
        <p:blipFill>
          <a:blip r:embed="rId3"/>
          <a:stretch>
            <a:fillRect/>
          </a:stretch>
        </p:blipFill>
        <p:spPr>
          <a:xfrm>
            <a:off x="6143636" y="2714620"/>
            <a:ext cx="2857520" cy="28575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Рисунок 5" descr="imag_26.jpg"/>
          <p:cNvPicPr>
            <a:picLocks noChangeAspect="1"/>
          </p:cNvPicPr>
          <p:nvPr/>
        </p:nvPicPr>
        <p:blipFill>
          <a:blip r:embed="rId4"/>
          <a:stretch>
            <a:fillRect/>
          </a:stretch>
        </p:blipFill>
        <p:spPr>
          <a:xfrm>
            <a:off x="3214678" y="3500438"/>
            <a:ext cx="2786082" cy="27860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advTm="20000">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5918" y="0"/>
            <a:ext cx="6743720" cy="785794"/>
          </a:xfrm>
        </p:spPr>
        <p:txBody>
          <a:bodyPr>
            <a:normAutofit fontScale="90000"/>
          </a:bodyPr>
          <a:lstStyle/>
          <a:p>
            <a:pPr algn="ctr"/>
            <a:r>
              <a:rPr lang="uk-UA" sz="4800" i="1" dirty="0" smtClean="0">
                <a:solidFill>
                  <a:schemeClr val="bg1">
                    <a:lumMod val="50000"/>
                  </a:schemeClr>
                </a:solidFill>
                <a:effectLst>
                  <a:outerShdw blurRad="38100" dist="38100" dir="2700000" algn="tl">
                    <a:srgbClr val="000000">
                      <a:alpha val="43137"/>
                    </a:srgbClr>
                  </a:outerShdw>
                </a:effectLst>
              </a:rPr>
              <a:t>Тривимірна графіка</a:t>
            </a:r>
            <a:endParaRPr lang="ru-RU" sz="4800" i="1" dirty="0">
              <a:solidFill>
                <a:schemeClr val="bg1">
                  <a:lumMod val="50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785918" y="785794"/>
            <a:ext cx="6929486" cy="2357454"/>
          </a:xfrm>
        </p:spPr>
        <p:txBody>
          <a:bodyPr>
            <a:normAutofit fontScale="92500" lnSpcReduction="10000"/>
          </a:bodyPr>
          <a:lstStyle/>
          <a:p>
            <a:r>
              <a:rPr lang="uk-UA" b="0" dirty="0" smtClean="0">
                <a:solidFill>
                  <a:schemeClr val="tx1"/>
                </a:solidFill>
              </a:rPr>
              <a:t>Останнім часом все більшої популярності набуває </a:t>
            </a:r>
            <a:r>
              <a:rPr lang="uk-UA" b="0" i="1" dirty="0" smtClean="0">
                <a:solidFill>
                  <a:schemeClr val="tx1"/>
                </a:solidFill>
              </a:rPr>
              <a:t>тривимірна</a:t>
            </a:r>
            <a:r>
              <a:rPr lang="uk-UA" b="0" dirty="0" smtClean="0">
                <a:solidFill>
                  <a:schemeClr val="tx1"/>
                </a:solidFill>
              </a:rPr>
              <a:t> графіка( 3</a:t>
            </a:r>
            <a:r>
              <a:rPr lang="en-US" b="0" dirty="0" smtClean="0">
                <a:solidFill>
                  <a:schemeClr val="tx1"/>
                </a:solidFill>
              </a:rPr>
              <a:t>D</a:t>
            </a:r>
            <a:r>
              <a:rPr lang="uk-UA" b="0" dirty="0" smtClean="0">
                <a:solidFill>
                  <a:schemeClr val="tx1"/>
                </a:solidFill>
              </a:rPr>
              <a:t>- графіка), що вивчає прийоми і методи створення об</a:t>
            </a:r>
            <a:r>
              <a:rPr lang="en-US" b="0" dirty="0" smtClean="0">
                <a:solidFill>
                  <a:schemeClr val="tx1"/>
                </a:solidFill>
              </a:rPr>
              <a:t>’</a:t>
            </a:r>
            <a:r>
              <a:rPr lang="uk-UA" b="0" dirty="0" smtClean="0">
                <a:solidFill>
                  <a:schemeClr val="tx1"/>
                </a:solidFill>
              </a:rPr>
              <a:t>ємних моделей об</a:t>
            </a:r>
            <a:r>
              <a:rPr lang="en-US" b="0" dirty="0" smtClean="0">
                <a:solidFill>
                  <a:schemeClr val="tx1"/>
                </a:solidFill>
              </a:rPr>
              <a:t>’</a:t>
            </a:r>
            <a:r>
              <a:rPr lang="uk-UA" b="0" dirty="0" smtClean="0">
                <a:solidFill>
                  <a:schemeClr val="tx1"/>
                </a:solidFill>
              </a:rPr>
              <a:t>єктів, які максимально наближені до реальних. Основним завданням цього виду графіки є створення не плоского зображення об</a:t>
            </a:r>
            <a:r>
              <a:rPr lang="en-US" b="0" dirty="0" smtClean="0">
                <a:solidFill>
                  <a:schemeClr val="tx1"/>
                </a:solidFill>
              </a:rPr>
              <a:t>’</a:t>
            </a:r>
            <a:r>
              <a:rPr lang="uk-UA" b="0" dirty="0" smtClean="0">
                <a:solidFill>
                  <a:schemeClr val="tx1"/>
                </a:solidFill>
              </a:rPr>
              <a:t>єкта, а його об</a:t>
            </a:r>
            <a:r>
              <a:rPr lang="en-US" b="0" dirty="0" smtClean="0">
                <a:solidFill>
                  <a:schemeClr val="tx1"/>
                </a:solidFill>
              </a:rPr>
              <a:t>’</a:t>
            </a:r>
            <a:r>
              <a:rPr lang="uk-UA" b="0" dirty="0" smtClean="0">
                <a:solidFill>
                  <a:schemeClr val="tx1"/>
                </a:solidFill>
              </a:rPr>
              <a:t>ємної моделі, які можна обертати і розглядати з усіх боків. Тривимірна графіка широко використовується в інженерному проектуванні, комп</a:t>
            </a:r>
            <a:r>
              <a:rPr lang="en-US" b="0" dirty="0" smtClean="0">
                <a:solidFill>
                  <a:schemeClr val="tx1"/>
                </a:solidFill>
              </a:rPr>
              <a:t>’</a:t>
            </a:r>
            <a:r>
              <a:rPr lang="uk-UA" b="0" dirty="0" smtClean="0">
                <a:solidFill>
                  <a:schemeClr val="tx1"/>
                </a:solidFill>
              </a:rPr>
              <a:t>ютерному моделюванні фізичних об</a:t>
            </a:r>
            <a:r>
              <a:rPr lang="en-US" b="0" dirty="0" smtClean="0">
                <a:solidFill>
                  <a:schemeClr val="tx1"/>
                </a:solidFill>
              </a:rPr>
              <a:t>’</a:t>
            </a:r>
            <a:r>
              <a:rPr lang="uk-UA" b="0" dirty="0" smtClean="0">
                <a:solidFill>
                  <a:schemeClr val="tx1"/>
                </a:solidFill>
              </a:rPr>
              <a:t>єктів і процесів, у мультиплікації, кіноматографії на комп</a:t>
            </a:r>
            <a:r>
              <a:rPr lang="en-US" b="0" dirty="0" smtClean="0">
                <a:solidFill>
                  <a:schemeClr val="tx1"/>
                </a:solidFill>
              </a:rPr>
              <a:t>’</a:t>
            </a:r>
            <a:r>
              <a:rPr lang="uk-UA" b="0" dirty="0" smtClean="0">
                <a:solidFill>
                  <a:schemeClr val="tx1"/>
                </a:solidFill>
              </a:rPr>
              <a:t>ютерних іграх. </a:t>
            </a:r>
            <a:endParaRPr lang="ru-RU" b="0" dirty="0">
              <a:solidFill>
                <a:schemeClr val="tx1"/>
              </a:solidFill>
            </a:endParaRPr>
          </a:p>
        </p:txBody>
      </p:sp>
      <p:pic>
        <p:nvPicPr>
          <p:cNvPr id="4" name="Рисунок 3" descr="x_1980203b.jpg"/>
          <p:cNvPicPr>
            <a:picLocks noChangeAspect="1"/>
          </p:cNvPicPr>
          <p:nvPr/>
        </p:nvPicPr>
        <p:blipFill>
          <a:blip r:embed="rId2"/>
          <a:stretch>
            <a:fillRect/>
          </a:stretch>
        </p:blipFill>
        <p:spPr>
          <a:xfrm>
            <a:off x="214282" y="3000373"/>
            <a:ext cx="3429024" cy="3857628"/>
          </a:xfrm>
          <a:prstGeom prst="rect">
            <a:avLst/>
          </a:prstGeom>
          <a:ln>
            <a:noFill/>
          </a:ln>
          <a:effectLst>
            <a:softEdge rad="112500"/>
          </a:effectLst>
        </p:spPr>
      </p:pic>
      <p:pic>
        <p:nvPicPr>
          <p:cNvPr id="5" name="Рисунок 4" descr="x_d21c156d.jpg"/>
          <p:cNvPicPr>
            <a:picLocks noChangeAspect="1"/>
          </p:cNvPicPr>
          <p:nvPr/>
        </p:nvPicPr>
        <p:blipFill>
          <a:blip r:embed="rId3"/>
          <a:stretch>
            <a:fillRect/>
          </a:stretch>
        </p:blipFill>
        <p:spPr>
          <a:xfrm>
            <a:off x="6143636" y="3071811"/>
            <a:ext cx="2786082" cy="3786190"/>
          </a:xfrm>
          <a:prstGeom prst="rect">
            <a:avLst/>
          </a:prstGeom>
          <a:ln>
            <a:noFill/>
          </a:ln>
          <a:effectLst>
            <a:softEdge rad="112500"/>
          </a:effectLst>
        </p:spPr>
      </p:pic>
      <p:pic>
        <p:nvPicPr>
          <p:cNvPr id="6" name="Рисунок 5" descr="x_ce06fcd0.jpg"/>
          <p:cNvPicPr>
            <a:picLocks noChangeAspect="1"/>
          </p:cNvPicPr>
          <p:nvPr/>
        </p:nvPicPr>
        <p:blipFill>
          <a:blip r:embed="rId4"/>
          <a:stretch>
            <a:fillRect/>
          </a:stretch>
        </p:blipFill>
        <p:spPr>
          <a:xfrm>
            <a:off x="3714744" y="3500438"/>
            <a:ext cx="2401350" cy="2214578"/>
          </a:xfrm>
          <a:prstGeom prst="rect">
            <a:avLst/>
          </a:prstGeom>
          <a:ln>
            <a:noFill/>
          </a:ln>
          <a:effectLst>
            <a:softEdge rad="112500"/>
          </a:effectLst>
        </p:spPr>
      </p:pic>
      <p:sp>
        <p:nvSpPr>
          <p:cNvPr id="7" name="Заголовок 1"/>
          <p:cNvSpPr txBox="1">
            <a:spLocks/>
          </p:cNvSpPr>
          <p:nvPr/>
        </p:nvSpPr>
        <p:spPr>
          <a:xfrm>
            <a:off x="3571868" y="6286520"/>
            <a:ext cx="2643206" cy="285752"/>
          </a:xfrm>
          <a:prstGeom prst="rect">
            <a:avLst/>
          </a:prstGeom>
        </p:spPr>
        <p:style>
          <a:lnRef idx="1">
            <a:schemeClr val="accent2"/>
          </a:lnRef>
          <a:fillRef idx="2">
            <a:schemeClr val="accent2"/>
          </a:fillRef>
          <a:effectRef idx="1">
            <a:schemeClr val="accent2"/>
          </a:effectRef>
          <a:fontRef idx="minor">
            <a:schemeClr val="dk1"/>
          </a:fontRef>
        </p:style>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uk-UA" sz="1100" b="1" i="0" u="none" strike="noStrike" kern="1200" cap="small" spc="0" normalizeH="0" baseline="0" noProof="0" smtClean="0">
                <a:ln>
                  <a:noFill/>
                </a:ln>
                <a:solidFill>
                  <a:schemeClr val="tx2"/>
                </a:solidFill>
                <a:effectLst/>
                <a:uLnTx/>
                <a:uFillTx/>
                <a:latin typeface="+mj-lt"/>
                <a:ea typeface="+mj-ea"/>
                <a:cs typeface="+mj-cs"/>
              </a:rPr>
              <a:t>Приклади тривимірної графіки</a:t>
            </a:r>
            <a:endParaRPr kumimoji="0" lang="ru-RU" sz="1100" b="1"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transition advTm="20000">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728" y="1643050"/>
            <a:ext cx="7029472" cy="2571768"/>
          </a:xfrm>
        </p:spPr>
        <p:txBody>
          <a:bodyPr>
            <a:normAutofit/>
          </a:bodyPr>
          <a:lstStyle/>
          <a:p>
            <a:pPr algn="ctr"/>
            <a:r>
              <a:rPr lang="uk-UA" sz="5400" i="1" dirty="0" smtClean="0">
                <a:solidFill>
                  <a:schemeClr val="bg1">
                    <a:lumMod val="50000"/>
                  </a:schemeClr>
                </a:solidFill>
              </a:rPr>
              <a:t>Характеристика</a:t>
            </a:r>
            <a:br>
              <a:rPr lang="uk-UA" sz="5400" i="1" dirty="0" smtClean="0">
                <a:solidFill>
                  <a:schemeClr val="bg1">
                    <a:lumMod val="50000"/>
                  </a:schemeClr>
                </a:solidFill>
              </a:rPr>
            </a:br>
            <a:r>
              <a:rPr lang="uk-UA" sz="5400" i="1" dirty="0" smtClean="0">
                <a:solidFill>
                  <a:schemeClr val="bg1">
                    <a:lumMod val="50000"/>
                  </a:schemeClr>
                </a:solidFill>
              </a:rPr>
              <a:t>комп</a:t>
            </a:r>
            <a:r>
              <a:rPr lang="en-US" sz="5400" i="1" dirty="0" smtClean="0">
                <a:solidFill>
                  <a:schemeClr val="bg1">
                    <a:lumMod val="50000"/>
                  </a:schemeClr>
                </a:solidFill>
              </a:rPr>
              <a:t>’</a:t>
            </a:r>
            <a:r>
              <a:rPr lang="uk-UA" sz="5400" i="1" dirty="0" smtClean="0">
                <a:solidFill>
                  <a:schemeClr val="bg1">
                    <a:lumMod val="50000"/>
                  </a:schemeClr>
                </a:solidFill>
              </a:rPr>
              <a:t>ютерної графіки </a:t>
            </a:r>
            <a:endParaRPr lang="ru-RU" sz="5400" i="1" dirty="0">
              <a:solidFill>
                <a:schemeClr val="bg1">
                  <a:lumMod val="50000"/>
                </a:schemeClr>
              </a:solidFill>
            </a:endParaRPr>
          </a:p>
        </p:txBody>
      </p:sp>
      <p:sp>
        <p:nvSpPr>
          <p:cNvPr id="3" name="Текст 2"/>
          <p:cNvSpPr>
            <a:spLocks noGrp="1"/>
          </p:cNvSpPr>
          <p:nvPr>
            <p:ph type="body" idx="1"/>
          </p:nvPr>
        </p:nvSpPr>
        <p:spPr/>
        <p:txBody>
          <a:bodyPr/>
          <a:lstStyle/>
          <a:p>
            <a:endParaRPr lang="ru-RU" dirty="0"/>
          </a:p>
        </p:txBody>
      </p:sp>
    </p:spTree>
  </p:cSld>
  <p:clrMapOvr>
    <a:masterClrMapping/>
  </p:clrMapOvr>
  <p:transition advTm="3000">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5400" b="1" i="1" dirty="0" smtClean="0">
                <a:solidFill>
                  <a:schemeClr val="bg1">
                    <a:lumMod val="50000"/>
                  </a:schemeClr>
                </a:solidFill>
                <a:effectLst>
                  <a:outerShdw blurRad="38100" dist="38100" dir="2700000" algn="tl">
                    <a:srgbClr val="000000">
                      <a:alpha val="43137"/>
                    </a:srgbClr>
                  </a:outerShdw>
                </a:effectLst>
              </a:rPr>
              <a:t>Растрова графіка</a:t>
            </a:r>
            <a:endParaRPr lang="ru-RU" sz="5400" b="1" i="1" dirty="0">
              <a:solidFill>
                <a:schemeClr val="bg1">
                  <a:lumMod val="50000"/>
                </a:schemeClr>
              </a:solidFill>
              <a:effectLst>
                <a:outerShdw blurRad="38100" dist="38100" dir="2700000" algn="tl">
                  <a:srgbClr val="000000">
                    <a:alpha val="43137"/>
                  </a:srgbClr>
                </a:outerShdw>
              </a:effectLst>
            </a:endParaRPr>
          </a:p>
        </p:txBody>
      </p:sp>
      <p:sp>
        <p:nvSpPr>
          <p:cNvPr id="3" name="Содержимое 2"/>
          <p:cNvSpPr>
            <a:spLocks noGrp="1"/>
          </p:cNvSpPr>
          <p:nvPr>
            <p:ph sz="quarter" idx="2"/>
          </p:nvPr>
        </p:nvSpPr>
        <p:spPr/>
        <p:txBody>
          <a:bodyPr>
            <a:normAutofit/>
          </a:bodyPr>
          <a:lstStyle/>
          <a:p>
            <a:pPr fontAlgn="base"/>
            <a:r>
              <a:rPr lang="uk-UA" dirty="0" smtClean="0"/>
              <a:t>Реалістичність зображень;</a:t>
            </a:r>
            <a:endParaRPr lang="ru-RU" dirty="0" smtClean="0"/>
          </a:p>
          <a:p>
            <a:pPr fontAlgn="base"/>
            <a:r>
              <a:rPr lang="uk-UA" dirty="0" smtClean="0"/>
              <a:t>Природність кольорів</a:t>
            </a:r>
            <a:endParaRPr lang="ru-RU" dirty="0" smtClean="0"/>
          </a:p>
          <a:p>
            <a:pPr fontAlgn="base"/>
            <a:r>
              <a:rPr lang="uk-UA" dirty="0" smtClean="0"/>
              <a:t>Можливість отримання зображень за допомогою  спеціальних пристроїв</a:t>
            </a:r>
            <a:endParaRPr lang="ru-RU" dirty="0" smtClean="0"/>
          </a:p>
          <a:p>
            <a:endParaRPr lang="ru-RU" dirty="0"/>
          </a:p>
        </p:txBody>
      </p:sp>
      <p:sp>
        <p:nvSpPr>
          <p:cNvPr id="4" name="Содержимое 3"/>
          <p:cNvSpPr>
            <a:spLocks noGrp="1"/>
          </p:cNvSpPr>
          <p:nvPr>
            <p:ph sz="quarter" idx="4"/>
          </p:nvPr>
        </p:nvSpPr>
        <p:spPr/>
        <p:txBody>
          <a:bodyPr>
            <a:normAutofit lnSpcReduction="10000"/>
          </a:bodyPr>
          <a:lstStyle/>
          <a:p>
            <a:pPr fontAlgn="base"/>
            <a:r>
              <a:rPr lang="uk-UA" dirty="0" smtClean="0"/>
              <a:t>Великий обсяг даних</a:t>
            </a:r>
            <a:endParaRPr lang="ru-RU" dirty="0" smtClean="0"/>
          </a:p>
          <a:p>
            <a:pPr fontAlgn="base"/>
            <a:r>
              <a:rPr lang="uk-UA" dirty="0" smtClean="0"/>
              <a:t>Пікселізація зображення при збільшенні масштабу перегляду або збільшені розміру масштабу;</a:t>
            </a:r>
            <a:endParaRPr lang="ru-RU" dirty="0" smtClean="0"/>
          </a:p>
          <a:p>
            <a:pPr fontAlgn="base"/>
            <a:r>
              <a:rPr lang="uk-UA" dirty="0" smtClean="0"/>
              <a:t>Складність редагування окремих елементів зображення</a:t>
            </a:r>
          </a:p>
          <a:p>
            <a:endParaRPr lang="ru-RU" dirty="0"/>
          </a:p>
        </p:txBody>
      </p:sp>
      <p:sp>
        <p:nvSpPr>
          <p:cNvPr id="5" name="Текст 4"/>
          <p:cNvSpPr>
            <a:spLocks noGrp="1"/>
          </p:cNvSpPr>
          <p:nvPr>
            <p:ph type="body" sz="quarter" idx="1"/>
          </p:nvPr>
        </p:nvSpPr>
        <p:spPr/>
        <p:txBody>
          <a:bodyPr/>
          <a:lstStyle/>
          <a:p>
            <a:pPr algn="ctr"/>
            <a:r>
              <a:rPr lang="uk-UA" dirty="0" smtClean="0">
                <a:effectLst>
                  <a:outerShdw blurRad="38100" dist="38100" dir="2700000" algn="tl">
                    <a:srgbClr val="000000">
                      <a:alpha val="43137"/>
                    </a:srgbClr>
                  </a:outerShdw>
                </a:effectLst>
              </a:rPr>
              <a:t>Переваги</a:t>
            </a:r>
            <a:endParaRPr lang="ru-RU" dirty="0">
              <a:effectLst>
                <a:outerShdw blurRad="38100" dist="38100" dir="2700000" algn="tl">
                  <a:srgbClr val="000000">
                    <a:alpha val="43137"/>
                  </a:srgbClr>
                </a:outerShdw>
              </a:effectLst>
            </a:endParaRPr>
          </a:p>
        </p:txBody>
      </p:sp>
      <p:sp>
        <p:nvSpPr>
          <p:cNvPr id="6" name="Текст 5"/>
          <p:cNvSpPr>
            <a:spLocks noGrp="1"/>
          </p:cNvSpPr>
          <p:nvPr>
            <p:ph type="body" sz="quarter" idx="3"/>
          </p:nvPr>
        </p:nvSpPr>
        <p:spPr/>
        <p:txBody>
          <a:bodyPr/>
          <a:lstStyle/>
          <a:p>
            <a:pPr algn="ctr"/>
            <a:r>
              <a:rPr lang="uk-UA" dirty="0" smtClean="0">
                <a:effectLst>
                  <a:outerShdw blurRad="38100" dist="38100" dir="2700000" algn="tl">
                    <a:srgbClr val="000000">
                      <a:alpha val="43137"/>
                    </a:srgbClr>
                  </a:outerShdw>
                </a:effectLst>
              </a:rPr>
              <a:t>Недоліки</a:t>
            </a:r>
            <a:endParaRPr lang="ru-RU" dirty="0">
              <a:effectLst>
                <a:outerShdw blurRad="38100" dist="38100" dir="2700000" algn="tl">
                  <a:srgbClr val="000000">
                    <a:alpha val="43137"/>
                  </a:srgbClr>
                </a:outerShdw>
              </a:effectLst>
            </a:endParaRPr>
          </a:p>
        </p:txBody>
      </p:sp>
    </p:spTree>
  </p:cSld>
  <p:clrMapOvr>
    <a:masterClrMapping/>
  </p:clrMapOvr>
  <p:transition advTm="8000">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5400" b="1" i="1" dirty="0" smtClean="0">
                <a:solidFill>
                  <a:schemeClr val="bg1">
                    <a:lumMod val="50000"/>
                  </a:schemeClr>
                </a:solidFill>
                <a:effectLst>
                  <a:outerShdw blurRad="38100" dist="38100" dir="2700000" algn="tl">
                    <a:srgbClr val="000000">
                      <a:alpha val="43137"/>
                    </a:srgbClr>
                  </a:outerShdw>
                </a:effectLst>
              </a:rPr>
              <a:t>Векторна графіка</a:t>
            </a:r>
            <a:endParaRPr lang="ru-RU" sz="5400" b="1" i="1" dirty="0">
              <a:solidFill>
                <a:schemeClr val="bg1">
                  <a:lumMod val="50000"/>
                </a:schemeClr>
              </a:solidFill>
              <a:effectLst>
                <a:outerShdw blurRad="38100" dist="38100" dir="2700000" algn="tl">
                  <a:srgbClr val="000000">
                    <a:alpha val="43137"/>
                  </a:srgbClr>
                </a:outerShdw>
              </a:effectLst>
            </a:endParaRPr>
          </a:p>
        </p:txBody>
      </p:sp>
      <p:sp>
        <p:nvSpPr>
          <p:cNvPr id="3" name="Содержимое 2"/>
          <p:cNvSpPr>
            <a:spLocks noGrp="1"/>
          </p:cNvSpPr>
          <p:nvPr>
            <p:ph sz="quarter" idx="2"/>
          </p:nvPr>
        </p:nvSpPr>
        <p:spPr/>
        <p:txBody>
          <a:bodyPr/>
          <a:lstStyle/>
          <a:p>
            <a:r>
              <a:rPr lang="ru-RU" dirty="0" smtClean="0"/>
              <a:t>Невеликі за розміром файли зображень;</a:t>
            </a:r>
          </a:p>
          <a:p>
            <a:r>
              <a:rPr lang="ru-RU" dirty="0" smtClean="0"/>
              <a:t>Збереження якості при масштабуванні</a:t>
            </a:r>
          </a:p>
          <a:p>
            <a:r>
              <a:rPr lang="ru-RU" dirty="0" smtClean="0"/>
              <a:t>Легкість  модифікації зображень</a:t>
            </a:r>
          </a:p>
          <a:p>
            <a:endParaRPr lang="ru-RU" dirty="0"/>
          </a:p>
        </p:txBody>
      </p:sp>
      <p:sp>
        <p:nvSpPr>
          <p:cNvPr id="4" name="Содержимое 3"/>
          <p:cNvSpPr>
            <a:spLocks noGrp="1"/>
          </p:cNvSpPr>
          <p:nvPr>
            <p:ph sz="quarter" idx="4"/>
          </p:nvPr>
        </p:nvSpPr>
        <p:spPr/>
        <p:txBody>
          <a:bodyPr/>
          <a:lstStyle/>
          <a:p>
            <a:r>
              <a:rPr lang="ru-RU" dirty="0" smtClean="0"/>
              <a:t>Схематичність зображення</a:t>
            </a:r>
          </a:p>
          <a:p>
            <a:r>
              <a:rPr lang="ru-RU" dirty="0" smtClean="0"/>
              <a:t>Неприродність кольорів при відтворенні реальних об</a:t>
            </a:r>
            <a:r>
              <a:rPr lang="en-US" dirty="0" smtClean="0"/>
              <a:t>’</a:t>
            </a:r>
            <a:r>
              <a:rPr lang="uk-UA" dirty="0" smtClean="0"/>
              <a:t>є</a:t>
            </a:r>
            <a:r>
              <a:rPr lang="ru-RU" dirty="0" smtClean="0"/>
              <a:t>кті</a:t>
            </a:r>
            <a:r>
              <a:rPr lang="ru-RU" sz="2000" dirty="0" smtClean="0"/>
              <a:t>в</a:t>
            </a:r>
          </a:p>
          <a:p>
            <a:endParaRPr lang="ru-RU" dirty="0"/>
          </a:p>
        </p:txBody>
      </p:sp>
      <p:sp>
        <p:nvSpPr>
          <p:cNvPr id="5" name="Текст 4"/>
          <p:cNvSpPr>
            <a:spLocks noGrp="1"/>
          </p:cNvSpPr>
          <p:nvPr>
            <p:ph type="body" sz="quarter" idx="1"/>
          </p:nvPr>
        </p:nvSpPr>
        <p:spPr/>
        <p:txBody>
          <a:bodyPr/>
          <a:lstStyle/>
          <a:p>
            <a:pPr algn="ctr"/>
            <a:r>
              <a:rPr lang="uk-UA" dirty="0" smtClean="0">
                <a:solidFill>
                  <a:schemeClr val="bg1"/>
                </a:solidFill>
                <a:effectLst>
                  <a:outerShdw blurRad="38100" dist="38100" dir="2700000" algn="tl">
                    <a:srgbClr val="000000">
                      <a:alpha val="43137"/>
                    </a:srgbClr>
                  </a:outerShdw>
                </a:effectLst>
              </a:rPr>
              <a:t>Переваги</a:t>
            </a:r>
            <a:endParaRPr lang="ru-RU" dirty="0">
              <a:solidFill>
                <a:schemeClr val="bg1"/>
              </a:solidFill>
              <a:effectLst>
                <a:outerShdw blurRad="38100" dist="38100" dir="2700000" algn="tl">
                  <a:srgbClr val="000000">
                    <a:alpha val="43137"/>
                  </a:srgbClr>
                </a:outerShdw>
              </a:effectLst>
            </a:endParaRPr>
          </a:p>
        </p:txBody>
      </p:sp>
      <p:sp>
        <p:nvSpPr>
          <p:cNvPr id="6" name="Текст 5"/>
          <p:cNvSpPr>
            <a:spLocks noGrp="1"/>
          </p:cNvSpPr>
          <p:nvPr>
            <p:ph type="body" sz="quarter" idx="3"/>
          </p:nvPr>
        </p:nvSpPr>
        <p:spPr/>
        <p:txBody>
          <a:bodyPr/>
          <a:lstStyle/>
          <a:p>
            <a:pPr algn="ctr"/>
            <a:r>
              <a:rPr lang="uk-UA" dirty="0" smtClean="0">
                <a:effectLst>
                  <a:outerShdw blurRad="38100" dist="38100" dir="2700000" algn="tl">
                    <a:srgbClr val="000000">
                      <a:alpha val="43137"/>
                    </a:srgbClr>
                  </a:outerShdw>
                </a:effectLst>
              </a:rPr>
              <a:t>Недоліки</a:t>
            </a:r>
            <a:endParaRPr lang="ru-RU" dirty="0">
              <a:effectLst>
                <a:outerShdw blurRad="38100" dist="38100" dir="2700000" algn="tl">
                  <a:srgbClr val="000000">
                    <a:alpha val="43137"/>
                  </a:srgbClr>
                </a:outerShdw>
              </a:effectLst>
            </a:endParaRPr>
          </a:p>
        </p:txBody>
      </p:sp>
      <p:sp>
        <p:nvSpPr>
          <p:cNvPr id="7" name="Прямоугольник 6"/>
          <p:cNvSpPr/>
          <p:nvPr/>
        </p:nvSpPr>
        <p:spPr>
          <a:xfrm>
            <a:off x="857224" y="1500174"/>
            <a:ext cx="2850158" cy="707886"/>
          </a:xfrm>
          <a:prstGeom prst="rect">
            <a:avLst/>
          </a:prstGeom>
          <a:noFill/>
        </p:spPr>
        <p:txBody>
          <a:bodyPr wrap="square" lIns="91440" tIns="45720" rIns="91440" bIns="45720">
            <a:spAutoFit/>
          </a:bodyPr>
          <a:lstStyle/>
          <a:p>
            <a:pPr algn="ctr"/>
            <a:endParaRPr lang="ru-RU" sz="40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advTm="8000">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5400" b="1" i="1" dirty="0" smtClean="0">
                <a:solidFill>
                  <a:schemeClr val="bg1">
                    <a:lumMod val="50000"/>
                  </a:schemeClr>
                </a:solidFill>
                <a:effectLst>
                  <a:outerShdw blurRad="38100" dist="38100" dir="2700000" algn="tl">
                    <a:srgbClr val="000000">
                      <a:alpha val="43137"/>
                    </a:srgbClr>
                  </a:outerShdw>
                </a:effectLst>
              </a:rPr>
              <a:t>Фрактальна графіка</a:t>
            </a:r>
            <a:endParaRPr lang="ru-RU" sz="5400" b="1" i="1" dirty="0">
              <a:solidFill>
                <a:schemeClr val="bg1">
                  <a:lumMod val="50000"/>
                </a:schemeClr>
              </a:solidFill>
              <a:effectLst>
                <a:outerShdw blurRad="38100" dist="38100" dir="2700000" algn="tl">
                  <a:srgbClr val="000000">
                    <a:alpha val="43137"/>
                  </a:srgbClr>
                </a:outerShdw>
              </a:effectLst>
            </a:endParaRPr>
          </a:p>
        </p:txBody>
      </p:sp>
      <p:sp>
        <p:nvSpPr>
          <p:cNvPr id="3" name="Содержимое 2"/>
          <p:cNvSpPr>
            <a:spLocks noGrp="1"/>
          </p:cNvSpPr>
          <p:nvPr>
            <p:ph sz="quarter" idx="2"/>
          </p:nvPr>
        </p:nvSpPr>
        <p:spPr/>
        <p:txBody>
          <a:bodyPr/>
          <a:lstStyle/>
          <a:p>
            <a:r>
              <a:rPr lang="ru-RU" dirty="0" smtClean="0"/>
              <a:t>Малі обсяги данних;</a:t>
            </a:r>
          </a:p>
          <a:p>
            <a:r>
              <a:rPr lang="ru-RU" dirty="0" smtClean="0"/>
              <a:t>Простота  модифікації зображень;</a:t>
            </a:r>
          </a:p>
          <a:p>
            <a:r>
              <a:rPr lang="ru-RU" dirty="0" smtClean="0"/>
              <a:t>Можливість деталізації зображень.</a:t>
            </a:r>
          </a:p>
          <a:p>
            <a:endParaRPr lang="ru-RU" dirty="0"/>
          </a:p>
        </p:txBody>
      </p:sp>
      <p:sp>
        <p:nvSpPr>
          <p:cNvPr id="4" name="Содержимое 3"/>
          <p:cNvSpPr>
            <a:spLocks noGrp="1"/>
          </p:cNvSpPr>
          <p:nvPr>
            <p:ph sz="quarter" idx="4"/>
          </p:nvPr>
        </p:nvSpPr>
        <p:spPr/>
        <p:txBody>
          <a:bodyPr/>
          <a:lstStyle/>
          <a:p>
            <a:r>
              <a:rPr lang="ru-RU" dirty="0" smtClean="0"/>
              <a:t>Абстрактність зображень</a:t>
            </a:r>
          </a:p>
          <a:p>
            <a:r>
              <a:rPr lang="ru-RU" dirty="0" smtClean="0"/>
              <a:t>Необхідність використання досить складних  математичних понять і формул</a:t>
            </a:r>
          </a:p>
          <a:p>
            <a:endParaRPr lang="ru-RU" dirty="0"/>
          </a:p>
        </p:txBody>
      </p:sp>
      <p:sp>
        <p:nvSpPr>
          <p:cNvPr id="5" name="Текст 4"/>
          <p:cNvSpPr>
            <a:spLocks noGrp="1"/>
          </p:cNvSpPr>
          <p:nvPr>
            <p:ph type="body" sz="quarter" idx="1"/>
          </p:nvPr>
        </p:nvSpPr>
        <p:spPr/>
        <p:txBody>
          <a:bodyPr/>
          <a:lstStyle/>
          <a:p>
            <a:pPr algn="ctr"/>
            <a:r>
              <a:rPr lang="uk-UA" dirty="0" smtClean="0"/>
              <a:t>Переваги</a:t>
            </a:r>
            <a:endParaRPr lang="ru-RU" dirty="0"/>
          </a:p>
        </p:txBody>
      </p:sp>
      <p:sp>
        <p:nvSpPr>
          <p:cNvPr id="6" name="Текст 5"/>
          <p:cNvSpPr>
            <a:spLocks noGrp="1"/>
          </p:cNvSpPr>
          <p:nvPr>
            <p:ph type="body" sz="quarter" idx="3"/>
          </p:nvPr>
        </p:nvSpPr>
        <p:spPr/>
        <p:txBody>
          <a:bodyPr/>
          <a:lstStyle/>
          <a:p>
            <a:pPr algn="ctr"/>
            <a:r>
              <a:rPr lang="uk-UA" dirty="0" smtClean="0"/>
              <a:t>Недоліки</a:t>
            </a:r>
            <a:endParaRPr lang="ru-RU" dirty="0"/>
          </a:p>
        </p:txBody>
      </p:sp>
    </p:spTree>
  </p:cSld>
  <p:clrMapOvr>
    <a:masterClrMapping/>
  </p:clrMapOvr>
  <p:transition advTm="8000">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5400" b="1" i="1" dirty="0" smtClean="0">
                <a:solidFill>
                  <a:schemeClr val="bg1">
                    <a:lumMod val="50000"/>
                  </a:schemeClr>
                </a:solidFill>
                <a:effectLst>
                  <a:outerShdw blurRad="38100" dist="38100" dir="2700000" algn="tl">
                    <a:srgbClr val="000000">
                      <a:alpha val="43137"/>
                    </a:srgbClr>
                  </a:outerShdw>
                </a:effectLst>
              </a:rPr>
              <a:t>Тривимірна графіка</a:t>
            </a:r>
            <a:endParaRPr lang="ru-RU" sz="5400" b="1" i="1" dirty="0">
              <a:solidFill>
                <a:schemeClr val="bg1">
                  <a:lumMod val="50000"/>
                </a:schemeClr>
              </a:solidFill>
              <a:effectLst>
                <a:outerShdw blurRad="38100" dist="38100" dir="2700000" algn="tl">
                  <a:srgbClr val="000000">
                    <a:alpha val="43137"/>
                  </a:srgbClr>
                </a:outerShdw>
              </a:effectLst>
            </a:endParaRPr>
          </a:p>
        </p:txBody>
      </p:sp>
      <p:sp>
        <p:nvSpPr>
          <p:cNvPr id="3" name="Содержимое 2"/>
          <p:cNvSpPr>
            <a:spLocks noGrp="1"/>
          </p:cNvSpPr>
          <p:nvPr>
            <p:ph sz="quarter" idx="2"/>
          </p:nvPr>
        </p:nvSpPr>
        <p:spPr/>
        <p:txBody>
          <a:bodyPr/>
          <a:lstStyle/>
          <a:p>
            <a:r>
              <a:rPr lang="ru-RU" dirty="0" smtClean="0"/>
              <a:t>Об</a:t>
            </a:r>
            <a:r>
              <a:rPr lang="en-US" dirty="0" smtClean="0"/>
              <a:t>’</a:t>
            </a:r>
            <a:r>
              <a:rPr lang="ru-RU" dirty="0" smtClean="0"/>
              <a:t>ємність зображення</a:t>
            </a:r>
          </a:p>
          <a:p>
            <a:r>
              <a:rPr lang="ru-RU" dirty="0" smtClean="0"/>
              <a:t>Можливість моделювання реальних об</a:t>
            </a:r>
            <a:r>
              <a:rPr lang="en-US" dirty="0" smtClean="0"/>
              <a:t>’</a:t>
            </a:r>
            <a:r>
              <a:rPr lang="ru-RU" dirty="0" smtClean="0"/>
              <a:t>єктів</a:t>
            </a:r>
          </a:p>
          <a:p>
            <a:endParaRPr lang="ru-RU" dirty="0"/>
          </a:p>
        </p:txBody>
      </p:sp>
      <p:sp>
        <p:nvSpPr>
          <p:cNvPr id="4" name="Содержимое 3"/>
          <p:cNvSpPr>
            <a:spLocks noGrp="1"/>
          </p:cNvSpPr>
          <p:nvPr>
            <p:ph sz="quarter" idx="4"/>
          </p:nvPr>
        </p:nvSpPr>
        <p:spPr/>
        <p:txBody>
          <a:bodyPr/>
          <a:lstStyle/>
          <a:p>
            <a:r>
              <a:rPr lang="ru-RU" dirty="0" smtClean="0"/>
              <a:t>Складність створення і редагування</a:t>
            </a:r>
          </a:p>
          <a:p>
            <a:r>
              <a:rPr lang="ru-RU" dirty="0" smtClean="0"/>
              <a:t>Підвищені вимоги до  апаратної складової комп</a:t>
            </a:r>
            <a:r>
              <a:rPr lang="en-US" dirty="0" smtClean="0"/>
              <a:t>’</a:t>
            </a:r>
            <a:r>
              <a:rPr lang="ru-RU" dirty="0" smtClean="0"/>
              <a:t>ютера</a:t>
            </a:r>
          </a:p>
          <a:p>
            <a:endParaRPr lang="ru-RU" dirty="0"/>
          </a:p>
        </p:txBody>
      </p:sp>
      <p:sp>
        <p:nvSpPr>
          <p:cNvPr id="5" name="Текст 4"/>
          <p:cNvSpPr>
            <a:spLocks noGrp="1"/>
          </p:cNvSpPr>
          <p:nvPr>
            <p:ph type="body" sz="quarter" idx="1"/>
          </p:nvPr>
        </p:nvSpPr>
        <p:spPr/>
        <p:txBody>
          <a:bodyPr/>
          <a:lstStyle/>
          <a:p>
            <a:pPr algn="ctr"/>
            <a:r>
              <a:rPr lang="uk-UA" dirty="0" smtClean="0"/>
              <a:t>Переваги</a:t>
            </a:r>
            <a:endParaRPr lang="ru-RU" dirty="0"/>
          </a:p>
        </p:txBody>
      </p:sp>
      <p:sp>
        <p:nvSpPr>
          <p:cNvPr id="6" name="Текст 5"/>
          <p:cNvSpPr>
            <a:spLocks noGrp="1"/>
          </p:cNvSpPr>
          <p:nvPr>
            <p:ph type="body" sz="quarter" idx="3"/>
          </p:nvPr>
        </p:nvSpPr>
        <p:spPr/>
        <p:txBody>
          <a:bodyPr/>
          <a:lstStyle/>
          <a:p>
            <a:pPr algn="ctr"/>
            <a:r>
              <a:rPr lang="uk-UA" dirty="0" smtClean="0"/>
              <a:t>Недоліки</a:t>
            </a:r>
            <a:endParaRPr lang="ru-RU" dirty="0"/>
          </a:p>
        </p:txBody>
      </p:sp>
    </p:spTree>
  </p:cSld>
  <p:clrMapOvr>
    <a:masterClrMapping/>
  </p:clrMapOvr>
  <p:transition advTm="8000">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290"/>
            <a:ext cx="7467600" cy="1143000"/>
          </a:xfrm>
        </p:spPr>
        <p:txBody>
          <a:bodyPr>
            <a:normAutofit/>
          </a:bodyPr>
          <a:lstStyle/>
          <a:p>
            <a:pPr algn="ctr"/>
            <a:r>
              <a:rPr lang="uk-UA" sz="4800" b="1" i="1" dirty="0" smtClean="0">
                <a:solidFill>
                  <a:schemeClr val="bg1">
                    <a:lumMod val="50000"/>
                  </a:schemeClr>
                </a:solidFill>
                <a:effectLst>
                  <a:outerShdw blurRad="38100" dist="38100" dir="2700000" algn="tl">
                    <a:srgbClr val="000000">
                      <a:alpha val="43137"/>
                    </a:srgbClr>
                  </a:outerShdw>
                </a:effectLst>
              </a:rPr>
              <a:t>Колірні моделі</a:t>
            </a:r>
            <a:endParaRPr lang="ru-RU" sz="4800" b="1" i="1" dirty="0">
              <a:solidFill>
                <a:schemeClr val="bg1">
                  <a:lumMod val="50000"/>
                </a:schemeClr>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1357290" y="2071678"/>
            <a:ext cx="6043626" cy="3902208"/>
          </a:xfrm>
        </p:spPr>
        <p:txBody>
          <a:bodyPr>
            <a:normAutofit/>
          </a:bodyPr>
          <a:lstStyle/>
          <a:p>
            <a:pPr algn="just">
              <a:buNone/>
            </a:pPr>
            <a:r>
              <a:rPr lang="uk-UA" sz="1800" dirty="0" smtClean="0">
                <a:latin typeface="Arial Unicode MS" pitchFamily="34" charset="-128"/>
                <a:ea typeface="Arial Unicode MS" pitchFamily="34" charset="-128"/>
                <a:cs typeface="Arial Unicode MS" pitchFamily="34" charset="-128"/>
              </a:rPr>
              <a:t>		Ще одною характеристикою компютерного графічного зображення є спосіб утворення різних кольорів на основі певних базових компоненті. Ця характеристика отмимала назву </a:t>
            </a:r>
          </a:p>
          <a:p>
            <a:pPr algn="ctr">
              <a:buNone/>
            </a:pPr>
            <a:r>
              <a:rPr lang="uk-UA" sz="3600" b="1" i="1" dirty="0" smtClean="0">
                <a:solidFill>
                  <a:srgbClr val="FF0000"/>
                </a:solidFill>
                <a:effectLst>
                  <a:outerShdw blurRad="38100" dist="38100" dir="2700000" algn="tl">
                    <a:srgbClr val="000000">
                      <a:alpha val="43137"/>
                    </a:srgbClr>
                  </a:outerShdw>
                </a:effectLst>
                <a:latin typeface="DS Kork" pitchFamily="2" charset="-52"/>
              </a:rPr>
              <a:t>“</a:t>
            </a:r>
            <a:r>
              <a:rPr lang="en-US" sz="3600" b="1" i="1" dirty="0" smtClean="0">
                <a:solidFill>
                  <a:srgbClr val="FF0000"/>
                </a:solidFill>
                <a:effectLst>
                  <a:outerShdw blurRad="38100" dist="38100" dir="2700000" algn="tl">
                    <a:srgbClr val="000000">
                      <a:alpha val="43137"/>
                    </a:srgbClr>
                  </a:outerShdw>
                </a:effectLst>
                <a:latin typeface="DS Kork" pitchFamily="2" charset="-52"/>
              </a:rPr>
              <a:t> </a:t>
            </a:r>
            <a:r>
              <a:rPr lang="uk-UA" sz="3600" b="1" i="1" dirty="0" smtClean="0">
                <a:solidFill>
                  <a:srgbClr val="FF0000"/>
                </a:solidFill>
                <a:effectLst>
                  <a:outerShdw blurRad="38100" dist="38100" dir="2700000" algn="tl">
                    <a:srgbClr val="000000">
                      <a:alpha val="43137"/>
                    </a:srgbClr>
                  </a:outerShdw>
                </a:effectLst>
                <a:latin typeface="WindCTT" pitchFamily="18" charset="0"/>
              </a:rPr>
              <a:t>Колірна модель ” .</a:t>
            </a:r>
            <a:endParaRPr lang="en-US" sz="3600" b="1" i="1" dirty="0" smtClean="0">
              <a:solidFill>
                <a:srgbClr val="FF0000"/>
              </a:solidFill>
              <a:effectLst>
                <a:outerShdw blurRad="38100" dist="38100" dir="2700000" algn="tl">
                  <a:srgbClr val="000000">
                    <a:alpha val="43137"/>
                  </a:srgbClr>
                </a:outerShdw>
              </a:effectLst>
              <a:latin typeface="WindCTT" pitchFamily="18" charset="0"/>
            </a:endParaRPr>
          </a:p>
          <a:p>
            <a:pPr algn="just">
              <a:buNone/>
            </a:pPr>
            <a:r>
              <a:rPr lang="uk-UA" sz="1800" dirty="0" smtClean="0">
                <a:latin typeface="Arial Unicode MS" pitchFamily="34" charset="-128"/>
                <a:ea typeface="Arial Unicode MS" pitchFamily="34" charset="-128"/>
                <a:cs typeface="Arial Unicode MS" pitchFamily="34" charset="-128"/>
              </a:rPr>
              <a:t>	Існує багато різних колірних моделей. Вибір тієї чи іншої з них визначається тим, де буде використовуватися дане графічне зображення, а в комп</a:t>
            </a:r>
            <a:r>
              <a:rPr lang="en-US" sz="1800" dirty="0" smtClean="0">
                <a:latin typeface="Arial Unicode MS" pitchFamily="34" charset="-128"/>
                <a:ea typeface="Arial Unicode MS" pitchFamily="34" charset="-128"/>
                <a:cs typeface="Arial Unicode MS" pitchFamily="34" charset="-128"/>
              </a:rPr>
              <a:t>’</a:t>
            </a:r>
            <a:r>
              <a:rPr lang="uk-UA" sz="1800" dirty="0" smtClean="0">
                <a:latin typeface="Arial Unicode MS" pitchFamily="34" charset="-128"/>
                <a:ea typeface="Arial Unicode MS" pitchFamily="34" charset="-128"/>
                <a:cs typeface="Arial Unicode MS" pitchFamily="34" charset="-128"/>
              </a:rPr>
              <a:t>ютерній графіці найчастіше використовуються колірні моделі </a:t>
            </a:r>
            <a:r>
              <a:rPr lang="en-US" sz="1800" i="1" dirty="0" smtClean="0">
                <a:latin typeface="Arial Unicode MS" pitchFamily="34" charset="-128"/>
                <a:ea typeface="Arial Unicode MS" pitchFamily="34" charset="-128"/>
                <a:cs typeface="Arial Unicode MS" pitchFamily="34" charset="-128"/>
              </a:rPr>
              <a:t>RGB,GMYK,HSB</a:t>
            </a:r>
            <a:r>
              <a:rPr lang="uk-UA" sz="1800" b="1" i="1" dirty="0" smtClean="0">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a:t>
            </a:r>
            <a:endParaRPr lang="ru-RU" sz="1800" dirty="0">
              <a:latin typeface="Arial Unicode MS" pitchFamily="34" charset="-128"/>
              <a:ea typeface="Arial Unicode MS" pitchFamily="34" charset="-128"/>
              <a:cs typeface="Arial Unicode MS" pitchFamily="34" charset="-128"/>
            </a:endParaRPr>
          </a:p>
        </p:txBody>
      </p:sp>
    </p:spTree>
  </p:cSld>
  <p:clrMapOvr>
    <a:masterClrMapping/>
  </p:clrMapOvr>
  <p:transition advTm="7000">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496204" cy="1131910"/>
          </a:xfrm>
        </p:spPr>
        <p:txBody>
          <a:bodyPr>
            <a:noAutofit/>
          </a:bodyPr>
          <a:lstStyle/>
          <a:p>
            <a:pPr algn="ctr"/>
            <a:r>
              <a:rPr lang="uk-UA" sz="4800" dirty="0" smtClean="0">
                <a:solidFill>
                  <a:schemeClr val="bg1">
                    <a:lumMod val="50000"/>
                  </a:schemeClr>
                </a:solidFill>
                <a:effectLst>
                  <a:outerShdw blurRad="38100" dist="38100" dir="2700000" algn="tl">
                    <a:srgbClr val="000000">
                      <a:alpha val="43137"/>
                    </a:srgbClr>
                  </a:outerShdw>
                </a:effectLst>
                <a:latin typeface="Arbat" pitchFamily="2" charset="0"/>
              </a:rPr>
              <a:t/>
            </a:r>
            <a:br>
              <a:rPr lang="uk-UA" sz="4800" dirty="0" smtClean="0">
                <a:solidFill>
                  <a:schemeClr val="bg1">
                    <a:lumMod val="50000"/>
                  </a:schemeClr>
                </a:solidFill>
                <a:effectLst>
                  <a:outerShdw blurRad="38100" dist="38100" dir="2700000" algn="tl">
                    <a:srgbClr val="000000">
                      <a:alpha val="43137"/>
                    </a:srgbClr>
                  </a:outerShdw>
                </a:effectLst>
                <a:latin typeface="Arbat" pitchFamily="2" charset="0"/>
              </a:rPr>
            </a:br>
            <a:r>
              <a:rPr lang="en-US" sz="4800" dirty="0" smtClean="0">
                <a:solidFill>
                  <a:schemeClr val="bg1">
                    <a:lumMod val="50000"/>
                  </a:schemeClr>
                </a:solidFill>
                <a:effectLst>
                  <a:outerShdw blurRad="38100" dist="38100" dir="2700000" algn="tl">
                    <a:srgbClr val="000000">
                      <a:alpha val="43137"/>
                    </a:srgbClr>
                  </a:outerShdw>
                </a:effectLst>
                <a:latin typeface="WindCTT" pitchFamily="18" charset="0"/>
              </a:rPr>
              <a:t/>
            </a:r>
            <a:br>
              <a:rPr lang="en-US" sz="4800" dirty="0" smtClean="0">
                <a:solidFill>
                  <a:schemeClr val="bg1">
                    <a:lumMod val="50000"/>
                  </a:schemeClr>
                </a:solidFill>
                <a:effectLst>
                  <a:outerShdw blurRad="38100" dist="38100" dir="2700000" algn="tl">
                    <a:srgbClr val="000000">
                      <a:alpha val="43137"/>
                    </a:srgbClr>
                  </a:outerShdw>
                </a:effectLst>
                <a:latin typeface="WindCTT" pitchFamily="18" charset="0"/>
              </a:rPr>
            </a:br>
            <a:r>
              <a:rPr lang="uk-UA" sz="4800" b="1" i="1" dirty="0" smtClean="0">
                <a:solidFill>
                  <a:schemeClr val="bg1">
                    <a:lumMod val="50000"/>
                  </a:schemeClr>
                </a:solidFill>
                <a:effectLst>
                  <a:outerShdw blurRad="38100" dist="38100" dir="2700000" algn="tl">
                    <a:srgbClr val="000000">
                      <a:alpha val="43137"/>
                    </a:srgbClr>
                  </a:outerShdw>
                </a:effectLst>
                <a:latin typeface="WindCTT" pitchFamily="18" charset="0"/>
              </a:rPr>
              <a:t>Колірна модель </a:t>
            </a:r>
            <a:r>
              <a:rPr lang="en-US" sz="4800" b="1" i="1" dirty="0" smtClean="0">
                <a:solidFill>
                  <a:schemeClr val="bg1">
                    <a:lumMod val="50000"/>
                  </a:schemeClr>
                </a:solidFill>
                <a:effectLst>
                  <a:outerShdw blurRad="38100" dist="38100" dir="2700000" algn="tl">
                    <a:srgbClr val="000000">
                      <a:alpha val="43137"/>
                    </a:srgbClr>
                  </a:outerShdw>
                </a:effectLst>
                <a:latin typeface="WindCTT" pitchFamily="18" charset="0"/>
              </a:rPr>
              <a:t>RGB</a:t>
            </a:r>
            <a:endParaRPr lang="ru-RU" sz="4800" i="1" u="sng" dirty="0">
              <a:solidFill>
                <a:schemeClr val="bg1">
                  <a:lumMod val="50000"/>
                </a:schemeClr>
              </a:solidFill>
              <a:effectLst>
                <a:outerShdw blurRad="38100" dist="38100" dir="2700000" algn="tl">
                  <a:srgbClr val="000000">
                    <a:alpha val="43137"/>
                  </a:srgbClr>
                </a:outerShdw>
              </a:effectLst>
              <a:latin typeface="Comic Sans MS" pitchFamily="66" charset="0"/>
            </a:endParaRPr>
          </a:p>
        </p:txBody>
      </p:sp>
      <p:sp>
        <p:nvSpPr>
          <p:cNvPr id="5" name="Содержимое 4"/>
          <p:cNvSpPr>
            <a:spLocks noGrp="1"/>
          </p:cNvSpPr>
          <p:nvPr>
            <p:ph sz="quarter" idx="1"/>
          </p:nvPr>
        </p:nvSpPr>
        <p:spPr/>
        <p:txBody>
          <a:bodyPr>
            <a:normAutofit/>
          </a:bodyPr>
          <a:lstStyle/>
          <a:p>
            <a:pPr>
              <a:buNone/>
            </a:pPr>
            <a:r>
              <a:rPr lang="ru-RU" sz="1800" dirty="0" smtClean="0"/>
              <a:t>У кол</a:t>
            </a:r>
            <a:r>
              <a:rPr lang="uk-UA" sz="1800" dirty="0" smtClean="0"/>
              <a:t>ірній моделі</a:t>
            </a:r>
            <a:r>
              <a:rPr lang="uk-UA" sz="1800" dirty="0" smtClean="0">
                <a:effectLst>
                  <a:outerShdw blurRad="38100" dist="38100" dir="2700000" algn="tl">
                    <a:srgbClr val="000000">
                      <a:alpha val="43137"/>
                    </a:srgbClr>
                  </a:outerShdw>
                </a:effectLst>
              </a:rPr>
              <a:t> </a:t>
            </a:r>
            <a:r>
              <a:rPr lang="en-US" sz="1800" i="1" dirty="0" smtClean="0"/>
              <a:t>RGB</a:t>
            </a:r>
            <a:r>
              <a:rPr lang="en-US" sz="1800" dirty="0" smtClean="0">
                <a:effectLst>
                  <a:outerShdw blurRad="38100" dist="38100" dir="2700000" algn="tl">
                    <a:srgbClr val="000000">
                      <a:alpha val="43137"/>
                    </a:srgbClr>
                  </a:outerShdw>
                </a:effectLst>
              </a:rPr>
              <a:t> </a:t>
            </a:r>
            <a:r>
              <a:rPr lang="uk-UA" sz="1800" dirty="0" smtClean="0"/>
              <a:t>будь-який колір утворюється з трьох основних компонентів : </a:t>
            </a:r>
          </a:p>
          <a:p>
            <a:pPr algn="ctr">
              <a:buNone/>
            </a:pPr>
            <a:r>
              <a:rPr lang="uk-UA" sz="3200" b="1" dirty="0" smtClean="0">
                <a:solidFill>
                  <a:schemeClr val="accent2"/>
                </a:solidFill>
                <a:effectLst>
                  <a:outerShdw blurRad="38100" dist="38100" dir="2700000" algn="tl">
                    <a:srgbClr val="000000">
                      <a:alpha val="43137"/>
                    </a:srgbClr>
                  </a:outerShdw>
                </a:effectLst>
              </a:rPr>
              <a:t>Червоного</a:t>
            </a:r>
            <a:r>
              <a:rPr lang="uk-UA" sz="3200" b="1" dirty="0" smtClean="0">
                <a:effectLst>
                  <a:outerShdw blurRad="38100" dist="38100" dir="2700000" algn="tl">
                    <a:srgbClr val="000000">
                      <a:alpha val="43137"/>
                    </a:srgbClr>
                  </a:outerShdw>
                </a:effectLst>
              </a:rPr>
              <a:t>, </a:t>
            </a:r>
            <a:r>
              <a:rPr lang="uk-UA" sz="3200" b="1" dirty="0" smtClean="0">
                <a:solidFill>
                  <a:srgbClr val="92D050"/>
                </a:solidFill>
                <a:effectLst>
                  <a:outerShdw blurRad="38100" dist="38100" dir="2700000" algn="tl">
                    <a:srgbClr val="000000">
                      <a:alpha val="43137"/>
                    </a:srgbClr>
                  </a:outerShdw>
                </a:effectLst>
              </a:rPr>
              <a:t>Зеленого</a:t>
            </a:r>
            <a:r>
              <a:rPr lang="uk-UA" sz="3200" b="1" dirty="0" smtClean="0">
                <a:effectLst>
                  <a:outerShdw blurRad="38100" dist="38100" dir="2700000" algn="tl">
                    <a:srgbClr val="000000">
                      <a:alpha val="43137"/>
                    </a:srgbClr>
                  </a:outerShdw>
                </a:effectLst>
              </a:rPr>
              <a:t>, </a:t>
            </a:r>
            <a:r>
              <a:rPr lang="uk-UA" sz="3200" b="1" dirty="0" smtClean="0">
                <a:solidFill>
                  <a:srgbClr val="00B0F0"/>
                </a:solidFill>
                <a:effectLst>
                  <a:outerShdw blurRad="38100" dist="38100" dir="2700000" algn="tl">
                    <a:srgbClr val="000000">
                      <a:alpha val="43137"/>
                    </a:srgbClr>
                  </a:outerShdw>
                </a:effectLst>
              </a:rPr>
              <a:t>Синього</a:t>
            </a:r>
            <a:r>
              <a:rPr lang="uk-UA" sz="3200" b="1" dirty="0" smtClean="0">
                <a:effectLst>
                  <a:outerShdw blurRad="38100" dist="38100" dir="2700000" algn="tl">
                    <a:srgbClr val="000000">
                      <a:alpha val="43137"/>
                    </a:srgbClr>
                  </a:outerShdw>
                </a:effectLst>
              </a:rPr>
              <a:t>.</a:t>
            </a:r>
            <a:r>
              <a:rPr lang="uk-UA" sz="1800" dirty="0" smtClean="0"/>
              <a:t/>
            </a:r>
            <a:br>
              <a:rPr lang="uk-UA" sz="1800" dirty="0" smtClean="0"/>
            </a:br>
            <a:endParaRPr lang="uk-UA" sz="1800" dirty="0" smtClean="0"/>
          </a:p>
          <a:p>
            <a:pPr>
              <a:buNone/>
            </a:pPr>
            <a:r>
              <a:rPr lang="uk-UA" sz="1800" dirty="0" smtClean="0"/>
              <a:t>Ці кольори називаються </a:t>
            </a:r>
            <a:r>
              <a:rPr lang="uk-UA" sz="1800" i="1" dirty="0" smtClean="0"/>
              <a:t>основними.</a:t>
            </a:r>
            <a:endParaRPr lang="ru-RU" sz="1800" i="1" dirty="0"/>
          </a:p>
        </p:txBody>
      </p:sp>
      <p:pic>
        <p:nvPicPr>
          <p:cNvPr id="4" name="Рисунок 3" descr="RGB.gif"/>
          <p:cNvPicPr>
            <a:picLocks noChangeAspect="1"/>
          </p:cNvPicPr>
          <p:nvPr/>
        </p:nvPicPr>
        <p:blipFill>
          <a:blip r:embed="rId2"/>
          <a:stretch>
            <a:fillRect/>
          </a:stretch>
        </p:blipFill>
        <p:spPr>
          <a:xfrm>
            <a:off x="2786050" y="3500438"/>
            <a:ext cx="3786214" cy="3157545"/>
          </a:xfrm>
          <a:prstGeom prst="rect">
            <a:avLst/>
          </a:prstGeom>
          <a:ln>
            <a:noFill/>
          </a:ln>
          <a:effectLst>
            <a:glow rad="228600">
              <a:schemeClr val="bg1">
                <a:alpha val="40000"/>
              </a:schemeClr>
            </a:glow>
            <a:outerShdw blurRad="292100" dist="139700" dir="2700000" algn="tl" rotWithShape="0">
              <a:srgbClr val="333333">
                <a:alpha val="65000"/>
              </a:srgbClr>
            </a:outerShdw>
            <a:reflection blurRad="6350" stA="52000" endA="300" endPos="35000" dir="5400000" sy="-100000" algn="bl" rotWithShape="0"/>
          </a:effectLst>
        </p:spPr>
      </p:pic>
    </p:spTree>
  </p:cSld>
  <p:clrMapOvr>
    <a:masterClrMapping/>
  </p:clrMapOvr>
  <p:transition advTm="3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14554"/>
            <a:ext cx="8786842" cy="2000264"/>
          </a:xfrm>
        </p:spPr>
        <p:txBody>
          <a:bodyPr>
            <a:normAutofit/>
          </a:bodyPr>
          <a:lstStyle/>
          <a:p>
            <a:pPr>
              <a:buFont typeface="Wingdings" pitchFamily="2" charset="2"/>
              <a:buChar char="v"/>
            </a:pPr>
            <a: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Поняття про комп</a:t>
            </a:r>
            <a:r>
              <a:rPr lang="en-US"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a:t>
            </a:r>
            <a: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ютерну графіку </a:t>
            </a:r>
            <a:b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br>
            <a:r>
              <a:rPr lang="ru-RU" sz="2400" dirty="0" smtClean="0">
                <a:solidFill>
                  <a:schemeClr val="bg1">
                    <a:lumMod val="50000"/>
                  </a:schemeClr>
                </a:solidFill>
                <a:effectLst>
                  <a:outerShdw blurRad="38100" dist="38100" dir="2700000" algn="tl">
                    <a:srgbClr val="000000">
                      <a:alpha val="43137"/>
                    </a:srgbClr>
                  </a:outerShdw>
                </a:effectLst>
              </a:rPr>
              <a:t>❖ </a:t>
            </a:r>
            <a:r>
              <a:rPr lang="ru-RU" sz="2400" dirty="0" err="1" smtClean="0">
                <a:solidFill>
                  <a:schemeClr val="bg1">
                    <a:lumMod val="50000"/>
                  </a:schemeClr>
                </a:solidFill>
                <a:effectLst>
                  <a:outerShdw blurRad="38100" dist="38100" dir="2700000" algn="tl">
                    <a:srgbClr val="000000">
                      <a:alpha val="43137"/>
                    </a:srgbClr>
                  </a:outerShdw>
                </a:effectLst>
                <a:latin typeface="Comic Sans MS" pitchFamily="66" charset="0"/>
              </a:rPr>
              <a:t>Засоби</a:t>
            </a:r>
            <a:r>
              <a:rPr lang="ru-RU"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 отримання графічних зображень</a:t>
            </a:r>
            <a: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
            </a:r>
            <a:b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br>
            <a:r>
              <a:rPr lang="ru-RU" sz="2400" dirty="0" smtClean="0">
                <a:solidFill>
                  <a:schemeClr val="bg1">
                    <a:lumMod val="50000"/>
                  </a:schemeClr>
                </a:solidFill>
                <a:effectLst>
                  <a:outerShdw blurRad="38100" dist="38100" dir="2700000" algn="tl">
                    <a:srgbClr val="000000">
                      <a:alpha val="43137"/>
                    </a:srgbClr>
                  </a:outerShdw>
                </a:effectLst>
              </a:rPr>
              <a:t>❖ </a:t>
            </a:r>
            <a:r>
              <a:rPr lang="ru-RU"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Види комп</a:t>
            </a:r>
            <a:r>
              <a:rPr lang="en-US"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a:t>
            </a:r>
            <a: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ютерної графіки. Її функції та приклади</a:t>
            </a:r>
            <a:r>
              <a:rPr lang="en-US"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
            </a:r>
            <a:br>
              <a:rPr lang="en-US"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br>
            <a:r>
              <a:rPr lang="ru-RU" sz="2400" dirty="0" smtClean="0">
                <a:solidFill>
                  <a:schemeClr val="bg1">
                    <a:lumMod val="50000"/>
                  </a:schemeClr>
                </a:solidFill>
                <a:effectLst>
                  <a:outerShdw blurRad="38100" dist="38100" dir="2700000" algn="tl">
                    <a:srgbClr val="000000">
                      <a:alpha val="43137"/>
                    </a:srgbClr>
                  </a:outerShdw>
                </a:effectLst>
              </a:rPr>
              <a:t> ❖</a:t>
            </a:r>
            <a: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Переваги та недоліки комп</a:t>
            </a:r>
            <a:r>
              <a:rPr lang="en-US"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a:t>
            </a:r>
            <a: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ютерної графіки</a:t>
            </a:r>
            <a:b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br>
            <a:r>
              <a:rPr lang="ru-RU" sz="2400" dirty="0" smtClean="0">
                <a:solidFill>
                  <a:schemeClr val="bg1">
                    <a:lumMod val="50000"/>
                  </a:schemeClr>
                </a:solidFill>
                <a:effectLst>
                  <a:outerShdw blurRad="38100" dist="38100" dir="2700000" algn="tl">
                    <a:srgbClr val="000000">
                      <a:alpha val="43137"/>
                    </a:srgbClr>
                  </a:outerShdw>
                </a:effectLst>
              </a:rPr>
              <a:t> ❖</a:t>
            </a:r>
            <a:r>
              <a:rPr lang="ru-RU" sz="2400" dirty="0" err="1" smtClean="0">
                <a:solidFill>
                  <a:schemeClr val="bg1">
                    <a:lumMod val="50000"/>
                  </a:schemeClr>
                </a:solidFill>
                <a:effectLst>
                  <a:outerShdw blurRad="38100" dist="38100" dir="2700000" algn="tl">
                    <a:srgbClr val="000000">
                      <a:alpha val="43137"/>
                    </a:srgbClr>
                  </a:outerShdw>
                </a:effectLst>
                <a:latin typeface="Comic Sans MS" pitchFamily="66" charset="0"/>
              </a:rPr>
              <a:t>Основні</a:t>
            </a:r>
            <a:r>
              <a:rPr lang="ru-RU"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 поняття комп</a:t>
            </a:r>
            <a:r>
              <a:rPr lang="en-US"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a:t>
            </a:r>
            <a:r>
              <a:rPr lang="uk-UA" sz="2400" dirty="0" err="1" smtClean="0">
                <a:solidFill>
                  <a:schemeClr val="bg1">
                    <a:lumMod val="50000"/>
                  </a:schemeClr>
                </a:solidFill>
                <a:effectLst>
                  <a:outerShdw blurRad="38100" dist="38100" dir="2700000" algn="tl">
                    <a:srgbClr val="000000">
                      <a:alpha val="43137"/>
                    </a:srgbClr>
                  </a:outerShdw>
                </a:effectLst>
                <a:latin typeface="Comic Sans MS" pitchFamily="66" charset="0"/>
              </a:rPr>
              <a:t>ютерної</a:t>
            </a:r>
            <a:r>
              <a:rPr lang="uk-UA" sz="2400" dirty="0" smtClean="0">
                <a:solidFill>
                  <a:schemeClr val="bg1">
                    <a:lumMod val="50000"/>
                  </a:schemeClr>
                </a:solidFill>
                <a:effectLst>
                  <a:outerShdw blurRad="38100" dist="38100" dir="2700000" algn="tl">
                    <a:srgbClr val="000000">
                      <a:alpha val="43137"/>
                    </a:srgbClr>
                  </a:outerShdw>
                </a:effectLst>
                <a:latin typeface="Comic Sans MS" pitchFamily="66" charset="0"/>
              </a:rPr>
              <a:t> графіки</a:t>
            </a:r>
            <a:r>
              <a:rPr lang="ru-RU" sz="2400" dirty="0" smtClean="0">
                <a:solidFill>
                  <a:schemeClr val="bg1">
                    <a:lumMod val="50000"/>
                  </a:schemeClr>
                </a:solidFill>
                <a:effectLst>
                  <a:outerShdw blurRad="38100" dist="38100" dir="2700000" algn="tl">
                    <a:srgbClr val="000000">
                      <a:alpha val="43137"/>
                    </a:srgbClr>
                  </a:outerShdw>
                </a:effectLst>
              </a:rPr>
              <a:t> </a:t>
            </a:r>
            <a:endParaRPr lang="ru-RU" sz="2400" dirty="0">
              <a:solidFill>
                <a:schemeClr val="bg1">
                  <a:lumMod val="50000"/>
                </a:schemeClr>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advTm="10000">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0"/>
            <a:ext cx="8715436" cy="785818"/>
          </a:xfrm>
        </p:spPr>
        <p:txBody>
          <a:bodyPr>
            <a:normAutofit fontScale="90000"/>
          </a:bodyPr>
          <a:lstStyle/>
          <a:p>
            <a:pPr algn="ctr"/>
            <a:r>
              <a:rPr lang="uk-UA" sz="5300" b="1" i="1" dirty="0" smtClean="0">
                <a:solidFill>
                  <a:schemeClr val="bg1">
                    <a:lumMod val="50000"/>
                  </a:schemeClr>
                </a:solidFill>
                <a:effectLst>
                  <a:outerShdw blurRad="38100" dist="38100" dir="2700000" algn="tl">
                    <a:srgbClr val="000000">
                      <a:alpha val="43137"/>
                    </a:srgbClr>
                  </a:outerShdw>
                </a:effectLst>
              </a:rPr>
              <a:t>Колірна модель </a:t>
            </a:r>
            <a:r>
              <a:rPr lang="en-US" sz="5300" b="1" i="1" dirty="0" smtClean="0">
                <a:solidFill>
                  <a:schemeClr val="bg1">
                    <a:lumMod val="50000"/>
                  </a:schemeClr>
                </a:solidFill>
                <a:effectLst>
                  <a:outerShdw blurRad="38100" dist="38100" dir="2700000" algn="tl">
                    <a:srgbClr val="000000">
                      <a:alpha val="43137"/>
                    </a:srgbClr>
                  </a:outerShdw>
                </a:effectLst>
                <a:latin typeface="WindCTT" pitchFamily="18" charset="0"/>
              </a:rPr>
              <a:t>GMYK</a:t>
            </a:r>
            <a:endParaRPr lang="ru-RU" dirty="0">
              <a:solidFill>
                <a:schemeClr val="accent1">
                  <a:lumMod val="75000"/>
                </a:schemeClr>
              </a:solidFill>
              <a:latin typeface="WindCTT" pitchFamily="18" charset="0"/>
            </a:endParaRPr>
          </a:p>
        </p:txBody>
      </p:sp>
      <p:sp>
        <p:nvSpPr>
          <p:cNvPr id="4" name="Содержимое 3"/>
          <p:cNvSpPr>
            <a:spLocks noGrp="1"/>
          </p:cNvSpPr>
          <p:nvPr>
            <p:ph sz="quarter" idx="1"/>
          </p:nvPr>
        </p:nvSpPr>
        <p:spPr>
          <a:xfrm>
            <a:off x="785786" y="857232"/>
            <a:ext cx="7467600" cy="2214578"/>
          </a:xfrm>
        </p:spPr>
        <p:txBody>
          <a:bodyPr>
            <a:normAutofit fontScale="92500" lnSpcReduction="10000"/>
          </a:bodyPr>
          <a:lstStyle/>
          <a:p>
            <a:pPr>
              <a:buNone/>
            </a:pPr>
            <a:r>
              <a:rPr lang="ru-RU" sz="1800" dirty="0" smtClean="0"/>
              <a:t>У</a:t>
            </a:r>
            <a:r>
              <a:rPr lang="uk-UA" sz="1800" dirty="0" smtClean="0"/>
              <a:t> цій колірній моделі базовими колірними компонентами є  так звані додаткові кольорі : </a:t>
            </a:r>
          </a:p>
          <a:p>
            <a:pPr algn="ctr">
              <a:buNone/>
            </a:pPr>
            <a:r>
              <a:rPr lang="uk-UA" sz="2800" b="1" dirty="0" smtClean="0">
                <a:solidFill>
                  <a:srgbClr val="00B0F0"/>
                </a:solidFill>
                <a:effectLst>
                  <a:outerShdw blurRad="38100" dist="38100" dir="2700000" algn="tl">
                    <a:srgbClr val="000000">
                      <a:alpha val="43137"/>
                    </a:srgbClr>
                  </a:outerShdw>
                </a:effectLst>
              </a:rPr>
              <a:t>Блакитний</a:t>
            </a:r>
            <a:r>
              <a:rPr lang="uk-UA" sz="2800" b="1" dirty="0" smtClean="0">
                <a:effectLst>
                  <a:outerShdw blurRad="38100" dist="38100" dir="2700000" algn="tl">
                    <a:srgbClr val="000000">
                      <a:alpha val="43137"/>
                    </a:srgbClr>
                  </a:outerShdw>
                </a:effectLst>
              </a:rPr>
              <a:t>, </a:t>
            </a:r>
            <a:r>
              <a:rPr lang="uk-UA" sz="2800" b="1" dirty="0" smtClean="0">
                <a:solidFill>
                  <a:schemeClr val="accent2">
                    <a:lumMod val="60000"/>
                    <a:lumOff val="40000"/>
                  </a:schemeClr>
                </a:solidFill>
                <a:effectLst>
                  <a:outerShdw blurRad="38100" dist="38100" dir="2700000" algn="tl">
                    <a:srgbClr val="000000">
                      <a:alpha val="43137"/>
                    </a:srgbClr>
                  </a:outerShdw>
                </a:effectLst>
              </a:rPr>
              <a:t>пурпурний</a:t>
            </a:r>
            <a:r>
              <a:rPr lang="uk-UA" sz="2800" b="1" dirty="0" smtClean="0">
                <a:effectLst>
                  <a:outerShdw blurRad="38100" dist="38100" dir="2700000" algn="tl">
                    <a:srgbClr val="000000">
                      <a:alpha val="43137"/>
                    </a:srgbClr>
                  </a:outerShdw>
                </a:effectLst>
              </a:rPr>
              <a:t>, </a:t>
            </a:r>
            <a:r>
              <a:rPr lang="uk-UA" sz="2800" b="1" dirty="0" smtClean="0">
                <a:solidFill>
                  <a:srgbClr val="FFC000"/>
                </a:solidFill>
                <a:effectLst>
                  <a:outerShdw blurRad="38100" dist="38100" dir="2700000" algn="tl">
                    <a:srgbClr val="000000">
                      <a:alpha val="43137"/>
                    </a:srgbClr>
                  </a:outerShdw>
                </a:effectLst>
              </a:rPr>
              <a:t>жовтий</a:t>
            </a:r>
            <a:r>
              <a:rPr lang="uk-UA" sz="1800" dirty="0" smtClean="0"/>
              <a:t>.</a:t>
            </a:r>
            <a:br>
              <a:rPr lang="uk-UA" sz="1800" dirty="0" smtClean="0"/>
            </a:br>
            <a:r>
              <a:rPr lang="uk-UA" sz="1800" b="1" dirty="0" smtClean="0"/>
              <a:t>Додатковими їх називають тому, що вони доповнюють основні кольори до білого : </a:t>
            </a:r>
            <a:br>
              <a:rPr lang="uk-UA" sz="1800" b="1" dirty="0" smtClean="0"/>
            </a:br>
            <a:r>
              <a:rPr lang="uk-UA" sz="1800" b="1" dirty="0" smtClean="0">
                <a:solidFill>
                  <a:srgbClr val="00B0F0"/>
                </a:solidFill>
              </a:rPr>
              <a:t>блакитний </a:t>
            </a:r>
            <a:r>
              <a:rPr lang="uk-UA" sz="1800" b="1" dirty="0" smtClean="0"/>
              <a:t>доповнює </a:t>
            </a:r>
            <a:r>
              <a:rPr lang="uk-UA" sz="1800" b="1" dirty="0" smtClean="0">
                <a:solidFill>
                  <a:srgbClr val="FF0000"/>
                </a:solidFill>
              </a:rPr>
              <a:t>червоний</a:t>
            </a:r>
            <a:r>
              <a:rPr lang="uk-UA" sz="1800" b="1" dirty="0" smtClean="0"/>
              <a:t>,</a:t>
            </a:r>
            <a:r>
              <a:rPr lang="uk-UA" sz="1800" b="1" dirty="0" smtClean="0">
                <a:solidFill>
                  <a:schemeClr val="accent2">
                    <a:lumMod val="60000"/>
                    <a:lumOff val="40000"/>
                  </a:schemeClr>
                </a:solidFill>
              </a:rPr>
              <a:t>пурпурний</a:t>
            </a:r>
            <a:r>
              <a:rPr lang="uk-UA" sz="1800" b="1" dirty="0" smtClean="0"/>
              <a:t> – </a:t>
            </a:r>
            <a:r>
              <a:rPr lang="uk-UA" sz="1800" b="1" dirty="0" smtClean="0">
                <a:solidFill>
                  <a:srgbClr val="92D050"/>
                </a:solidFill>
              </a:rPr>
              <a:t>зелений</a:t>
            </a:r>
            <a:r>
              <a:rPr lang="uk-UA" sz="1800" b="1" dirty="0" smtClean="0"/>
              <a:t>, </a:t>
            </a:r>
            <a:r>
              <a:rPr lang="uk-UA" sz="1800" b="1" dirty="0" smtClean="0">
                <a:solidFill>
                  <a:srgbClr val="FFC000"/>
                </a:solidFill>
              </a:rPr>
              <a:t>жовтий</a:t>
            </a:r>
            <a:r>
              <a:rPr lang="uk-UA" sz="1800" b="1" dirty="0" smtClean="0"/>
              <a:t> доповнює </a:t>
            </a:r>
            <a:r>
              <a:rPr lang="uk-UA" sz="1800" b="1" dirty="0" smtClean="0">
                <a:solidFill>
                  <a:schemeClr val="accent6">
                    <a:lumMod val="60000"/>
                    <a:lumOff val="40000"/>
                  </a:schemeClr>
                </a:solidFill>
              </a:rPr>
              <a:t>синій</a:t>
            </a:r>
            <a:r>
              <a:rPr lang="uk-UA" sz="1800" b="1" dirty="0" smtClean="0"/>
              <a:t>.</a:t>
            </a:r>
            <a:r>
              <a:rPr lang="en-US" sz="1800" dirty="0" smtClean="0">
                <a:solidFill>
                  <a:schemeClr val="accent1">
                    <a:lumMod val="75000"/>
                  </a:schemeClr>
                </a:solidFill>
              </a:rPr>
              <a:t/>
            </a:r>
            <a:br>
              <a:rPr lang="en-US" sz="1800" dirty="0" smtClean="0">
                <a:solidFill>
                  <a:schemeClr val="accent1">
                    <a:lumMod val="75000"/>
                  </a:schemeClr>
                </a:solidFill>
              </a:rPr>
            </a:br>
            <a:endParaRPr lang="ru-RU" sz="1800" dirty="0"/>
          </a:p>
        </p:txBody>
      </p:sp>
      <p:pic>
        <p:nvPicPr>
          <p:cNvPr id="5" name="Рисунок 4" descr="СMYK.png"/>
          <p:cNvPicPr>
            <a:picLocks noChangeAspect="1"/>
          </p:cNvPicPr>
          <p:nvPr/>
        </p:nvPicPr>
        <p:blipFill>
          <a:blip r:embed="rId2"/>
          <a:stretch>
            <a:fillRect/>
          </a:stretch>
        </p:blipFill>
        <p:spPr>
          <a:xfrm>
            <a:off x="2357422" y="3143248"/>
            <a:ext cx="4143404" cy="3571900"/>
          </a:xfrm>
          <a:prstGeom prst="rect">
            <a:avLst/>
          </a:prstGeom>
        </p:spPr>
      </p:pic>
    </p:spTree>
  </p:cSld>
  <p:clrMapOvr>
    <a:masterClrMapping/>
  </p:clrMapOvr>
  <p:transition advTm="5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800" b="1" i="1" dirty="0" smtClean="0">
                <a:solidFill>
                  <a:schemeClr val="bg1">
                    <a:lumMod val="50000"/>
                  </a:schemeClr>
                </a:solidFill>
                <a:effectLst>
                  <a:outerShdw blurRad="38100" dist="38100" dir="2700000" algn="tl">
                    <a:srgbClr val="000000">
                      <a:alpha val="43137"/>
                    </a:srgbClr>
                  </a:outerShdw>
                </a:effectLst>
              </a:rPr>
              <a:t>Колірна модель </a:t>
            </a:r>
            <a:r>
              <a:rPr lang="en-US" sz="4800" b="1" i="1" dirty="0" smtClean="0">
                <a:solidFill>
                  <a:schemeClr val="bg1">
                    <a:lumMod val="50000"/>
                  </a:schemeClr>
                </a:solidFill>
                <a:effectLst>
                  <a:outerShdw blurRad="38100" dist="38100" dir="2700000" algn="tl">
                    <a:srgbClr val="000000">
                      <a:alpha val="43137"/>
                    </a:srgbClr>
                  </a:outerShdw>
                </a:effectLst>
                <a:latin typeface="WindCTT" pitchFamily="18" charset="0"/>
              </a:rPr>
              <a:t>HSB</a:t>
            </a:r>
            <a:endParaRPr lang="ru-RU" sz="4800" b="1" i="1" dirty="0">
              <a:solidFill>
                <a:schemeClr val="bg1">
                  <a:lumMod val="50000"/>
                </a:schemeClr>
              </a:solidFill>
              <a:effectLst>
                <a:outerShdw blurRad="38100" dist="38100" dir="2700000" algn="tl">
                  <a:srgbClr val="000000">
                    <a:alpha val="43137"/>
                  </a:srgbClr>
                </a:outerShdw>
              </a:effectLst>
            </a:endParaRPr>
          </a:p>
        </p:txBody>
      </p:sp>
      <p:sp>
        <p:nvSpPr>
          <p:cNvPr id="3" name="Содержимое 2"/>
          <p:cNvSpPr>
            <a:spLocks noGrp="1"/>
          </p:cNvSpPr>
          <p:nvPr>
            <p:ph sz="quarter" idx="1"/>
          </p:nvPr>
        </p:nvSpPr>
        <p:spPr>
          <a:xfrm>
            <a:off x="142844" y="1600200"/>
            <a:ext cx="8572560" cy="2400304"/>
          </a:xfrm>
        </p:spPr>
        <p:txBody>
          <a:bodyPr>
            <a:normAutofit fontScale="92500" lnSpcReduction="10000"/>
          </a:bodyPr>
          <a:lstStyle/>
          <a:p>
            <a:pPr>
              <a:buNone/>
            </a:pPr>
            <a:r>
              <a:rPr lang="uk-UA" sz="1800" dirty="0" smtClean="0"/>
              <a:t>		У моделі </a:t>
            </a:r>
            <a:r>
              <a:rPr lang="en-US" sz="1800" dirty="0" smtClean="0"/>
              <a:t>HSB</a:t>
            </a:r>
            <a:r>
              <a:rPr lang="en-US" sz="1800" dirty="0" smtClean="0">
                <a:solidFill>
                  <a:schemeClr val="accent1">
                    <a:lumMod val="75000"/>
                  </a:schemeClr>
                </a:solidFill>
              </a:rPr>
              <a:t> </a:t>
            </a:r>
            <a:r>
              <a:rPr lang="uk-UA" sz="1800" dirty="0" smtClean="0"/>
              <a:t>також використовуються 3 базових компонента : </a:t>
            </a:r>
            <a:r>
              <a:rPr lang="uk-UA" sz="1800" i="1" dirty="0" smtClean="0"/>
              <a:t>відтінок</a:t>
            </a:r>
            <a:r>
              <a:rPr lang="uk-UA" sz="1800" dirty="0" smtClean="0"/>
              <a:t>, </a:t>
            </a:r>
            <a:r>
              <a:rPr lang="uk-UA" sz="1800" i="1" dirty="0" smtClean="0"/>
              <a:t>контраст</a:t>
            </a:r>
            <a:r>
              <a:rPr lang="uk-UA" sz="1800" dirty="0" smtClean="0"/>
              <a:t> або </a:t>
            </a:r>
            <a:r>
              <a:rPr lang="uk-UA" sz="1800" i="1" dirty="0" smtClean="0"/>
              <a:t>насиченість</a:t>
            </a:r>
            <a:r>
              <a:rPr lang="uk-UA" sz="1800" dirty="0" smtClean="0"/>
              <a:t> і </a:t>
            </a:r>
            <a:r>
              <a:rPr lang="uk-UA" sz="1800" i="1" dirty="0" smtClean="0"/>
              <a:t>яскравість</a:t>
            </a:r>
            <a:r>
              <a:rPr lang="uk-UA" sz="1800" dirty="0" smtClean="0"/>
              <a:t> кольору.</a:t>
            </a:r>
            <a:br>
              <a:rPr lang="uk-UA" sz="1800" dirty="0" smtClean="0"/>
            </a:br>
            <a:endParaRPr lang="uk-UA" sz="1800" dirty="0" smtClean="0"/>
          </a:p>
          <a:p>
            <a:pPr>
              <a:buNone/>
            </a:pPr>
            <a:r>
              <a:rPr lang="uk-UA" sz="1800" i="1" dirty="0" smtClean="0"/>
              <a:t>    		</a:t>
            </a:r>
            <a:r>
              <a:rPr lang="uk-UA" sz="1800" b="1" i="1" dirty="0" smtClean="0">
                <a:solidFill>
                  <a:srgbClr val="FF0000"/>
                </a:solidFill>
                <a:effectLst>
                  <a:outerShdw blurRad="38100" dist="38100" dir="2700000" algn="tl">
                    <a:srgbClr val="000000">
                      <a:alpha val="43137"/>
                    </a:srgbClr>
                  </a:outerShdw>
                </a:effectLst>
              </a:rPr>
              <a:t>Відтінок</a:t>
            </a:r>
            <a:r>
              <a:rPr lang="uk-UA" sz="1800" i="1" dirty="0" smtClean="0"/>
              <a:t> </a:t>
            </a:r>
            <a:r>
              <a:rPr lang="uk-UA" sz="1800" dirty="0" smtClean="0"/>
              <a:t>кольору вказує  номер кольору в спекторній панелі.</a:t>
            </a:r>
            <a:r>
              <a:rPr lang="uk-UA" sz="1800" i="1" dirty="0" smtClean="0"/>
              <a:t> </a:t>
            </a:r>
            <a:r>
              <a:rPr lang="uk-UA" sz="1800" b="1" i="1" dirty="0" smtClean="0">
                <a:solidFill>
                  <a:srgbClr val="FF0000"/>
                </a:solidFill>
                <a:effectLst>
                  <a:outerShdw blurRad="38100" dist="38100" dir="2700000" algn="tl">
                    <a:srgbClr val="000000">
                      <a:alpha val="43137"/>
                    </a:srgbClr>
                  </a:outerShdw>
                </a:effectLst>
              </a:rPr>
              <a:t>Насиченість</a:t>
            </a:r>
            <a:r>
              <a:rPr lang="uk-UA" sz="1800" dirty="0" smtClean="0"/>
              <a:t> кольору характеризує його інтенсивність -  чим вона більша,  тим “ Чистіший ”  колір. </a:t>
            </a:r>
          </a:p>
          <a:p>
            <a:pPr>
              <a:buNone/>
            </a:pPr>
            <a:r>
              <a:rPr lang="uk-UA" sz="1800" dirty="0" smtClean="0">
                <a:solidFill>
                  <a:schemeClr val="accent2">
                    <a:lumMod val="60000"/>
                    <a:lumOff val="40000"/>
                  </a:schemeClr>
                </a:solidFill>
              </a:rPr>
              <a:t>    </a:t>
            </a:r>
            <a:r>
              <a:rPr lang="uk-UA" sz="1800" b="1" i="1" dirty="0" smtClean="0">
                <a:solidFill>
                  <a:srgbClr val="FF0000"/>
                </a:solidFill>
                <a:effectLst>
                  <a:outerShdw blurRad="38100" dist="38100" dir="2700000" algn="tl">
                    <a:srgbClr val="000000">
                      <a:alpha val="43137"/>
                    </a:srgbClr>
                  </a:outerShdw>
                </a:effectLst>
              </a:rPr>
              <a:t>Яскравість</a:t>
            </a:r>
            <a:r>
              <a:rPr lang="uk-UA" sz="1800" dirty="0" smtClean="0"/>
              <a:t> кольору залежить від домішки чорної фарби до даного кольору – чим більше, тим яскравість кольору менша. Таким чином, можна отримувати всі кольори, які здатне сприймати око людини.</a:t>
            </a:r>
            <a:endParaRPr lang="ru-RU" sz="1800" dirty="0"/>
          </a:p>
        </p:txBody>
      </p:sp>
      <p:pic>
        <p:nvPicPr>
          <p:cNvPr id="4" name="Рисунок 3" descr="HSB.png"/>
          <p:cNvPicPr>
            <a:picLocks noChangeAspect="1"/>
          </p:cNvPicPr>
          <p:nvPr/>
        </p:nvPicPr>
        <p:blipFill>
          <a:blip r:embed="rId2"/>
          <a:stretch>
            <a:fillRect/>
          </a:stretch>
        </p:blipFill>
        <p:spPr>
          <a:xfrm>
            <a:off x="2928926" y="4071941"/>
            <a:ext cx="3368126" cy="2685695"/>
          </a:xfrm>
          <a:prstGeom prst="rect">
            <a:avLst/>
          </a:prstGeom>
        </p:spPr>
      </p:pic>
    </p:spTree>
  </p:cSld>
  <p:clrMapOvr>
    <a:masterClrMapping/>
  </p:clrMapOvr>
  <p:transition advTm="7000">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796908"/>
          </a:xfrm>
        </p:spPr>
        <p:txBody>
          <a:bodyPr/>
          <a:lstStyle/>
          <a:p>
            <a:r>
              <a:rPr lang="uk-UA" dirty="0" smtClean="0"/>
              <a:t>Програмні засоби комп'ютерної графіки</a:t>
            </a:r>
            <a:endParaRPr lang="ru-RU" dirty="0"/>
          </a:p>
        </p:txBody>
      </p:sp>
      <p:sp>
        <p:nvSpPr>
          <p:cNvPr id="3" name="Содержимое 2"/>
          <p:cNvSpPr>
            <a:spLocks noGrp="1"/>
          </p:cNvSpPr>
          <p:nvPr>
            <p:ph sz="quarter" idx="1"/>
          </p:nvPr>
        </p:nvSpPr>
        <p:spPr>
          <a:xfrm>
            <a:off x="457200" y="1600200"/>
            <a:ext cx="8115328" cy="4873752"/>
          </a:xfrm>
        </p:spPr>
        <p:txBody>
          <a:bodyPr/>
          <a:lstStyle/>
          <a:p>
            <a:pPr>
              <a:buNone/>
            </a:pPr>
            <a:r>
              <a:rPr lang="uk-UA" dirty="0" smtClean="0"/>
              <a:t>		Графічний редактор – це прикладна програма, яка дає користувачеві змогу створювати й редагувати на екрані комп'ютера зображення та зберігати їх для подальшого використання.</a:t>
            </a:r>
          </a:p>
          <a:p>
            <a:pPr>
              <a:buNone/>
            </a:pPr>
            <a:endParaRPr lang="ru-RU" dirty="0"/>
          </a:p>
        </p:txBody>
      </p:sp>
      <p:graphicFrame>
        <p:nvGraphicFramePr>
          <p:cNvPr id="4" name="Схема 3"/>
          <p:cNvGraphicFramePr/>
          <p:nvPr/>
        </p:nvGraphicFramePr>
        <p:xfrm>
          <a:off x="1214414" y="3214686"/>
          <a:ext cx="6096000" cy="1571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42910" y="142852"/>
            <a:ext cx="7467600" cy="560406"/>
          </a:xfrm>
        </p:spPr>
        <p:txBody>
          <a:bodyPr/>
          <a:lstStyle/>
          <a:p>
            <a:r>
              <a:rPr lang="uk-UA" dirty="0" smtClean="0"/>
              <a:t>Формати графічних файлів</a:t>
            </a:r>
            <a:endParaRPr lang="ru-RU" dirty="0"/>
          </a:p>
        </p:txBody>
      </p:sp>
      <p:sp>
        <p:nvSpPr>
          <p:cNvPr id="5" name="Содержимое 4"/>
          <p:cNvSpPr>
            <a:spLocks noGrp="1"/>
          </p:cNvSpPr>
          <p:nvPr>
            <p:ph sz="quarter" idx="1"/>
          </p:nvPr>
        </p:nvSpPr>
        <p:spPr>
          <a:xfrm>
            <a:off x="142844" y="642918"/>
            <a:ext cx="8572560" cy="1643074"/>
          </a:xfrm>
        </p:spPr>
        <p:txBody>
          <a:bodyPr>
            <a:normAutofit fontScale="92500"/>
          </a:bodyPr>
          <a:lstStyle/>
          <a:p>
            <a:pPr>
              <a:buNone/>
            </a:pPr>
            <a:r>
              <a:rPr lang="uk-UA" dirty="0" smtClean="0"/>
              <a:t>		Від формату графічного файлу залежить спосіб зберігання даних малюнка (у растровому чи векторному вигляді), а також алгоритм їх стиснення.</a:t>
            </a:r>
          </a:p>
          <a:p>
            <a:pPr>
              <a:buNone/>
            </a:pPr>
            <a:r>
              <a:rPr lang="uk-UA" dirty="0" smtClean="0"/>
              <a:t>		Розглянемо найпростіші формати графічних файлів:</a:t>
            </a:r>
          </a:p>
          <a:p>
            <a:pPr>
              <a:buNone/>
            </a:pPr>
            <a:endParaRPr lang="ru-RU" dirty="0"/>
          </a:p>
        </p:txBody>
      </p:sp>
      <p:graphicFrame>
        <p:nvGraphicFramePr>
          <p:cNvPr id="6" name="Схема 5"/>
          <p:cNvGraphicFramePr/>
          <p:nvPr/>
        </p:nvGraphicFramePr>
        <p:xfrm>
          <a:off x="142844" y="2071678"/>
          <a:ext cx="8715436" cy="2246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Схема 6"/>
          <p:cNvGraphicFramePr/>
          <p:nvPr/>
        </p:nvGraphicFramePr>
        <p:xfrm>
          <a:off x="285720" y="4429132"/>
          <a:ext cx="8358246" cy="207170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title"/>
          </p:nvPr>
        </p:nvSpPr>
        <p:spPr>
          <a:xfrm>
            <a:off x="571472" y="2143116"/>
            <a:ext cx="7467600" cy="2643206"/>
          </a:xfrm>
        </p:spPr>
        <p:txBody>
          <a:bodyPr>
            <a:normAutofit fontScale="90000"/>
          </a:bodyPr>
          <a:lstStyle/>
          <a:p>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Комп</a:t>
            </a:r>
            <a:r>
              <a:rPr lang="en-US"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ютерна графіка </a:t>
            </a:r>
            <a:r>
              <a:rPr lang="uk-UA" sz="2400" b="1" i="1" dirty="0" smtClean="0">
                <a:solidFill>
                  <a:schemeClr val="tx1">
                    <a:lumMod val="50000"/>
                    <a:lumOff val="50000"/>
                  </a:schemeClr>
                </a:solidFill>
                <a:effectLst>
                  <a:outerShdw blurRad="38100" dist="38100" dir="2700000" algn="tl">
                    <a:srgbClr val="000000">
                      <a:alpha val="43137"/>
                    </a:srgbClr>
                  </a:outerShdw>
                </a:effectLst>
              </a:rPr>
              <a:t>– </a:t>
            </a:r>
            <a:r>
              <a:rPr lang="uk-UA" sz="1800" dirty="0" smtClean="0">
                <a:solidFill>
                  <a:schemeClr val="tx1"/>
                </a:solidFill>
              </a:rPr>
              <a:t>розділ інформатики, який вивчає засоби і способи створення й обробки графічних зображень за допомогою комп</a:t>
            </a:r>
            <a:r>
              <a:rPr lang="en-US" sz="1800" dirty="0" smtClean="0">
                <a:solidFill>
                  <a:schemeClr val="tx1"/>
                </a:solidFill>
              </a:rPr>
              <a:t>’</a:t>
            </a:r>
            <a:r>
              <a:rPr lang="uk-UA" sz="1800" dirty="0" smtClean="0">
                <a:solidFill>
                  <a:schemeClr val="tx1"/>
                </a:solidFill>
              </a:rPr>
              <a:t>ютерної техніки.  </a:t>
            </a:r>
            <a:br>
              <a:rPr lang="uk-UA" sz="1800" dirty="0" smtClean="0">
                <a:solidFill>
                  <a:schemeClr val="tx1"/>
                </a:solidFill>
              </a:rPr>
            </a:b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uk-UA" sz="2400" b="1" i="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Комп</a:t>
            </a:r>
            <a:r>
              <a:rPr lang="en-US"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uk-UA" sz="2400" b="1" i="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ютерна</a:t>
            </a: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графіка </a:t>
            </a:r>
            <a:r>
              <a:rPr lang="uk-UA" sz="2400" b="1" i="1" dirty="0" smtClean="0">
                <a:solidFill>
                  <a:schemeClr val="tx1">
                    <a:lumMod val="50000"/>
                    <a:lumOff val="50000"/>
                  </a:schemeClr>
                </a:solidFill>
                <a:effectLst>
                  <a:outerShdw blurRad="38100" dist="38100" dir="2700000" algn="tl">
                    <a:srgbClr val="000000">
                      <a:alpha val="43137"/>
                    </a:srgbClr>
                  </a:outerShdw>
                </a:effectLst>
              </a:rPr>
              <a:t>– галузь людської діяльності, пов'язана з використанням комп'ютерів для створення зображень і обробки візуальної інформації, отриманої з реального світу</a:t>
            </a:r>
            <a:endParaRPr lang="ru-RU" sz="2400" b="1" i="1" dirty="0">
              <a:solidFill>
                <a:schemeClr val="tx1">
                  <a:lumMod val="50000"/>
                  <a:lumOff val="50000"/>
                </a:schemeClr>
              </a:solidFill>
              <a:effectLst>
                <a:outerShdw blurRad="38100" dist="38100" dir="2700000" algn="tl">
                  <a:srgbClr val="000000">
                    <a:alpha val="43137"/>
                  </a:srgbClr>
                </a:outerShdw>
              </a:effectLst>
            </a:endParaRPr>
          </a:p>
        </p:txBody>
      </p:sp>
    </p:spTree>
  </p:cSld>
  <p:clrMapOvr>
    <a:masterClrMapping/>
  </p:clrMapOvr>
  <p:transition advTm="6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0"/>
          <p:cNvSpPr>
            <a:spLocks noGrp="1"/>
          </p:cNvSpPr>
          <p:nvPr>
            <p:ph type="title"/>
          </p:nvPr>
        </p:nvSpPr>
        <p:spPr>
          <a:xfrm>
            <a:off x="214282" y="571480"/>
            <a:ext cx="8501122" cy="5143536"/>
          </a:xfrm>
        </p:spPr>
        <p:txBody>
          <a:bodyPr>
            <a:normAutofit/>
          </a:bodyPr>
          <a:lstStyle/>
          <a:p>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Основні сфери застосування технологій </a:t>
            </a:r>
            <a:r>
              <a:rPr lang="uk-UA" sz="2400" b="1" i="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комп</a:t>
            </a:r>
            <a:r>
              <a:rPr lang="en-US"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uk-UA" sz="2400" b="1" i="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ютерної</a:t>
            </a: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графіки:</a:t>
            </a:r>
            <a:b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графічний інтерфейс користувача;</a:t>
            </a:r>
            <a:b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uk-UA" sz="2400" b="1" i="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спецефекти</a:t>
            </a: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кінематографія, телебачення;</a:t>
            </a:r>
            <a:b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цифрове телебачення, Інтернет, </a:t>
            </a:r>
            <a:r>
              <a:rPr lang="uk-UA" sz="2400" b="1" i="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відеоконференції</a:t>
            </a: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b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обробка цифрових фотографій;</a:t>
            </a:r>
            <a:b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uk-UA" sz="2400" b="1" i="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комп'ютерні  ігри, системи віртуальної реальності.</a:t>
            </a:r>
            <a:r>
              <a:rPr lang="uk-UA" sz="1800" dirty="0" smtClean="0">
                <a:solidFill>
                  <a:schemeClr val="tx1"/>
                </a:solidFill>
              </a:rPr>
              <a:t> </a:t>
            </a:r>
            <a:r>
              <a:rPr lang="uk-UA" sz="2400" dirty="0" smtClean="0">
                <a:solidFill>
                  <a:schemeClr val="tx1"/>
                </a:solidFill>
              </a:rPr>
              <a:t/>
            </a:r>
            <a:br>
              <a:rPr lang="uk-UA" sz="2400" dirty="0" smtClean="0">
                <a:solidFill>
                  <a:schemeClr val="tx1"/>
                </a:solidFill>
              </a:rPr>
            </a:br>
            <a:endParaRPr lang="ru-RU" sz="2400" b="1" i="1" dirty="0">
              <a:solidFill>
                <a:schemeClr val="tx1">
                  <a:lumMod val="50000"/>
                  <a:lumOff val="50000"/>
                </a:schemeClr>
              </a:solidFill>
              <a:effectLst>
                <a:outerShdw blurRad="38100" dist="38100" dir="2700000" algn="tl">
                  <a:srgbClr val="000000">
                    <a:alpha val="43137"/>
                  </a:srgbClr>
                </a:outerShdw>
              </a:effectLst>
            </a:endParaRPr>
          </a:p>
        </p:txBody>
      </p:sp>
    </p:spTree>
  </p:cSld>
  <p:clrMapOvr>
    <a:masterClrMapping/>
  </p:clrMapOvr>
  <p:transition advTm="6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5984" y="785796"/>
            <a:ext cx="6172200" cy="1428760"/>
          </a:xfrm>
        </p:spPr>
        <p:txBody>
          <a:bodyPr>
            <a:normAutofit/>
          </a:bodyPr>
          <a:lstStyle/>
          <a:p>
            <a:pPr algn="ctr"/>
            <a:r>
              <a:rPr lang="uk-UA" sz="3600" dirty="0" smtClean="0">
                <a:effectLst>
                  <a:outerShdw blurRad="38100" dist="38100" dir="2700000" algn="tl">
                    <a:srgbClr val="000000">
                      <a:alpha val="43137"/>
                    </a:srgbClr>
                  </a:outerShdw>
                </a:effectLst>
              </a:rPr>
              <a:t>Засоби отримання графічних зображень</a:t>
            </a:r>
            <a:endParaRPr lang="ru-RU" sz="3600" dirty="0">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2357423" y="2500306"/>
            <a:ext cx="6172200" cy="1371600"/>
          </a:xfrm>
        </p:spPr>
        <p:txBody>
          <a:bodyPr>
            <a:noAutofit/>
          </a:bodyPr>
          <a:lstStyle/>
          <a:p>
            <a:pPr>
              <a:buBlip>
                <a:blip r:embed="rId3"/>
              </a:buBlip>
            </a:pPr>
            <a:r>
              <a:rPr lang="uk-UA" sz="2400" dirty="0" smtClean="0">
                <a:solidFill>
                  <a:schemeClr val="tx1"/>
                </a:solidFill>
              </a:rPr>
              <a:t> </a:t>
            </a:r>
            <a:r>
              <a:rPr lang="uk-UA" sz="2400" b="0" dirty="0" smtClean="0">
                <a:solidFill>
                  <a:schemeClr val="tx1"/>
                </a:solidFill>
              </a:rPr>
              <a:t>Графічний планшет</a:t>
            </a:r>
          </a:p>
          <a:p>
            <a:pPr>
              <a:buBlip>
                <a:blip r:embed="rId3"/>
              </a:buBlip>
            </a:pPr>
            <a:r>
              <a:rPr lang="uk-UA" sz="2400" b="0" dirty="0" smtClean="0">
                <a:solidFill>
                  <a:schemeClr val="tx1"/>
                </a:solidFill>
              </a:rPr>
              <a:t> Цифрова фотокамера</a:t>
            </a:r>
          </a:p>
          <a:p>
            <a:pPr>
              <a:buBlip>
                <a:blip r:embed="rId3"/>
              </a:buBlip>
            </a:pPr>
            <a:r>
              <a:rPr lang="uk-UA" sz="2400" b="0" dirty="0" smtClean="0">
                <a:solidFill>
                  <a:schemeClr val="tx1"/>
                </a:solidFill>
              </a:rPr>
              <a:t> Слайд – сканер</a:t>
            </a:r>
          </a:p>
          <a:p>
            <a:pPr>
              <a:buBlip>
                <a:blip r:embed="rId3"/>
              </a:buBlip>
            </a:pPr>
            <a:r>
              <a:rPr lang="uk-UA" sz="2400" b="0" dirty="0" smtClean="0">
                <a:solidFill>
                  <a:schemeClr val="tx1"/>
                </a:solidFill>
              </a:rPr>
              <a:t> Сканер </a:t>
            </a:r>
            <a:endParaRPr lang="ru-RU" sz="2400" dirty="0">
              <a:solidFill>
                <a:schemeClr val="tx1"/>
              </a:solidFill>
            </a:endParaRPr>
          </a:p>
        </p:txBody>
      </p:sp>
    </p:spTree>
  </p:cSld>
  <p:clrMapOvr>
    <a:masterClrMapping/>
  </p:clrMapOvr>
  <p:transition advTm="6000">
    <p:circle/>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Мой компьютер.jpg"/>
          <p:cNvPicPr>
            <a:picLocks noChangeAspect="1"/>
          </p:cNvPicPr>
          <p:nvPr/>
        </p:nvPicPr>
        <p:blipFill>
          <a:blip r:embed="rId2"/>
          <a:stretch>
            <a:fillRect/>
          </a:stretch>
        </p:blipFill>
        <p:spPr>
          <a:xfrm>
            <a:off x="2905127" y="2005013"/>
            <a:ext cx="3333751" cy="28479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Рисунок 2" descr="Графічний планшет.jpg"/>
          <p:cNvPicPr>
            <a:picLocks noChangeAspect="1"/>
          </p:cNvPicPr>
          <p:nvPr/>
        </p:nvPicPr>
        <p:blipFill>
          <a:blip r:embed="rId3"/>
          <a:stretch>
            <a:fillRect/>
          </a:stretch>
        </p:blipFill>
        <p:spPr>
          <a:xfrm>
            <a:off x="642913" y="285728"/>
            <a:ext cx="2798689" cy="1928826"/>
          </a:xfrm>
          <a:prstGeom prst="rect">
            <a:avLst/>
          </a:prstGeom>
          <a:ln>
            <a:noFill/>
          </a:ln>
          <a:effectLst>
            <a:softEdge rad="112500"/>
          </a:effectLst>
        </p:spPr>
      </p:pic>
      <p:pic>
        <p:nvPicPr>
          <p:cNvPr id="4" name="Рисунок 3" descr="Цифрова фотокамера.jpg"/>
          <p:cNvPicPr>
            <a:picLocks noChangeAspect="1"/>
          </p:cNvPicPr>
          <p:nvPr/>
        </p:nvPicPr>
        <p:blipFill>
          <a:blip r:embed="rId4"/>
          <a:stretch>
            <a:fillRect/>
          </a:stretch>
        </p:blipFill>
        <p:spPr>
          <a:xfrm>
            <a:off x="6215073" y="142852"/>
            <a:ext cx="2214579" cy="2024060"/>
          </a:xfrm>
          <a:prstGeom prst="rect">
            <a:avLst/>
          </a:prstGeom>
          <a:ln>
            <a:noFill/>
          </a:ln>
          <a:effectLst>
            <a:softEdge rad="112500"/>
          </a:effectLst>
        </p:spPr>
      </p:pic>
      <p:pic>
        <p:nvPicPr>
          <p:cNvPr id="5" name="Рисунок 4" descr="Слайд сканер.jpg"/>
          <p:cNvPicPr>
            <a:picLocks noChangeAspect="1"/>
          </p:cNvPicPr>
          <p:nvPr/>
        </p:nvPicPr>
        <p:blipFill>
          <a:blip r:embed="rId5"/>
          <a:stretch>
            <a:fillRect/>
          </a:stretch>
        </p:blipFill>
        <p:spPr>
          <a:xfrm>
            <a:off x="5857884" y="4857760"/>
            <a:ext cx="2286016" cy="1617530"/>
          </a:xfrm>
          <a:prstGeom prst="rect">
            <a:avLst/>
          </a:prstGeom>
          <a:ln>
            <a:noFill/>
          </a:ln>
          <a:effectLst>
            <a:softEdge rad="112500"/>
          </a:effectLst>
        </p:spPr>
      </p:pic>
      <p:cxnSp>
        <p:nvCxnSpPr>
          <p:cNvPr id="6" name="Прямая со стрелкой 5"/>
          <p:cNvCxnSpPr/>
          <p:nvPr/>
        </p:nvCxnSpPr>
        <p:spPr>
          <a:xfrm>
            <a:off x="2643175" y="2357430"/>
            <a:ext cx="857256"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rot="10800000" flipV="1">
            <a:off x="6357949" y="2285992"/>
            <a:ext cx="500067"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rot="10800000">
            <a:off x="6000761" y="4429132"/>
            <a:ext cx="500067"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9" name="Рисунок 8" descr="Сканер.jpg"/>
          <p:cNvPicPr>
            <a:picLocks noChangeAspect="1"/>
          </p:cNvPicPr>
          <p:nvPr/>
        </p:nvPicPr>
        <p:blipFill>
          <a:blip r:embed="rId6"/>
          <a:stretch>
            <a:fillRect/>
          </a:stretch>
        </p:blipFill>
        <p:spPr>
          <a:xfrm>
            <a:off x="357159" y="4357694"/>
            <a:ext cx="2643207" cy="2040555"/>
          </a:xfrm>
          <a:prstGeom prst="rect">
            <a:avLst/>
          </a:prstGeom>
          <a:ln>
            <a:noFill/>
          </a:ln>
          <a:effectLst>
            <a:softEdge rad="112500"/>
          </a:effectLst>
        </p:spPr>
      </p:pic>
      <p:cxnSp>
        <p:nvCxnSpPr>
          <p:cNvPr id="11" name="Прямая со стрелкой 10"/>
          <p:cNvCxnSpPr/>
          <p:nvPr/>
        </p:nvCxnSpPr>
        <p:spPr>
          <a:xfrm flipV="1">
            <a:off x="2714614" y="4429134"/>
            <a:ext cx="42862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4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928670"/>
            <a:ext cx="6172200" cy="3357586"/>
          </a:xfrm>
        </p:spPr>
        <p:txBody>
          <a:bodyPr>
            <a:normAutofit/>
          </a:bodyPr>
          <a:lstStyle/>
          <a:p>
            <a:pPr algn="ctr"/>
            <a:r>
              <a:rPr lang="uk-UA" sz="4400" dirty="0" smtClean="0">
                <a:solidFill>
                  <a:schemeClr val="bg1">
                    <a:lumMod val="50000"/>
                  </a:schemeClr>
                </a:solidFill>
                <a:effectLst>
                  <a:outerShdw blurRad="38100" dist="38100" dir="2700000" algn="tl">
                    <a:srgbClr val="000000">
                      <a:alpha val="43137"/>
                    </a:srgbClr>
                  </a:outerShdw>
                </a:effectLst>
              </a:rPr>
              <a:t>Види комп</a:t>
            </a:r>
            <a:r>
              <a:rPr lang="en-US" sz="4400" dirty="0" smtClean="0">
                <a:solidFill>
                  <a:schemeClr val="bg1">
                    <a:lumMod val="50000"/>
                  </a:schemeClr>
                </a:solidFill>
                <a:effectLst>
                  <a:outerShdw blurRad="38100" dist="38100" dir="2700000" algn="tl">
                    <a:srgbClr val="000000">
                      <a:alpha val="43137"/>
                    </a:srgbClr>
                  </a:outerShdw>
                </a:effectLst>
              </a:rPr>
              <a:t>’</a:t>
            </a:r>
            <a:r>
              <a:rPr lang="uk-UA" sz="4400" dirty="0" smtClean="0">
                <a:solidFill>
                  <a:schemeClr val="bg1">
                    <a:lumMod val="50000"/>
                  </a:schemeClr>
                </a:solidFill>
                <a:effectLst>
                  <a:outerShdw blurRad="38100" dist="38100" dir="2700000" algn="tl">
                    <a:srgbClr val="000000">
                      <a:alpha val="43137"/>
                    </a:srgbClr>
                  </a:outerShdw>
                </a:effectLst>
              </a:rPr>
              <a:t>ютерної</a:t>
            </a:r>
            <a:br>
              <a:rPr lang="uk-UA" sz="4400" dirty="0" smtClean="0">
                <a:solidFill>
                  <a:schemeClr val="bg1">
                    <a:lumMod val="50000"/>
                  </a:schemeClr>
                </a:solidFill>
                <a:effectLst>
                  <a:outerShdw blurRad="38100" dist="38100" dir="2700000" algn="tl">
                    <a:srgbClr val="000000">
                      <a:alpha val="43137"/>
                    </a:srgbClr>
                  </a:outerShdw>
                </a:effectLst>
              </a:rPr>
            </a:br>
            <a:r>
              <a:rPr lang="uk-UA" sz="4400" dirty="0" smtClean="0">
                <a:solidFill>
                  <a:schemeClr val="bg1">
                    <a:lumMod val="50000"/>
                  </a:schemeClr>
                </a:solidFill>
                <a:effectLst>
                  <a:outerShdw blurRad="38100" dist="38100" dir="2700000" algn="tl">
                    <a:srgbClr val="000000">
                      <a:alpha val="43137"/>
                    </a:srgbClr>
                  </a:outerShdw>
                </a:effectLst>
              </a:rPr>
              <a:t>графіки. Її функції та приклади</a:t>
            </a:r>
            <a:br>
              <a:rPr lang="uk-UA" sz="4400" dirty="0" smtClean="0">
                <a:solidFill>
                  <a:schemeClr val="bg1">
                    <a:lumMod val="50000"/>
                  </a:schemeClr>
                </a:solidFill>
                <a:effectLst>
                  <a:outerShdw blurRad="38100" dist="38100" dir="2700000" algn="tl">
                    <a:srgbClr val="000000">
                      <a:alpha val="43137"/>
                    </a:srgbClr>
                  </a:outerShdw>
                </a:effectLst>
              </a:rPr>
            </a:br>
            <a:endParaRPr lang="ru-RU" sz="4400" dirty="0">
              <a:solidFill>
                <a:schemeClr val="bg1">
                  <a:lumMod val="50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p:txBody>
          <a:bodyPr/>
          <a:lstStyle/>
          <a:p>
            <a:endParaRPr lang="ru-RU" dirty="0"/>
          </a:p>
        </p:txBody>
      </p:sp>
    </p:spTree>
  </p:cSld>
  <p:clrMapOvr>
    <a:masterClrMapping/>
  </p:clrMapOvr>
  <p:transition advTm="5000">
    <p:dissolve/>
    <p:sndAc>
      <p:stSnd>
        <p:snd r:embed="rId2" name="chimes.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428596" y="142852"/>
          <a:ext cx="8072494" cy="6429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6000">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108" y="0"/>
            <a:ext cx="6172200" cy="928694"/>
          </a:xfrm>
        </p:spPr>
        <p:txBody>
          <a:bodyPr>
            <a:normAutofit/>
          </a:bodyPr>
          <a:lstStyle/>
          <a:p>
            <a:pPr algn="ctr"/>
            <a:r>
              <a:rPr lang="uk-UA" sz="4800" i="1" dirty="0" smtClean="0">
                <a:solidFill>
                  <a:schemeClr val="bg1">
                    <a:lumMod val="50000"/>
                  </a:schemeClr>
                </a:solidFill>
                <a:effectLst>
                  <a:outerShdw blurRad="38100" dist="38100" dir="2700000" algn="tl">
                    <a:srgbClr val="000000">
                      <a:alpha val="43137"/>
                    </a:srgbClr>
                  </a:outerShdw>
                </a:effectLst>
              </a:rPr>
              <a:t>Растрова графіка</a:t>
            </a:r>
            <a:endParaRPr lang="ru-RU" sz="4800" i="1" dirty="0">
              <a:solidFill>
                <a:schemeClr val="bg1">
                  <a:lumMod val="50000"/>
                </a:schemeClr>
              </a:solidFill>
              <a:effectLst>
                <a:outerShdw blurRad="38100" dist="38100" dir="2700000" algn="tl">
                  <a:srgbClr val="000000">
                    <a:alpha val="43137"/>
                  </a:srgbClr>
                </a:outerShdw>
              </a:effectLst>
            </a:endParaRPr>
          </a:p>
        </p:txBody>
      </p:sp>
      <p:sp>
        <p:nvSpPr>
          <p:cNvPr id="3" name="Текст 2"/>
          <p:cNvSpPr>
            <a:spLocks noGrp="1"/>
          </p:cNvSpPr>
          <p:nvPr>
            <p:ph type="body" idx="1"/>
          </p:nvPr>
        </p:nvSpPr>
        <p:spPr>
          <a:xfrm>
            <a:off x="1714480" y="928670"/>
            <a:ext cx="7072362" cy="1714512"/>
          </a:xfrm>
        </p:spPr>
        <p:txBody>
          <a:bodyPr>
            <a:normAutofit fontScale="85000" lnSpcReduction="10000"/>
          </a:bodyPr>
          <a:lstStyle/>
          <a:p>
            <a:pPr algn="just"/>
            <a:r>
              <a:rPr lang="uk-UA" dirty="0" smtClean="0">
                <a:solidFill>
                  <a:schemeClr val="tx1"/>
                </a:solidFill>
              </a:rPr>
              <a:t>У </a:t>
            </a:r>
            <a:r>
              <a:rPr lang="uk-UA" i="1" dirty="0" smtClean="0">
                <a:solidFill>
                  <a:schemeClr val="tx1"/>
                </a:solidFill>
              </a:rPr>
              <a:t>растровій графіці </a:t>
            </a:r>
            <a:r>
              <a:rPr lang="uk-UA" dirty="0" smtClean="0">
                <a:solidFill>
                  <a:schemeClr val="tx1"/>
                </a:solidFill>
              </a:rPr>
              <a:t>графічне зображення нагадує мозаїку, що складається з </a:t>
            </a:r>
            <a:r>
              <a:rPr lang="uk-UA" i="1" dirty="0" smtClean="0">
                <a:solidFill>
                  <a:schemeClr val="tx1"/>
                </a:solidFill>
              </a:rPr>
              <a:t>пікселів </a:t>
            </a:r>
            <a:r>
              <a:rPr lang="uk-UA" dirty="0" smtClean="0">
                <a:solidFill>
                  <a:schemeClr val="tx1"/>
                </a:solidFill>
              </a:rPr>
              <a:t>одного розміру, які є найменшими об'єктами растрового зображення. Чим більша кількість пікселів і чим менші їх розміри, тим краще виглядає зображення.</a:t>
            </a:r>
          </a:p>
          <a:p>
            <a:pPr algn="just"/>
            <a:r>
              <a:rPr lang="uk-UA" dirty="0" smtClean="0">
                <a:solidFill>
                  <a:schemeClr val="tx1"/>
                </a:solidFill>
              </a:rPr>
              <a:t>Використовується растрова графіка в поліграфічних і електронних виданнях, в Інтернеті в тих випадках, коли потрібно якісно передати повну гаму відтінків кольорів зображення.  </a:t>
            </a:r>
            <a:endParaRPr lang="ru-RU" dirty="0">
              <a:solidFill>
                <a:schemeClr val="tx1"/>
              </a:solidFill>
            </a:endParaRPr>
          </a:p>
        </p:txBody>
      </p:sp>
      <p:pic>
        <p:nvPicPr>
          <p:cNvPr id="4" name="Рисунок 3" descr="Растрове зображення.jpg"/>
          <p:cNvPicPr>
            <a:picLocks noChangeAspect="1"/>
          </p:cNvPicPr>
          <p:nvPr/>
        </p:nvPicPr>
        <p:blipFill>
          <a:blip r:embed="rId2"/>
          <a:stretch>
            <a:fillRect/>
          </a:stretch>
        </p:blipFill>
        <p:spPr>
          <a:xfrm>
            <a:off x="285720" y="2857496"/>
            <a:ext cx="3810000" cy="2857520"/>
          </a:xfrm>
          <a:prstGeom prst="rect">
            <a:avLst/>
          </a:prstGeom>
          <a:ln>
            <a:solidFill>
              <a:schemeClr val="accent1">
                <a:lumMod val="75000"/>
              </a:schemeClr>
            </a:solidFill>
          </a:ln>
          <a:effectLst>
            <a:glow rad="228600">
              <a:schemeClr val="accent2">
                <a:satMod val="175000"/>
                <a:alpha val="40000"/>
              </a:schemeClr>
            </a:glow>
            <a:softEdge rad="127000"/>
          </a:effectLst>
          <a:scene3d>
            <a:camera prst="perspectiveHeroicExtremeRightFacing"/>
            <a:lightRig rig="threePt" dir="t"/>
          </a:scene3d>
          <a:sp3d>
            <a:bevelT prst="slope"/>
          </a:sp3d>
        </p:spPr>
      </p:pic>
      <p:pic>
        <p:nvPicPr>
          <p:cNvPr id="5" name="Рисунок 4" descr="Растрове зображення в збільшеному вигляді.jpg"/>
          <p:cNvPicPr>
            <a:picLocks noChangeAspect="1"/>
          </p:cNvPicPr>
          <p:nvPr/>
        </p:nvPicPr>
        <p:blipFill>
          <a:blip r:embed="rId3"/>
          <a:stretch>
            <a:fillRect/>
          </a:stretch>
        </p:blipFill>
        <p:spPr>
          <a:xfrm>
            <a:off x="5214942" y="2643182"/>
            <a:ext cx="3429024" cy="2895607"/>
          </a:xfrm>
          <a:prstGeom prst="rect">
            <a:avLst/>
          </a:prstGeom>
          <a:ln>
            <a:solidFill>
              <a:schemeClr val="accent1">
                <a:lumMod val="75000"/>
              </a:schemeClr>
            </a:solidFill>
          </a:ln>
          <a:effectLst>
            <a:glow rad="228600">
              <a:schemeClr val="accent2">
                <a:satMod val="175000"/>
                <a:alpha val="40000"/>
              </a:schemeClr>
            </a:glow>
            <a:softEdge rad="127000"/>
          </a:effectLst>
          <a:scene3d>
            <a:camera prst="perspectiveHeroicExtremeLeftFacing"/>
            <a:lightRig rig="threePt" dir="t"/>
          </a:scene3d>
          <a:sp3d>
            <a:bevelT prst="slope"/>
          </a:sp3d>
        </p:spPr>
      </p:pic>
      <p:sp>
        <p:nvSpPr>
          <p:cNvPr id="6" name="Заголовок 2"/>
          <p:cNvSpPr txBox="1">
            <a:spLocks/>
          </p:cNvSpPr>
          <p:nvPr/>
        </p:nvSpPr>
        <p:spPr>
          <a:xfrm>
            <a:off x="928662" y="6143644"/>
            <a:ext cx="7858180" cy="500066"/>
          </a:xfrm>
          <a:prstGeom prst="rect">
            <a:avLst/>
          </a:prstGeom>
        </p:spPr>
        <p:style>
          <a:lnRef idx="1">
            <a:schemeClr val="accent1"/>
          </a:lnRef>
          <a:fillRef idx="2">
            <a:schemeClr val="accent1"/>
          </a:fillRef>
          <a:effectRef idx="1">
            <a:schemeClr val="accent1"/>
          </a:effectRef>
          <a:fontRef idx="minor">
            <a:schemeClr val="dk1"/>
          </a:fontRef>
        </p:style>
        <p:txBody>
          <a:bodyPr vert="horz" anchor="b">
            <a:normAutofit fontScale="97500"/>
          </a:bodyPr>
          <a:lstStyle/>
          <a:p>
            <a:pPr lvl="0">
              <a:spcBef>
                <a:spcPct val="0"/>
              </a:spcBef>
            </a:pPr>
            <a:r>
              <a:rPr kumimoji="0" lang="uk-UA" sz="1200" b="1" i="0" u="none" strike="noStrike" kern="1200" cap="small" spc="0" normalizeH="0" baseline="0" noProof="0" dirty="0" smtClean="0">
                <a:ln>
                  <a:noFill/>
                </a:ln>
                <a:solidFill>
                  <a:schemeClr val="tx1"/>
                </a:solidFill>
                <a:effectLst/>
                <a:uLnTx/>
                <a:uFillTx/>
                <a:latin typeface="+mj-lt"/>
                <a:ea typeface="+mj-ea"/>
                <a:cs typeface="+mj-cs"/>
              </a:rPr>
              <a:t>Растрове зображення в </a:t>
            </a:r>
            <a:r>
              <a:rPr lang="uk-UA" sz="1200" b="1" cap="small" dirty="0" smtClean="0">
                <a:latin typeface="+mj-lt"/>
                <a:ea typeface="+mj-ea"/>
                <a:cs typeface="+mj-cs"/>
              </a:rPr>
              <a:t>звичайному  масштабі         </a:t>
            </a:r>
            <a:r>
              <a:rPr kumimoji="0" lang="uk-UA" sz="1200" b="1" i="0" u="none" strike="noStrike" kern="1200" cap="small" spc="0" normalizeH="0" baseline="0" noProof="0" dirty="0" smtClean="0">
                <a:ln>
                  <a:noFill/>
                </a:ln>
                <a:solidFill>
                  <a:schemeClr val="tx1"/>
                </a:solidFill>
                <a:effectLst/>
                <a:uLnTx/>
                <a:uFillTx/>
                <a:latin typeface="+mj-lt"/>
                <a:ea typeface="+mj-ea"/>
                <a:cs typeface="+mj-cs"/>
              </a:rPr>
              <a:t>Растрове зображення в </a:t>
            </a:r>
            <a:r>
              <a:rPr lang="uk-UA" sz="1200" b="1" cap="small" dirty="0" smtClean="0"/>
              <a:t>збільшеному        </a:t>
            </a:r>
          </a:p>
          <a:p>
            <a:pPr lvl="0">
              <a:spcBef>
                <a:spcPct val="0"/>
              </a:spcBef>
            </a:pPr>
            <a:r>
              <a:rPr kumimoji="0" lang="uk-UA" sz="1200" b="1" i="0" u="none" strike="noStrike" kern="1200" cap="small" spc="0" normalizeH="0" baseline="0" noProof="0" dirty="0" smtClean="0">
                <a:ln>
                  <a:noFill/>
                </a:ln>
                <a:solidFill>
                  <a:schemeClr val="tx1"/>
                </a:solidFill>
                <a:effectLst/>
                <a:uLnTx/>
                <a:uFillTx/>
                <a:latin typeface="+mj-lt"/>
                <a:ea typeface="+mj-ea"/>
                <a:cs typeface="+mj-cs"/>
              </a:rPr>
              <a:t>                                                                                                масштабі</a:t>
            </a:r>
            <a:endParaRPr kumimoji="0" lang="ru-RU" sz="1200" b="1" i="0" u="none" strike="noStrike" kern="1200" cap="small" spc="0" normalizeH="0" baseline="0" noProof="0" dirty="0">
              <a:ln>
                <a:noFill/>
              </a:ln>
              <a:solidFill>
                <a:schemeClr val="tx1"/>
              </a:solidFill>
              <a:effectLst/>
              <a:uLnTx/>
              <a:uFillTx/>
              <a:latin typeface="+mj-lt"/>
              <a:ea typeface="+mj-ea"/>
              <a:cs typeface="+mj-cs"/>
            </a:endParaRPr>
          </a:p>
        </p:txBody>
      </p:sp>
    </p:spTree>
  </p:cSld>
  <p:clrMapOvr>
    <a:masterClrMapping/>
  </p:clrMapOvr>
  <p:transition advTm="19000">
    <p:comb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Другая 4">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TotalTime>
  <Words>743</Words>
  <Application>Microsoft Office PowerPoint</Application>
  <PresentationFormat>Экран (4:3)</PresentationFormat>
  <Paragraphs>108</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Эркер</vt:lpstr>
      <vt:lpstr>Комп’ютерна графіка</vt:lpstr>
      <vt:lpstr>Поняття про комп’ютерну графіку  ❖ Засоби отримання графічних зображень ❖ Види комп’ютерної графіки. Її функції та приклади  ❖Переваги та недоліки комп’ютерної графіки  ❖Основні поняття комп’ютерної графіки </vt:lpstr>
      <vt:lpstr>Комп’ютерна графіка – розділ інформатики, який вивчає засоби і способи створення й обробки графічних зображень за допомогою комп’ютерної техніки.    Комп’ютерна графіка – галузь людської діяльності, пов'язана з використанням комп'ютерів для створення зображень і обробки візуальної інформації, отриманої з реального світу</vt:lpstr>
      <vt:lpstr>Основні сфери застосування технологій комп’ютерної графіки:  - графічний інтерфейс користувача; - спецефекти, кінематографія, телебачення; - цифрове телебачення, Інтернет, відеоконференції; - обробка цифрових фотографій; - комп'ютерні  ігри, системи віртуальної реальності.  </vt:lpstr>
      <vt:lpstr>Засоби отримання графічних зображень</vt:lpstr>
      <vt:lpstr>Слайд 6</vt:lpstr>
      <vt:lpstr>Види комп’ютерної графіки. Її функції та приклади </vt:lpstr>
      <vt:lpstr>Слайд 8</vt:lpstr>
      <vt:lpstr>Растрова графіка</vt:lpstr>
      <vt:lpstr>Векторна графіка</vt:lpstr>
      <vt:lpstr>Фрактальна графіка</vt:lpstr>
      <vt:lpstr>Тривимірна графіка</vt:lpstr>
      <vt:lpstr>Характеристика комп’ютерної графіки </vt:lpstr>
      <vt:lpstr>Растрова графіка</vt:lpstr>
      <vt:lpstr>Векторна графіка</vt:lpstr>
      <vt:lpstr>Фрактальна графіка</vt:lpstr>
      <vt:lpstr>Тривимірна графіка</vt:lpstr>
      <vt:lpstr>Колірні моделі</vt:lpstr>
      <vt:lpstr>  Колірна модель RGB</vt:lpstr>
      <vt:lpstr>Колірна модель GMYK</vt:lpstr>
      <vt:lpstr>Колірна модель HSB</vt:lpstr>
      <vt:lpstr>Програмні засоби комп'ютерної графіки</vt:lpstr>
      <vt:lpstr>Формати графічних файлів</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Комп’ютерна графіка</dc:title>
  <dc:creator>Admin</dc:creator>
  <cp:lastModifiedBy>Admin</cp:lastModifiedBy>
  <cp:revision>66</cp:revision>
  <dcterms:created xsi:type="dcterms:W3CDTF">2010-03-17T20:37:49Z</dcterms:created>
  <dcterms:modified xsi:type="dcterms:W3CDTF">2013-01-12T12:19:11Z</dcterms:modified>
</cp:coreProperties>
</file>