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59" r:id="rId5"/>
    <p:sldId id="265" r:id="rId6"/>
    <p:sldId id="266" r:id="rId7"/>
    <p:sldId id="264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image" Target="../media/image30.png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A52086-B083-438E-B7AB-FEAA9CDE615F}" type="doc">
      <dgm:prSet loTypeId="urn:microsoft.com/office/officeart/2005/8/layout/vList3" loCatId="list" qsTypeId="urn:microsoft.com/office/officeart/2005/8/quickstyle/simple1" qsCatId="simple" csTypeId="urn:microsoft.com/office/officeart/2005/8/colors/accent1_1" csCatId="accent1" phldr="1"/>
      <dgm:spPr/>
    </dgm:pt>
    <dgm:pt modelId="{C0C2A72D-B690-4315-8410-C395567B5BD3}">
      <dgm:prSet phldrT="[Текст]"/>
      <dgm:spPr/>
      <dgm:t>
        <a:bodyPr/>
        <a:lstStyle/>
        <a:p>
          <a:pPr algn="r"/>
          <a:r>
            <a:rPr lang="uk-UA" b="0" i="1" dirty="0" smtClean="0"/>
            <a:t>Олівець</a:t>
          </a:r>
          <a:r>
            <a:rPr lang="uk-UA" b="0" dirty="0" smtClean="0"/>
            <a:t> – для проведення лінії товщиною в один </a:t>
          </a:r>
          <a:r>
            <a:rPr lang="uk-UA" b="0" dirty="0" err="1" smtClean="0"/>
            <a:t>піксель</a:t>
          </a:r>
          <a:endParaRPr lang="ru-RU" dirty="0"/>
        </a:p>
      </dgm:t>
    </dgm:pt>
    <dgm:pt modelId="{E642DEFB-6DC4-4A0A-B44E-C406647AB6EC}" type="parTrans" cxnId="{FE1EA89E-1D31-4593-B887-348274BDABD2}">
      <dgm:prSet/>
      <dgm:spPr/>
      <dgm:t>
        <a:bodyPr/>
        <a:lstStyle/>
        <a:p>
          <a:pPr algn="r"/>
          <a:endParaRPr lang="ru-RU"/>
        </a:p>
      </dgm:t>
    </dgm:pt>
    <dgm:pt modelId="{367F78D4-1F0F-456D-A9BE-652F0AE9DB3D}" type="sibTrans" cxnId="{FE1EA89E-1D31-4593-B887-348274BDABD2}">
      <dgm:prSet/>
      <dgm:spPr/>
      <dgm:t>
        <a:bodyPr/>
        <a:lstStyle/>
        <a:p>
          <a:pPr algn="r"/>
          <a:endParaRPr lang="ru-RU"/>
        </a:p>
      </dgm:t>
    </dgm:pt>
    <dgm:pt modelId="{7209B064-863F-4171-9967-1F50485AC876}">
      <dgm:prSet phldrT="[Текст]"/>
      <dgm:spPr/>
      <dgm:t>
        <a:bodyPr/>
        <a:lstStyle/>
        <a:p>
          <a:pPr algn="r"/>
          <a:r>
            <a:rPr lang="uk-UA" b="0" i="1" dirty="0" smtClean="0"/>
            <a:t>Пензель</a:t>
          </a:r>
          <a:r>
            <a:rPr lang="uk-UA" b="0" dirty="0" smtClean="0"/>
            <a:t> – для проведення лінії, товщина і форма якої вибирається на додатковій панелі</a:t>
          </a:r>
          <a:endParaRPr lang="ru-RU" dirty="0"/>
        </a:p>
      </dgm:t>
    </dgm:pt>
    <dgm:pt modelId="{C52D4A29-685B-497E-8943-BE26D5EAE868}" type="parTrans" cxnId="{446D6F32-64BE-4E4D-99D7-40AF859851C4}">
      <dgm:prSet/>
      <dgm:spPr/>
      <dgm:t>
        <a:bodyPr/>
        <a:lstStyle/>
        <a:p>
          <a:pPr algn="r"/>
          <a:endParaRPr lang="ru-RU"/>
        </a:p>
      </dgm:t>
    </dgm:pt>
    <dgm:pt modelId="{FE68E088-52A6-4707-A5A9-C27D26C46442}" type="sibTrans" cxnId="{446D6F32-64BE-4E4D-99D7-40AF859851C4}">
      <dgm:prSet/>
      <dgm:spPr/>
      <dgm:t>
        <a:bodyPr/>
        <a:lstStyle/>
        <a:p>
          <a:pPr algn="r"/>
          <a:endParaRPr lang="ru-RU"/>
        </a:p>
      </dgm:t>
    </dgm:pt>
    <dgm:pt modelId="{899A2839-ACD8-4952-8FEA-7C8CFC495967}">
      <dgm:prSet phldrT="[Текст]"/>
      <dgm:spPr/>
      <dgm:t>
        <a:bodyPr/>
        <a:lstStyle/>
        <a:p>
          <a:pPr algn="r"/>
          <a:r>
            <a:rPr lang="uk-UA" b="0" i="1" dirty="0" smtClean="0"/>
            <a:t>Розпилювач </a:t>
          </a:r>
          <a:r>
            <a:rPr lang="uk-UA" b="0" dirty="0" smtClean="0"/>
            <a:t>– для малювання лінії з ефектом розпилення</a:t>
          </a:r>
          <a:endParaRPr lang="ru-RU" dirty="0"/>
        </a:p>
      </dgm:t>
    </dgm:pt>
    <dgm:pt modelId="{B75C2E7D-3250-4560-B5F3-C5A3EAB268B2}" type="parTrans" cxnId="{715F6522-853E-4115-97D8-9D6877E3984A}">
      <dgm:prSet/>
      <dgm:spPr/>
      <dgm:t>
        <a:bodyPr/>
        <a:lstStyle/>
        <a:p>
          <a:pPr algn="r"/>
          <a:endParaRPr lang="ru-RU"/>
        </a:p>
      </dgm:t>
    </dgm:pt>
    <dgm:pt modelId="{13135519-6B70-41A4-87E3-0F88552B68B6}" type="sibTrans" cxnId="{715F6522-853E-4115-97D8-9D6877E3984A}">
      <dgm:prSet/>
      <dgm:spPr/>
      <dgm:t>
        <a:bodyPr/>
        <a:lstStyle/>
        <a:p>
          <a:pPr algn="r"/>
          <a:endParaRPr lang="ru-RU"/>
        </a:p>
      </dgm:t>
    </dgm:pt>
    <dgm:pt modelId="{ADD6E16A-547B-428C-84AC-E6FDE3F8D540}">
      <dgm:prSet phldrT="[Текст]"/>
      <dgm:spPr/>
      <dgm:t>
        <a:bodyPr/>
        <a:lstStyle/>
        <a:p>
          <a:pPr algn="r"/>
          <a:r>
            <a:rPr lang="uk-UA" b="0" i="1" dirty="0" smtClean="0"/>
            <a:t>Лінія </a:t>
          </a:r>
          <a:r>
            <a:rPr lang="uk-UA" b="0" dirty="0" smtClean="0"/>
            <a:t>– для проведення прямої лінії</a:t>
          </a:r>
          <a:endParaRPr lang="ru-RU" dirty="0"/>
        </a:p>
      </dgm:t>
    </dgm:pt>
    <dgm:pt modelId="{2D2B06E1-E74A-4FFA-A0C4-B8654C13B8B0}" type="parTrans" cxnId="{AA1C615D-800B-4B8F-B9AF-D950B4DC7603}">
      <dgm:prSet/>
      <dgm:spPr/>
      <dgm:t>
        <a:bodyPr/>
        <a:lstStyle/>
        <a:p>
          <a:pPr algn="r"/>
          <a:endParaRPr lang="ru-RU"/>
        </a:p>
      </dgm:t>
    </dgm:pt>
    <dgm:pt modelId="{7257C60D-97CA-4304-BE62-4540CFF29D33}" type="sibTrans" cxnId="{AA1C615D-800B-4B8F-B9AF-D950B4DC7603}">
      <dgm:prSet/>
      <dgm:spPr/>
      <dgm:t>
        <a:bodyPr/>
        <a:lstStyle/>
        <a:p>
          <a:pPr algn="r"/>
          <a:endParaRPr lang="ru-RU"/>
        </a:p>
      </dgm:t>
    </dgm:pt>
    <dgm:pt modelId="{960B340A-B35D-4CF6-91C7-EFAEAA703C84}">
      <dgm:prSet phldrT="[Текст]"/>
      <dgm:spPr/>
      <dgm:t>
        <a:bodyPr/>
        <a:lstStyle/>
        <a:p>
          <a:pPr algn="r"/>
          <a:r>
            <a:rPr lang="uk-UA" b="0" i="1" dirty="0" smtClean="0"/>
            <a:t>Ластик – </a:t>
          </a:r>
          <a:r>
            <a:rPr lang="uk-UA" b="0" dirty="0" smtClean="0"/>
            <a:t>для стирання зображень шляхом перефарбування </a:t>
          </a:r>
          <a:r>
            <a:rPr lang="uk-UA" b="0" dirty="0" err="1" smtClean="0"/>
            <a:t>пікселів</a:t>
          </a:r>
          <a:r>
            <a:rPr lang="uk-UA" b="0" dirty="0" smtClean="0"/>
            <a:t> у колір фону. </a:t>
          </a:r>
          <a:endParaRPr lang="ru-RU" dirty="0"/>
        </a:p>
      </dgm:t>
    </dgm:pt>
    <dgm:pt modelId="{A3979A15-2E26-4A2A-AA8B-C5477EDCC887}" type="parTrans" cxnId="{F8D02C90-24C8-4460-AF01-3641B4EA4D57}">
      <dgm:prSet/>
      <dgm:spPr/>
      <dgm:t>
        <a:bodyPr/>
        <a:lstStyle/>
        <a:p>
          <a:pPr algn="r"/>
          <a:endParaRPr lang="ru-RU"/>
        </a:p>
      </dgm:t>
    </dgm:pt>
    <dgm:pt modelId="{DA09A493-1ED1-4571-8941-E499DF2B3EF9}" type="sibTrans" cxnId="{F8D02C90-24C8-4460-AF01-3641B4EA4D57}">
      <dgm:prSet/>
      <dgm:spPr/>
      <dgm:t>
        <a:bodyPr/>
        <a:lstStyle/>
        <a:p>
          <a:pPr algn="r"/>
          <a:endParaRPr lang="ru-RU"/>
        </a:p>
      </dgm:t>
    </dgm:pt>
    <dgm:pt modelId="{5219BC70-C52C-49D5-8E54-7F12A534F529}">
      <dgm:prSet phldrT="[Текст]"/>
      <dgm:spPr/>
      <dgm:t>
        <a:bodyPr/>
        <a:lstStyle/>
        <a:p>
          <a:pPr algn="r"/>
          <a:r>
            <a:rPr lang="uk-UA" b="0" i="1" dirty="0" smtClean="0"/>
            <a:t>Крива </a:t>
          </a:r>
          <a:r>
            <a:rPr lang="uk-UA" b="0" dirty="0" smtClean="0"/>
            <a:t>– для малювання кривої </a:t>
          </a:r>
          <a:endParaRPr lang="ru-RU" dirty="0"/>
        </a:p>
      </dgm:t>
    </dgm:pt>
    <dgm:pt modelId="{2CFCCD4E-0E3B-4805-95A4-EA82A1D785DA}" type="parTrans" cxnId="{6AEFE8BC-5F12-4D53-9303-CA4A97B4940C}">
      <dgm:prSet/>
      <dgm:spPr/>
      <dgm:t>
        <a:bodyPr/>
        <a:lstStyle/>
        <a:p>
          <a:pPr algn="r"/>
          <a:endParaRPr lang="ru-RU"/>
        </a:p>
      </dgm:t>
    </dgm:pt>
    <dgm:pt modelId="{48B82DC5-9DC8-40D1-99B4-398BB82C3217}" type="sibTrans" cxnId="{6AEFE8BC-5F12-4D53-9303-CA4A97B4940C}">
      <dgm:prSet/>
      <dgm:spPr/>
      <dgm:t>
        <a:bodyPr/>
        <a:lstStyle/>
        <a:p>
          <a:pPr algn="r"/>
          <a:endParaRPr lang="ru-RU"/>
        </a:p>
      </dgm:t>
    </dgm:pt>
    <dgm:pt modelId="{0BBBA4C2-EA5F-4052-9890-88746CE0132A}">
      <dgm:prSet phldrT="[Текст]"/>
      <dgm:spPr/>
      <dgm:t>
        <a:bodyPr/>
        <a:lstStyle/>
        <a:p>
          <a:pPr algn="r"/>
          <a:r>
            <a:rPr lang="uk-UA" b="0" i="1" dirty="0" smtClean="0"/>
            <a:t>Еліпс </a:t>
          </a:r>
          <a:r>
            <a:rPr lang="uk-UA" b="0" dirty="0" smtClean="0"/>
            <a:t>– для малювання овалу</a:t>
          </a:r>
          <a:endParaRPr lang="ru-RU" dirty="0"/>
        </a:p>
      </dgm:t>
    </dgm:pt>
    <dgm:pt modelId="{B6F3C35D-4B70-443C-84FA-0D5DDFBC4805}" type="parTrans" cxnId="{17B5E679-CD43-4667-9372-7AA0838537B4}">
      <dgm:prSet/>
      <dgm:spPr/>
      <dgm:t>
        <a:bodyPr/>
        <a:lstStyle/>
        <a:p>
          <a:pPr algn="r"/>
          <a:endParaRPr lang="ru-RU"/>
        </a:p>
      </dgm:t>
    </dgm:pt>
    <dgm:pt modelId="{171BB526-0B2B-4B6F-A5DB-84F3C8224DEF}" type="sibTrans" cxnId="{17B5E679-CD43-4667-9372-7AA0838537B4}">
      <dgm:prSet/>
      <dgm:spPr/>
      <dgm:t>
        <a:bodyPr/>
        <a:lstStyle/>
        <a:p>
          <a:pPr algn="r"/>
          <a:endParaRPr lang="ru-RU"/>
        </a:p>
      </dgm:t>
    </dgm:pt>
    <dgm:pt modelId="{DA94CAB0-4F53-4854-AD30-BA391A2F43C3}">
      <dgm:prSet phldrT="[Текст]"/>
      <dgm:spPr/>
      <dgm:t>
        <a:bodyPr/>
        <a:lstStyle/>
        <a:p>
          <a:pPr algn="r"/>
          <a:r>
            <a:rPr lang="uk-UA" b="0" i="1" dirty="0" smtClean="0"/>
            <a:t>Прямокутник </a:t>
          </a:r>
          <a:r>
            <a:rPr lang="uk-UA" b="0" dirty="0" smtClean="0"/>
            <a:t>– для малювання прямокутника</a:t>
          </a:r>
          <a:endParaRPr lang="ru-RU" dirty="0"/>
        </a:p>
      </dgm:t>
    </dgm:pt>
    <dgm:pt modelId="{3F451B77-7940-462B-B7F9-8BDA41A99A32}" type="parTrans" cxnId="{DCCB6098-AEAA-4741-BC16-B616196E5182}">
      <dgm:prSet/>
      <dgm:spPr/>
      <dgm:t>
        <a:bodyPr/>
        <a:lstStyle/>
        <a:p>
          <a:pPr algn="r"/>
          <a:endParaRPr lang="ru-RU"/>
        </a:p>
      </dgm:t>
    </dgm:pt>
    <dgm:pt modelId="{363E7D1B-DE4D-44EA-A5F1-CD37F0D4134E}" type="sibTrans" cxnId="{DCCB6098-AEAA-4741-BC16-B616196E5182}">
      <dgm:prSet/>
      <dgm:spPr/>
      <dgm:t>
        <a:bodyPr/>
        <a:lstStyle/>
        <a:p>
          <a:pPr algn="r"/>
          <a:endParaRPr lang="ru-RU"/>
        </a:p>
      </dgm:t>
    </dgm:pt>
    <dgm:pt modelId="{16AF04F3-A545-4112-94E0-5F09DD4EAA64}">
      <dgm:prSet phldrT="[Текст]"/>
      <dgm:spPr/>
      <dgm:t>
        <a:bodyPr/>
        <a:lstStyle/>
        <a:p>
          <a:pPr algn="r"/>
          <a:r>
            <a:rPr lang="uk-UA" b="0" i="1" dirty="0" smtClean="0"/>
            <a:t>Округлий прямокутник </a:t>
          </a:r>
          <a:r>
            <a:rPr lang="uk-UA" b="0" dirty="0" smtClean="0"/>
            <a:t>– для малювання прямокутника з округленими краями</a:t>
          </a:r>
          <a:endParaRPr lang="ru-RU" dirty="0"/>
        </a:p>
      </dgm:t>
    </dgm:pt>
    <dgm:pt modelId="{AEA4E42D-AC40-4144-9CD6-293B061A21C6}" type="parTrans" cxnId="{704FE07F-710E-4C8F-89FA-3905CE25D0E3}">
      <dgm:prSet/>
      <dgm:spPr/>
      <dgm:t>
        <a:bodyPr/>
        <a:lstStyle/>
        <a:p>
          <a:pPr algn="r"/>
          <a:endParaRPr lang="ru-RU"/>
        </a:p>
      </dgm:t>
    </dgm:pt>
    <dgm:pt modelId="{35FFF4D9-2DC1-4C48-9251-4C29A990871B}" type="sibTrans" cxnId="{704FE07F-710E-4C8F-89FA-3905CE25D0E3}">
      <dgm:prSet/>
      <dgm:spPr/>
      <dgm:t>
        <a:bodyPr/>
        <a:lstStyle/>
        <a:p>
          <a:pPr algn="r"/>
          <a:endParaRPr lang="ru-RU"/>
        </a:p>
      </dgm:t>
    </dgm:pt>
    <dgm:pt modelId="{74A4D839-B0A3-4668-B01B-F2EFEAB032B8}">
      <dgm:prSet phldrT="[Текст]"/>
      <dgm:spPr/>
      <dgm:t>
        <a:bodyPr/>
        <a:lstStyle/>
        <a:p>
          <a:pPr algn="r"/>
          <a:r>
            <a:rPr lang="uk-UA" b="0" i="1" dirty="0" smtClean="0"/>
            <a:t>Багатокутник </a:t>
          </a:r>
          <a:r>
            <a:rPr lang="uk-UA" b="0" dirty="0" smtClean="0"/>
            <a:t>– для малювання довільного багатокутника</a:t>
          </a:r>
          <a:endParaRPr lang="ru-RU" dirty="0"/>
        </a:p>
      </dgm:t>
    </dgm:pt>
    <dgm:pt modelId="{02F9B8B7-4069-41F3-BB7D-7D017AD3F088}" type="parTrans" cxnId="{8BABCA43-91B2-4B38-BC4E-894CC9D4F105}">
      <dgm:prSet/>
      <dgm:spPr/>
      <dgm:t>
        <a:bodyPr/>
        <a:lstStyle/>
        <a:p>
          <a:pPr algn="r"/>
          <a:endParaRPr lang="ru-RU"/>
        </a:p>
      </dgm:t>
    </dgm:pt>
    <dgm:pt modelId="{A19ACA13-8020-4D1F-AC25-090A112BAC26}" type="sibTrans" cxnId="{8BABCA43-91B2-4B38-BC4E-894CC9D4F105}">
      <dgm:prSet/>
      <dgm:spPr/>
      <dgm:t>
        <a:bodyPr/>
        <a:lstStyle/>
        <a:p>
          <a:pPr algn="r"/>
          <a:endParaRPr lang="ru-RU"/>
        </a:p>
      </dgm:t>
    </dgm:pt>
    <dgm:pt modelId="{3DF03024-AAAE-41D4-939D-2B1636835AC7}" type="pres">
      <dgm:prSet presAssocID="{03A52086-B083-438E-B7AB-FEAA9CDE615F}" presName="linearFlow" presStyleCnt="0">
        <dgm:presLayoutVars>
          <dgm:dir/>
          <dgm:resizeHandles val="exact"/>
        </dgm:presLayoutVars>
      </dgm:prSet>
      <dgm:spPr/>
    </dgm:pt>
    <dgm:pt modelId="{45D98754-74BA-47A3-92E5-5594641ADE7E}" type="pres">
      <dgm:prSet presAssocID="{C0C2A72D-B690-4315-8410-C395567B5BD3}" presName="composite" presStyleCnt="0"/>
      <dgm:spPr/>
    </dgm:pt>
    <dgm:pt modelId="{4D8CA874-1E70-4723-B65F-F6C2CB73C5B3}" type="pres">
      <dgm:prSet presAssocID="{C0C2A72D-B690-4315-8410-C395567B5BD3}" presName="imgShp" presStyleLbl="fgImgPlace1" presStyleIdx="0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E205AEB-E40F-4838-8A2C-4A538E87D50D}" type="pres">
      <dgm:prSet presAssocID="{C0C2A72D-B690-4315-8410-C395567B5BD3}" presName="txShp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8DCC9-70CB-4660-A8A7-30D4B2FC5088}" type="pres">
      <dgm:prSet presAssocID="{367F78D4-1F0F-456D-A9BE-652F0AE9DB3D}" presName="spacing" presStyleCnt="0"/>
      <dgm:spPr/>
    </dgm:pt>
    <dgm:pt modelId="{347DA831-39A2-401F-90C1-3C31D3554B7C}" type="pres">
      <dgm:prSet presAssocID="{7209B064-863F-4171-9967-1F50485AC876}" presName="composite" presStyleCnt="0"/>
      <dgm:spPr/>
    </dgm:pt>
    <dgm:pt modelId="{9B459F40-591E-4735-BE75-3E1455735922}" type="pres">
      <dgm:prSet presAssocID="{7209B064-863F-4171-9967-1F50485AC876}" presName="imgShp" presStyleLbl="fgImgPlace1" presStyleIdx="1" presStyleCnt="1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142AA0C-1D7F-4297-B281-D430BA01226E}" type="pres">
      <dgm:prSet presAssocID="{7209B064-863F-4171-9967-1F50485AC876}" presName="txShp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AA092-00F1-470D-96F9-ED0354E6EA81}" type="pres">
      <dgm:prSet presAssocID="{FE68E088-52A6-4707-A5A9-C27D26C46442}" presName="spacing" presStyleCnt="0"/>
      <dgm:spPr/>
    </dgm:pt>
    <dgm:pt modelId="{5BEA16BA-33CF-4CD1-A535-5E99A8DBF3AA}" type="pres">
      <dgm:prSet presAssocID="{899A2839-ACD8-4952-8FEA-7C8CFC495967}" presName="composite" presStyleCnt="0"/>
      <dgm:spPr/>
    </dgm:pt>
    <dgm:pt modelId="{F1FDC79A-C2B6-4588-A8F9-2E90F7D07D6C}" type="pres">
      <dgm:prSet presAssocID="{899A2839-ACD8-4952-8FEA-7C8CFC495967}" presName="imgShp" presStyleLbl="fgImgPlace1" presStyleIdx="2" presStyleCnt="1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0F1C9B1-82A3-4092-98FE-B46EDB0E5498}" type="pres">
      <dgm:prSet presAssocID="{899A2839-ACD8-4952-8FEA-7C8CFC495967}" presName="txShp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86F336-032B-431F-B257-CB063A4DF98D}" type="pres">
      <dgm:prSet presAssocID="{13135519-6B70-41A4-87E3-0F88552B68B6}" presName="spacing" presStyleCnt="0"/>
      <dgm:spPr/>
    </dgm:pt>
    <dgm:pt modelId="{383EF568-068A-4ABC-823F-22F6DE5F899D}" type="pres">
      <dgm:prSet presAssocID="{960B340A-B35D-4CF6-91C7-EFAEAA703C84}" presName="composite" presStyleCnt="0"/>
      <dgm:spPr/>
    </dgm:pt>
    <dgm:pt modelId="{58194AAC-80CE-4818-9950-A88DE82807C5}" type="pres">
      <dgm:prSet presAssocID="{960B340A-B35D-4CF6-91C7-EFAEAA703C84}" presName="imgShp" presStyleLbl="fgImgPlace1" presStyleIdx="3" presStyleCnt="10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D1CCD949-941A-4816-8D6F-048BEC7E30A9}" type="pres">
      <dgm:prSet presAssocID="{960B340A-B35D-4CF6-91C7-EFAEAA703C84}" presName="txShp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69D9D-836D-4C5C-8FED-82F00C2D0C3D}" type="pres">
      <dgm:prSet presAssocID="{DA09A493-1ED1-4571-8941-E499DF2B3EF9}" presName="spacing" presStyleCnt="0"/>
      <dgm:spPr/>
    </dgm:pt>
    <dgm:pt modelId="{7CD4F660-F288-4BF2-AAA9-AF411C6A8BCF}" type="pres">
      <dgm:prSet presAssocID="{ADD6E16A-547B-428C-84AC-E6FDE3F8D540}" presName="composite" presStyleCnt="0"/>
      <dgm:spPr/>
    </dgm:pt>
    <dgm:pt modelId="{74A61B0F-DD2D-4B4A-8884-199BCD7BCB40}" type="pres">
      <dgm:prSet presAssocID="{ADD6E16A-547B-428C-84AC-E6FDE3F8D540}" presName="imgShp" presStyleLbl="fgImgPlace1" presStyleIdx="4" presStyleCnt="10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1D5B5078-9FAC-4194-B80E-7A198C16E5AB}" type="pres">
      <dgm:prSet presAssocID="{ADD6E16A-547B-428C-84AC-E6FDE3F8D540}" presName="txShp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BB3470-0986-4FC6-A4CE-7D273606A24C}" type="pres">
      <dgm:prSet presAssocID="{7257C60D-97CA-4304-BE62-4540CFF29D33}" presName="spacing" presStyleCnt="0"/>
      <dgm:spPr/>
    </dgm:pt>
    <dgm:pt modelId="{4625EA6D-9DBC-4016-BB25-AC2C621C782C}" type="pres">
      <dgm:prSet presAssocID="{5219BC70-C52C-49D5-8E54-7F12A534F529}" presName="composite" presStyleCnt="0"/>
      <dgm:spPr/>
    </dgm:pt>
    <dgm:pt modelId="{5C75401C-840B-46F7-AD7C-5F11728DEA39}" type="pres">
      <dgm:prSet presAssocID="{5219BC70-C52C-49D5-8E54-7F12A534F529}" presName="imgShp" presStyleLbl="fgImgPlace1" presStyleIdx="5" presStyleCnt="10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E8E19A56-02C9-43B4-B6FD-33F8630FA5FE}" type="pres">
      <dgm:prSet presAssocID="{5219BC70-C52C-49D5-8E54-7F12A534F529}" presName="txShp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059AE-9462-4E56-9E85-6A7AE6022E4D}" type="pres">
      <dgm:prSet presAssocID="{48B82DC5-9DC8-40D1-99B4-398BB82C3217}" presName="spacing" presStyleCnt="0"/>
      <dgm:spPr/>
    </dgm:pt>
    <dgm:pt modelId="{23543EDB-9720-4178-9D57-5FD082EA71EB}" type="pres">
      <dgm:prSet presAssocID="{0BBBA4C2-EA5F-4052-9890-88746CE0132A}" presName="composite" presStyleCnt="0"/>
      <dgm:spPr/>
    </dgm:pt>
    <dgm:pt modelId="{7CFEC0BB-0E8D-4D8E-BE1E-1158BC4DB61D}" type="pres">
      <dgm:prSet presAssocID="{0BBBA4C2-EA5F-4052-9890-88746CE0132A}" presName="imgShp" presStyleLbl="fgImgPlace1" presStyleIdx="6" presStyleCnt="10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  <dgm:pt modelId="{387ADDDA-A547-4B08-B23D-064B46A81D73}" type="pres">
      <dgm:prSet presAssocID="{0BBBA4C2-EA5F-4052-9890-88746CE0132A}" presName="txShp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E8F33-3338-42BC-89E9-5B6AE8C05126}" type="pres">
      <dgm:prSet presAssocID="{171BB526-0B2B-4B6F-A5DB-84F3C8224DEF}" presName="spacing" presStyleCnt="0"/>
      <dgm:spPr/>
    </dgm:pt>
    <dgm:pt modelId="{84FAF1AD-28D4-4B96-B714-60D2014F11AE}" type="pres">
      <dgm:prSet presAssocID="{DA94CAB0-4F53-4854-AD30-BA391A2F43C3}" presName="composite" presStyleCnt="0"/>
      <dgm:spPr/>
    </dgm:pt>
    <dgm:pt modelId="{7AF41EBB-EA06-454B-9E6F-1E6A7A498760}" type="pres">
      <dgm:prSet presAssocID="{DA94CAB0-4F53-4854-AD30-BA391A2F43C3}" presName="imgShp" presStyleLbl="fgImgPlace1" presStyleIdx="7" presStyleCnt="10"/>
      <dgm:spPr>
        <a:blipFill rotWithShape="0">
          <a:blip xmlns:r="http://schemas.openxmlformats.org/officeDocument/2006/relationships" r:embed="rId8"/>
          <a:stretch>
            <a:fillRect/>
          </a:stretch>
        </a:blipFill>
      </dgm:spPr>
    </dgm:pt>
    <dgm:pt modelId="{3CA7806E-590E-465A-BC87-0CA9FDF74660}" type="pres">
      <dgm:prSet presAssocID="{DA94CAB0-4F53-4854-AD30-BA391A2F43C3}" presName="txShp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500E30-C7FF-49B1-99E3-4C53890F971D}" type="pres">
      <dgm:prSet presAssocID="{363E7D1B-DE4D-44EA-A5F1-CD37F0D4134E}" presName="spacing" presStyleCnt="0"/>
      <dgm:spPr/>
    </dgm:pt>
    <dgm:pt modelId="{A4FB6EFC-D4CA-4A45-BE2C-375D5568A7F8}" type="pres">
      <dgm:prSet presAssocID="{16AF04F3-A545-4112-94E0-5F09DD4EAA64}" presName="composite" presStyleCnt="0"/>
      <dgm:spPr/>
    </dgm:pt>
    <dgm:pt modelId="{B9F02B42-F25E-43F1-A3A1-7F85B9C8715E}" type="pres">
      <dgm:prSet presAssocID="{16AF04F3-A545-4112-94E0-5F09DD4EAA64}" presName="imgShp" presStyleLbl="fgImgPlace1" presStyleIdx="8" presStyleCnt="10"/>
      <dgm:spPr>
        <a:blipFill rotWithShape="0">
          <a:blip xmlns:r="http://schemas.openxmlformats.org/officeDocument/2006/relationships" r:embed="rId9"/>
          <a:stretch>
            <a:fillRect/>
          </a:stretch>
        </a:blipFill>
      </dgm:spPr>
    </dgm:pt>
    <dgm:pt modelId="{21030788-F763-4603-B50D-ED30D3260349}" type="pres">
      <dgm:prSet presAssocID="{16AF04F3-A545-4112-94E0-5F09DD4EAA64}" presName="txShp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A4EFF-B792-4E5F-B657-C8367BC651DD}" type="pres">
      <dgm:prSet presAssocID="{35FFF4D9-2DC1-4C48-9251-4C29A990871B}" presName="spacing" presStyleCnt="0"/>
      <dgm:spPr/>
    </dgm:pt>
    <dgm:pt modelId="{930BFAA7-9FD1-4106-BBCA-F750639AE408}" type="pres">
      <dgm:prSet presAssocID="{74A4D839-B0A3-4668-B01B-F2EFEAB032B8}" presName="composite" presStyleCnt="0"/>
      <dgm:spPr/>
    </dgm:pt>
    <dgm:pt modelId="{CDA07D8F-4931-4849-B3A8-F083036F6C03}" type="pres">
      <dgm:prSet presAssocID="{74A4D839-B0A3-4668-B01B-F2EFEAB032B8}" presName="imgShp" presStyleLbl="fgImgPlace1" presStyleIdx="9" presStyleCnt="10"/>
      <dgm:spPr>
        <a:blipFill rotWithShape="0">
          <a:blip xmlns:r="http://schemas.openxmlformats.org/officeDocument/2006/relationships" r:embed="rId10"/>
          <a:stretch>
            <a:fillRect/>
          </a:stretch>
        </a:blipFill>
      </dgm:spPr>
    </dgm:pt>
    <dgm:pt modelId="{394CB1B2-594D-4723-A7E5-82C635CE9DC2}" type="pres">
      <dgm:prSet presAssocID="{74A4D839-B0A3-4668-B01B-F2EFEAB032B8}" presName="txShp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EFE8BC-5F12-4D53-9303-CA4A97B4940C}" srcId="{03A52086-B083-438E-B7AB-FEAA9CDE615F}" destId="{5219BC70-C52C-49D5-8E54-7F12A534F529}" srcOrd="5" destOrd="0" parTransId="{2CFCCD4E-0E3B-4805-95A4-EA82A1D785DA}" sibTransId="{48B82DC5-9DC8-40D1-99B4-398BB82C3217}"/>
    <dgm:cxn modelId="{704FE07F-710E-4C8F-89FA-3905CE25D0E3}" srcId="{03A52086-B083-438E-B7AB-FEAA9CDE615F}" destId="{16AF04F3-A545-4112-94E0-5F09DD4EAA64}" srcOrd="8" destOrd="0" parTransId="{AEA4E42D-AC40-4144-9CD6-293B061A21C6}" sibTransId="{35FFF4D9-2DC1-4C48-9251-4C29A990871B}"/>
    <dgm:cxn modelId="{B9885A31-7322-46D1-B7AA-CDC1381885D0}" type="presOf" srcId="{7209B064-863F-4171-9967-1F50485AC876}" destId="{6142AA0C-1D7F-4297-B281-D430BA01226E}" srcOrd="0" destOrd="0" presId="urn:microsoft.com/office/officeart/2005/8/layout/vList3"/>
    <dgm:cxn modelId="{AA1C615D-800B-4B8F-B9AF-D950B4DC7603}" srcId="{03A52086-B083-438E-B7AB-FEAA9CDE615F}" destId="{ADD6E16A-547B-428C-84AC-E6FDE3F8D540}" srcOrd="4" destOrd="0" parTransId="{2D2B06E1-E74A-4FFA-A0C4-B8654C13B8B0}" sibTransId="{7257C60D-97CA-4304-BE62-4540CFF29D33}"/>
    <dgm:cxn modelId="{55FDAAAA-6BA1-4556-A9C3-768A81B51139}" type="presOf" srcId="{C0C2A72D-B690-4315-8410-C395567B5BD3}" destId="{6E205AEB-E40F-4838-8A2C-4A538E87D50D}" srcOrd="0" destOrd="0" presId="urn:microsoft.com/office/officeart/2005/8/layout/vList3"/>
    <dgm:cxn modelId="{71657E34-1C83-49CC-BC51-2B7C370A15B7}" type="presOf" srcId="{5219BC70-C52C-49D5-8E54-7F12A534F529}" destId="{E8E19A56-02C9-43B4-B6FD-33F8630FA5FE}" srcOrd="0" destOrd="0" presId="urn:microsoft.com/office/officeart/2005/8/layout/vList3"/>
    <dgm:cxn modelId="{8BABCA43-91B2-4B38-BC4E-894CC9D4F105}" srcId="{03A52086-B083-438E-B7AB-FEAA9CDE615F}" destId="{74A4D839-B0A3-4668-B01B-F2EFEAB032B8}" srcOrd="9" destOrd="0" parTransId="{02F9B8B7-4069-41F3-BB7D-7D017AD3F088}" sibTransId="{A19ACA13-8020-4D1F-AC25-090A112BAC26}"/>
    <dgm:cxn modelId="{C448F8EA-555F-46A1-A886-29017198E20D}" type="presOf" srcId="{DA94CAB0-4F53-4854-AD30-BA391A2F43C3}" destId="{3CA7806E-590E-465A-BC87-0CA9FDF74660}" srcOrd="0" destOrd="0" presId="urn:microsoft.com/office/officeart/2005/8/layout/vList3"/>
    <dgm:cxn modelId="{EA63BB03-C893-40A9-816F-D7AE2832083B}" type="presOf" srcId="{0BBBA4C2-EA5F-4052-9890-88746CE0132A}" destId="{387ADDDA-A547-4B08-B23D-064B46A81D73}" srcOrd="0" destOrd="0" presId="urn:microsoft.com/office/officeart/2005/8/layout/vList3"/>
    <dgm:cxn modelId="{5495D6AF-FEB2-4115-B88E-B3A37F26AD8A}" type="presOf" srcId="{ADD6E16A-547B-428C-84AC-E6FDE3F8D540}" destId="{1D5B5078-9FAC-4194-B80E-7A198C16E5AB}" srcOrd="0" destOrd="0" presId="urn:microsoft.com/office/officeart/2005/8/layout/vList3"/>
    <dgm:cxn modelId="{324C9A94-309E-4764-819E-854B70F55F63}" type="presOf" srcId="{74A4D839-B0A3-4668-B01B-F2EFEAB032B8}" destId="{394CB1B2-594D-4723-A7E5-82C635CE9DC2}" srcOrd="0" destOrd="0" presId="urn:microsoft.com/office/officeart/2005/8/layout/vList3"/>
    <dgm:cxn modelId="{F307CE82-A84A-4A1B-BC76-B77428B8A0AB}" type="presOf" srcId="{960B340A-B35D-4CF6-91C7-EFAEAA703C84}" destId="{D1CCD949-941A-4816-8D6F-048BEC7E30A9}" srcOrd="0" destOrd="0" presId="urn:microsoft.com/office/officeart/2005/8/layout/vList3"/>
    <dgm:cxn modelId="{F8D02C90-24C8-4460-AF01-3641B4EA4D57}" srcId="{03A52086-B083-438E-B7AB-FEAA9CDE615F}" destId="{960B340A-B35D-4CF6-91C7-EFAEAA703C84}" srcOrd="3" destOrd="0" parTransId="{A3979A15-2E26-4A2A-AA8B-C5477EDCC887}" sibTransId="{DA09A493-1ED1-4571-8941-E499DF2B3EF9}"/>
    <dgm:cxn modelId="{FE1EA89E-1D31-4593-B887-348274BDABD2}" srcId="{03A52086-B083-438E-B7AB-FEAA9CDE615F}" destId="{C0C2A72D-B690-4315-8410-C395567B5BD3}" srcOrd="0" destOrd="0" parTransId="{E642DEFB-6DC4-4A0A-B44E-C406647AB6EC}" sibTransId="{367F78D4-1F0F-456D-A9BE-652F0AE9DB3D}"/>
    <dgm:cxn modelId="{0DCC06E7-7FD4-450B-880D-DFBAEDEA1C6D}" type="presOf" srcId="{03A52086-B083-438E-B7AB-FEAA9CDE615F}" destId="{3DF03024-AAAE-41D4-939D-2B1636835AC7}" srcOrd="0" destOrd="0" presId="urn:microsoft.com/office/officeart/2005/8/layout/vList3"/>
    <dgm:cxn modelId="{17B5E679-CD43-4667-9372-7AA0838537B4}" srcId="{03A52086-B083-438E-B7AB-FEAA9CDE615F}" destId="{0BBBA4C2-EA5F-4052-9890-88746CE0132A}" srcOrd="6" destOrd="0" parTransId="{B6F3C35D-4B70-443C-84FA-0D5DDFBC4805}" sibTransId="{171BB526-0B2B-4B6F-A5DB-84F3C8224DEF}"/>
    <dgm:cxn modelId="{446D6F32-64BE-4E4D-99D7-40AF859851C4}" srcId="{03A52086-B083-438E-B7AB-FEAA9CDE615F}" destId="{7209B064-863F-4171-9967-1F50485AC876}" srcOrd="1" destOrd="0" parTransId="{C52D4A29-685B-497E-8943-BE26D5EAE868}" sibTransId="{FE68E088-52A6-4707-A5A9-C27D26C46442}"/>
    <dgm:cxn modelId="{282BFAE3-263A-4BCC-B554-73085B549365}" type="presOf" srcId="{16AF04F3-A545-4112-94E0-5F09DD4EAA64}" destId="{21030788-F763-4603-B50D-ED30D3260349}" srcOrd="0" destOrd="0" presId="urn:microsoft.com/office/officeart/2005/8/layout/vList3"/>
    <dgm:cxn modelId="{CC7120AC-F2E7-43FD-B4F4-564AA7418BDE}" type="presOf" srcId="{899A2839-ACD8-4952-8FEA-7C8CFC495967}" destId="{60F1C9B1-82A3-4092-98FE-B46EDB0E5498}" srcOrd="0" destOrd="0" presId="urn:microsoft.com/office/officeart/2005/8/layout/vList3"/>
    <dgm:cxn modelId="{DCCB6098-AEAA-4741-BC16-B616196E5182}" srcId="{03A52086-B083-438E-B7AB-FEAA9CDE615F}" destId="{DA94CAB0-4F53-4854-AD30-BA391A2F43C3}" srcOrd="7" destOrd="0" parTransId="{3F451B77-7940-462B-B7F9-8BDA41A99A32}" sibTransId="{363E7D1B-DE4D-44EA-A5F1-CD37F0D4134E}"/>
    <dgm:cxn modelId="{715F6522-853E-4115-97D8-9D6877E3984A}" srcId="{03A52086-B083-438E-B7AB-FEAA9CDE615F}" destId="{899A2839-ACD8-4952-8FEA-7C8CFC495967}" srcOrd="2" destOrd="0" parTransId="{B75C2E7D-3250-4560-B5F3-C5A3EAB268B2}" sibTransId="{13135519-6B70-41A4-87E3-0F88552B68B6}"/>
    <dgm:cxn modelId="{84A3A205-FA03-49F0-B71F-E6876D70AC39}" type="presParOf" srcId="{3DF03024-AAAE-41D4-939D-2B1636835AC7}" destId="{45D98754-74BA-47A3-92E5-5594641ADE7E}" srcOrd="0" destOrd="0" presId="urn:microsoft.com/office/officeart/2005/8/layout/vList3"/>
    <dgm:cxn modelId="{AAE50053-6F4A-433D-9DEF-A2F347624C0E}" type="presParOf" srcId="{45D98754-74BA-47A3-92E5-5594641ADE7E}" destId="{4D8CA874-1E70-4723-B65F-F6C2CB73C5B3}" srcOrd="0" destOrd="0" presId="urn:microsoft.com/office/officeart/2005/8/layout/vList3"/>
    <dgm:cxn modelId="{8709B228-E91A-4F3D-A265-5D5904E737A1}" type="presParOf" srcId="{45D98754-74BA-47A3-92E5-5594641ADE7E}" destId="{6E205AEB-E40F-4838-8A2C-4A538E87D50D}" srcOrd="1" destOrd="0" presId="urn:microsoft.com/office/officeart/2005/8/layout/vList3"/>
    <dgm:cxn modelId="{AF339579-0ABA-4445-9E1E-92609CBDBC15}" type="presParOf" srcId="{3DF03024-AAAE-41D4-939D-2B1636835AC7}" destId="{55E8DCC9-70CB-4660-A8A7-30D4B2FC5088}" srcOrd="1" destOrd="0" presId="urn:microsoft.com/office/officeart/2005/8/layout/vList3"/>
    <dgm:cxn modelId="{0A041C98-4F11-4416-BE76-9859FAFFBF81}" type="presParOf" srcId="{3DF03024-AAAE-41D4-939D-2B1636835AC7}" destId="{347DA831-39A2-401F-90C1-3C31D3554B7C}" srcOrd="2" destOrd="0" presId="urn:microsoft.com/office/officeart/2005/8/layout/vList3"/>
    <dgm:cxn modelId="{DF93866E-D597-4A44-99C7-6AEA73B4B453}" type="presParOf" srcId="{347DA831-39A2-401F-90C1-3C31D3554B7C}" destId="{9B459F40-591E-4735-BE75-3E1455735922}" srcOrd="0" destOrd="0" presId="urn:microsoft.com/office/officeart/2005/8/layout/vList3"/>
    <dgm:cxn modelId="{27E5A619-2D42-496D-84D1-2AF8CFD47B2D}" type="presParOf" srcId="{347DA831-39A2-401F-90C1-3C31D3554B7C}" destId="{6142AA0C-1D7F-4297-B281-D430BA01226E}" srcOrd="1" destOrd="0" presId="urn:microsoft.com/office/officeart/2005/8/layout/vList3"/>
    <dgm:cxn modelId="{9E97EB79-48DA-402C-A599-C42D8D17F951}" type="presParOf" srcId="{3DF03024-AAAE-41D4-939D-2B1636835AC7}" destId="{C54AA092-00F1-470D-96F9-ED0354E6EA81}" srcOrd="3" destOrd="0" presId="urn:microsoft.com/office/officeart/2005/8/layout/vList3"/>
    <dgm:cxn modelId="{9AADF237-0B7A-4EAB-9774-3A6078961B4C}" type="presParOf" srcId="{3DF03024-AAAE-41D4-939D-2B1636835AC7}" destId="{5BEA16BA-33CF-4CD1-A535-5E99A8DBF3AA}" srcOrd="4" destOrd="0" presId="urn:microsoft.com/office/officeart/2005/8/layout/vList3"/>
    <dgm:cxn modelId="{327F515A-8BCB-4ACD-BA06-0584784C5077}" type="presParOf" srcId="{5BEA16BA-33CF-4CD1-A535-5E99A8DBF3AA}" destId="{F1FDC79A-C2B6-4588-A8F9-2E90F7D07D6C}" srcOrd="0" destOrd="0" presId="urn:microsoft.com/office/officeart/2005/8/layout/vList3"/>
    <dgm:cxn modelId="{BE3A667E-7CA4-48B0-8305-21F0E14AB6E5}" type="presParOf" srcId="{5BEA16BA-33CF-4CD1-A535-5E99A8DBF3AA}" destId="{60F1C9B1-82A3-4092-98FE-B46EDB0E5498}" srcOrd="1" destOrd="0" presId="urn:microsoft.com/office/officeart/2005/8/layout/vList3"/>
    <dgm:cxn modelId="{398F329F-78C1-4B20-9A36-2344C4199831}" type="presParOf" srcId="{3DF03024-AAAE-41D4-939D-2B1636835AC7}" destId="{6986F336-032B-431F-B257-CB063A4DF98D}" srcOrd="5" destOrd="0" presId="urn:microsoft.com/office/officeart/2005/8/layout/vList3"/>
    <dgm:cxn modelId="{5558F38D-9511-4F0C-B2A3-F33FAD40E5B0}" type="presParOf" srcId="{3DF03024-AAAE-41D4-939D-2B1636835AC7}" destId="{383EF568-068A-4ABC-823F-22F6DE5F899D}" srcOrd="6" destOrd="0" presId="urn:microsoft.com/office/officeart/2005/8/layout/vList3"/>
    <dgm:cxn modelId="{AB50BE68-F606-400B-B3BC-712DB86EB1BD}" type="presParOf" srcId="{383EF568-068A-4ABC-823F-22F6DE5F899D}" destId="{58194AAC-80CE-4818-9950-A88DE82807C5}" srcOrd="0" destOrd="0" presId="urn:microsoft.com/office/officeart/2005/8/layout/vList3"/>
    <dgm:cxn modelId="{EE5CB249-6F53-46E5-9333-A45861F53859}" type="presParOf" srcId="{383EF568-068A-4ABC-823F-22F6DE5F899D}" destId="{D1CCD949-941A-4816-8D6F-048BEC7E30A9}" srcOrd="1" destOrd="0" presId="urn:microsoft.com/office/officeart/2005/8/layout/vList3"/>
    <dgm:cxn modelId="{A47BE068-46E3-4D58-BD75-396A4928C330}" type="presParOf" srcId="{3DF03024-AAAE-41D4-939D-2B1636835AC7}" destId="{B2469D9D-836D-4C5C-8FED-82F00C2D0C3D}" srcOrd="7" destOrd="0" presId="urn:microsoft.com/office/officeart/2005/8/layout/vList3"/>
    <dgm:cxn modelId="{BF2C4B61-AD93-43D3-B1DE-7CD0086BE886}" type="presParOf" srcId="{3DF03024-AAAE-41D4-939D-2B1636835AC7}" destId="{7CD4F660-F288-4BF2-AAA9-AF411C6A8BCF}" srcOrd="8" destOrd="0" presId="urn:microsoft.com/office/officeart/2005/8/layout/vList3"/>
    <dgm:cxn modelId="{09642A1D-DDB6-4C1E-B671-61EBA35EDF93}" type="presParOf" srcId="{7CD4F660-F288-4BF2-AAA9-AF411C6A8BCF}" destId="{74A61B0F-DD2D-4B4A-8884-199BCD7BCB40}" srcOrd="0" destOrd="0" presId="urn:microsoft.com/office/officeart/2005/8/layout/vList3"/>
    <dgm:cxn modelId="{0B3A6673-21B4-4516-A767-A97392E343AC}" type="presParOf" srcId="{7CD4F660-F288-4BF2-AAA9-AF411C6A8BCF}" destId="{1D5B5078-9FAC-4194-B80E-7A198C16E5AB}" srcOrd="1" destOrd="0" presId="urn:microsoft.com/office/officeart/2005/8/layout/vList3"/>
    <dgm:cxn modelId="{81A0BDDD-9DA0-40DD-B34F-A1E841756EAD}" type="presParOf" srcId="{3DF03024-AAAE-41D4-939D-2B1636835AC7}" destId="{49BB3470-0986-4FC6-A4CE-7D273606A24C}" srcOrd="9" destOrd="0" presId="urn:microsoft.com/office/officeart/2005/8/layout/vList3"/>
    <dgm:cxn modelId="{307B46E2-07D4-4FBA-A68E-4EDB889C170D}" type="presParOf" srcId="{3DF03024-AAAE-41D4-939D-2B1636835AC7}" destId="{4625EA6D-9DBC-4016-BB25-AC2C621C782C}" srcOrd="10" destOrd="0" presId="urn:microsoft.com/office/officeart/2005/8/layout/vList3"/>
    <dgm:cxn modelId="{9F04E41B-99BD-473E-B794-52360B9465FE}" type="presParOf" srcId="{4625EA6D-9DBC-4016-BB25-AC2C621C782C}" destId="{5C75401C-840B-46F7-AD7C-5F11728DEA39}" srcOrd="0" destOrd="0" presId="urn:microsoft.com/office/officeart/2005/8/layout/vList3"/>
    <dgm:cxn modelId="{46D20AAE-6FCC-4C18-8A13-9F7AFD0A365B}" type="presParOf" srcId="{4625EA6D-9DBC-4016-BB25-AC2C621C782C}" destId="{E8E19A56-02C9-43B4-B6FD-33F8630FA5FE}" srcOrd="1" destOrd="0" presId="urn:microsoft.com/office/officeart/2005/8/layout/vList3"/>
    <dgm:cxn modelId="{991FDF58-6F71-496C-878D-FF6BFC8B10A1}" type="presParOf" srcId="{3DF03024-AAAE-41D4-939D-2B1636835AC7}" destId="{FE3059AE-9462-4E56-9E85-6A7AE6022E4D}" srcOrd="11" destOrd="0" presId="urn:microsoft.com/office/officeart/2005/8/layout/vList3"/>
    <dgm:cxn modelId="{40DD0A36-F1AA-44F2-8D08-8E9DC813B5F7}" type="presParOf" srcId="{3DF03024-AAAE-41D4-939D-2B1636835AC7}" destId="{23543EDB-9720-4178-9D57-5FD082EA71EB}" srcOrd="12" destOrd="0" presId="urn:microsoft.com/office/officeart/2005/8/layout/vList3"/>
    <dgm:cxn modelId="{6433ED78-10CE-45E1-9153-F8F0A75F6A68}" type="presParOf" srcId="{23543EDB-9720-4178-9D57-5FD082EA71EB}" destId="{7CFEC0BB-0E8D-4D8E-BE1E-1158BC4DB61D}" srcOrd="0" destOrd="0" presId="urn:microsoft.com/office/officeart/2005/8/layout/vList3"/>
    <dgm:cxn modelId="{3440F5C2-0F6E-4647-A9FD-13492B22A3DE}" type="presParOf" srcId="{23543EDB-9720-4178-9D57-5FD082EA71EB}" destId="{387ADDDA-A547-4B08-B23D-064B46A81D73}" srcOrd="1" destOrd="0" presId="urn:microsoft.com/office/officeart/2005/8/layout/vList3"/>
    <dgm:cxn modelId="{3EB9BE6C-957F-4935-A5A9-BDF808C292C0}" type="presParOf" srcId="{3DF03024-AAAE-41D4-939D-2B1636835AC7}" destId="{021E8F33-3338-42BC-89E9-5B6AE8C05126}" srcOrd="13" destOrd="0" presId="urn:microsoft.com/office/officeart/2005/8/layout/vList3"/>
    <dgm:cxn modelId="{1DA580E7-49ED-408D-A525-42E40E29A729}" type="presParOf" srcId="{3DF03024-AAAE-41D4-939D-2B1636835AC7}" destId="{84FAF1AD-28D4-4B96-B714-60D2014F11AE}" srcOrd="14" destOrd="0" presId="urn:microsoft.com/office/officeart/2005/8/layout/vList3"/>
    <dgm:cxn modelId="{3AF0B4B6-7FD9-45B2-AEA2-54D7DA9CFC8E}" type="presParOf" srcId="{84FAF1AD-28D4-4B96-B714-60D2014F11AE}" destId="{7AF41EBB-EA06-454B-9E6F-1E6A7A498760}" srcOrd="0" destOrd="0" presId="urn:microsoft.com/office/officeart/2005/8/layout/vList3"/>
    <dgm:cxn modelId="{52E99A8E-73C4-40EC-ADC8-98AD8B8D01D7}" type="presParOf" srcId="{84FAF1AD-28D4-4B96-B714-60D2014F11AE}" destId="{3CA7806E-590E-465A-BC87-0CA9FDF74660}" srcOrd="1" destOrd="0" presId="urn:microsoft.com/office/officeart/2005/8/layout/vList3"/>
    <dgm:cxn modelId="{3BBD3CC9-E329-4182-BC37-A90616BF9A8F}" type="presParOf" srcId="{3DF03024-AAAE-41D4-939D-2B1636835AC7}" destId="{CD500E30-C7FF-49B1-99E3-4C53890F971D}" srcOrd="15" destOrd="0" presId="urn:microsoft.com/office/officeart/2005/8/layout/vList3"/>
    <dgm:cxn modelId="{E6F036FD-1142-4C40-ABA0-698B72F8DD6D}" type="presParOf" srcId="{3DF03024-AAAE-41D4-939D-2B1636835AC7}" destId="{A4FB6EFC-D4CA-4A45-BE2C-375D5568A7F8}" srcOrd="16" destOrd="0" presId="urn:microsoft.com/office/officeart/2005/8/layout/vList3"/>
    <dgm:cxn modelId="{A0279503-91C7-483A-823E-A6E853EAD660}" type="presParOf" srcId="{A4FB6EFC-D4CA-4A45-BE2C-375D5568A7F8}" destId="{B9F02B42-F25E-43F1-A3A1-7F85B9C8715E}" srcOrd="0" destOrd="0" presId="urn:microsoft.com/office/officeart/2005/8/layout/vList3"/>
    <dgm:cxn modelId="{861CADE6-1084-437F-A712-79E04602092D}" type="presParOf" srcId="{A4FB6EFC-D4CA-4A45-BE2C-375D5568A7F8}" destId="{21030788-F763-4603-B50D-ED30D3260349}" srcOrd="1" destOrd="0" presId="urn:microsoft.com/office/officeart/2005/8/layout/vList3"/>
    <dgm:cxn modelId="{9BAD90C1-76F1-4B12-AE3E-9E0CB45FE947}" type="presParOf" srcId="{3DF03024-AAAE-41D4-939D-2B1636835AC7}" destId="{192A4EFF-B792-4E5F-B657-C8367BC651DD}" srcOrd="17" destOrd="0" presId="urn:microsoft.com/office/officeart/2005/8/layout/vList3"/>
    <dgm:cxn modelId="{F0B24F29-17F4-42DF-B220-51690ADE0E21}" type="presParOf" srcId="{3DF03024-AAAE-41D4-939D-2B1636835AC7}" destId="{930BFAA7-9FD1-4106-BBCA-F750639AE408}" srcOrd="18" destOrd="0" presId="urn:microsoft.com/office/officeart/2005/8/layout/vList3"/>
    <dgm:cxn modelId="{660CBB5A-77D2-4820-8684-8B78F088FAA8}" type="presParOf" srcId="{930BFAA7-9FD1-4106-BBCA-F750639AE408}" destId="{CDA07D8F-4931-4849-B3A8-F083036F6C03}" srcOrd="0" destOrd="0" presId="urn:microsoft.com/office/officeart/2005/8/layout/vList3"/>
    <dgm:cxn modelId="{E05FBF0A-0408-4076-AF18-F26B2CBAE762}" type="presParOf" srcId="{930BFAA7-9FD1-4106-BBCA-F750639AE408}" destId="{394CB1B2-594D-4723-A7E5-82C635CE9DC2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B7556D-DCCB-4145-BDB2-833BAA57BB95}" type="doc">
      <dgm:prSet loTypeId="urn:microsoft.com/office/officeart/2005/8/layout/vList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D634DE8-2CEF-4154-8A01-2CB548D9F3E9}">
      <dgm:prSet phldrT="[Текст]"/>
      <dgm:spPr/>
      <dgm:t>
        <a:bodyPr/>
        <a:lstStyle/>
        <a:p>
          <a:r>
            <a:rPr lang="uk-UA" i="1" dirty="0" smtClean="0">
              <a:solidFill>
                <a:schemeClr val="accent1">
                  <a:lumMod val="75000"/>
                </a:schemeClr>
              </a:solidFill>
            </a:rPr>
            <a:t>Заливка </a:t>
          </a:r>
          <a:r>
            <a:rPr lang="uk-UA" dirty="0" smtClean="0">
              <a:solidFill>
                <a:schemeClr val="tx1"/>
              </a:solidFill>
            </a:rPr>
            <a:t>– для перефарбування суміжних </a:t>
          </a:r>
          <a:r>
            <a:rPr lang="uk-UA" dirty="0" err="1" smtClean="0">
              <a:solidFill>
                <a:schemeClr val="tx1"/>
              </a:solidFill>
            </a:rPr>
            <a:t>пікселів</a:t>
          </a:r>
          <a:r>
            <a:rPr lang="uk-UA" dirty="0" smtClean="0">
              <a:solidFill>
                <a:schemeClr val="tx1"/>
              </a:solidFill>
            </a:rPr>
            <a:t> однакового кольору в інший</a:t>
          </a:r>
          <a:endParaRPr lang="ru-RU" dirty="0"/>
        </a:p>
      </dgm:t>
    </dgm:pt>
    <dgm:pt modelId="{0ADC1A37-ED3B-402E-8D62-F7FAFFB04C3D}" type="parTrans" cxnId="{225B2E47-ECAC-462A-BD0C-F770BCB74194}">
      <dgm:prSet/>
      <dgm:spPr/>
      <dgm:t>
        <a:bodyPr/>
        <a:lstStyle/>
        <a:p>
          <a:endParaRPr lang="ru-RU"/>
        </a:p>
      </dgm:t>
    </dgm:pt>
    <dgm:pt modelId="{DCA2527B-37F1-4EDF-B975-98768E03406D}" type="sibTrans" cxnId="{225B2E47-ECAC-462A-BD0C-F770BCB74194}">
      <dgm:prSet/>
      <dgm:spPr/>
      <dgm:t>
        <a:bodyPr/>
        <a:lstStyle/>
        <a:p>
          <a:endParaRPr lang="ru-RU"/>
        </a:p>
      </dgm:t>
    </dgm:pt>
    <dgm:pt modelId="{F62F80CD-E727-437D-BCF7-B989C0EF147C}">
      <dgm:prSet phldrT="[Текст]"/>
      <dgm:spPr/>
      <dgm:t>
        <a:bodyPr/>
        <a:lstStyle/>
        <a:p>
          <a:r>
            <a:rPr lang="uk-UA" i="1" dirty="0" smtClean="0">
              <a:solidFill>
                <a:schemeClr val="accent1">
                  <a:lumMod val="75000"/>
                </a:schemeClr>
              </a:solidFill>
            </a:rPr>
            <a:t>Текст </a:t>
          </a:r>
          <a:r>
            <a:rPr lang="uk-UA" dirty="0" smtClean="0">
              <a:solidFill>
                <a:schemeClr val="tx1"/>
              </a:solidFill>
            </a:rPr>
            <a:t> - дає змогу додавати на зображені текстові написи</a:t>
          </a:r>
          <a:endParaRPr lang="ru-RU" dirty="0"/>
        </a:p>
      </dgm:t>
    </dgm:pt>
    <dgm:pt modelId="{5B228A3F-4943-4395-8D30-A9CC9277FDA5}" type="parTrans" cxnId="{6BCC730F-9E0E-4AD1-950C-FB126CBC0E64}">
      <dgm:prSet/>
      <dgm:spPr/>
      <dgm:t>
        <a:bodyPr/>
        <a:lstStyle/>
        <a:p>
          <a:endParaRPr lang="ru-RU"/>
        </a:p>
      </dgm:t>
    </dgm:pt>
    <dgm:pt modelId="{6337744B-1717-4269-ADCF-F1AEC6B5FDE0}" type="sibTrans" cxnId="{6BCC730F-9E0E-4AD1-950C-FB126CBC0E64}">
      <dgm:prSet/>
      <dgm:spPr/>
      <dgm:t>
        <a:bodyPr/>
        <a:lstStyle/>
        <a:p>
          <a:endParaRPr lang="ru-RU"/>
        </a:p>
      </dgm:t>
    </dgm:pt>
    <dgm:pt modelId="{28CE57EF-8C16-4574-AA81-1B4CD29EB955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Встановлення прозорого фону тестової рамки </a:t>
          </a:r>
          <a:endParaRPr lang="ru-RU" dirty="0"/>
        </a:p>
      </dgm:t>
    </dgm:pt>
    <dgm:pt modelId="{FCADBCD2-1710-40EF-8FE3-24438557AF10}" type="parTrans" cxnId="{1E4B2BDF-C254-410A-BA75-7E2D08E3D627}">
      <dgm:prSet/>
      <dgm:spPr/>
      <dgm:t>
        <a:bodyPr/>
        <a:lstStyle/>
        <a:p>
          <a:endParaRPr lang="ru-RU"/>
        </a:p>
      </dgm:t>
    </dgm:pt>
    <dgm:pt modelId="{B33A68D5-D398-46A8-A0BC-E8D3C89D4135}" type="sibTrans" cxnId="{1E4B2BDF-C254-410A-BA75-7E2D08E3D627}">
      <dgm:prSet/>
      <dgm:spPr/>
      <dgm:t>
        <a:bodyPr/>
        <a:lstStyle/>
        <a:p>
          <a:endParaRPr lang="ru-RU"/>
        </a:p>
      </dgm:t>
    </dgm:pt>
    <dgm:pt modelId="{ED72833C-9A71-4F5F-AFFE-CB9EC06755DE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Фон тестової рамки збігатиметься з кольором фону</a:t>
          </a:r>
          <a:endParaRPr lang="ru-RU" dirty="0"/>
        </a:p>
      </dgm:t>
    </dgm:pt>
    <dgm:pt modelId="{290B001E-8F1F-4F26-AAFE-D905BA879A12}" type="parTrans" cxnId="{B1E9BF8B-F30F-4CEC-A9E5-4C2229285561}">
      <dgm:prSet/>
      <dgm:spPr/>
      <dgm:t>
        <a:bodyPr/>
        <a:lstStyle/>
        <a:p>
          <a:endParaRPr lang="ru-RU"/>
        </a:p>
      </dgm:t>
    </dgm:pt>
    <dgm:pt modelId="{3B3E0B1A-80E0-4ADA-880A-47473E33758B}" type="sibTrans" cxnId="{B1E9BF8B-F30F-4CEC-A9E5-4C2229285561}">
      <dgm:prSet/>
      <dgm:spPr/>
      <dgm:t>
        <a:bodyPr/>
        <a:lstStyle/>
        <a:p>
          <a:endParaRPr lang="ru-RU"/>
        </a:p>
      </dgm:t>
    </dgm:pt>
    <dgm:pt modelId="{0EDBAFD9-8581-486F-B798-EAE376A2285B}">
      <dgm:prSet phldrT="[Текст]"/>
      <dgm:spPr/>
      <dgm:t>
        <a:bodyPr/>
        <a:lstStyle/>
        <a:p>
          <a:r>
            <a:rPr lang="uk-UA" i="1" dirty="0" smtClean="0">
              <a:solidFill>
                <a:schemeClr val="accent1">
                  <a:lumMod val="75000"/>
                </a:schemeClr>
              </a:solidFill>
            </a:rPr>
            <a:t>Масштаб </a:t>
          </a:r>
          <a:r>
            <a:rPr lang="uk-UA" dirty="0" smtClean="0">
              <a:solidFill>
                <a:schemeClr val="tx1"/>
              </a:solidFill>
            </a:rPr>
            <a:t>- для зміни масштабу перегляду зображення.</a:t>
          </a:r>
          <a:endParaRPr lang="ru-RU" dirty="0"/>
        </a:p>
      </dgm:t>
    </dgm:pt>
    <dgm:pt modelId="{1A528017-FC3D-4A69-B19B-F03836D9929E}" type="parTrans" cxnId="{C0FE57F2-D312-43D3-A95C-21E423C69EC8}">
      <dgm:prSet/>
      <dgm:spPr/>
      <dgm:t>
        <a:bodyPr/>
        <a:lstStyle/>
        <a:p>
          <a:endParaRPr lang="ru-RU"/>
        </a:p>
      </dgm:t>
    </dgm:pt>
    <dgm:pt modelId="{0E1ED8B5-EA7C-4681-BD6E-2D357E5AD33A}" type="sibTrans" cxnId="{C0FE57F2-D312-43D3-A95C-21E423C69EC8}">
      <dgm:prSet/>
      <dgm:spPr/>
      <dgm:t>
        <a:bodyPr/>
        <a:lstStyle/>
        <a:p>
          <a:endParaRPr lang="ru-RU"/>
        </a:p>
      </dgm:t>
    </dgm:pt>
    <dgm:pt modelId="{FC06E8B6-35CB-4E20-A0BA-8A830AE014AC}">
      <dgm:prSet phldrT="[Текст]"/>
      <dgm:spPr/>
      <dgm:t>
        <a:bodyPr/>
        <a:lstStyle/>
        <a:p>
          <a:r>
            <a:rPr lang="uk-UA" i="1" dirty="0" smtClean="0">
              <a:solidFill>
                <a:schemeClr val="accent1">
                  <a:lumMod val="75000"/>
                </a:schemeClr>
              </a:solidFill>
            </a:rPr>
            <a:t>Піпетка </a:t>
          </a:r>
          <a:r>
            <a:rPr lang="uk-UA" dirty="0" smtClean="0">
              <a:solidFill>
                <a:schemeClr val="tx1"/>
              </a:solidFill>
            </a:rPr>
            <a:t>- для копіювання кольору</a:t>
          </a:r>
          <a:endParaRPr lang="ru-RU" dirty="0"/>
        </a:p>
      </dgm:t>
    </dgm:pt>
    <dgm:pt modelId="{941FD1C5-60DA-4463-BA2A-C461E0429509}" type="parTrans" cxnId="{51F2CF7E-02C5-4223-9791-4920F11955A8}">
      <dgm:prSet/>
      <dgm:spPr/>
      <dgm:t>
        <a:bodyPr/>
        <a:lstStyle/>
        <a:p>
          <a:endParaRPr lang="ru-RU"/>
        </a:p>
      </dgm:t>
    </dgm:pt>
    <dgm:pt modelId="{33E3CBFF-A433-4BFE-8CDE-14EB77BBCA2B}" type="sibTrans" cxnId="{51F2CF7E-02C5-4223-9791-4920F11955A8}">
      <dgm:prSet/>
      <dgm:spPr/>
      <dgm:t>
        <a:bodyPr/>
        <a:lstStyle/>
        <a:p>
          <a:endParaRPr lang="ru-RU"/>
        </a:p>
      </dgm:t>
    </dgm:pt>
    <dgm:pt modelId="{EF64198F-7D8A-4321-A351-7839D922C344}">
      <dgm:prSet phldrT="[Текст]"/>
      <dgm:spPr/>
      <dgm:t>
        <a:bodyPr/>
        <a:lstStyle/>
        <a:p>
          <a:r>
            <a:rPr lang="uk-UA" i="1" dirty="0" smtClean="0">
              <a:solidFill>
                <a:schemeClr val="accent1">
                  <a:lumMod val="75000"/>
                </a:schemeClr>
              </a:solidFill>
            </a:rPr>
            <a:t>Виділення довільної області </a:t>
          </a:r>
          <a:r>
            <a:rPr lang="uk-UA" dirty="0" smtClean="0">
              <a:solidFill>
                <a:schemeClr val="tx1"/>
              </a:solidFill>
            </a:rPr>
            <a:t>– для виділення довільної геометричної форми</a:t>
          </a:r>
          <a:endParaRPr lang="ru-RU" dirty="0"/>
        </a:p>
      </dgm:t>
    </dgm:pt>
    <dgm:pt modelId="{F54A8CFF-65B0-4202-9B48-3590102BF9ED}" type="parTrans" cxnId="{B4D17020-CF14-40BF-995E-E289525819DA}">
      <dgm:prSet/>
      <dgm:spPr/>
      <dgm:t>
        <a:bodyPr/>
        <a:lstStyle/>
        <a:p>
          <a:endParaRPr lang="ru-RU"/>
        </a:p>
      </dgm:t>
    </dgm:pt>
    <dgm:pt modelId="{6421FF9A-75AB-460B-9E2C-171EB144B7E1}" type="sibTrans" cxnId="{B4D17020-CF14-40BF-995E-E289525819DA}">
      <dgm:prSet/>
      <dgm:spPr/>
      <dgm:t>
        <a:bodyPr/>
        <a:lstStyle/>
        <a:p>
          <a:endParaRPr lang="ru-RU"/>
        </a:p>
      </dgm:t>
    </dgm:pt>
    <dgm:pt modelId="{AAE75A25-646C-4A8C-AFE4-03C44730AFBA}">
      <dgm:prSet phldrT="[Текст]"/>
      <dgm:spPr/>
      <dgm:t>
        <a:bodyPr/>
        <a:lstStyle/>
        <a:p>
          <a:r>
            <a:rPr lang="uk-UA" i="1" dirty="0" smtClean="0">
              <a:solidFill>
                <a:schemeClr val="accent1">
                  <a:lumMod val="75000"/>
                </a:schemeClr>
              </a:solidFill>
            </a:rPr>
            <a:t>Виділення прямокутної області </a:t>
          </a:r>
          <a:r>
            <a:rPr lang="uk-UA" dirty="0" smtClean="0">
              <a:solidFill>
                <a:schemeClr val="tx1"/>
              </a:solidFill>
            </a:rPr>
            <a:t>– для виділення малюнка прямокутної форми</a:t>
          </a:r>
          <a:endParaRPr lang="ru-RU" dirty="0"/>
        </a:p>
      </dgm:t>
    </dgm:pt>
    <dgm:pt modelId="{DA9B0094-9223-4DFD-9C51-6D152E257246}" type="parTrans" cxnId="{6B061957-E63B-4BDF-ABB3-D742547A9680}">
      <dgm:prSet/>
      <dgm:spPr/>
      <dgm:t>
        <a:bodyPr/>
        <a:lstStyle/>
        <a:p>
          <a:endParaRPr lang="ru-RU"/>
        </a:p>
      </dgm:t>
    </dgm:pt>
    <dgm:pt modelId="{2E5F41C0-9CD0-4B8B-BB74-4DD149571913}" type="sibTrans" cxnId="{6B061957-E63B-4BDF-ABB3-D742547A9680}">
      <dgm:prSet/>
      <dgm:spPr/>
      <dgm:t>
        <a:bodyPr/>
        <a:lstStyle/>
        <a:p>
          <a:endParaRPr lang="ru-RU"/>
        </a:p>
      </dgm:t>
    </dgm:pt>
    <dgm:pt modelId="{A02DFF68-1D74-4104-B9AC-77EFC9F4BA33}" type="pres">
      <dgm:prSet presAssocID="{ADB7556D-DCCB-4145-BDB2-833BAA57BB9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33FEC3-77FB-4B28-B2AA-4F357A3D2B75}" type="pres">
      <dgm:prSet presAssocID="{BD634DE8-2CEF-4154-8A01-2CB548D9F3E9}" presName="comp" presStyleCnt="0"/>
      <dgm:spPr/>
    </dgm:pt>
    <dgm:pt modelId="{43DB9B26-A1F4-4F64-9934-54F0F35603C7}" type="pres">
      <dgm:prSet presAssocID="{BD634DE8-2CEF-4154-8A01-2CB548D9F3E9}" presName="box" presStyleLbl="node1" presStyleIdx="0" presStyleCnt="8"/>
      <dgm:spPr/>
      <dgm:t>
        <a:bodyPr/>
        <a:lstStyle/>
        <a:p>
          <a:endParaRPr lang="ru-RU"/>
        </a:p>
      </dgm:t>
    </dgm:pt>
    <dgm:pt modelId="{79FA08A5-39F1-4973-904F-AE49A226E648}" type="pres">
      <dgm:prSet presAssocID="{BD634DE8-2CEF-4154-8A01-2CB548D9F3E9}" presName="img" presStyleLbl="fgImgPlace1" presStyleIdx="0" presStyleCnt="8" custScaleX="6185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B8E1248-7A80-4D9E-B8F9-DBFAC0181BF3}" type="pres">
      <dgm:prSet presAssocID="{BD634DE8-2CEF-4154-8A01-2CB548D9F3E9}" presName="text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B48FC5-A400-44A7-9CC4-365618E83F34}" type="pres">
      <dgm:prSet presAssocID="{DCA2527B-37F1-4EDF-B975-98768E03406D}" presName="spacer" presStyleCnt="0"/>
      <dgm:spPr/>
    </dgm:pt>
    <dgm:pt modelId="{6502B4CB-0BB7-410C-B050-99F466EBD135}" type="pres">
      <dgm:prSet presAssocID="{F62F80CD-E727-437D-BCF7-B989C0EF147C}" presName="comp" presStyleCnt="0"/>
      <dgm:spPr/>
    </dgm:pt>
    <dgm:pt modelId="{148A102A-2E9F-4AE4-8040-3D878ECD407B}" type="pres">
      <dgm:prSet presAssocID="{F62F80CD-E727-437D-BCF7-B989C0EF147C}" presName="box" presStyleLbl="node1" presStyleIdx="1" presStyleCnt="8"/>
      <dgm:spPr/>
      <dgm:t>
        <a:bodyPr/>
        <a:lstStyle/>
        <a:p>
          <a:endParaRPr lang="ru-RU"/>
        </a:p>
      </dgm:t>
    </dgm:pt>
    <dgm:pt modelId="{550DB977-D740-44B2-8FFC-7021B0DC1376}" type="pres">
      <dgm:prSet presAssocID="{F62F80CD-E727-437D-BCF7-B989C0EF147C}" presName="img" presStyleLbl="fgImgPlace1" presStyleIdx="1" presStyleCnt="8" custScaleX="6185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30B514D-12B7-4E62-98F3-67E8DCF5A546}" type="pres">
      <dgm:prSet presAssocID="{F62F80CD-E727-437D-BCF7-B989C0EF147C}" presName="text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F20B7-F358-4EBA-93B7-3B199819AF17}" type="pres">
      <dgm:prSet presAssocID="{6337744B-1717-4269-ADCF-F1AEC6B5FDE0}" presName="spacer" presStyleCnt="0"/>
      <dgm:spPr/>
    </dgm:pt>
    <dgm:pt modelId="{C392CE02-DAEC-4BF5-BBE8-DE56A248008A}" type="pres">
      <dgm:prSet presAssocID="{28CE57EF-8C16-4574-AA81-1B4CD29EB955}" presName="comp" presStyleCnt="0"/>
      <dgm:spPr/>
    </dgm:pt>
    <dgm:pt modelId="{C1E8865B-5EA6-4268-8183-FDCACBD6C702}" type="pres">
      <dgm:prSet presAssocID="{28CE57EF-8C16-4574-AA81-1B4CD29EB955}" presName="box" presStyleLbl="node1" presStyleIdx="2" presStyleCnt="8"/>
      <dgm:spPr/>
      <dgm:t>
        <a:bodyPr/>
        <a:lstStyle/>
        <a:p>
          <a:endParaRPr lang="ru-RU"/>
        </a:p>
      </dgm:t>
    </dgm:pt>
    <dgm:pt modelId="{AC32EDCC-7570-499C-A68B-4ECCF02F8A09}" type="pres">
      <dgm:prSet presAssocID="{28CE57EF-8C16-4574-AA81-1B4CD29EB955}" presName="img" presStyleLbl="fgImgPlace1" presStyleIdx="2" presStyleCnt="8" custScaleX="6185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BCB083ED-18A3-4BB0-B1F0-ED889898F413}" type="pres">
      <dgm:prSet presAssocID="{28CE57EF-8C16-4574-AA81-1B4CD29EB955}" presName="text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9730A-CF25-49FA-ACD4-E4454FE00A6F}" type="pres">
      <dgm:prSet presAssocID="{B33A68D5-D398-46A8-A0BC-E8D3C89D4135}" presName="spacer" presStyleCnt="0"/>
      <dgm:spPr/>
    </dgm:pt>
    <dgm:pt modelId="{25723293-D512-44AC-A8A1-1A81532DABCA}" type="pres">
      <dgm:prSet presAssocID="{ED72833C-9A71-4F5F-AFFE-CB9EC06755DE}" presName="comp" presStyleCnt="0"/>
      <dgm:spPr/>
    </dgm:pt>
    <dgm:pt modelId="{40EA22FD-2DFB-40A0-B78A-0ADEE0D8E0FA}" type="pres">
      <dgm:prSet presAssocID="{ED72833C-9A71-4F5F-AFFE-CB9EC06755DE}" presName="box" presStyleLbl="node1" presStyleIdx="3" presStyleCnt="8"/>
      <dgm:spPr/>
      <dgm:t>
        <a:bodyPr/>
        <a:lstStyle/>
        <a:p>
          <a:endParaRPr lang="ru-RU"/>
        </a:p>
      </dgm:t>
    </dgm:pt>
    <dgm:pt modelId="{A9A04147-30E2-4BF1-91E8-84AD4DB08E22}" type="pres">
      <dgm:prSet presAssocID="{ED72833C-9A71-4F5F-AFFE-CB9EC06755DE}" presName="img" presStyleLbl="fgImgPlace1" presStyleIdx="3" presStyleCnt="8" custScaleX="6185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532155C0-7250-4E63-A6CD-68D8240E3EDB}" type="pres">
      <dgm:prSet presAssocID="{ED72833C-9A71-4F5F-AFFE-CB9EC06755DE}" presName="text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441DAF-0D72-44B1-BAE6-961CF6921003}" type="pres">
      <dgm:prSet presAssocID="{3B3E0B1A-80E0-4ADA-880A-47473E33758B}" presName="spacer" presStyleCnt="0"/>
      <dgm:spPr/>
    </dgm:pt>
    <dgm:pt modelId="{04A0D431-9241-4DE2-A9BA-D692037EDFA5}" type="pres">
      <dgm:prSet presAssocID="{0EDBAFD9-8581-486F-B798-EAE376A2285B}" presName="comp" presStyleCnt="0"/>
      <dgm:spPr/>
    </dgm:pt>
    <dgm:pt modelId="{1F0D6B4E-4043-45C8-B037-1CB793CC4ADB}" type="pres">
      <dgm:prSet presAssocID="{0EDBAFD9-8581-486F-B798-EAE376A2285B}" presName="box" presStyleLbl="node1" presStyleIdx="4" presStyleCnt="8"/>
      <dgm:spPr/>
      <dgm:t>
        <a:bodyPr/>
        <a:lstStyle/>
        <a:p>
          <a:endParaRPr lang="ru-RU"/>
        </a:p>
      </dgm:t>
    </dgm:pt>
    <dgm:pt modelId="{3D3832F0-D3B3-47E8-9247-337CD9CC3008}" type="pres">
      <dgm:prSet presAssocID="{0EDBAFD9-8581-486F-B798-EAE376A2285B}" presName="img" presStyleLbl="fgImgPlace1" presStyleIdx="4" presStyleCnt="8" custScaleX="6185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054FBC1F-5AE7-414C-B809-E0A1060EC4C6}" type="pres">
      <dgm:prSet presAssocID="{0EDBAFD9-8581-486F-B798-EAE376A2285B}" presName="text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3F398-5322-4FE4-B021-282B43D4A455}" type="pres">
      <dgm:prSet presAssocID="{0E1ED8B5-EA7C-4681-BD6E-2D357E5AD33A}" presName="spacer" presStyleCnt="0"/>
      <dgm:spPr/>
    </dgm:pt>
    <dgm:pt modelId="{772845E4-E63B-4FA4-A502-CD0DA43CA96F}" type="pres">
      <dgm:prSet presAssocID="{FC06E8B6-35CB-4E20-A0BA-8A830AE014AC}" presName="comp" presStyleCnt="0"/>
      <dgm:spPr/>
    </dgm:pt>
    <dgm:pt modelId="{4977D5C2-FC1A-4E35-9D99-BC3786B324F9}" type="pres">
      <dgm:prSet presAssocID="{FC06E8B6-35CB-4E20-A0BA-8A830AE014AC}" presName="box" presStyleLbl="node1" presStyleIdx="5" presStyleCnt="8"/>
      <dgm:spPr/>
      <dgm:t>
        <a:bodyPr/>
        <a:lstStyle/>
        <a:p>
          <a:endParaRPr lang="ru-RU"/>
        </a:p>
      </dgm:t>
    </dgm:pt>
    <dgm:pt modelId="{5CF5157A-7E99-48AA-8688-1032D9C4E4BC}" type="pres">
      <dgm:prSet presAssocID="{FC06E8B6-35CB-4E20-A0BA-8A830AE014AC}" presName="img" presStyleLbl="fgImgPlace1" presStyleIdx="5" presStyleCnt="8" custScaleX="61855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69BE5024-B0BF-4D71-BB6A-F23D44F33F4D}" type="pres">
      <dgm:prSet presAssocID="{FC06E8B6-35CB-4E20-A0BA-8A830AE014AC}" presName="text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D127F-8DA5-426D-9960-72EB1E1CA7C6}" type="pres">
      <dgm:prSet presAssocID="{33E3CBFF-A433-4BFE-8CDE-14EB77BBCA2B}" presName="spacer" presStyleCnt="0"/>
      <dgm:spPr/>
    </dgm:pt>
    <dgm:pt modelId="{5EE53706-9A88-420D-8C88-C9E445FD9A34}" type="pres">
      <dgm:prSet presAssocID="{EF64198F-7D8A-4321-A351-7839D922C344}" presName="comp" presStyleCnt="0"/>
      <dgm:spPr/>
    </dgm:pt>
    <dgm:pt modelId="{FEDD9FD4-B359-47F3-84A9-238F916D0CAB}" type="pres">
      <dgm:prSet presAssocID="{EF64198F-7D8A-4321-A351-7839D922C344}" presName="box" presStyleLbl="node1" presStyleIdx="6" presStyleCnt="8"/>
      <dgm:spPr/>
      <dgm:t>
        <a:bodyPr/>
        <a:lstStyle/>
        <a:p>
          <a:endParaRPr lang="ru-RU"/>
        </a:p>
      </dgm:t>
    </dgm:pt>
    <dgm:pt modelId="{9F964CBD-329A-42BA-9DC6-C0B96A161199}" type="pres">
      <dgm:prSet presAssocID="{EF64198F-7D8A-4321-A351-7839D922C344}" presName="img" presStyleLbl="fgImgPlace1" presStyleIdx="6" presStyleCnt="8" custScaleX="61855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  <dgm:pt modelId="{FBB640E1-407E-4F84-8B2C-9C58E08A2F38}" type="pres">
      <dgm:prSet presAssocID="{EF64198F-7D8A-4321-A351-7839D922C344}" presName="text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F0EEE-6D3F-4F05-80B9-5729DEE3E65B}" type="pres">
      <dgm:prSet presAssocID="{6421FF9A-75AB-460B-9E2C-171EB144B7E1}" presName="spacer" presStyleCnt="0"/>
      <dgm:spPr/>
    </dgm:pt>
    <dgm:pt modelId="{7A0C318A-B0A0-4618-B180-49B0A3E933B5}" type="pres">
      <dgm:prSet presAssocID="{AAE75A25-646C-4A8C-AFE4-03C44730AFBA}" presName="comp" presStyleCnt="0"/>
      <dgm:spPr/>
    </dgm:pt>
    <dgm:pt modelId="{3E04496C-4F55-4840-9EF5-CA1BD909FB7F}" type="pres">
      <dgm:prSet presAssocID="{AAE75A25-646C-4A8C-AFE4-03C44730AFBA}" presName="box" presStyleLbl="node1" presStyleIdx="7" presStyleCnt="8"/>
      <dgm:spPr/>
      <dgm:t>
        <a:bodyPr/>
        <a:lstStyle/>
        <a:p>
          <a:endParaRPr lang="ru-RU"/>
        </a:p>
      </dgm:t>
    </dgm:pt>
    <dgm:pt modelId="{DC62F28B-B8D7-4F67-9DA1-8801CEA62BA1}" type="pres">
      <dgm:prSet presAssocID="{AAE75A25-646C-4A8C-AFE4-03C44730AFBA}" presName="img" presStyleLbl="fgImgPlace1" presStyleIdx="7" presStyleCnt="8" custScaleX="61855"/>
      <dgm:spPr>
        <a:blipFill rotWithShape="0">
          <a:blip xmlns:r="http://schemas.openxmlformats.org/officeDocument/2006/relationships" r:embed="rId8"/>
          <a:stretch>
            <a:fillRect/>
          </a:stretch>
        </a:blipFill>
      </dgm:spPr>
    </dgm:pt>
    <dgm:pt modelId="{13661AD8-712A-4736-B37C-BAFA805B193D}" type="pres">
      <dgm:prSet presAssocID="{AAE75A25-646C-4A8C-AFE4-03C44730AFBA}" presName="text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F2CF7E-02C5-4223-9791-4920F11955A8}" srcId="{ADB7556D-DCCB-4145-BDB2-833BAA57BB95}" destId="{FC06E8B6-35CB-4E20-A0BA-8A830AE014AC}" srcOrd="5" destOrd="0" parTransId="{941FD1C5-60DA-4463-BA2A-C461E0429509}" sibTransId="{33E3CBFF-A433-4BFE-8CDE-14EB77BBCA2B}"/>
    <dgm:cxn modelId="{6B061957-E63B-4BDF-ABB3-D742547A9680}" srcId="{ADB7556D-DCCB-4145-BDB2-833BAA57BB95}" destId="{AAE75A25-646C-4A8C-AFE4-03C44730AFBA}" srcOrd="7" destOrd="0" parTransId="{DA9B0094-9223-4DFD-9C51-6D152E257246}" sibTransId="{2E5F41C0-9CD0-4B8B-BB74-4DD149571913}"/>
    <dgm:cxn modelId="{B4D17020-CF14-40BF-995E-E289525819DA}" srcId="{ADB7556D-DCCB-4145-BDB2-833BAA57BB95}" destId="{EF64198F-7D8A-4321-A351-7839D922C344}" srcOrd="6" destOrd="0" parTransId="{F54A8CFF-65B0-4202-9B48-3590102BF9ED}" sibTransId="{6421FF9A-75AB-460B-9E2C-171EB144B7E1}"/>
    <dgm:cxn modelId="{B5C67E6C-709F-45A7-BC2D-B514E7B38CB1}" type="presOf" srcId="{AAE75A25-646C-4A8C-AFE4-03C44730AFBA}" destId="{3E04496C-4F55-4840-9EF5-CA1BD909FB7F}" srcOrd="0" destOrd="0" presId="urn:microsoft.com/office/officeart/2005/8/layout/vList4"/>
    <dgm:cxn modelId="{DF9C256D-F7E0-4A6D-A514-14512CDAE118}" type="presOf" srcId="{ED72833C-9A71-4F5F-AFFE-CB9EC06755DE}" destId="{532155C0-7250-4E63-A6CD-68D8240E3EDB}" srcOrd="1" destOrd="0" presId="urn:microsoft.com/office/officeart/2005/8/layout/vList4"/>
    <dgm:cxn modelId="{FE6770C8-455B-4349-B19E-C545623CEF50}" type="presOf" srcId="{28CE57EF-8C16-4574-AA81-1B4CD29EB955}" destId="{C1E8865B-5EA6-4268-8183-FDCACBD6C702}" srcOrd="0" destOrd="0" presId="urn:microsoft.com/office/officeart/2005/8/layout/vList4"/>
    <dgm:cxn modelId="{050BAD44-0000-4B67-8DBA-9E9A73DC2A33}" type="presOf" srcId="{0EDBAFD9-8581-486F-B798-EAE376A2285B}" destId="{1F0D6B4E-4043-45C8-B037-1CB793CC4ADB}" srcOrd="0" destOrd="0" presId="urn:microsoft.com/office/officeart/2005/8/layout/vList4"/>
    <dgm:cxn modelId="{68265B4A-94BF-4353-A4C4-95DA909E2118}" type="presOf" srcId="{EF64198F-7D8A-4321-A351-7839D922C344}" destId="{FEDD9FD4-B359-47F3-84A9-238F916D0CAB}" srcOrd="0" destOrd="0" presId="urn:microsoft.com/office/officeart/2005/8/layout/vList4"/>
    <dgm:cxn modelId="{8CF0977A-8EC5-476A-AB5D-E4DD375C6006}" type="presOf" srcId="{BD634DE8-2CEF-4154-8A01-2CB548D9F3E9}" destId="{43DB9B26-A1F4-4F64-9934-54F0F35603C7}" srcOrd="0" destOrd="0" presId="urn:microsoft.com/office/officeart/2005/8/layout/vList4"/>
    <dgm:cxn modelId="{726B6CE0-1C27-4AF1-BF38-5C4C1E108B01}" type="presOf" srcId="{BD634DE8-2CEF-4154-8A01-2CB548D9F3E9}" destId="{FB8E1248-7A80-4D9E-B8F9-DBFAC0181BF3}" srcOrd="1" destOrd="0" presId="urn:microsoft.com/office/officeart/2005/8/layout/vList4"/>
    <dgm:cxn modelId="{9CF5EC70-1945-4868-B050-3A23B09A994A}" type="presOf" srcId="{AAE75A25-646C-4A8C-AFE4-03C44730AFBA}" destId="{13661AD8-712A-4736-B37C-BAFA805B193D}" srcOrd="1" destOrd="0" presId="urn:microsoft.com/office/officeart/2005/8/layout/vList4"/>
    <dgm:cxn modelId="{C0FE57F2-D312-43D3-A95C-21E423C69EC8}" srcId="{ADB7556D-DCCB-4145-BDB2-833BAA57BB95}" destId="{0EDBAFD9-8581-486F-B798-EAE376A2285B}" srcOrd="4" destOrd="0" parTransId="{1A528017-FC3D-4A69-B19B-F03836D9929E}" sibTransId="{0E1ED8B5-EA7C-4681-BD6E-2D357E5AD33A}"/>
    <dgm:cxn modelId="{DDF2D983-797B-4769-8BAE-9AF9D716E9F5}" type="presOf" srcId="{FC06E8B6-35CB-4E20-A0BA-8A830AE014AC}" destId="{69BE5024-B0BF-4D71-BB6A-F23D44F33F4D}" srcOrd="1" destOrd="0" presId="urn:microsoft.com/office/officeart/2005/8/layout/vList4"/>
    <dgm:cxn modelId="{8FAEC889-3875-4FD9-A8EC-2B974C18B3B8}" type="presOf" srcId="{ADB7556D-DCCB-4145-BDB2-833BAA57BB95}" destId="{A02DFF68-1D74-4104-B9AC-77EFC9F4BA33}" srcOrd="0" destOrd="0" presId="urn:microsoft.com/office/officeart/2005/8/layout/vList4"/>
    <dgm:cxn modelId="{1E4B2BDF-C254-410A-BA75-7E2D08E3D627}" srcId="{ADB7556D-DCCB-4145-BDB2-833BAA57BB95}" destId="{28CE57EF-8C16-4574-AA81-1B4CD29EB955}" srcOrd="2" destOrd="0" parTransId="{FCADBCD2-1710-40EF-8FE3-24438557AF10}" sibTransId="{B33A68D5-D398-46A8-A0BC-E8D3C89D4135}"/>
    <dgm:cxn modelId="{5463C871-753F-43A5-AC67-028E792E0591}" type="presOf" srcId="{EF64198F-7D8A-4321-A351-7839D922C344}" destId="{FBB640E1-407E-4F84-8B2C-9C58E08A2F38}" srcOrd="1" destOrd="0" presId="urn:microsoft.com/office/officeart/2005/8/layout/vList4"/>
    <dgm:cxn modelId="{A836369F-5023-49F2-9533-2E8A444C7A95}" type="presOf" srcId="{0EDBAFD9-8581-486F-B798-EAE376A2285B}" destId="{054FBC1F-5AE7-414C-B809-E0A1060EC4C6}" srcOrd="1" destOrd="0" presId="urn:microsoft.com/office/officeart/2005/8/layout/vList4"/>
    <dgm:cxn modelId="{6BCC730F-9E0E-4AD1-950C-FB126CBC0E64}" srcId="{ADB7556D-DCCB-4145-BDB2-833BAA57BB95}" destId="{F62F80CD-E727-437D-BCF7-B989C0EF147C}" srcOrd="1" destOrd="0" parTransId="{5B228A3F-4943-4395-8D30-A9CC9277FDA5}" sibTransId="{6337744B-1717-4269-ADCF-F1AEC6B5FDE0}"/>
    <dgm:cxn modelId="{B1E9BF8B-F30F-4CEC-A9E5-4C2229285561}" srcId="{ADB7556D-DCCB-4145-BDB2-833BAA57BB95}" destId="{ED72833C-9A71-4F5F-AFFE-CB9EC06755DE}" srcOrd="3" destOrd="0" parTransId="{290B001E-8F1F-4F26-AAFE-D905BA879A12}" sibTransId="{3B3E0B1A-80E0-4ADA-880A-47473E33758B}"/>
    <dgm:cxn modelId="{9D282921-D757-45D1-84C9-BC203A2FB245}" type="presOf" srcId="{ED72833C-9A71-4F5F-AFFE-CB9EC06755DE}" destId="{40EA22FD-2DFB-40A0-B78A-0ADEE0D8E0FA}" srcOrd="0" destOrd="0" presId="urn:microsoft.com/office/officeart/2005/8/layout/vList4"/>
    <dgm:cxn modelId="{2CDA0CDD-77F6-41DF-A536-BA18D36EE276}" type="presOf" srcId="{F62F80CD-E727-437D-BCF7-B989C0EF147C}" destId="{C30B514D-12B7-4E62-98F3-67E8DCF5A546}" srcOrd="1" destOrd="0" presId="urn:microsoft.com/office/officeart/2005/8/layout/vList4"/>
    <dgm:cxn modelId="{6BF3C0E5-AAB9-4388-BDBD-52B825CE3991}" type="presOf" srcId="{F62F80CD-E727-437D-BCF7-B989C0EF147C}" destId="{148A102A-2E9F-4AE4-8040-3D878ECD407B}" srcOrd="0" destOrd="0" presId="urn:microsoft.com/office/officeart/2005/8/layout/vList4"/>
    <dgm:cxn modelId="{225B2E47-ECAC-462A-BD0C-F770BCB74194}" srcId="{ADB7556D-DCCB-4145-BDB2-833BAA57BB95}" destId="{BD634DE8-2CEF-4154-8A01-2CB548D9F3E9}" srcOrd="0" destOrd="0" parTransId="{0ADC1A37-ED3B-402E-8D62-F7FAFFB04C3D}" sibTransId="{DCA2527B-37F1-4EDF-B975-98768E03406D}"/>
    <dgm:cxn modelId="{4DB2BA8F-BD7C-4A8D-B8DB-B0D4EBAD2115}" type="presOf" srcId="{28CE57EF-8C16-4574-AA81-1B4CD29EB955}" destId="{BCB083ED-18A3-4BB0-B1F0-ED889898F413}" srcOrd="1" destOrd="0" presId="urn:microsoft.com/office/officeart/2005/8/layout/vList4"/>
    <dgm:cxn modelId="{8830C0A3-4C20-49D6-AA4B-1408951F6F50}" type="presOf" srcId="{FC06E8B6-35CB-4E20-A0BA-8A830AE014AC}" destId="{4977D5C2-FC1A-4E35-9D99-BC3786B324F9}" srcOrd="0" destOrd="0" presId="urn:microsoft.com/office/officeart/2005/8/layout/vList4"/>
    <dgm:cxn modelId="{2DE590B1-D7B2-44F0-AD4D-127BF526643B}" type="presParOf" srcId="{A02DFF68-1D74-4104-B9AC-77EFC9F4BA33}" destId="{C133FEC3-77FB-4B28-B2AA-4F357A3D2B75}" srcOrd="0" destOrd="0" presId="urn:microsoft.com/office/officeart/2005/8/layout/vList4"/>
    <dgm:cxn modelId="{D1CD27D8-810A-4216-8FD4-41183832E4CC}" type="presParOf" srcId="{C133FEC3-77FB-4B28-B2AA-4F357A3D2B75}" destId="{43DB9B26-A1F4-4F64-9934-54F0F35603C7}" srcOrd="0" destOrd="0" presId="urn:microsoft.com/office/officeart/2005/8/layout/vList4"/>
    <dgm:cxn modelId="{20F35E69-8A41-4CF8-B4C8-383A17FECC88}" type="presParOf" srcId="{C133FEC3-77FB-4B28-B2AA-4F357A3D2B75}" destId="{79FA08A5-39F1-4973-904F-AE49A226E648}" srcOrd="1" destOrd="0" presId="urn:microsoft.com/office/officeart/2005/8/layout/vList4"/>
    <dgm:cxn modelId="{9952F6E9-9794-4493-9C48-AD09953752AB}" type="presParOf" srcId="{C133FEC3-77FB-4B28-B2AA-4F357A3D2B75}" destId="{FB8E1248-7A80-4D9E-B8F9-DBFAC0181BF3}" srcOrd="2" destOrd="0" presId="urn:microsoft.com/office/officeart/2005/8/layout/vList4"/>
    <dgm:cxn modelId="{BB800DD5-2EC4-47AC-A9BB-51B097100AEA}" type="presParOf" srcId="{A02DFF68-1D74-4104-B9AC-77EFC9F4BA33}" destId="{A2B48FC5-A400-44A7-9CC4-365618E83F34}" srcOrd="1" destOrd="0" presId="urn:microsoft.com/office/officeart/2005/8/layout/vList4"/>
    <dgm:cxn modelId="{7D4EDBAB-5288-4AD6-B496-3515FE27C1CA}" type="presParOf" srcId="{A02DFF68-1D74-4104-B9AC-77EFC9F4BA33}" destId="{6502B4CB-0BB7-410C-B050-99F466EBD135}" srcOrd="2" destOrd="0" presId="urn:microsoft.com/office/officeart/2005/8/layout/vList4"/>
    <dgm:cxn modelId="{61B96C82-A5E8-417D-8FC8-9A56AEB35785}" type="presParOf" srcId="{6502B4CB-0BB7-410C-B050-99F466EBD135}" destId="{148A102A-2E9F-4AE4-8040-3D878ECD407B}" srcOrd="0" destOrd="0" presId="urn:microsoft.com/office/officeart/2005/8/layout/vList4"/>
    <dgm:cxn modelId="{A222443C-F196-4637-BF83-9F139996E6E1}" type="presParOf" srcId="{6502B4CB-0BB7-410C-B050-99F466EBD135}" destId="{550DB977-D740-44B2-8FFC-7021B0DC1376}" srcOrd="1" destOrd="0" presId="urn:microsoft.com/office/officeart/2005/8/layout/vList4"/>
    <dgm:cxn modelId="{BD17295E-23F4-4D00-815A-289892ED0809}" type="presParOf" srcId="{6502B4CB-0BB7-410C-B050-99F466EBD135}" destId="{C30B514D-12B7-4E62-98F3-67E8DCF5A546}" srcOrd="2" destOrd="0" presId="urn:microsoft.com/office/officeart/2005/8/layout/vList4"/>
    <dgm:cxn modelId="{64EA152F-41B4-401A-8CA8-4A5D4729F8A7}" type="presParOf" srcId="{A02DFF68-1D74-4104-B9AC-77EFC9F4BA33}" destId="{8B9F20B7-F358-4EBA-93B7-3B199819AF17}" srcOrd="3" destOrd="0" presId="urn:microsoft.com/office/officeart/2005/8/layout/vList4"/>
    <dgm:cxn modelId="{CCDCE29E-EE4A-4ECA-980E-A7A43BA71F55}" type="presParOf" srcId="{A02DFF68-1D74-4104-B9AC-77EFC9F4BA33}" destId="{C392CE02-DAEC-4BF5-BBE8-DE56A248008A}" srcOrd="4" destOrd="0" presId="urn:microsoft.com/office/officeart/2005/8/layout/vList4"/>
    <dgm:cxn modelId="{71B359A4-2D84-412A-97D4-4DDEA251782B}" type="presParOf" srcId="{C392CE02-DAEC-4BF5-BBE8-DE56A248008A}" destId="{C1E8865B-5EA6-4268-8183-FDCACBD6C702}" srcOrd="0" destOrd="0" presId="urn:microsoft.com/office/officeart/2005/8/layout/vList4"/>
    <dgm:cxn modelId="{1F70913F-6F75-413D-8645-089A53858048}" type="presParOf" srcId="{C392CE02-DAEC-4BF5-BBE8-DE56A248008A}" destId="{AC32EDCC-7570-499C-A68B-4ECCF02F8A09}" srcOrd="1" destOrd="0" presId="urn:microsoft.com/office/officeart/2005/8/layout/vList4"/>
    <dgm:cxn modelId="{2242297F-6A49-4CE1-9E04-83206FB13114}" type="presParOf" srcId="{C392CE02-DAEC-4BF5-BBE8-DE56A248008A}" destId="{BCB083ED-18A3-4BB0-B1F0-ED889898F413}" srcOrd="2" destOrd="0" presId="urn:microsoft.com/office/officeart/2005/8/layout/vList4"/>
    <dgm:cxn modelId="{FE173556-59B2-4D68-853D-2CA1B5A47E21}" type="presParOf" srcId="{A02DFF68-1D74-4104-B9AC-77EFC9F4BA33}" destId="{56F9730A-CF25-49FA-ACD4-E4454FE00A6F}" srcOrd="5" destOrd="0" presId="urn:microsoft.com/office/officeart/2005/8/layout/vList4"/>
    <dgm:cxn modelId="{A957A460-CB83-4ABA-8451-4FA3F5D41B82}" type="presParOf" srcId="{A02DFF68-1D74-4104-B9AC-77EFC9F4BA33}" destId="{25723293-D512-44AC-A8A1-1A81532DABCA}" srcOrd="6" destOrd="0" presId="urn:microsoft.com/office/officeart/2005/8/layout/vList4"/>
    <dgm:cxn modelId="{99E9A2C7-715D-400F-BDF6-DFF885C814BB}" type="presParOf" srcId="{25723293-D512-44AC-A8A1-1A81532DABCA}" destId="{40EA22FD-2DFB-40A0-B78A-0ADEE0D8E0FA}" srcOrd="0" destOrd="0" presId="urn:microsoft.com/office/officeart/2005/8/layout/vList4"/>
    <dgm:cxn modelId="{45B0933F-1F5B-4D6D-A40C-4CFA0292A18F}" type="presParOf" srcId="{25723293-D512-44AC-A8A1-1A81532DABCA}" destId="{A9A04147-30E2-4BF1-91E8-84AD4DB08E22}" srcOrd="1" destOrd="0" presId="urn:microsoft.com/office/officeart/2005/8/layout/vList4"/>
    <dgm:cxn modelId="{7C8BEEC9-2BDD-42BB-BC3C-49EEB4072F54}" type="presParOf" srcId="{25723293-D512-44AC-A8A1-1A81532DABCA}" destId="{532155C0-7250-4E63-A6CD-68D8240E3EDB}" srcOrd="2" destOrd="0" presId="urn:microsoft.com/office/officeart/2005/8/layout/vList4"/>
    <dgm:cxn modelId="{4DDB0653-CDAE-4372-A164-11FA646674C1}" type="presParOf" srcId="{A02DFF68-1D74-4104-B9AC-77EFC9F4BA33}" destId="{AA441DAF-0D72-44B1-BAE6-961CF6921003}" srcOrd="7" destOrd="0" presId="urn:microsoft.com/office/officeart/2005/8/layout/vList4"/>
    <dgm:cxn modelId="{432851FC-F3FE-427E-82A1-3A251C695E3A}" type="presParOf" srcId="{A02DFF68-1D74-4104-B9AC-77EFC9F4BA33}" destId="{04A0D431-9241-4DE2-A9BA-D692037EDFA5}" srcOrd="8" destOrd="0" presId="urn:microsoft.com/office/officeart/2005/8/layout/vList4"/>
    <dgm:cxn modelId="{521A44A5-322E-41FD-83B5-94B6D63AA5A5}" type="presParOf" srcId="{04A0D431-9241-4DE2-A9BA-D692037EDFA5}" destId="{1F0D6B4E-4043-45C8-B037-1CB793CC4ADB}" srcOrd="0" destOrd="0" presId="urn:microsoft.com/office/officeart/2005/8/layout/vList4"/>
    <dgm:cxn modelId="{8E7D3258-4435-4278-9CBA-6E18DDF1E643}" type="presParOf" srcId="{04A0D431-9241-4DE2-A9BA-D692037EDFA5}" destId="{3D3832F0-D3B3-47E8-9247-337CD9CC3008}" srcOrd="1" destOrd="0" presId="urn:microsoft.com/office/officeart/2005/8/layout/vList4"/>
    <dgm:cxn modelId="{E1ECCDA7-722B-4E94-B327-2388362C565D}" type="presParOf" srcId="{04A0D431-9241-4DE2-A9BA-D692037EDFA5}" destId="{054FBC1F-5AE7-414C-B809-E0A1060EC4C6}" srcOrd="2" destOrd="0" presId="urn:microsoft.com/office/officeart/2005/8/layout/vList4"/>
    <dgm:cxn modelId="{8A7B4778-78AA-4B75-865D-42AFC0A3DAA2}" type="presParOf" srcId="{A02DFF68-1D74-4104-B9AC-77EFC9F4BA33}" destId="{69C3F398-5322-4FE4-B021-282B43D4A455}" srcOrd="9" destOrd="0" presId="urn:microsoft.com/office/officeart/2005/8/layout/vList4"/>
    <dgm:cxn modelId="{63B32903-1D16-4B65-B4A6-8B2F3AEDF9F1}" type="presParOf" srcId="{A02DFF68-1D74-4104-B9AC-77EFC9F4BA33}" destId="{772845E4-E63B-4FA4-A502-CD0DA43CA96F}" srcOrd="10" destOrd="0" presId="urn:microsoft.com/office/officeart/2005/8/layout/vList4"/>
    <dgm:cxn modelId="{D369F12C-7060-4065-9A43-008E785E04D6}" type="presParOf" srcId="{772845E4-E63B-4FA4-A502-CD0DA43CA96F}" destId="{4977D5C2-FC1A-4E35-9D99-BC3786B324F9}" srcOrd="0" destOrd="0" presId="urn:microsoft.com/office/officeart/2005/8/layout/vList4"/>
    <dgm:cxn modelId="{2EB2B950-90D3-4B20-A93C-7B2B4D1E69C3}" type="presParOf" srcId="{772845E4-E63B-4FA4-A502-CD0DA43CA96F}" destId="{5CF5157A-7E99-48AA-8688-1032D9C4E4BC}" srcOrd="1" destOrd="0" presId="urn:microsoft.com/office/officeart/2005/8/layout/vList4"/>
    <dgm:cxn modelId="{811ABAE5-142E-4954-B656-F0C50BE8101C}" type="presParOf" srcId="{772845E4-E63B-4FA4-A502-CD0DA43CA96F}" destId="{69BE5024-B0BF-4D71-BB6A-F23D44F33F4D}" srcOrd="2" destOrd="0" presId="urn:microsoft.com/office/officeart/2005/8/layout/vList4"/>
    <dgm:cxn modelId="{3B33B2F6-AED4-432E-A996-FC2EB886CB88}" type="presParOf" srcId="{A02DFF68-1D74-4104-B9AC-77EFC9F4BA33}" destId="{89DD127F-8DA5-426D-9960-72EB1E1CA7C6}" srcOrd="11" destOrd="0" presId="urn:microsoft.com/office/officeart/2005/8/layout/vList4"/>
    <dgm:cxn modelId="{D8892730-E08A-441A-B83F-CD0D4332C0B7}" type="presParOf" srcId="{A02DFF68-1D74-4104-B9AC-77EFC9F4BA33}" destId="{5EE53706-9A88-420D-8C88-C9E445FD9A34}" srcOrd="12" destOrd="0" presId="urn:microsoft.com/office/officeart/2005/8/layout/vList4"/>
    <dgm:cxn modelId="{98A2F929-F086-43B3-AF30-CC0A2C14DE6B}" type="presParOf" srcId="{5EE53706-9A88-420D-8C88-C9E445FD9A34}" destId="{FEDD9FD4-B359-47F3-84A9-238F916D0CAB}" srcOrd="0" destOrd="0" presId="urn:microsoft.com/office/officeart/2005/8/layout/vList4"/>
    <dgm:cxn modelId="{8B47BB1B-74AE-4519-AEA9-D34821B96838}" type="presParOf" srcId="{5EE53706-9A88-420D-8C88-C9E445FD9A34}" destId="{9F964CBD-329A-42BA-9DC6-C0B96A161199}" srcOrd="1" destOrd="0" presId="urn:microsoft.com/office/officeart/2005/8/layout/vList4"/>
    <dgm:cxn modelId="{CCC823C7-D641-431D-9F96-15D01BBD2868}" type="presParOf" srcId="{5EE53706-9A88-420D-8C88-C9E445FD9A34}" destId="{FBB640E1-407E-4F84-8B2C-9C58E08A2F38}" srcOrd="2" destOrd="0" presId="urn:microsoft.com/office/officeart/2005/8/layout/vList4"/>
    <dgm:cxn modelId="{C015DCAB-8B3F-4B69-92CD-8B3D49192034}" type="presParOf" srcId="{A02DFF68-1D74-4104-B9AC-77EFC9F4BA33}" destId="{652F0EEE-6D3F-4F05-80B9-5729DEE3E65B}" srcOrd="13" destOrd="0" presId="urn:microsoft.com/office/officeart/2005/8/layout/vList4"/>
    <dgm:cxn modelId="{449E43F1-25DF-4123-9076-737AEBCA3D30}" type="presParOf" srcId="{A02DFF68-1D74-4104-B9AC-77EFC9F4BA33}" destId="{7A0C318A-B0A0-4618-B180-49B0A3E933B5}" srcOrd="14" destOrd="0" presId="urn:microsoft.com/office/officeart/2005/8/layout/vList4"/>
    <dgm:cxn modelId="{901037B6-B885-44BD-9798-51F073D11003}" type="presParOf" srcId="{7A0C318A-B0A0-4618-B180-49B0A3E933B5}" destId="{3E04496C-4F55-4840-9EF5-CA1BD909FB7F}" srcOrd="0" destOrd="0" presId="urn:microsoft.com/office/officeart/2005/8/layout/vList4"/>
    <dgm:cxn modelId="{E00D6B8C-EC61-4E67-B49C-8ACAD04D41E4}" type="presParOf" srcId="{7A0C318A-B0A0-4618-B180-49B0A3E933B5}" destId="{DC62F28B-B8D7-4F67-9DA1-8801CEA62BA1}" srcOrd="1" destOrd="0" presId="urn:microsoft.com/office/officeart/2005/8/layout/vList4"/>
    <dgm:cxn modelId="{41815A28-FBBD-4ACD-B1AC-6A62C89D6F31}" type="presParOf" srcId="{7A0C318A-B0A0-4618-B180-49B0A3E933B5}" destId="{13661AD8-712A-4736-B37C-BAFA805B193D}" srcOrd="2" destOrd="0" presId="urn:microsoft.com/office/officeart/2005/8/layout/vList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66148D-CFC9-45DE-94ED-92C00EC3A04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2B625A-E9A3-4E17-A418-E64279463E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29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85984" y="1357298"/>
            <a:ext cx="6172200" cy="1894362"/>
          </a:xfrm>
        </p:spPr>
        <p:txBody>
          <a:bodyPr>
            <a:normAutofit/>
          </a:bodyPr>
          <a:lstStyle/>
          <a:p>
            <a:r>
              <a:rPr lang="uk-UA" dirty="0" smtClean="0"/>
              <a:t>Частина </a:t>
            </a:r>
            <a:r>
              <a:rPr lang="en-US" dirty="0" smtClean="0"/>
              <a:t>VII</a:t>
            </a:r>
            <a:r>
              <a:rPr lang="uk-UA" dirty="0" smtClean="0"/>
              <a:t>. Комп'ютерна графіка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143380"/>
            <a:ext cx="6172200" cy="1371600"/>
          </a:xfrm>
        </p:spPr>
        <p:txBody>
          <a:bodyPr/>
          <a:lstStyle/>
          <a:p>
            <a:r>
              <a:rPr lang="uk-UA" dirty="0" smtClean="0"/>
              <a:t>Розділ 27. Знайомство з графічним</a:t>
            </a:r>
            <a:r>
              <a:rPr lang="en-US" dirty="0" smtClean="0"/>
              <a:t> </a:t>
            </a:r>
            <a:r>
              <a:rPr lang="uk-UA" dirty="0" smtClean="0"/>
              <a:t>редактором </a:t>
            </a:r>
            <a:r>
              <a:rPr lang="en-US" dirty="0" smtClean="0"/>
              <a:t>PAINT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00562" y="35716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Інформатика 9 клас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5072074"/>
            <a:ext cx="607219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9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8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uk-UA" sz="4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uk-UA" sz="48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uk-UA" sz="4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uk-UA" sz="48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uk-UA" sz="4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uk-UA" sz="48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uk-UA" sz="48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ru-RU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214313"/>
            <a:ext cx="8501063" cy="6072187"/>
          </a:xfrm>
        </p:spPr>
        <p:txBody>
          <a:bodyPr>
            <a:normAutofit/>
          </a:bodyPr>
          <a:lstStyle/>
          <a:p>
            <a:endParaRPr lang="uk-UA" b="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uk-UA" b="0" dirty="0" smtClean="0">
              <a:solidFill>
                <a:schemeClr val="tx1"/>
              </a:solidFill>
            </a:endParaRPr>
          </a:p>
          <a:p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57356" y="142852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Для роботи з фрагментами малюнка:</a:t>
            </a:r>
            <a:endParaRPr lang="ru-RU" dirty="0"/>
          </a:p>
        </p:txBody>
      </p:sp>
      <p:graphicFrame>
        <p:nvGraphicFramePr>
          <p:cNvPr id="23" name="Схема 22"/>
          <p:cNvGraphicFramePr/>
          <p:nvPr/>
        </p:nvGraphicFramePr>
        <p:xfrm>
          <a:off x="1000100" y="642918"/>
          <a:ext cx="707236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43900" y="3714752"/>
            <a:ext cx="50006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8000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85984" y="1643050"/>
            <a:ext cx="6172200" cy="1894362"/>
          </a:xfrm>
        </p:spPr>
        <p:txBody>
          <a:bodyPr/>
          <a:lstStyle/>
          <a:p>
            <a:r>
              <a:rPr lang="uk-UA" dirty="0" smtClean="0"/>
              <a:t>Інтерфейс програми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928694"/>
          </a:xfrm>
        </p:spPr>
        <p:txBody>
          <a:bodyPr>
            <a:normAutofit fontScale="90000"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>Запуск програми: </a:t>
            </a: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ПУСК, УСІ ПРОГРАМИ, СТАНДАРТНІ,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</a:t>
            </a: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000" dirty="0" smtClean="0">
                <a:solidFill>
                  <a:schemeClr val="tx1"/>
                </a:solidFill>
              </a:rPr>
              <a:t/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>Після запуску програми </a:t>
            </a:r>
            <a:r>
              <a:rPr lang="en-US" sz="2000" dirty="0" smtClean="0">
                <a:solidFill>
                  <a:schemeClr val="tx1"/>
                </a:solidFill>
              </a:rPr>
              <a:t>Paint </a:t>
            </a:r>
            <a:r>
              <a:rPr lang="uk-UA" sz="2000" dirty="0" smtClean="0">
                <a:solidFill>
                  <a:schemeClr val="tx1"/>
                </a:solidFill>
              </a:rPr>
              <a:t>на екрані відкривається </a:t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>                                                 </a:t>
            </a:r>
            <a:r>
              <a:rPr lang="uk-UA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вікно програми</a:t>
            </a:r>
            <a:r>
              <a:rPr lang="uk-UA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485900"/>
            <a:ext cx="440533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 стрелкой 4"/>
          <p:cNvCxnSpPr/>
          <p:nvPr/>
        </p:nvCxnSpPr>
        <p:spPr>
          <a:xfrm>
            <a:off x="785786" y="3214686"/>
            <a:ext cx="150019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785786" y="4429132"/>
            <a:ext cx="150019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>
            <a:off x="5929322" y="2643182"/>
            <a:ext cx="235745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>
            <a:off x="6072198" y="4286256"/>
            <a:ext cx="178595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 flipH="1" flipV="1">
            <a:off x="2464579" y="5464983"/>
            <a:ext cx="107157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4322761" y="5749941"/>
            <a:ext cx="107157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14348" y="1857364"/>
            <a:ext cx="164307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0034" y="1500174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Головне меню</a:t>
            </a:r>
            <a:endParaRPr lang="ru-RU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28596" y="278605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Панель інструментів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85720" y="4071942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Область параметрів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715140" y="2285992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Область малюнка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6643702" y="3929066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Робоча область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2500298" y="6072206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Палітра</a:t>
            </a:r>
            <a:endParaRPr lang="ru-RU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3929058" y="6215082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Рядок стану</a:t>
            </a:r>
            <a:endParaRPr lang="ru-RU" sz="1200" dirty="0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358246" cy="2428892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tx1"/>
                </a:solidFill>
              </a:rPr>
              <a:t>Отже, вікно програми має типову для </a:t>
            </a:r>
            <a:r>
              <a:rPr lang="en-US" sz="1800" dirty="0" smtClean="0">
                <a:solidFill>
                  <a:schemeClr val="tx1"/>
                </a:solidFill>
              </a:rPr>
              <a:t>Windows</a:t>
            </a:r>
            <a:r>
              <a:rPr lang="uk-UA" sz="1800" dirty="0" smtClean="0">
                <a:solidFill>
                  <a:schemeClr val="tx1"/>
                </a:solidFill>
              </a:rPr>
              <a:t> - програм вигляд: у ньому є рядок заголовку з іменем поточного документа, рядок меню, що містить пункти: Файл, Правка, Вигляд, Малюнок, Кольори, Довідка.</a:t>
            </a:r>
            <a:br>
              <a:rPr lang="uk-UA" sz="1800" dirty="0" smtClean="0">
                <a:solidFill>
                  <a:schemeClr val="tx1"/>
                </a:solidFill>
              </a:rPr>
            </a:br>
            <a:r>
              <a:rPr lang="uk-UA" sz="1800" dirty="0" smtClean="0">
                <a:solidFill>
                  <a:schemeClr val="tx1"/>
                </a:solidFill>
              </a:rPr>
              <a:t/>
            </a:r>
            <a:br>
              <a:rPr lang="uk-UA" sz="1800" dirty="0" smtClean="0">
                <a:solidFill>
                  <a:schemeClr val="tx1"/>
                </a:solidFill>
              </a:rPr>
            </a:br>
            <a:r>
              <a:rPr lang="uk-UA" sz="1800" dirty="0" smtClean="0">
                <a:solidFill>
                  <a:schemeClr val="tx1"/>
                </a:solidFill>
              </a:rPr>
              <a:t>Основну частину займає робоча область. Малюнок може займати частину робочої області, всю її і навіть виходити за її межі. Вікно програми, зазвичай, містить дві панелі:</a:t>
            </a:r>
            <a:r>
              <a:rPr lang="uk-UA" sz="1800" b="1" dirty="0" smtClean="0">
                <a:solidFill>
                  <a:schemeClr val="tx1"/>
                </a:solidFill>
              </a:rPr>
              <a:t> 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214686"/>
            <a:ext cx="1071570" cy="345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857760"/>
            <a:ext cx="564909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928662" y="2714620"/>
            <a:ext cx="2924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Панель </a:t>
            </a:r>
            <a:r>
              <a:rPr lang="uk-UA" b="1" dirty="0"/>
              <a:t>інструментів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4286256"/>
            <a:ext cx="2331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Палітра </a:t>
            </a:r>
            <a:r>
              <a:rPr lang="uk-UA" b="1" dirty="0"/>
              <a:t>кольорів</a:t>
            </a:r>
            <a:endParaRPr lang="ru-RU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467600" cy="57152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Настроювання параметрів малюнка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8258204" cy="247174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	Вміст малюнка відображується в області малюнка, яка за замовчуванням має білий колір. Якщо область малюнка більша за робочу область , у вікні з'являються смуги прокручування.</a:t>
            </a:r>
          </a:p>
          <a:p>
            <a:pPr>
              <a:buNone/>
            </a:pPr>
            <a:r>
              <a:rPr lang="uk-UA" dirty="0" smtClean="0"/>
              <a:t>		Якщо потрібно точно встановити розміри малюнка, слід скористатися командою </a:t>
            </a: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Малюнок, Атрибути</a:t>
            </a:r>
            <a:r>
              <a:rPr lang="uk-UA" dirty="0" smtClean="0"/>
              <a:t>. Відкриється діалогове вікно, в якому слід задати розміри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00438"/>
            <a:ext cx="2524127" cy="1342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429000"/>
            <a:ext cx="350785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58204" cy="560406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Збереження та відкривання малюнка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252412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857628"/>
            <a:ext cx="2571768" cy="190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2928934"/>
            <a:ext cx="2409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72" y="785794"/>
            <a:ext cx="24669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57818" y="1928802"/>
            <a:ext cx="3462095" cy="2581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857620" y="2962762"/>
            <a:ext cx="2638095" cy="38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0" y="5715016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Після створення малюнка: Файл, Зберегти або Зберегти як…, перейти у папку, де будемо зберігати малюнок, ввести ім'я файлу, вказати формат (наприклад -256-колірний малюнок, Зберегти.) 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643702" y="4714884"/>
            <a:ext cx="18573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Щоб відкрити малюнок із файлу: Файл, Відкрити, перейти у потрібну папку, вказати на потрібний файл, Відкрити.</a:t>
            </a:r>
            <a:endParaRPr lang="ru-RU" sz="1200" dirty="0"/>
          </a:p>
        </p:txBody>
      </p:sp>
      <p:sp>
        <p:nvSpPr>
          <p:cNvPr id="14" name="Овал 13"/>
          <p:cNvSpPr/>
          <p:nvPr/>
        </p:nvSpPr>
        <p:spPr>
          <a:xfrm>
            <a:off x="0" y="85723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643306" y="85723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0004" y="86868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677602" y="8595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631844"/>
          </a:xfrm>
        </p:spPr>
        <p:txBody>
          <a:bodyPr/>
          <a:lstStyle/>
          <a:p>
            <a:pPr algn="ctr"/>
            <a:r>
              <a:rPr lang="uk-UA" dirty="0" smtClean="0"/>
              <a:t>Вибір кольорів для ліній і тла</a:t>
            </a:r>
            <a:endParaRPr lang="ru-RU" dirty="0"/>
          </a:p>
        </p:txBody>
      </p:sp>
      <p:pic>
        <p:nvPicPr>
          <p:cNvPr id="3" name="Рисунок 2" descr="03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571876"/>
            <a:ext cx="2114550" cy="3133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03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4295779"/>
            <a:ext cx="4486275" cy="25622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14282" y="642918"/>
            <a:ext cx="385765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 smtClean="0"/>
              <a:t>Колір лінії використовується для зафарбовування ліній та контурів фігур. 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643438" y="642918"/>
            <a:ext cx="407196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 smtClean="0"/>
              <a:t>Внутрішні області замкнених фігур  зафарбовується кольором тла. 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1357298"/>
            <a:ext cx="850112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 smtClean="0"/>
              <a:t>Кольори можна вибирати за допомогою миші: лівою кнопкою в палітрі вказується основний колір, а правою – колір тла. </a:t>
            </a:r>
            <a:endParaRPr lang="ru-RU" sz="14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928802"/>
            <a:ext cx="471490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786446" y="1928802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Колірна палітра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42844" y="292893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Колір малювання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071670" y="3071810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Колір тла</a:t>
            </a:r>
            <a:endParaRPr lang="ru-RU" sz="12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 flipH="1" flipV="1">
            <a:off x="214282" y="2285992"/>
            <a:ext cx="714380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>
            <a:off x="1000100" y="2428868"/>
            <a:ext cx="1143008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9" idx="1"/>
          </p:cNvCxnSpPr>
          <p:nvPr/>
        </p:nvCxnSpPr>
        <p:spPr>
          <a:xfrm rot="10800000" flipV="1">
            <a:off x="5143504" y="2159634"/>
            <a:ext cx="642942" cy="1263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00430" y="2714620"/>
            <a:ext cx="5286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Якщо серед 28 кольорів палітри не вистачає потрібного вам кольору, скористаємося командою Кольори, Зміна палітри. Відкриється діалогове вікно (1). Якщо серед основних кольорів немає потрібного, то  тиснемо кнопку Визначити колір, у вікні Зміна палітри відобразиться область із спектром кольорів (2). За допомогою миші в області спектра вибираємо відтінок та контрастність кольору, а у вертикальній смужці – його яскравість. Тиснемо кнопку Добавити в набір і </a:t>
            </a:r>
            <a:r>
              <a:rPr lang="uk-UA" sz="1200" dirty="0" err="1" smtClean="0"/>
              <a:t>Ок</a:t>
            </a:r>
            <a:r>
              <a:rPr lang="uk-UA" sz="1200" dirty="0" smtClean="0"/>
              <a:t>.</a:t>
            </a:r>
            <a:endParaRPr lang="ru-RU" sz="1200" dirty="0"/>
          </a:p>
        </p:txBody>
      </p:sp>
      <p:sp>
        <p:nvSpPr>
          <p:cNvPr id="19" name="Овал 18"/>
          <p:cNvSpPr/>
          <p:nvPr/>
        </p:nvSpPr>
        <p:spPr>
          <a:xfrm>
            <a:off x="214282" y="371475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071802" y="3929066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14282" y="37147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101530" y="390448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1142984"/>
            <a:ext cx="6172200" cy="2643206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Інструменти для малювання</a:t>
            </a:r>
            <a:endParaRPr lang="ru-RU" sz="44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400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quarter" idx="1"/>
          </p:nvPr>
        </p:nvGraphicFramePr>
        <p:xfrm>
          <a:off x="457200" y="0"/>
          <a:ext cx="8258204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Рисунок 10" descr="020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3834" y="1285860"/>
            <a:ext cx="571504" cy="647700"/>
          </a:xfrm>
          <a:prstGeom prst="rect">
            <a:avLst/>
          </a:prstGeom>
        </p:spPr>
      </p:pic>
      <p:pic>
        <p:nvPicPr>
          <p:cNvPr id="12" name="Рисунок 11" descr="017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43834" y="2000240"/>
            <a:ext cx="571504" cy="6381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43834" y="642918"/>
            <a:ext cx="571504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43834" y="2643182"/>
            <a:ext cx="571504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72396" y="4714884"/>
            <a:ext cx="571504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</TotalTime>
  <Words>451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Частина VII. Комп'ютерна графіка</vt:lpstr>
      <vt:lpstr>Інтерфейс програми</vt:lpstr>
      <vt:lpstr>Запуск програми: ПУСК, УСІ ПРОГРАМИ, СТАНДАРТНІ, PAINT.  Після запуску програми Paint на екрані відкривається                                                   вікно програми.</vt:lpstr>
      <vt:lpstr>Отже, вікно програми має типову для Windows - програм вигляд: у ньому є рядок заголовку з іменем поточного документа, рядок меню, що містить пункти: Файл, Правка, Вигляд, Малюнок, Кольори, Довідка.  Основну частину займає робоча область. Малюнок може займати частину робочої області, всю її і навіть виходити за її межі. Вікно програми, зазвичай, містить дві панелі: </vt:lpstr>
      <vt:lpstr>Настроювання параметрів малюнка</vt:lpstr>
      <vt:lpstr>Збереження та відкривання малюнка</vt:lpstr>
      <vt:lpstr>Вибір кольорів для ліній і тла</vt:lpstr>
      <vt:lpstr>Інструменти для малювання</vt:lpstr>
      <vt:lpstr>Слайд 9</vt:lpstr>
      <vt:lpstr>  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KEK$</dc:creator>
  <cp:lastModifiedBy>Admin</cp:lastModifiedBy>
  <cp:revision>17</cp:revision>
  <dcterms:created xsi:type="dcterms:W3CDTF">2010-03-04T12:07:33Z</dcterms:created>
  <dcterms:modified xsi:type="dcterms:W3CDTF">2013-01-12T12:19:42Z</dcterms:modified>
</cp:coreProperties>
</file>