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1" r:id="rId4"/>
    <p:sldId id="262" r:id="rId5"/>
    <p:sldId id="265" r:id="rId6"/>
    <p:sldId id="263" r:id="rId7"/>
    <p:sldId id="264" r:id="rId8"/>
    <p:sldId id="259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err="1" smtClean="0"/>
              <a:t>Розділ</a:t>
            </a:r>
            <a:r>
              <a:rPr lang="ru-RU" sz="3000" dirty="0" smtClean="0"/>
              <a:t> 2</a:t>
            </a:r>
            <a:r>
              <a:rPr lang="en-US" sz="3000" dirty="0" smtClean="0"/>
              <a:t>8</a:t>
            </a:r>
          </a:p>
          <a:p>
            <a:r>
              <a:rPr lang="uk-UA" sz="77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Створення малюнків з </a:t>
            </a:r>
            <a:r>
              <a:rPr lang="uk-UA" sz="64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простих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70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фігур</a:t>
            </a:r>
            <a:endParaRPr lang="ru-RU" sz="70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Квадрат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Коло, круг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285993"/>
            <a:ext cx="4429156" cy="1143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	Якщо під час малювання прямокутника утримувати натиснутою клавішу </a:t>
            </a:r>
            <a:r>
              <a:rPr lang="en-US" dirty="0" smtClean="0"/>
              <a:t>Shift</a:t>
            </a:r>
            <a:r>
              <a:rPr lang="uk-UA" dirty="0" smtClean="0"/>
              <a:t>, буде накреслено квадрат.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Малювання квадрата та кола</a:t>
            </a:r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>
            <p:ph sz="quarter" idx="4"/>
          </p:nvPr>
        </p:nvSpPr>
        <p:spPr>
          <a:xfrm>
            <a:off x="4572000" y="2357430"/>
            <a:ext cx="4429156" cy="12858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Якщо під час малювання еліпса утримувати натиснутою клавішу </a:t>
            </a:r>
            <a:r>
              <a:rPr lang="en-US" dirty="0" smtClean="0"/>
              <a:t>Shift</a:t>
            </a:r>
            <a:r>
              <a:rPr lang="uk-UA" dirty="0" smtClean="0"/>
              <a:t>, буде накреслено коло, а вибравши параметр Зафарбована фігура, накреслимо круг.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241464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500438"/>
            <a:ext cx="2366969" cy="321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Інструменти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Інструменти призначені для зафарбовування:</a:t>
            </a:r>
          </a:p>
          <a:p>
            <a:pPr>
              <a:buNone/>
            </a:pPr>
            <a:r>
              <a:rPr lang="uk-UA" dirty="0" smtClean="0"/>
              <a:t>1) Заливка</a:t>
            </a:r>
          </a:p>
          <a:p>
            <a:pPr>
              <a:buNone/>
            </a:pPr>
            <a:r>
              <a:rPr lang="uk-UA" dirty="0" smtClean="0"/>
              <a:t>2) Вибір кольорів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Розфарбовування малюнка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320953"/>
            <a:ext cx="357190" cy="40821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929066"/>
            <a:ext cx="319089" cy="3045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315597"/>
            <a:ext cx="3000395" cy="404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Створення написів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Щоб перейти у режим введення тексту, досить клацнути на панелі інструменті на інструмент         (Текст).</a:t>
            </a:r>
          </a:p>
          <a:p>
            <a:pPr>
              <a:buNone/>
            </a:pPr>
            <a:r>
              <a:rPr lang="uk-UA" dirty="0" smtClean="0"/>
              <a:t>		Далі слід вказати початкову позицію тексту, клацнувши в потрібному місці.</a:t>
            </a:r>
          </a:p>
          <a:p>
            <a:pPr>
              <a:buNone/>
            </a:pPr>
            <a:r>
              <a:rPr lang="uk-UA" dirty="0" smtClean="0"/>
              <a:t>		Буде виділено поле для введення тексту і відображено панель інструментів Шрифти, за допомогою якої слід задати параметри тексту. </a:t>
            </a:r>
          </a:p>
          <a:p>
            <a:pPr>
              <a:buNone/>
            </a:pPr>
            <a:r>
              <a:rPr lang="uk-UA" dirty="0" smtClean="0"/>
              <a:t>		Рамку для тексту можна розширити, перетягнувши один із маркерів на бічній межі.</a:t>
            </a:r>
          </a:p>
          <a:p>
            <a:pPr>
              <a:buNone/>
            </a:pPr>
            <a:r>
              <a:rPr lang="uk-UA" dirty="0" smtClean="0"/>
              <a:t>		Після знаття виділення з області введення тексту скоригувати його буде неможливо.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написів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496"/>
            <a:ext cx="276225" cy="285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357430"/>
            <a:ext cx="40386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На прозорому  тлі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 </a:t>
            </a:r>
            <a:r>
              <a:rPr lang="uk-UA" smtClean="0"/>
              <a:t>непрозорому  тлі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написів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500306"/>
            <a:ext cx="904881" cy="13573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07952" y="2471738"/>
            <a:ext cx="2823895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6958" y="2471738"/>
            <a:ext cx="2791108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Лінія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285992"/>
            <a:ext cx="4429156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Інструмент Лінія використовують для малювання відрізків прямих ліній. В області параметрів можна вибрати товщину лінії.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Щоб провести лінію, слід помістити вказівнику її початок та, утримуючи ліву кнопку миші, перетягнути вказівник у кінцеву точку лінії, після чого відпустити ліву кнопку миші.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ліній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9444" y="2471738"/>
            <a:ext cx="2800912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285992"/>
            <a:ext cx="388885" cy="35242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499522"/>
            <a:ext cx="730534" cy="10724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Щоб створити пряму під кутом 0 (горизонталь), 45 , 90 (вертикаль), або 135 під час малювання слід утримувати натиснутою клавішу </a:t>
            </a:r>
            <a:r>
              <a:rPr lang="en-US" dirty="0" smtClean="0"/>
              <a:t>Shift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Побудова прямої під певним кутом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2857496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0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3286124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0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3286124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0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371475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0</a:t>
            </a:r>
            <a:endParaRPr lang="ru-RU" sz="1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3210" y="2471738"/>
            <a:ext cx="2733566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28596" y="1500174"/>
            <a:ext cx="4041775" cy="731520"/>
          </a:xfrm>
        </p:spPr>
        <p:txBody>
          <a:bodyPr/>
          <a:lstStyle/>
          <a:p>
            <a:pPr algn="ctr"/>
            <a:r>
              <a:rPr lang="uk-UA" dirty="0" smtClean="0"/>
              <a:t>Крива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285992"/>
            <a:ext cx="4429156" cy="407196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Інструмент Крива </a:t>
            </a:r>
          </a:p>
          <a:p>
            <a:pPr>
              <a:buNone/>
            </a:pPr>
            <a:r>
              <a:rPr lang="uk-UA" dirty="0" smtClean="0"/>
              <a:t>	використовують для малювання незамкнених кривих не більш ніж з двома вигинами, а також замкнених кривих, що мають вигляд краплі. В області параметрів можна вибрати товщину  кривих.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Щоб провести криву, слід провести пряму і відпустити кнопку миші, потім встановити вказівник у місці вигину лінії. Потім натиснути ліву кнопку миші та, утримуючи її, перемістити вказівник. Отримавши очікуваний результат, відпустити кнопку миші.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ліній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00438"/>
            <a:ext cx="730534" cy="10724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03292" y="2471738"/>
            <a:ext cx="2833215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285992"/>
            <a:ext cx="214314" cy="2179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1743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Замкнена крива у формі краплі розташовується в умовному трикутнику. Щоб її створити, слід вибрати інструмент Крива і послідовно клацнути у вершинах трикутника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Побудова замкненої кривої у формі краплі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2928958" cy="410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Замкнені фігури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Замкнені фігури можна креслити чотирьох типів: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Прямокутники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Прямокутники з округлими кутами</a:t>
            </a:r>
          </a:p>
          <a:p>
            <a:pPr marL="514350" indent="-514350">
              <a:buAutoNum type="arabicParenR"/>
            </a:pPr>
            <a:r>
              <a:rPr lang="uk-UA" dirty="0" smtClean="0"/>
              <a:t>Багатокутники</a:t>
            </a:r>
          </a:p>
          <a:p>
            <a:pPr marL="514350" indent="-514350">
              <a:buAutoNum type="arabicParenR"/>
            </a:pPr>
            <a:r>
              <a:rPr lang="uk-UA" dirty="0" smtClean="0"/>
              <a:t>Еліпси</a:t>
            </a:r>
          </a:p>
          <a:p>
            <a:pPr marL="514350" indent="-514350">
              <a:buAutoNum type="arabicParenR"/>
            </a:pPr>
            <a:endParaRPr lang="uk-UA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замкнених фігур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43378" y="2471738"/>
            <a:ext cx="2553044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929066"/>
            <a:ext cx="309564" cy="2321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857760"/>
            <a:ext cx="302840" cy="2238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5857892"/>
            <a:ext cx="266701" cy="2286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357826"/>
            <a:ext cx="266020" cy="242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3" name="Текст 1"/>
          <p:cNvSpPr>
            <a:spLocks noGrp="1"/>
          </p:cNvSpPr>
          <p:nvPr>
            <p:ph type="body" idx="1"/>
          </p:nvPr>
        </p:nvSpPr>
        <p:spPr>
          <a:xfrm>
            <a:off x="4786314" y="1500174"/>
            <a:ext cx="4040188" cy="732974"/>
          </a:xfrm>
        </p:spPr>
        <p:txBody>
          <a:bodyPr/>
          <a:lstStyle/>
          <a:p>
            <a:pPr algn="ctr"/>
            <a:r>
              <a:rPr lang="uk-UA" dirty="0" smtClean="0"/>
              <a:t>Контур замкненої фігури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Зафарбований контур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Зафарбована фігура без </a:t>
            </a:r>
            <a:r>
              <a:rPr lang="uk-UA" dirty="0" err="1" smtClean="0"/>
              <a:t>контура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Стилі фарбування замкненої фігури</a:t>
            </a:r>
            <a:endParaRPr lang="ru-RU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30362" y="2471738"/>
            <a:ext cx="278430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1016" y="2471738"/>
            <a:ext cx="2797768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071810"/>
            <a:ext cx="723904" cy="10627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702</TotalTime>
  <Words>89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Інформатика 9 клас </vt:lpstr>
      <vt:lpstr>Створення написів </vt:lpstr>
      <vt:lpstr>Створення написів </vt:lpstr>
      <vt:lpstr>Створення ліній</vt:lpstr>
      <vt:lpstr>Побудова прямої під певним кутом</vt:lpstr>
      <vt:lpstr>Створення ліній</vt:lpstr>
      <vt:lpstr>Побудова замкненої кривої у формі краплі</vt:lpstr>
      <vt:lpstr>Створення замкнених фігур</vt:lpstr>
      <vt:lpstr>Стилі фарбування замкненої фігури</vt:lpstr>
      <vt:lpstr>Малювання квадрата та кола</vt:lpstr>
      <vt:lpstr>Розфарбовування малюнка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94</cp:revision>
  <dcterms:created xsi:type="dcterms:W3CDTF">2010-03-12T08:16:05Z</dcterms:created>
  <dcterms:modified xsi:type="dcterms:W3CDTF">2013-01-12T12:20:00Z</dcterms:modified>
</cp:coreProperties>
</file>