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58" r:id="rId3"/>
    <p:sldId id="261" r:id="rId4"/>
    <p:sldId id="262" r:id="rId5"/>
    <p:sldId id="265" r:id="rId6"/>
    <p:sldId id="263" r:id="rId7"/>
    <p:sldId id="264" r:id="rId8"/>
    <p:sldId id="259" r:id="rId9"/>
    <p:sldId id="266" r:id="rId10"/>
    <p:sldId id="267" r:id="rId11"/>
    <p:sldId id="26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55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9E7C2FD-CCC1-487F-A372-56423CD6DA0D}" type="datetimeFigureOut">
              <a:rPr lang="ru-RU" smtClean="0"/>
              <a:pPr/>
              <a:t>12.01.2013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>
    <p:wipe dir="r"/>
  </p:transition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2819400"/>
            <a:ext cx="7643866" cy="1752600"/>
          </a:xfrm>
        </p:spPr>
        <p:txBody>
          <a:bodyPr>
            <a:normAutofit fontScale="62500" lnSpcReduction="20000"/>
          </a:bodyPr>
          <a:lstStyle/>
          <a:p>
            <a:r>
              <a:rPr lang="ru-RU" sz="3000" dirty="0" err="1" smtClean="0"/>
              <a:t>Розділ</a:t>
            </a:r>
            <a:r>
              <a:rPr lang="ru-RU" sz="3000" dirty="0" smtClean="0"/>
              <a:t> 2</a:t>
            </a:r>
            <a:r>
              <a:rPr lang="en-US" sz="3000" dirty="0" smtClean="0"/>
              <a:t>8</a:t>
            </a:r>
          </a:p>
          <a:p>
            <a:r>
              <a:rPr lang="uk-UA" sz="7700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Створення малюнків з </a:t>
            </a:r>
            <a:r>
              <a:rPr lang="uk-UA" sz="6400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простих</a:t>
            </a:r>
            <a:r>
              <a:rPr lang="uk-UA" sz="5400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uk-UA" sz="7000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фігур</a:t>
            </a:r>
            <a:endParaRPr lang="ru-RU" sz="7000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Інформатика</a:t>
            </a:r>
            <a:br>
              <a:rPr lang="uk-UA" dirty="0" smtClean="0"/>
            </a:br>
            <a:r>
              <a:rPr lang="uk-UA" dirty="0" smtClean="0"/>
              <a:t>9 клас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714480" y="4857760"/>
            <a:ext cx="6072198" cy="147732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Навчальна презентація </a:t>
            </a:r>
            <a:endParaRPr lang="uk-U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  </a:t>
            </a: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інформатики для 9 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класу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i="1" dirty="0" smtClean="0"/>
              <a:t>Підготовлена та </a:t>
            </a:r>
            <a:r>
              <a:rPr lang="uk-UA" i="1" dirty="0" err="1"/>
              <a:t>в</a:t>
            </a:r>
            <a:r>
              <a:rPr lang="uk-UA" i="1" dirty="0" err="1" smtClean="0"/>
              <a:t>ідкорегована</a:t>
            </a:r>
            <a:r>
              <a:rPr lang="uk-UA" i="1" dirty="0" smtClean="0"/>
              <a:t> вчителем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i="1" dirty="0" smtClean="0"/>
              <a:t>інформатики Бережанської гімназії  </a:t>
            </a:r>
            <a:r>
              <a:rPr lang="uk-UA" i="1" dirty="0" err="1" smtClean="0"/>
              <a:t>ім.Б.Лепкого</a:t>
            </a:r>
            <a:endParaRPr lang="uk-UA" i="1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i="1" dirty="0" smtClean="0"/>
              <a:t>Цідило Я.Й.</a:t>
            </a:r>
            <a:endParaRPr lang="uk-UA" i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 smtClean="0"/>
              <a:t>Квадрат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uk-UA" dirty="0" smtClean="0"/>
              <a:t>Коло, круг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142844" y="2285993"/>
            <a:ext cx="4429156" cy="114300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dirty="0" smtClean="0"/>
              <a:t>		Якщо під час малювання прямокутника утримувати натиснутою клавішу </a:t>
            </a:r>
            <a:r>
              <a:rPr lang="en-US" dirty="0" smtClean="0"/>
              <a:t>Shift</a:t>
            </a:r>
            <a:r>
              <a:rPr lang="uk-UA" dirty="0" smtClean="0"/>
              <a:t>, буде накреслено квадрат.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Малювання квадрата та кола</a:t>
            </a:r>
            <a:endParaRPr lang="ru-RU" dirty="0"/>
          </a:p>
        </p:txBody>
      </p:sp>
      <p:sp>
        <p:nvSpPr>
          <p:cNvPr id="7" name="Содержимое 3"/>
          <p:cNvSpPr>
            <a:spLocks noGrp="1"/>
          </p:cNvSpPr>
          <p:nvPr>
            <p:ph sz="quarter" idx="4"/>
          </p:nvPr>
        </p:nvSpPr>
        <p:spPr>
          <a:xfrm>
            <a:off x="4572000" y="2357430"/>
            <a:ext cx="4429156" cy="128588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uk-UA" dirty="0" smtClean="0"/>
              <a:t>		Якщо під час малювання еліпса утримувати натиснутою клавішу </a:t>
            </a:r>
            <a:r>
              <a:rPr lang="en-US" dirty="0" smtClean="0"/>
              <a:t>Shift</a:t>
            </a:r>
            <a:r>
              <a:rPr lang="uk-UA" dirty="0" smtClean="0"/>
              <a:t>, буде накреслено коло, а вибравши параметр Зафарбована фігура, накреслимо круг.</a:t>
            </a:r>
            <a:endParaRPr lang="ru-RU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3429000"/>
            <a:ext cx="2414640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3500438"/>
            <a:ext cx="2366969" cy="3213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 smtClean="0"/>
              <a:t>Інструменти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	Інструменти призначені для зафарбовування:</a:t>
            </a:r>
          </a:p>
          <a:p>
            <a:pPr>
              <a:buNone/>
            </a:pPr>
            <a:r>
              <a:rPr lang="uk-UA" dirty="0" smtClean="0"/>
              <a:t>1) Заливка</a:t>
            </a:r>
          </a:p>
          <a:p>
            <a:pPr>
              <a:buNone/>
            </a:pPr>
            <a:r>
              <a:rPr lang="uk-UA" dirty="0" smtClean="0"/>
              <a:t>2) Вибір кольорів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Розфарбовування малюнка</a:t>
            </a:r>
            <a:endParaRPr lang="ru-RU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4320953"/>
            <a:ext cx="357190" cy="40821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422" y="3929066"/>
            <a:ext cx="319089" cy="30458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10244" name="Picture 4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5286380" y="2315597"/>
            <a:ext cx="3000395" cy="4043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 smtClean="0"/>
              <a:t>Створення написів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uk-UA" dirty="0" smtClean="0"/>
              <a:t>		Щоб перейти у режим введення тексту, досить клацнути на панелі інструменті на інструмент         (Текст).</a:t>
            </a:r>
          </a:p>
          <a:p>
            <a:pPr>
              <a:buNone/>
            </a:pPr>
            <a:r>
              <a:rPr lang="uk-UA" dirty="0" smtClean="0"/>
              <a:t>		Далі слід вказати початкову позицію тексту, клацнувши в потрібному місці.</a:t>
            </a:r>
          </a:p>
          <a:p>
            <a:pPr>
              <a:buNone/>
            </a:pPr>
            <a:r>
              <a:rPr lang="uk-UA" dirty="0" smtClean="0"/>
              <a:t>		Буде виділено поле для введення тексту і відображено панель інструментів Шрифти, за допомогою якої слід задати параметри тексту. </a:t>
            </a:r>
          </a:p>
          <a:p>
            <a:pPr>
              <a:buNone/>
            </a:pPr>
            <a:r>
              <a:rPr lang="uk-UA" dirty="0" smtClean="0"/>
              <a:t>		Рамку для тексту можна розширити, перетягнувши один із маркерів на бічній межі.</a:t>
            </a:r>
          </a:p>
          <a:p>
            <a:pPr>
              <a:buNone/>
            </a:pPr>
            <a:r>
              <a:rPr lang="uk-UA" dirty="0" smtClean="0"/>
              <a:t>		Після знаття виділення з області введення тексту скоригувати його буде неможливо.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Створення написів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2857496"/>
            <a:ext cx="276225" cy="2857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800600" y="2357430"/>
            <a:ext cx="4038600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 smtClean="0"/>
              <a:t>На прозорому  тлі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uk-UA" dirty="0" smtClean="0"/>
              <a:t>На </a:t>
            </a:r>
            <a:r>
              <a:rPr lang="uk-UA" smtClean="0"/>
              <a:t>непрозорому  тлі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Створення написів </a:t>
            </a:r>
            <a:endParaRPr lang="ru-R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2500306"/>
            <a:ext cx="904881" cy="135732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12" name="Picture 4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407952" y="2471738"/>
            <a:ext cx="2823895" cy="382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926958" y="2471738"/>
            <a:ext cx="2791108" cy="381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 smtClean="0"/>
              <a:t>Лінія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142844" y="2285992"/>
            <a:ext cx="4429156" cy="407196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uk-UA" dirty="0" smtClean="0"/>
              <a:t>		Інструмент Лінія використовують для малювання відрізків прямих ліній. В області параметрів можна вибрати товщину лінії.</a:t>
            </a:r>
          </a:p>
          <a:p>
            <a:pPr>
              <a:buNone/>
            </a:pPr>
            <a:r>
              <a:rPr lang="uk-UA" dirty="0" smtClean="0"/>
              <a:t>		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		Щоб провести лінію, слід помістити вказівнику її початок та, утримуючи ліву кнопку миші, перетягнути вказівник у кінцеву точку лінії, після чого відпустити ліву кнопку миші. 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Створення ліній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419444" y="2471738"/>
            <a:ext cx="2800912" cy="382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2285992"/>
            <a:ext cx="388885" cy="35242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85918" y="3499522"/>
            <a:ext cx="730534" cy="107248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	Щоб створити пряму під кутом 0 (горизонталь), 45 , 90 (вертикаль), або 135 під час малювання слід утримувати натиснутою клавішу </a:t>
            </a:r>
            <a:r>
              <a:rPr lang="en-US" dirty="0" smtClean="0"/>
              <a:t>Shift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Побудова прямої під певним кутом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428860" y="2857496"/>
            <a:ext cx="2143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dirty="0" smtClean="0"/>
              <a:t>0</a:t>
            </a:r>
            <a:endParaRPr lang="ru-RU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3428992" y="3286124"/>
            <a:ext cx="2143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dirty="0" smtClean="0"/>
              <a:t>0</a:t>
            </a:r>
            <a:endParaRPr lang="ru-RU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4071934" y="3286124"/>
            <a:ext cx="2143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dirty="0" smtClean="0"/>
              <a:t>0</a:t>
            </a:r>
            <a:endParaRPr lang="ru-RU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3857620" y="3714752"/>
            <a:ext cx="2143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dirty="0" smtClean="0"/>
              <a:t>0</a:t>
            </a:r>
            <a:endParaRPr lang="ru-RU" sz="12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553210" y="2471738"/>
            <a:ext cx="2733566" cy="382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>
          <a:xfrm>
            <a:off x="428596" y="1500174"/>
            <a:ext cx="4041775" cy="731520"/>
          </a:xfrm>
        </p:spPr>
        <p:txBody>
          <a:bodyPr/>
          <a:lstStyle/>
          <a:p>
            <a:pPr algn="ctr"/>
            <a:r>
              <a:rPr lang="uk-UA" dirty="0" smtClean="0"/>
              <a:t>Крива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142844" y="2285992"/>
            <a:ext cx="4429156" cy="4071966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uk-UA" dirty="0" smtClean="0"/>
              <a:t>		Інструмент Крива </a:t>
            </a:r>
          </a:p>
          <a:p>
            <a:pPr>
              <a:buNone/>
            </a:pPr>
            <a:r>
              <a:rPr lang="uk-UA" dirty="0" smtClean="0"/>
              <a:t>	використовують для малювання незамкнених кривих не більш ніж з двома вигинами, а також замкнених кривих, що мають вигляд краплі. В області параметрів можна вибрати товщину  кривих.</a:t>
            </a:r>
          </a:p>
          <a:p>
            <a:pPr>
              <a:buNone/>
            </a:pPr>
            <a:r>
              <a:rPr lang="uk-UA" dirty="0" smtClean="0"/>
              <a:t>		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		</a:t>
            </a:r>
          </a:p>
          <a:p>
            <a:pPr>
              <a:buNone/>
            </a:pPr>
            <a:r>
              <a:rPr lang="uk-UA" dirty="0" smtClean="0"/>
              <a:t>		Щоб провести криву, слід провести пряму і відпустити кнопку миші, потім встановити вказівник у місці вигину лінії. Потім натиснути ліву кнопку миші та, утримуючи її, перемістити вказівник. Отримавши очікуваний результат, відпустити кнопку миші. 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Створення ліній</a:t>
            </a:r>
            <a:endParaRPr lang="ru-RU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3500438"/>
            <a:ext cx="730534" cy="107248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403292" y="2471738"/>
            <a:ext cx="2833215" cy="382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488" y="2285992"/>
            <a:ext cx="214314" cy="21794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1743435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uk-UA" dirty="0" smtClean="0"/>
              <a:t>		Замкнена крива у формі краплі розташовується в умовному трикутнику. Щоб її створити, слід вибрати інструмент Крива і послідовно клацнути у вершинах трикутника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Побудова замкненої кривої у формі краплі</a:t>
            </a:r>
            <a:endParaRPr lang="ru-RU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57818" y="2285992"/>
            <a:ext cx="2928958" cy="4106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 smtClean="0"/>
              <a:t>Замкнені фігури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		Замкнені фігури можна креслити чотирьох типів:</a:t>
            </a:r>
          </a:p>
          <a:p>
            <a:pPr marL="514350" indent="-514350">
              <a:buAutoNum type="arabicParenR"/>
            </a:pPr>
            <a:r>
              <a:rPr lang="uk-UA" dirty="0" smtClean="0"/>
              <a:t>Прямокутники</a:t>
            </a:r>
          </a:p>
          <a:p>
            <a:pPr marL="514350" indent="-514350">
              <a:buAutoNum type="arabicParenR"/>
            </a:pPr>
            <a:r>
              <a:rPr lang="uk-UA" dirty="0" smtClean="0"/>
              <a:t>Прямокутники з округлими кутами</a:t>
            </a:r>
          </a:p>
          <a:p>
            <a:pPr marL="514350" indent="-514350">
              <a:buAutoNum type="arabicParenR"/>
            </a:pPr>
            <a:r>
              <a:rPr lang="uk-UA" dirty="0" smtClean="0"/>
              <a:t>Багатокутники</a:t>
            </a:r>
          </a:p>
          <a:p>
            <a:pPr marL="514350" indent="-514350">
              <a:buAutoNum type="arabicParenR"/>
            </a:pPr>
            <a:r>
              <a:rPr lang="uk-UA" dirty="0" smtClean="0"/>
              <a:t>Еліпси</a:t>
            </a:r>
          </a:p>
          <a:p>
            <a:pPr marL="514350" indent="-514350">
              <a:buAutoNum type="arabicParenR"/>
            </a:pPr>
            <a:endParaRPr lang="uk-UA" dirty="0" smtClean="0"/>
          </a:p>
          <a:p>
            <a:pPr marL="514350" indent="-514350">
              <a:buAutoNum type="arabicParenR"/>
            </a:pP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Створення замкнених фігур</a:t>
            </a:r>
            <a:endParaRPr lang="ru-RU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543378" y="2471738"/>
            <a:ext cx="2553044" cy="382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0" y="3929066"/>
            <a:ext cx="309564" cy="23217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00496" y="4857760"/>
            <a:ext cx="302840" cy="22383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3108" y="5857892"/>
            <a:ext cx="266701" cy="228601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28992" y="5357826"/>
            <a:ext cx="266020" cy="24288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sp>
        <p:nvSpPr>
          <p:cNvPr id="13" name="Текст 1"/>
          <p:cNvSpPr>
            <a:spLocks noGrp="1"/>
          </p:cNvSpPr>
          <p:nvPr>
            <p:ph type="body" idx="1"/>
          </p:nvPr>
        </p:nvSpPr>
        <p:spPr>
          <a:xfrm>
            <a:off x="4786314" y="1500174"/>
            <a:ext cx="4040188" cy="732974"/>
          </a:xfrm>
        </p:spPr>
        <p:txBody>
          <a:bodyPr/>
          <a:lstStyle/>
          <a:p>
            <a:pPr algn="ctr"/>
            <a:r>
              <a:rPr lang="uk-UA" dirty="0" smtClean="0"/>
              <a:t>Контур замкненої фігури</a:t>
            </a:r>
            <a:endParaRPr lang="ru-RU" dirty="0"/>
          </a:p>
        </p:txBody>
      </p:sp>
    </p:spTree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 smtClean="0"/>
              <a:t>Зафарбований контур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uk-UA" dirty="0" smtClean="0"/>
              <a:t>Зафарбована фігура без </a:t>
            </a:r>
            <a:r>
              <a:rPr lang="uk-UA" dirty="0" err="1" smtClean="0"/>
              <a:t>контура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Стилі фарбування замкненої фігури</a:t>
            </a:r>
            <a:endParaRPr lang="ru-RU" dirty="0"/>
          </a:p>
        </p:txBody>
      </p:sp>
      <p:pic>
        <p:nvPicPr>
          <p:cNvPr id="8195" name="Picture 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30362" y="2471738"/>
            <a:ext cx="2784300" cy="381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6" name="Picture 4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421016" y="2471738"/>
            <a:ext cx="2797768" cy="382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14810" y="3071810"/>
            <a:ext cx="723904" cy="106275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702</TotalTime>
  <Words>89</Words>
  <Application>Microsoft Office PowerPoint</Application>
  <PresentationFormat>Экран (4:3)</PresentationFormat>
  <Paragraphs>65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Официальная</vt:lpstr>
      <vt:lpstr>Інформатика 9 клас </vt:lpstr>
      <vt:lpstr>Створення написів </vt:lpstr>
      <vt:lpstr>Створення написів </vt:lpstr>
      <vt:lpstr>Створення ліній</vt:lpstr>
      <vt:lpstr>Побудова прямої під певним кутом</vt:lpstr>
      <vt:lpstr>Створення ліній</vt:lpstr>
      <vt:lpstr>Побудова замкненої кривої у формі краплі</vt:lpstr>
      <vt:lpstr>Створення замкнених фігур</vt:lpstr>
      <vt:lpstr>Стилі фарбування замкненої фігури</vt:lpstr>
      <vt:lpstr>Малювання квадрата та кола</vt:lpstr>
      <vt:lpstr>Розфарбовування малюнка</vt:lpstr>
    </vt:vector>
  </TitlesOfParts>
  <Company>scool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Інформатика 9клас </dc:title>
  <dc:creator>uzer4</dc:creator>
  <cp:lastModifiedBy>Admin</cp:lastModifiedBy>
  <cp:revision>94</cp:revision>
  <dcterms:created xsi:type="dcterms:W3CDTF">2010-03-12T08:16:05Z</dcterms:created>
  <dcterms:modified xsi:type="dcterms:W3CDTF">2013-01-12T12:20:00Z</dcterms:modified>
</cp:coreProperties>
</file>