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8"/>
  </p:notesMasterIdLst>
  <p:sldIdLst>
    <p:sldId id="257" r:id="rId2"/>
    <p:sldId id="258" r:id="rId3"/>
    <p:sldId id="264" r:id="rId4"/>
    <p:sldId id="265" r:id="rId5"/>
    <p:sldId id="268" r:id="rId6"/>
    <p:sldId id="273" r:id="rId7"/>
    <p:sldId id="266" r:id="rId8"/>
    <p:sldId id="270" r:id="rId9"/>
    <p:sldId id="267" r:id="rId10"/>
    <p:sldId id="269" r:id="rId11"/>
    <p:sldId id="259" r:id="rId12"/>
    <p:sldId id="272" r:id="rId13"/>
    <p:sldId id="271" r:id="rId14"/>
    <p:sldId id="260" r:id="rId15"/>
    <p:sldId id="262" r:id="rId16"/>
    <p:sldId id="26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55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36D0090-BBA3-488E-87CA-7679116A3D6D}" type="doc">
      <dgm:prSet loTypeId="urn:microsoft.com/office/officeart/2005/8/layout/hierarchy3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54D8A03B-D80D-42C2-9023-3E663CBFDB6A}">
      <dgm:prSet phldrT="[Текст]"/>
      <dgm:spPr/>
      <dgm:t>
        <a:bodyPr/>
        <a:lstStyle/>
        <a:p>
          <a:r>
            <a:rPr lang="uk-UA" dirty="0" smtClean="0"/>
            <a:t>Контур характеризується:</a:t>
          </a:r>
          <a:endParaRPr lang="ru-RU" dirty="0"/>
        </a:p>
      </dgm:t>
    </dgm:pt>
    <dgm:pt modelId="{05B3F09C-1F1D-4F8E-A989-B222C092FC44}" type="parTrans" cxnId="{C95E7E04-D752-4186-807A-C4706A81A2D4}">
      <dgm:prSet/>
      <dgm:spPr/>
      <dgm:t>
        <a:bodyPr/>
        <a:lstStyle/>
        <a:p>
          <a:endParaRPr lang="ru-RU"/>
        </a:p>
      </dgm:t>
    </dgm:pt>
    <dgm:pt modelId="{E6C488EB-2407-4D6E-8C90-76DCCAA2CAC5}" type="sibTrans" cxnId="{C95E7E04-D752-4186-807A-C4706A81A2D4}">
      <dgm:prSet/>
      <dgm:spPr/>
      <dgm:t>
        <a:bodyPr/>
        <a:lstStyle/>
        <a:p>
          <a:endParaRPr lang="ru-RU"/>
        </a:p>
      </dgm:t>
    </dgm:pt>
    <dgm:pt modelId="{A6C6EE10-999D-49E9-BCA3-EA745AC39528}">
      <dgm:prSet phldrT="[Текст]"/>
      <dgm:spPr/>
      <dgm:t>
        <a:bodyPr/>
        <a:lstStyle/>
        <a:p>
          <a:r>
            <a:rPr lang="uk-UA" dirty="0" smtClean="0"/>
            <a:t>Кольором</a:t>
          </a:r>
          <a:endParaRPr lang="ru-RU" dirty="0"/>
        </a:p>
      </dgm:t>
    </dgm:pt>
    <dgm:pt modelId="{3A2AD7B3-A53F-42D9-A052-AA140AE691E1}" type="parTrans" cxnId="{07212AE4-BF8A-4AE8-AC51-C21D5F3CBA41}">
      <dgm:prSet/>
      <dgm:spPr/>
      <dgm:t>
        <a:bodyPr/>
        <a:lstStyle/>
        <a:p>
          <a:endParaRPr lang="ru-RU"/>
        </a:p>
      </dgm:t>
    </dgm:pt>
    <dgm:pt modelId="{9DB16926-AEC9-4C49-B172-9AE39D073B37}" type="sibTrans" cxnId="{07212AE4-BF8A-4AE8-AC51-C21D5F3CBA41}">
      <dgm:prSet/>
      <dgm:spPr/>
      <dgm:t>
        <a:bodyPr/>
        <a:lstStyle/>
        <a:p>
          <a:endParaRPr lang="ru-RU"/>
        </a:p>
      </dgm:t>
    </dgm:pt>
    <dgm:pt modelId="{840808CF-E591-4429-AD9A-3209A96E6B6E}">
      <dgm:prSet phldrT="[Текст]"/>
      <dgm:spPr/>
      <dgm:t>
        <a:bodyPr/>
        <a:lstStyle/>
        <a:p>
          <a:r>
            <a:rPr lang="uk-UA" dirty="0" smtClean="0"/>
            <a:t>Стилем</a:t>
          </a:r>
          <a:endParaRPr lang="ru-RU" dirty="0"/>
        </a:p>
      </dgm:t>
    </dgm:pt>
    <dgm:pt modelId="{BB844863-6DE9-4E3B-8BDD-ABC7B1C390AE}" type="parTrans" cxnId="{D41DC7F4-27A8-4097-B9D5-88C9E7DB07DE}">
      <dgm:prSet/>
      <dgm:spPr/>
      <dgm:t>
        <a:bodyPr/>
        <a:lstStyle/>
        <a:p>
          <a:endParaRPr lang="ru-RU"/>
        </a:p>
      </dgm:t>
    </dgm:pt>
    <dgm:pt modelId="{0B608753-B731-48D6-BD1E-82C664ABA9C3}" type="sibTrans" cxnId="{D41DC7F4-27A8-4097-B9D5-88C9E7DB07DE}">
      <dgm:prSet/>
      <dgm:spPr/>
      <dgm:t>
        <a:bodyPr/>
        <a:lstStyle/>
        <a:p>
          <a:endParaRPr lang="ru-RU"/>
        </a:p>
      </dgm:t>
    </dgm:pt>
    <dgm:pt modelId="{F13204E2-0DEE-44F2-8EEB-7BCF9AB0494D}">
      <dgm:prSet phldrT="[Текст]"/>
      <dgm:spPr/>
      <dgm:t>
        <a:bodyPr/>
        <a:lstStyle/>
        <a:p>
          <a:r>
            <a:rPr lang="uk-UA" dirty="0" smtClean="0"/>
            <a:t>Заливка характеризується:</a:t>
          </a:r>
          <a:endParaRPr lang="ru-RU" dirty="0"/>
        </a:p>
      </dgm:t>
    </dgm:pt>
    <dgm:pt modelId="{727B0826-0B6A-4B21-8E88-084DA8574174}" type="parTrans" cxnId="{7A550706-0C5C-4D3C-AF06-69121781C57D}">
      <dgm:prSet/>
      <dgm:spPr/>
      <dgm:t>
        <a:bodyPr/>
        <a:lstStyle/>
        <a:p>
          <a:endParaRPr lang="ru-RU"/>
        </a:p>
      </dgm:t>
    </dgm:pt>
    <dgm:pt modelId="{6C2185E5-C80E-4A2F-99DC-AF912BA6610C}" type="sibTrans" cxnId="{7A550706-0C5C-4D3C-AF06-69121781C57D}">
      <dgm:prSet/>
      <dgm:spPr/>
      <dgm:t>
        <a:bodyPr/>
        <a:lstStyle/>
        <a:p>
          <a:endParaRPr lang="ru-RU"/>
        </a:p>
      </dgm:t>
    </dgm:pt>
    <dgm:pt modelId="{031D4A32-F93C-4A1B-AC81-1D1BB06915BE}">
      <dgm:prSet phldrT="[Текст]"/>
      <dgm:spPr/>
      <dgm:t>
        <a:bodyPr/>
        <a:lstStyle/>
        <a:p>
          <a:r>
            <a:rPr lang="uk-UA" dirty="0" smtClean="0"/>
            <a:t>Кольором </a:t>
          </a:r>
          <a:endParaRPr lang="ru-RU" dirty="0"/>
        </a:p>
      </dgm:t>
    </dgm:pt>
    <dgm:pt modelId="{A9D00097-6EB3-44F1-BB82-A3004B58ABE3}" type="parTrans" cxnId="{02F57AA7-82AB-498E-9CAD-849B05D4086D}">
      <dgm:prSet/>
      <dgm:spPr/>
      <dgm:t>
        <a:bodyPr/>
        <a:lstStyle/>
        <a:p>
          <a:endParaRPr lang="ru-RU"/>
        </a:p>
      </dgm:t>
    </dgm:pt>
    <dgm:pt modelId="{BCB5CC66-545B-4B92-BF25-5D7F4FEFD544}" type="sibTrans" cxnId="{02F57AA7-82AB-498E-9CAD-849B05D4086D}">
      <dgm:prSet/>
      <dgm:spPr/>
      <dgm:t>
        <a:bodyPr/>
        <a:lstStyle/>
        <a:p>
          <a:endParaRPr lang="ru-RU"/>
        </a:p>
      </dgm:t>
    </dgm:pt>
    <dgm:pt modelId="{E94A81A7-7484-4BFE-B7CB-175ACD2AE8B3}">
      <dgm:prSet phldrT="[Текст]"/>
      <dgm:spPr/>
      <dgm:t>
        <a:bodyPr/>
        <a:lstStyle/>
        <a:p>
          <a:r>
            <a:rPr lang="uk-UA" dirty="0" smtClean="0"/>
            <a:t>Стилем</a:t>
          </a:r>
          <a:endParaRPr lang="ru-RU" dirty="0"/>
        </a:p>
      </dgm:t>
    </dgm:pt>
    <dgm:pt modelId="{EFF8F2E1-40C4-4CC7-84D7-0DF9F3E07BB6}" type="parTrans" cxnId="{5C852AD6-7CA6-484C-AC01-4FD84FFAC11E}">
      <dgm:prSet/>
      <dgm:spPr/>
      <dgm:t>
        <a:bodyPr/>
        <a:lstStyle/>
        <a:p>
          <a:endParaRPr lang="ru-RU"/>
        </a:p>
      </dgm:t>
    </dgm:pt>
    <dgm:pt modelId="{CD1FAFAB-FF11-46A6-ABCA-568031F2E5AC}" type="sibTrans" cxnId="{5C852AD6-7CA6-484C-AC01-4FD84FFAC11E}">
      <dgm:prSet/>
      <dgm:spPr/>
      <dgm:t>
        <a:bodyPr/>
        <a:lstStyle/>
        <a:p>
          <a:endParaRPr lang="ru-RU"/>
        </a:p>
      </dgm:t>
    </dgm:pt>
    <dgm:pt modelId="{804E26B2-92E0-484C-911F-12E30B49C15F}">
      <dgm:prSet phldrT="[Текст]"/>
      <dgm:spPr/>
      <dgm:t>
        <a:bodyPr/>
        <a:lstStyle/>
        <a:p>
          <a:r>
            <a:rPr lang="uk-UA" dirty="0" smtClean="0"/>
            <a:t>Товщиною лінії</a:t>
          </a:r>
          <a:endParaRPr lang="ru-RU" dirty="0"/>
        </a:p>
      </dgm:t>
    </dgm:pt>
    <dgm:pt modelId="{0FCC16DB-4807-4EF7-BBB0-A0293CB6CACA}" type="parTrans" cxnId="{78982408-BBEF-47CC-BD05-273C478DB6AB}">
      <dgm:prSet/>
      <dgm:spPr/>
      <dgm:t>
        <a:bodyPr/>
        <a:lstStyle/>
        <a:p>
          <a:endParaRPr lang="ru-RU"/>
        </a:p>
      </dgm:t>
    </dgm:pt>
    <dgm:pt modelId="{CF113795-3A89-4AF2-B80E-B3D9234C603B}" type="sibTrans" cxnId="{78982408-BBEF-47CC-BD05-273C478DB6AB}">
      <dgm:prSet/>
      <dgm:spPr/>
      <dgm:t>
        <a:bodyPr/>
        <a:lstStyle/>
        <a:p>
          <a:endParaRPr lang="ru-RU"/>
        </a:p>
      </dgm:t>
    </dgm:pt>
    <dgm:pt modelId="{91AD450A-9CBC-45B9-8C1B-B86351E7341B}" type="pres">
      <dgm:prSet presAssocID="{236D0090-BBA3-488E-87CA-7679116A3D6D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C975B0C5-55BE-4C19-AF86-23249C58E547}" type="pres">
      <dgm:prSet presAssocID="{54D8A03B-D80D-42C2-9023-3E663CBFDB6A}" presName="root" presStyleCnt="0"/>
      <dgm:spPr/>
    </dgm:pt>
    <dgm:pt modelId="{9EB8E50B-893D-4272-89DF-933AD9F439C1}" type="pres">
      <dgm:prSet presAssocID="{54D8A03B-D80D-42C2-9023-3E663CBFDB6A}" presName="rootComposite" presStyleCnt="0"/>
      <dgm:spPr/>
    </dgm:pt>
    <dgm:pt modelId="{8367E562-8E19-408E-812D-7937AC9A9AAF}" type="pres">
      <dgm:prSet presAssocID="{54D8A03B-D80D-42C2-9023-3E663CBFDB6A}" presName="rootText" presStyleLbl="node1" presStyleIdx="0" presStyleCnt="2"/>
      <dgm:spPr/>
      <dgm:t>
        <a:bodyPr/>
        <a:lstStyle/>
        <a:p>
          <a:endParaRPr lang="ru-RU"/>
        </a:p>
      </dgm:t>
    </dgm:pt>
    <dgm:pt modelId="{5EF32DA9-9461-4AE0-9E87-0202DC1D434D}" type="pres">
      <dgm:prSet presAssocID="{54D8A03B-D80D-42C2-9023-3E663CBFDB6A}" presName="rootConnector" presStyleLbl="node1" presStyleIdx="0" presStyleCnt="2"/>
      <dgm:spPr/>
      <dgm:t>
        <a:bodyPr/>
        <a:lstStyle/>
        <a:p>
          <a:endParaRPr lang="ru-RU"/>
        </a:p>
      </dgm:t>
    </dgm:pt>
    <dgm:pt modelId="{5AA321B7-7950-480B-8FC7-1C0B3ABD7352}" type="pres">
      <dgm:prSet presAssocID="{54D8A03B-D80D-42C2-9023-3E663CBFDB6A}" presName="childShape" presStyleCnt="0"/>
      <dgm:spPr/>
    </dgm:pt>
    <dgm:pt modelId="{303DEF9C-A623-4BC9-AB04-B647B21E4CC8}" type="pres">
      <dgm:prSet presAssocID="{3A2AD7B3-A53F-42D9-A052-AA140AE691E1}" presName="Name13" presStyleLbl="parChTrans1D2" presStyleIdx="0" presStyleCnt="5"/>
      <dgm:spPr/>
      <dgm:t>
        <a:bodyPr/>
        <a:lstStyle/>
        <a:p>
          <a:endParaRPr lang="ru-RU"/>
        </a:p>
      </dgm:t>
    </dgm:pt>
    <dgm:pt modelId="{EE3027C9-55F2-4E2F-92BD-C9FF2EA8D6D1}" type="pres">
      <dgm:prSet presAssocID="{A6C6EE10-999D-49E9-BCA3-EA745AC39528}" presName="childText" presStyleLbl="bgAcc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6B9BA7-F541-49E5-A71E-870E8B9B4594}" type="pres">
      <dgm:prSet presAssocID="{BB844863-6DE9-4E3B-8BDD-ABC7B1C390AE}" presName="Name13" presStyleLbl="parChTrans1D2" presStyleIdx="1" presStyleCnt="5"/>
      <dgm:spPr/>
      <dgm:t>
        <a:bodyPr/>
        <a:lstStyle/>
        <a:p>
          <a:endParaRPr lang="ru-RU"/>
        </a:p>
      </dgm:t>
    </dgm:pt>
    <dgm:pt modelId="{9F6A7869-294E-4578-BEED-D3962A70AED5}" type="pres">
      <dgm:prSet presAssocID="{840808CF-E591-4429-AD9A-3209A96E6B6E}" presName="childText" presStyleLbl="bg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28DA63-1304-4B1D-81C1-023A38854073}" type="pres">
      <dgm:prSet presAssocID="{0FCC16DB-4807-4EF7-BBB0-A0293CB6CACA}" presName="Name13" presStyleLbl="parChTrans1D2" presStyleIdx="2" presStyleCnt="5"/>
      <dgm:spPr/>
      <dgm:t>
        <a:bodyPr/>
        <a:lstStyle/>
        <a:p>
          <a:endParaRPr lang="ru-RU"/>
        </a:p>
      </dgm:t>
    </dgm:pt>
    <dgm:pt modelId="{B6A514EF-49E8-4C34-8D98-62F58C1C3E16}" type="pres">
      <dgm:prSet presAssocID="{804E26B2-92E0-484C-911F-12E30B49C15F}" presName="childText" presStyleLbl="bg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B2C738-C201-459C-A7D6-BFDA312B6ACE}" type="pres">
      <dgm:prSet presAssocID="{F13204E2-0DEE-44F2-8EEB-7BCF9AB0494D}" presName="root" presStyleCnt="0"/>
      <dgm:spPr/>
    </dgm:pt>
    <dgm:pt modelId="{F7D6EB69-0AC7-4E9F-AD0E-17261438AF02}" type="pres">
      <dgm:prSet presAssocID="{F13204E2-0DEE-44F2-8EEB-7BCF9AB0494D}" presName="rootComposite" presStyleCnt="0"/>
      <dgm:spPr/>
    </dgm:pt>
    <dgm:pt modelId="{BB7C091E-F795-4BD0-A8C1-0D7A4E78CDB8}" type="pres">
      <dgm:prSet presAssocID="{F13204E2-0DEE-44F2-8EEB-7BCF9AB0494D}" presName="rootText" presStyleLbl="node1" presStyleIdx="1" presStyleCnt="2"/>
      <dgm:spPr/>
      <dgm:t>
        <a:bodyPr/>
        <a:lstStyle/>
        <a:p>
          <a:endParaRPr lang="ru-RU"/>
        </a:p>
      </dgm:t>
    </dgm:pt>
    <dgm:pt modelId="{DA5BAA0E-64F3-4A0B-87F1-AFD38BAEE4B9}" type="pres">
      <dgm:prSet presAssocID="{F13204E2-0DEE-44F2-8EEB-7BCF9AB0494D}" presName="rootConnector" presStyleLbl="node1" presStyleIdx="1" presStyleCnt="2"/>
      <dgm:spPr/>
      <dgm:t>
        <a:bodyPr/>
        <a:lstStyle/>
        <a:p>
          <a:endParaRPr lang="ru-RU"/>
        </a:p>
      </dgm:t>
    </dgm:pt>
    <dgm:pt modelId="{8E4A0BC5-C107-47C4-B74B-D28083C05D3A}" type="pres">
      <dgm:prSet presAssocID="{F13204E2-0DEE-44F2-8EEB-7BCF9AB0494D}" presName="childShape" presStyleCnt="0"/>
      <dgm:spPr/>
    </dgm:pt>
    <dgm:pt modelId="{9C3A1407-6620-4F2A-9FB6-EC4D809C6D0D}" type="pres">
      <dgm:prSet presAssocID="{A9D00097-6EB3-44F1-BB82-A3004B58ABE3}" presName="Name13" presStyleLbl="parChTrans1D2" presStyleIdx="3" presStyleCnt="5"/>
      <dgm:spPr/>
      <dgm:t>
        <a:bodyPr/>
        <a:lstStyle/>
        <a:p>
          <a:endParaRPr lang="ru-RU"/>
        </a:p>
      </dgm:t>
    </dgm:pt>
    <dgm:pt modelId="{8042B98D-3B26-4450-98FA-85443AC4D31E}" type="pres">
      <dgm:prSet presAssocID="{031D4A32-F93C-4A1B-AC81-1D1BB06915BE}" presName="childText" presStyleLbl="bg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8AF722-68CF-4741-93F6-96030DB4F35D}" type="pres">
      <dgm:prSet presAssocID="{EFF8F2E1-40C4-4CC7-84D7-0DF9F3E07BB6}" presName="Name13" presStyleLbl="parChTrans1D2" presStyleIdx="4" presStyleCnt="5"/>
      <dgm:spPr/>
      <dgm:t>
        <a:bodyPr/>
        <a:lstStyle/>
        <a:p>
          <a:endParaRPr lang="ru-RU"/>
        </a:p>
      </dgm:t>
    </dgm:pt>
    <dgm:pt modelId="{4EC3B170-CCEC-4BEC-A8D3-0375B7CD372A}" type="pres">
      <dgm:prSet presAssocID="{E94A81A7-7484-4BFE-B7CB-175ACD2AE8B3}" presName="childText" presStyleLbl="bg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E3F8B00-1832-4C50-B9D5-91D916881A1A}" type="presOf" srcId="{A9D00097-6EB3-44F1-BB82-A3004B58ABE3}" destId="{9C3A1407-6620-4F2A-9FB6-EC4D809C6D0D}" srcOrd="0" destOrd="0" presId="urn:microsoft.com/office/officeart/2005/8/layout/hierarchy3"/>
    <dgm:cxn modelId="{07212AE4-BF8A-4AE8-AC51-C21D5F3CBA41}" srcId="{54D8A03B-D80D-42C2-9023-3E663CBFDB6A}" destId="{A6C6EE10-999D-49E9-BCA3-EA745AC39528}" srcOrd="0" destOrd="0" parTransId="{3A2AD7B3-A53F-42D9-A052-AA140AE691E1}" sibTransId="{9DB16926-AEC9-4C49-B172-9AE39D073B37}"/>
    <dgm:cxn modelId="{E56AB1F6-8B91-446C-85F3-B5E339F05B39}" type="presOf" srcId="{EFF8F2E1-40C4-4CC7-84D7-0DF9F3E07BB6}" destId="{FF8AF722-68CF-4741-93F6-96030DB4F35D}" srcOrd="0" destOrd="0" presId="urn:microsoft.com/office/officeart/2005/8/layout/hierarchy3"/>
    <dgm:cxn modelId="{915350BB-9C76-4956-9A38-3021640FC134}" type="presOf" srcId="{840808CF-E591-4429-AD9A-3209A96E6B6E}" destId="{9F6A7869-294E-4578-BEED-D3962A70AED5}" srcOrd="0" destOrd="0" presId="urn:microsoft.com/office/officeart/2005/8/layout/hierarchy3"/>
    <dgm:cxn modelId="{84739BB1-3FAC-47E0-B8B1-93F92C21F504}" type="presOf" srcId="{F13204E2-0DEE-44F2-8EEB-7BCF9AB0494D}" destId="{DA5BAA0E-64F3-4A0B-87F1-AFD38BAEE4B9}" srcOrd="1" destOrd="0" presId="urn:microsoft.com/office/officeart/2005/8/layout/hierarchy3"/>
    <dgm:cxn modelId="{D81983A1-602B-4428-A12E-258ADFACE07D}" type="presOf" srcId="{0FCC16DB-4807-4EF7-BBB0-A0293CB6CACA}" destId="{0728DA63-1304-4B1D-81C1-023A38854073}" srcOrd="0" destOrd="0" presId="urn:microsoft.com/office/officeart/2005/8/layout/hierarchy3"/>
    <dgm:cxn modelId="{02F57AA7-82AB-498E-9CAD-849B05D4086D}" srcId="{F13204E2-0DEE-44F2-8EEB-7BCF9AB0494D}" destId="{031D4A32-F93C-4A1B-AC81-1D1BB06915BE}" srcOrd="0" destOrd="0" parTransId="{A9D00097-6EB3-44F1-BB82-A3004B58ABE3}" sibTransId="{BCB5CC66-545B-4B92-BF25-5D7F4FEFD544}"/>
    <dgm:cxn modelId="{E818AF18-8D8B-47D4-94CC-DD2BB466D719}" type="presOf" srcId="{54D8A03B-D80D-42C2-9023-3E663CBFDB6A}" destId="{5EF32DA9-9461-4AE0-9E87-0202DC1D434D}" srcOrd="1" destOrd="0" presId="urn:microsoft.com/office/officeart/2005/8/layout/hierarchy3"/>
    <dgm:cxn modelId="{8B1AB9C1-351B-4C1A-9168-816DB9B49E4C}" type="presOf" srcId="{BB844863-6DE9-4E3B-8BDD-ABC7B1C390AE}" destId="{076B9BA7-F541-49E5-A71E-870E8B9B4594}" srcOrd="0" destOrd="0" presId="urn:microsoft.com/office/officeart/2005/8/layout/hierarchy3"/>
    <dgm:cxn modelId="{871768B3-818B-46C9-9481-E6F461664F6D}" type="presOf" srcId="{A6C6EE10-999D-49E9-BCA3-EA745AC39528}" destId="{EE3027C9-55F2-4E2F-92BD-C9FF2EA8D6D1}" srcOrd="0" destOrd="0" presId="urn:microsoft.com/office/officeart/2005/8/layout/hierarchy3"/>
    <dgm:cxn modelId="{C95E7E04-D752-4186-807A-C4706A81A2D4}" srcId="{236D0090-BBA3-488E-87CA-7679116A3D6D}" destId="{54D8A03B-D80D-42C2-9023-3E663CBFDB6A}" srcOrd="0" destOrd="0" parTransId="{05B3F09C-1F1D-4F8E-A989-B222C092FC44}" sibTransId="{E6C488EB-2407-4D6E-8C90-76DCCAA2CAC5}"/>
    <dgm:cxn modelId="{78982408-BBEF-47CC-BD05-273C478DB6AB}" srcId="{54D8A03B-D80D-42C2-9023-3E663CBFDB6A}" destId="{804E26B2-92E0-484C-911F-12E30B49C15F}" srcOrd="2" destOrd="0" parTransId="{0FCC16DB-4807-4EF7-BBB0-A0293CB6CACA}" sibTransId="{CF113795-3A89-4AF2-B80E-B3D9234C603B}"/>
    <dgm:cxn modelId="{0872C259-E5FD-485D-AE35-75EBAC01EB93}" type="presOf" srcId="{804E26B2-92E0-484C-911F-12E30B49C15F}" destId="{B6A514EF-49E8-4C34-8D98-62F58C1C3E16}" srcOrd="0" destOrd="0" presId="urn:microsoft.com/office/officeart/2005/8/layout/hierarchy3"/>
    <dgm:cxn modelId="{F96E6ADC-1F28-4079-85DC-0B50397A29FD}" type="presOf" srcId="{F13204E2-0DEE-44F2-8EEB-7BCF9AB0494D}" destId="{BB7C091E-F795-4BD0-A8C1-0D7A4E78CDB8}" srcOrd="0" destOrd="0" presId="urn:microsoft.com/office/officeart/2005/8/layout/hierarchy3"/>
    <dgm:cxn modelId="{2BD0ACE8-134C-42E7-8EAD-C0F0368B70EB}" type="presOf" srcId="{236D0090-BBA3-488E-87CA-7679116A3D6D}" destId="{91AD450A-9CBC-45B9-8C1B-B86351E7341B}" srcOrd="0" destOrd="0" presId="urn:microsoft.com/office/officeart/2005/8/layout/hierarchy3"/>
    <dgm:cxn modelId="{A0C70264-45C4-43D9-B765-8B67D4115933}" type="presOf" srcId="{3A2AD7B3-A53F-42D9-A052-AA140AE691E1}" destId="{303DEF9C-A623-4BC9-AB04-B647B21E4CC8}" srcOrd="0" destOrd="0" presId="urn:microsoft.com/office/officeart/2005/8/layout/hierarchy3"/>
    <dgm:cxn modelId="{5C852AD6-7CA6-484C-AC01-4FD84FFAC11E}" srcId="{F13204E2-0DEE-44F2-8EEB-7BCF9AB0494D}" destId="{E94A81A7-7484-4BFE-B7CB-175ACD2AE8B3}" srcOrd="1" destOrd="0" parTransId="{EFF8F2E1-40C4-4CC7-84D7-0DF9F3E07BB6}" sibTransId="{CD1FAFAB-FF11-46A6-ABCA-568031F2E5AC}"/>
    <dgm:cxn modelId="{143B57C7-9DAF-4D04-94DA-3C3B4A6764BB}" type="presOf" srcId="{E94A81A7-7484-4BFE-B7CB-175ACD2AE8B3}" destId="{4EC3B170-CCEC-4BEC-A8D3-0375B7CD372A}" srcOrd="0" destOrd="0" presId="urn:microsoft.com/office/officeart/2005/8/layout/hierarchy3"/>
    <dgm:cxn modelId="{7A550706-0C5C-4D3C-AF06-69121781C57D}" srcId="{236D0090-BBA3-488E-87CA-7679116A3D6D}" destId="{F13204E2-0DEE-44F2-8EEB-7BCF9AB0494D}" srcOrd="1" destOrd="0" parTransId="{727B0826-0B6A-4B21-8E88-084DA8574174}" sibTransId="{6C2185E5-C80E-4A2F-99DC-AF912BA6610C}"/>
    <dgm:cxn modelId="{5B66B13A-44B9-43C0-AE4E-3C93C5978218}" type="presOf" srcId="{54D8A03B-D80D-42C2-9023-3E663CBFDB6A}" destId="{8367E562-8E19-408E-812D-7937AC9A9AAF}" srcOrd="0" destOrd="0" presId="urn:microsoft.com/office/officeart/2005/8/layout/hierarchy3"/>
    <dgm:cxn modelId="{6302F996-3E63-48EE-A1BC-2D6F37243354}" type="presOf" srcId="{031D4A32-F93C-4A1B-AC81-1D1BB06915BE}" destId="{8042B98D-3B26-4450-98FA-85443AC4D31E}" srcOrd="0" destOrd="0" presId="urn:microsoft.com/office/officeart/2005/8/layout/hierarchy3"/>
    <dgm:cxn modelId="{D41DC7F4-27A8-4097-B9D5-88C9E7DB07DE}" srcId="{54D8A03B-D80D-42C2-9023-3E663CBFDB6A}" destId="{840808CF-E591-4429-AD9A-3209A96E6B6E}" srcOrd="1" destOrd="0" parTransId="{BB844863-6DE9-4E3B-8BDD-ABC7B1C390AE}" sibTransId="{0B608753-B731-48D6-BD1E-82C664ABA9C3}"/>
    <dgm:cxn modelId="{B16EA8BA-ADC4-477A-A258-7CCC34030D7E}" type="presParOf" srcId="{91AD450A-9CBC-45B9-8C1B-B86351E7341B}" destId="{C975B0C5-55BE-4C19-AF86-23249C58E547}" srcOrd="0" destOrd="0" presId="urn:microsoft.com/office/officeart/2005/8/layout/hierarchy3"/>
    <dgm:cxn modelId="{40678F6D-4B47-422B-83FB-DE1CBC682F34}" type="presParOf" srcId="{C975B0C5-55BE-4C19-AF86-23249C58E547}" destId="{9EB8E50B-893D-4272-89DF-933AD9F439C1}" srcOrd="0" destOrd="0" presId="urn:microsoft.com/office/officeart/2005/8/layout/hierarchy3"/>
    <dgm:cxn modelId="{E5F367C9-BBF8-44CF-9862-44EA14E98DAE}" type="presParOf" srcId="{9EB8E50B-893D-4272-89DF-933AD9F439C1}" destId="{8367E562-8E19-408E-812D-7937AC9A9AAF}" srcOrd="0" destOrd="0" presId="urn:microsoft.com/office/officeart/2005/8/layout/hierarchy3"/>
    <dgm:cxn modelId="{72B4BC30-F2ED-42F5-8AC2-C27619CC620F}" type="presParOf" srcId="{9EB8E50B-893D-4272-89DF-933AD9F439C1}" destId="{5EF32DA9-9461-4AE0-9E87-0202DC1D434D}" srcOrd="1" destOrd="0" presId="urn:microsoft.com/office/officeart/2005/8/layout/hierarchy3"/>
    <dgm:cxn modelId="{CCB1BA8E-6E11-453C-A12A-DEBBCFEC05ED}" type="presParOf" srcId="{C975B0C5-55BE-4C19-AF86-23249C58E547}" destId="{5AA321B7-7950-480B-8FC7-1C0B3ABD7352}" srcOrd="1" destOrd="0" presId="urn:microsoft.com/office/officeart/2005/8/layout/hierarchy3"/>
    <dgm:cxn modelId="{0D1F1E19-E3D9-4121-8381-14B827B80EEC}" type="presParOf" srcId="{5AA321B7-7950-480B-8FC7-1C0B3ABD7352}" destId="{303DEF9C-A623-4BC9-AB04-B647B21E4CC8}" srcOrd="0" destOrd="0" presId="urn:microsoft.com/office/officeart/2005/8/layout/hierarchy3"/>
    <dgm:cxn modelId="{D752FB6D-57CD-4EA8-B057-B5F6378CB5A9}" type="presParOf" srcId="{5AA321B7-7950-480B-8FC7-1C0B3ABD7352}" destId="{EE3027C9-55F2-4E2F-92BD-C9FF2EA8D6D1}" srcOrd="1" destOrd="0" presId="urn:microsoft.com/office/officeart/2005/8/layout/hierarchy3"/>
    <dgm:cxn modelId="{C35FE0F7-7A10-462B-A869-282F771BA768}" type="presParOf" srcId="{5AA321B7-7950-480B-8FC7-1C0B3ABD7352}" destId="{076B9BA7-F541-49E5-A71E-870E8B9B4594}" srcOrd="2" destOrd="0" presId="urn:microsoft.com/office/officeart/2005/8/layout/hierarchy3"/>
    <dgm:cxn modelId="{61A187D7-75F2-49AD-8B8F-DC53EA6174BC}" type="presParOf" srcId="{5AA321B7-7950-480B-8FC7-1C0B3ABD7352}" destId="{9F6A7869-294E-4578-BEED-D3962A70AED5}" srcOrd="3" destOrd="0" presId="urn:microsoft.com/office/officeart/2005/8/layout/hierarchy3"/>
    <dgm:cxn modelId="{57CA0C4F-A5F4-4F8E-813F-5AB27CF7CA41}" type="presParOf" srcId="{5AA321B7-7950-480B-8FC7-1C0B3ABD7352}" destId="{0728DA63-1304-4B1D-81C1-023A38854073}" srcOrd="4" destOrd="0" presId="urn:microsoft.com/office/officeart/2005/8/layout/hierarchy3"/>
    <dgm:cxn modelId="{68880926-F25B-4C20-9841-0514D01AD3FC}" type="presParOf" srcId="{5AA321B7-7950-480B-8FC7-1C0B3ABD7352}" destId="{B6A514EF-49E8-4C34-8D98-62F58C1C3E16}" srcOrd="5" destOrd="0" presId="urn:microsoft.com/office/officeart/2005/8/layout/hierarchy3"/>
    <dgm:cxn modelId="{11456095-E331-410B-A3D6-F73CB590F980}" type="presParOf" srcId="{91AD450A-9CBC-45B9-8C1B-B86351E7341B}" destId="{E2B2C738-C201-459C-A7D6-BFDA312B6ACE}" srcOrd="1" destOrd="0" presId="urn:microsoft.com/office/officeart/2005/8/layout/hierarchy3"/>
    <dgm:cxn modelId="{D4FC7C41-4117-418B-A21F-A06CDB4C83E9}" type="presParOf" srcId="{E2B2C738-C201-459C-A7D6-BFDA312B6ACE}" destId="{F7D6EB69-0AC7-4E9F-AD0E-17261438AF02}" srcOrd="0" destOrd="0" presId="urn:microsoft.com/office/officeart/2005/8/layout/hierarchy3"/>
    <dgm:cxn modelId="{9C72068C-ADD2-4B42-A48B-1A192F7983D1}" type="presParOf" srcId="{F7D6EB69-0AC7-4E9F-AD0E-17261438AF02}" destId="{BB7C091E-F795-4BD0-A8C1-0D7A4E78CDB8}" srcOrd="0" destOrd="0" presId="urn:microsoft.com/office/officeart/2005/8/layout/hierarchy3"/>
    <dgm:cxn modelId="{33A08A85-BE30-4F00-8A06-EBACD584B1BD}" type="presParOf" srcId="{F7D6EB69-0AC7-4E9F-AD0E-17261438AF02}" destId="{DA5BAA0E-64F3-4A0B-87F1-AFD38BAEE4B9}" srcOrd="1" destOrd="0" presId="urn:microsoft.com/office/officeart/2005/8/layout/hierarchy3"/>
    <dgm:cxn modelId="{7C6F24FB-0F0C-4A35-A992-875A84CFEBBF}" type="presParOf" srcId="{E2B2C738-C201-459C-A7D6-BFDA312B6ACE}" destId="{8E4A0BC5-C107-47C4-B74B-D28083C05D3A}" srcOrd="1" destOrd="0" presId="urn:microsoft.com/office/officeart/2005/8/layout/hierarchy3"/>
    <dgm:cxn modelId="{C1EAEE61-479E-4CAD-A47C-FA83241944C0}" type="presParOf" srcId="{8E4A0BC5-C107-47C4-B74B-D28083C05D3A}" destId="{9C3A1407-6620-4F2A-9FB6-EC4D809C6D0D}" srcOrd="0" destOrd="0" presId="urn:microsoft.com/office/officeart/2005/8/layout/hierarchy3"/>
    <dgm:cxn modelId="{6CFC0C86-2D08-4C51-9D05-089E99DCEB00}" type="presParOf" srcId="{8E4A0BC5-C107-47C4-B74B-D28083C05D3A}" destId="{8042B98D-3B26-4450-98FA-85443AC4D31E}" srcOrd="1" destOrd="0" presId="urn:microsoft.com/office/officeart/2005/8/layout/hierarchy3"/>
    <dgm:cxn modelId="{603EFA3E-66DE-47B0-856E-B4DEAD1D1FE1}" type="presParOf" srcId="{8E4A0BC5-C107-47C4-B74B-D28083C05D3A}" destId="{FF8AF722-68CF-4741-93F6-96030DB4F35D}" srcOrd="2" destOrd="0" presId="urn:microsoft.com/office/officeart/2005/8/layout/hierarchy3"/>
    <dgm:cxn modelId="{88F0702D-C389-4F8A-B9DB-EFBB5E518833}" type="presParOf" srcId="{8E4A0BC5-C107-47C4-B74B-D28083C05D3A}" destId="{4EC3B170-CCEC-4BEC-A8D3-0375B7CD372A}" srcOrd="3" destOrd="0" presId="urn:microsoft.com/office/officeart/2005/8/layout/hierarchy3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1DC2DD-4BFC-41ED-BCC2-4ADB7D9A9235}" type="datetimeFigureOut">
              <a:rPr lang="ru-RU" smtClean="0"/>
              <a:pPr/>
              <a:t>12.01.2013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4106FF-5EA3-408D-AA78-B04F36C129D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7C2FD-CCC1-487F-A372-56423CD6DA0D}" type="datetimeFigureOut">
              <a:rPr lang="ru-RU" smtClean="0"/>
              <a:pPr/>
              <a:t>12.01.2013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7E78AF1-FA87-4628-B5B8-29F4666B08B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7C2FD-CCC1-487F-A372-56423CD6DA0D}" type="datetimeFigureOut">
              <a:rPr lang="ru-RU" smtClean="0"/>
              <a:pPr/>
              <a:t>12.01.2013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78AF1-FA87-4628-B5B8-29F4666B08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F7E78AF1-FA87-4628-B5B8-29F4666B08B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7C2FD-CCC1-487F-A372-56423CD6DA0D}" type="datetimeFigureOut">
              <a:rPr lang="ru-RU" smtClean="0"/>
              <a:pPr/>
              <a:t>12.01.2013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7C2FD-CCC1-487F-A372-56423CD6DA0D}" type="datetimeFigureOut">
              <a:rPr lang="ru-RU" smtClean="0"/>
              <a:pPr/>
              <a:t>12.01.2013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F7E78AF1-FA87-4628-B5B8-29F4666B08B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7C2FD-CCC1-487F-A372-56423CD6DA0D}" type="datetimeFigureOut">
              <a:rPr lang="ru-RU" smtClean="0"/>
              <a:pPr/>
              <a:t>12.01.2013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7E78AF1-FA87-4628-B5B8-29F4666B08B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19E7C2FD-CCC1-487F-A372-56423CD6DA0D}" type="datetimeFigureOut">
              <a:rPr lang="ru-RU" smtClean="0"/>
              <a:pPr/>
              <a:t>12.01.2013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78AF1-FA87-4628-B5B8-29F4666B08B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7C2FD-CCC1-487F-A372-56423CD6DA0D}" type="datetimeFigureOut">
              <a:rPr lang="ru-RU" smtClean="0"/>
              <a:pPr/>
              <a:t>12.01.2013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F7E78AF1-FA87-4628-B5B8-29F4666B08B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7C2FD-CCC1-487F-A372-56423CD6DA0D}" type="datetimeFigureOut">
              <a:rPr lang="ru-RU" smtClean="0"/>
              <a:pPr/>
              <a:t>12.01.2013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F7E78AF1-FA87-4628-B5B8-29F4666B08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7C2FD-CCC1-487F-A372-56423CD6DA0D}" type="datetimeFigureOut">
              <a:rPr lang="ru-RU" smtClean="0"/>
              <a:pPr/>
              <a:t>12.01.2013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7E78AF1-FA87-4628-B5B8-29F4666B08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7E78AF1-FA87-4628-B5B8-29F4666B08B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7C2FD-CCC1-487F-A372-56423CD6DA0D}" type="datetimeFigureOut">
              <a:rPr lang="ru-RU" smtClean="0"/>
              <a:pPr/>
              <a:t>12.01.2013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F7E78AF1-FA87-4628-B5B8-29F4666B08B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19E7C2FD-CCC1-487F-A372-56423CD6DA0D}" type="datetimeFigureOut">
              <a:rPr lang="ru-RU" smtClean="0"/>
              <a:pPr/>
              <a:t>12.01.2013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19E7C2FD-CCC1-487F-A372-56423CD6DA0D}" type="datetimeFigureOut">
              <a:rPr lang="ru-RU" smtClean="0"/>
              <a:pPr/>
              <a:t>12.01.2013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7E78AF1-FA87-4628-B5B8-29F4666B08B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>
    <p:wipe dir="r"/>
  </p:transition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48" y="2819400"/>
            <a:ext cx="7643866" cy="1752600"/>
          </a:xfrm>
        </p:spPr>
        <p:txBody>
          <a:bodyPr>
            <a:normAutofit fontScale="47500" lnSpcReduction="20000"/>
          </a:bodyPr>
          <a:lstStyle/>
          <a:p>
            <a:r>
              <a:rPr lang="ru-RU" sz="3000" dirty="0" err="1" smtClean="0"/>
              <a:t>Розділ</a:t>
            </a:r>
            <a:r>
              <a:rPr lang="ru-RU" sz="3000" dirty="0" smtClean="0"/>
              <a:t> </a:t>
            </a:r>
            <a:r>
              <a:rPr lang="en-US" sz="3000" dirty="0" smtClean="0"/>
              <a:t>31</a:t>
            </a:r>
          </a:p>
          <a:p>
            <a:r>
              <a:rPr lang="ru-RU" sz="5400" dirty="0" smtClean="0"/>
              <a:t> </a:t>
            </a:r>
            <a:r>
              <a:rPr lang="uk-UA" sz="7700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Форматування</a:t>
            </a:r>
            <a:r>
              <a:rPr lang="uk-UA" sz="5400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 </a:t>
            </a:r>
            <a:r>
              <a:rPr lang="uk-UA" sz="9800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векторних</a:t>
            </a:r>
            <a:r>
              <a:rPr lang="uk-UA" sz="5400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uk-UA" sz="7700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графічних</a:t>
            </a:r>
            <a:r>
              <a:rPr lang="uk-UA" sz="5400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uk-UA" sz="7700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об'єктів</a:t>
            </a:r>
            <a:endParaRPr lang="ru-RU" sz="7700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Інформатика</a:t>
            </a:r>
            <a:br>
              <a:rPr lang="uk-UA" dirty="0" smtClean="0"/>
            </a:br>
            <a:r>
              <a:rPr lang="uk-UA" dirty="0" smtClean="0"/>
              <a:t>9 клас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42910" y="4429132"/>
            <a:ext cx="250033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Microsoft Word 2007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786050" y="5000636"/>
            <a:ext cx="6072198" cy="147732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Навчальна презентація </a:t>
            </a:r>
            <a:endParaRPr lang="uk-UA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  </a:t>
            </a: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інформатики для 9 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класу</a:t>
            </a: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i="1" dirty="0" smtClean="0"/>
              <a:t>Підготовлена та </a:t>
            </a:r>
            <a:r>
              <a:rPr lang="uk-UA" i="1" dirty="0" err="1"/>
              <a:t>в</a:t>
            </a:r>
            <a:r>
              <a:rPr lang="uk-UA" i="1" dirty="0" err="1" smtClean="0"/>
              <a:t>ідкорегована</a:t>
            </a:r>
            <a:r>
              <a:rPr lang="uk-UA" i="1" dirty="0" smtClean="0"/>
              <a:t> вчителем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i="1" dirty="0" smtClean="0"/>
              <a:t>інформатики Бережанської гімназії  </a:t>
            </a:r>
            <a:r>
              <a:rPr lang="uk-UA" i="1" dirty="0" err="1" smtClean="0"/>
              <a:t>ім.Б.Лепкого</a:t>
            </a:r>
            <a:endParaRPr lang="uk-UA" i="1" dirty="0" smtClean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i="1" dirty="0" smtClean="0"/>
              <a:t>Цідило Я.Й.</a:t>
            </a:r>
            <a:endParaRPr lang="uk-UA" i="1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uk-UA" sz="2400" dirty="0"/>
              <a:t>Другі кольори </a:t>
            </a:r>
            <a:r>
              <a:rPr lang="uk-UA" sz="2400" dirty="0" smtClean="0"/>
              <a:t>заливки та контура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uk-UA" dirty="0" smtClean="0"/>
              <a:t>Вибір узору для заливки та контура</a:t>
            </a:r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Зміна контура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77819" y="3071810"/>
            <a:ext cx="3234042" cy="3678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65319" y="2471738"/>
            <a:ext cx="3114386" cy="381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00496" y="2357430"/>
            <a:ext cx="1762125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2" name="Прямая со стрелкой 11"/>
          <p:cNvCxnSpPr/>
          <p:nvPr/>
        </p:nvCxnSpPr>
        <p:spPr>
          <a:xfrm rot="5400000" flipH="1" flipV="1">
            <a:off x="3143240" y="2786058"/>
            <a:ext cx="1285884" cy="128588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Текст 1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uk-UA" dirty="0" smtClean="0"/>
              <a:t>Ефект тіні</a:t>
            </a:r>
            <a:endParaRPr lang="ru-RU" dirty="0"/>
          </a:p>
        </p:txBody>
      </p:sp>
      <p:sp>
        <p:nvSpPr>
          <p:cNvPr id="14" name="Текст 13"/>
          <p:cNvSpPr>
            <a:spLocks noGrp="1"/>
          </p:cNvSpPr>
          <p:nvPr>
            <p:ph type="body" sz="half" idx="3"/>
          </p:nvPr>
        </p:nvSpPr>
        <p:spPr>
          <a:xfrm>
            <a:off x="4572000" y="1524000"/>
            <a:ext cx="4261105" cy="731520"/>
          </a:xfrm>
        </p:spPr>
        <p:txBody>
          <a:bodyPr/>
          <a:lstStyle/>
          <a:p>
            <a:pPr algn="ctr"/>
            <a:r>
              <a:rPr lang="uk-UA" dirty="0" smtClean="0"/>
              <a:t>Ефект  об'єму </a:t>
            </a:r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 bwMode="auto">
          <a:xfrm>
            <a:off x="1571604" y="2428868"/>
            <a:ext cx="1928826" cy="381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Зміна параметрів, не пов'язаних з кольором</a:t>
            </a:r>
            <a:endParaRPr lang="ru-RU" dirty="0"/>
          </a:p>
        </p:txBody>
      </p:sp>
      <p:pic>
        <p:nvPicPr>
          <p:cNvPr id="16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050674" y="2471738"/>
            <a:ext cx="1807474" cy="3821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uk-UA" dirty="0" smtClean="0"/>
              <a:t>Додавання або вилучення тіні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uk-UA" sz="2000" dirty="0" err="1" smtClean="0"/>
              <a:t>Включення\виключення</a:t>
            </a:r>
            <a:r>
              <a:rPr lang="uk-UA" sz="2000" dirty="0" smtClean="0"/>
              <a:t> ефекту  об'єму для фігури</a:t>
            </a:r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Ефект тіні, об'єму  </a:t>
            </a:r>
            <a:endParaRPr lang="ru-RU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2357430"/>
            <a:ext cx="3371850" cy="31813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5643578"/>
            <a:ext cx="1590675" cy="10382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2571744"/>
            <a:ext cx="1590675" cy="10382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10" name="Picture 4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/>
          <a:stretch>
            <a:fillRect/>
          </a:stretch>
        </p:blipFill>
        <p:spPr bwMode="auto">
          <a:xfrm>
            <a:off x="4786314" y="3786190"/>
            <a:ext cx="4038600" cy="225986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8534400" cy="758825"/>
          </a:xfrm>
        </p:spPr>
        <p:txBody>
          <a:bodyPr/>
          <a:lstStyle/>
          <a:p>
            <a:r>
              <a:rPr lang="uk-UA" dirty="0" smtClean="0"/>
              <a:t>Форматування </a:t>
            </a:r>
            <a:r>
              <a:rPr lang="uk-UA" dirty="0" err="1" smtClean="0"/>
              <a:t>автофігури</a:t>
            </a:r>
            <a:r>
              <a:rPr lang="uk-UA" dirty="0" smtClean="0"/>
              <a:t> Стрілка</a:t>
            </a:r>
            <a:endParaRPr lang="ru-RU" dirty="0"/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429124" y="3286124"/>
            <a:ext cx="4456112" cy="336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42844" y="1071546"/>
            <a:ext cx="2867025" cy="12573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2500306"/>
            <a:ext cx="2790825" cy="11525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4" y="3786190"/>
            <a:ext cx="2733675" cy="14097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14678" y="1000108"/>
            <a:ext cx="2421902" cy="198596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342214" cy="732974"/>
          </a:xfrm>
        </p:spPr>
        <p:txBody>
          <a:bodyPr/>
          <a:lstStyle/>
          <a:p>
            <a:pPr algn="ctr"/>
            <a:r>
              <a:rPr lang="uk-UA" dirty="0" smtClean="0"/>
              <a:t>Змінення розміру фігури та її повертання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Настроювання параметрів фігур</a:t>
            </a:r>
            <a:endParaRPr lang="ru-RU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6437" y="2643182"/>
            <a:ext cx="4804191" cy="360120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2571744"/>
            <a:ext cx="2428892" cy="163253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10244" name="Picture 4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286380" y="4500570"/>
            <a:ext cx="2705100" cy="18002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uk-UA" dirty="0" smtClean="0"/>
              <a:t>За допомогою контекстного меню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3"/>
          </p:nvPr>
        </p:nvSpPr>
        <p:spPr>
          <a:xfrm>
            <a:off x="4572000" y="1524000"/>
            <a:ext cx="4429156" cy="731520"/>
          </a:xfrm>
        </p:spPr>
        <p:txBody>
          <a:bodyPr/>
          <a:lstStyle/>
          <a:p>
            <a:pPr algn="ctr"/>
            <a:r>
              <a:rPr lang="uk-UA" sz="1800" dirty="0" smtClean="0"/>
              <a:t>За допомогою команд панелі інструментів Засоби малювання, Робота з написами</a:t>
            </a:r>
            <a:endParaRPr lang="ru-RU" sz="1800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Додавання тексту до фігур</a:t>
            </a:r>
            <a:endParaRPr lang="ru-RU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2285993"/>
            <a:ext cx="2852991" cy="292895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5286388"/>
            <a:ext cx="1571636" cy="142656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7950" y="2285992"/>
            <a:ext cx="2500330" cy="1145361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11269" name="Picture 5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3428992" y="3328206"/>
            <a:ext cx="4286280" cy="352979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29454" y="5429264"/>
            <a:ext cx="2038350" cy="8572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00628" y="2500306"/>
            <a:ext cx="628653" cy="65193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56528" cy="732974"/>
          </a:xfrm>
        </p:spPr>
        <p:txBody>
          <a:bodyPr/>
          <a:lstStyle/>
          <a:p>
            <a:pPr algn="ctr"/>
            <a:r>
              <a:rPr lang="uk-UA" dirty="0" smtClean="0"/>
              <a:t>Схема властивостей векторного графічного об'єкта</a:t>
            </a:r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758952"/>
          </a:xfrm>
        </p:spPr>
        <p:txBody>
          <a:bodyPr>
            <a:normAutofit/>
          </a:bodyPr>
          <a:lstStyle/>
          <a:p>
            <a:r>
              <a:rPr lang="uk-UA" dirty="0" smtClean="0"/>
              <a:t>Висновки</a:t>
            </a:r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2285992"/>
            <a:ext cx="6215106" cy="443500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142844" y="1524000"/>
            <a:ext cx="8858312" cy="732974"/>
          </a:xfrm>
        </p:spPr>
        <p:txBody>
          <a:bodyPr/>
          <a:lstStyle/>
          <a:p>
            <a:pPr algn="ctr"/>
            <a:r>
              <a:rPr lang="uk-UA" dirty="0" err="1" smtClean="0"/>
              <a:t>Відформатувати</a:t>
            </a:r>
            <a:r>
              <a:rPr lang="uk-UA" dirty="0" smtClean="0"/>
              <a:t> об'єкт  - підібрати значення його параметрів 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>
              <a:buNone/>
            </a:pPr>
            <a:r>
              <a:rPr lang="uk-UA" dirty="0" smtClean="0"/>
              <a:t>	Усі фігури, крім ліній і стрілок, мають такі параметри, як </a:t>
            </a:r>
            <a:r>
              <a:rPr lang="uk-UA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контур</a:t>
            </a:r>
            <a:r>
              <a:rPr lang="uk-UA" dirty="0" smtClean="0"/>
              <a:t> та </a:t>
            </a:r>
            <a:r>
              <a:rPr lang="uk-UA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заливка</a:t>
            </a:r>
            <a:r>
              <a:rPr lang="uk-UA" dirty="0" smtClean="0"/>
              <a:t>.</a:t>
            </a:r>
            <a:endParaRPr lang="ru-RU" dirty="0"/>
          </a:p>
        </p:txBody>
      </p:sp>
      <p:graphicFrame>
        <p:nvGraphicFramePr>
          <p:cNvPr id="11" name="Содержимое 10"/>
          <p:cNvGraphicFramePr>
            <a:graphicFrameLocks noGrp="1"/>
          </p:cNvGraphicFramePr>
          <p:nvPr>
            <p:ph sz="quarter" idx="4"/>
          </p:nvPr>
        </p:nvGraphicFramePr>
        <p:xfrm>
          <a:off x="4800600" y="2471738"/>
          <a:ext cx="4038600" cy="3821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Форматування фігур</a:t>
            </a:r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142844" y="1524000"/>
            <a:ext cx="4429156" cy="732974"/>
          </a:xfrm>
        </p:spPr>
        <p:txBody>
          <a:bodyPr/>
          <a:lstStyle/>
          <a:p>
            <a:pPr algn="ctr"/>
            <a:r>
              <a:rPr lang="uk-UA" dirty="0" smtClean="0"/>
              <a:t>Фігура з чорним контуром та білою заливкою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3"/>
          </p:nvPr>
        </p:nvSpPr>
        <p:spPr>
          <a:xfrm>
            <a:off x="4572000" y="1524000"/>
            <a:ext cx="4429156" cy="731520"/>
          </a:xfrm>
        </p:spPr>
        <p:txBody>
          <a:bodyPr/>
          <a:lstStyle/>
          <a:p>
            <a:r>
              <a:rPr lang="uk-UA" sz="1900" dirty="0" smtClean="0"/>
              <a:t>Фігура без контура (а) та фігура з контуром та заливкою (б)</a:t>
            </a:r>
            <a:endParaRPr lang="ru-RU" sz="1900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Фігури з різними параметрами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2285992"/>
            <a:ext cx="2200275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3438" y="2357430"/>
            <a:ext cx="4038600" cy="1503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4" y="4429132"/>
            <a:ext cx="4543425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4071934" y="2500306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а)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4000496" y="4643446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б)</a:t>
            </a:r>
            <a:endParaRPr lang="ru-RU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14546" y="5143512"/>
            <a:ext cx="1819275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357158" y="5643578"/>
            <a:ext cx="17859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dirty="0" smtClean="0"/>
              <a:t>Незамкнена фігура з контуром та заливкою</a:t>
            </a:r>
            <a:endParaRPr lang="ru-RU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2786050" y="2928934"/>
            <a:ext cx="12144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dirty="0" smtClean="0"/>
              <a:t>Стандартні параметри</a:t>
            </a:r>
            <a:endParaRPr lang="ru-RU" sz="14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2800" dirty="0" smtClean="0"/>
              <a:t>Основні дії зі змінення параметрів контура та заливки</a:t>
            </a:r>
            <a:endParaRPr lang="ru-RU" sz="2800" dirty="0"/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sz="quarter" idx="1"/>
          </p:nvPr>
        </p:nvGraphicFramePr>
        <p:xfrm>
          <a:off x="285720" y="2214554"/>
          <a:ext cx="8504267" cy="27432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04267"/>
              </a:tblGrid>
              <a:tr h="47907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/>
                        <a:t>Основні дії</a:t>
                      </a:r>
                      <a:endParaRPr lang="ru-RU" dirty="0"/>
                    </a:p>
                  </a:txBody>
                  <a:tcPr marL="91645" marR="91645"/>
                </a:tc>
              </a:tr>
              <a:tr h="479078">
                <a:tc>
                  <a:txBody>
                    <a:bodyPr/>
                    <a:lstStyle/>
                    <a:p>
                      <a:r>
                        <a:rPr lang="uk-UA" dirty="0" smtClean="0"/>
                        <a:t>1. Змінення кольору заливки та контура</a:t>
                      </a:r>
                      <a:endParaRPr lang="ru-RU" dirty="0"/>
                    </a:p>
                  </a:txBody>
                  <a:tcPr marL="91645" marR="91645"/>
                </a:tc>
              </a:tr>
              <a:tr h="479078">
                <a:tc>
                  <a:txBody>
                    <a:bodyPr/>
                    <a:lstStyle/>
                    <a:p>
                      <a:r>
                        <a:rPr lang="uk-UA" dirty="0" smtClean="0"/>
                        <a:t>2. Вибір товщини та стилю ліній контура</a:t>
                      </a:r>
                      <a:endParaRPr lang="ru-RU" dirty="0"/>
                    </a:p>
                  </a:txBody>
                  <a:tcPr marL="91645" marR="91645"/>
                </a:tc>
              </a:tr>
              <a:tr h="479078">
                <a:tc>
                  <a:txBody>
                    <a:bodyPr/>
                    <a:lstStyle/>
                    <a:p>
                      <a:r>
                        <a:rPr lang="uk-UA" dirty="0" smtClean="0"/>
                        <a:t>3. Перетворення контура на штриховий</a:t>
                      </a:r>
                      <a:endParaRPr lang="ru-RU" dirty="0"/>
                    </a:p>
                  </a:txBody>
                  <a:tcPr marL="91645" marR="91645"/>
                </a:tc>
              </a:tr>
              <a:tr h="826901">
                <a:tc>
                  <a:txBody>
                    <a:bodyPr/>
                    <a:lstStyle/>
                    <a:p>
                      <a:r>
                        <a:rPr lang="uk-UA" dirty="0" smtClean="0"/>
                        <a:t>4. Перетворення ліній та</a:t>
                      </a:r>
                      <a:r>
                        <a:rPr lang="uk-UA" baseline="0" dirty="0" smtClean="0"/>
                        <a:t> контурів незамкнених фігур на стрілки різних видів і навпаки</a:t>
                      </a:r>
                      <a:endParaRPr lang="ru-RU" dirty="0"/>
                    </a:p>
                  </a:txBody>
                  <a:tcPr marL="91645" marR="91645"/>
                </a:tc>
              </a:tr>
            </a:tbl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3"/>
          </p:nvPr>
        </p:nvSpPr>
        <p:spPr>
          <a:xfrm>
            <a:off x="357158" y="1524000"/>
            <a:ext cx="8475947" cy="731520"/>
          </a:xfrm>
        </p:spPr>
        <p:txBody>
          <a:bodyPr/>
          <a:lstStyle/>
          <a:p>
            <a:pPr algn="ctr"/>
            <a:r>
              <a:rPr lang="uk-UA" sz="1800" dirty="0" smtClean="0"/>
              <a:t>1 а. Команда  Формат </a:t>
            </a:r>
            <a:r>
              <a:rPr lang="uk-UA" sz="1800" dirty="0" err="1" smtClean="0"/>
              <a:t>автофігури</a:t>
            </a:r>
            <a:r>
              <a:rPr lang="uk-UA" sz="1800" dirty="0" smtClean="0"/>
              <a:t> у контекстному  меню фігури</a:t>
            </a:r>
            <a:endParaRPr lang="ru-RU" sz="1800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842946"/>
          </a:xfrm>
        </p:spPr>
        <p:txBody>
          <a:bodyPr>
            <a:noAutofit/>
          </a:bodyPr>
          <a:lstStyle/>
          <a:p>
            <a:r>
              <a:rPr lang="uk-UA" sz="2800" dirty="0" smtClean="0"/>
              <a:t>Змінення параметрів контура та заливки</a:t>
            </a:r>
            <a:endParaRPr lang="ru-RU" sz="28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2428868"/>
            <a:ext cx="1503592" cy="142875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143372" y="2357430"/>
            <a:ext cx="4038600" cy="2996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58082" y="5500702"/>
            <a:ext cx="1476375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6" y="2428868"/>
            <a:ext cx="1609725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928670"/>
            <a:ext cx="6286544" cy="592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1285852" y="214290"/>
            <a:ext cx="6500858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Використання засобів діалогового вікна Способи заливки</a:t>
            </a:r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uk-UA" sz="1600" dirty="0" smtClean="0"/>
              <a:t>Командами панелі інструментів Засоби малювання при виділеній фігурі</a:t>
            </a:r>
            <a:endParaRPr lang="ru-RU" sz="1600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449570" y="2471738"/>
            <a:ext cx="2740660" cy="3821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14282" y="2285992"/>
            <a:ext cx="4357718" cy="105331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10" name="Picture 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285720" y="214290"/>
            <a:ext cx="8504238" cy="939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6" y="3429000"/>
            <a:ext cx="1781175" cy="29908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357422" y="3444613"/>
            <a:ext cx="1785950" cy="29895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13" name="Текст 1"/>
          <p:cNvSpPr>
            <a:spLocks noGrp="1"/>
          </p:cNvSpPr>
          <p:nvPr>
            <p:ph type="body" idx="1"/>
          </p:nvPr>
        </p:nvSpPr>
        <p:spPr>
          <a:xfrm>
            <a:off x="4857752" y="1500174"/>
            <a:ext cx="4040188" cy="732974"/>
          </a:xfrm>
        </p:spPr>
        <p:txBody>
          <a:bodyPr/>
          <a:lstStyle/>
          <a:p>
            <a:pPr algn="ctr"/>
            <a:r>
              <a:rPr lang="uk-UA" sz="1600" dirty="0" smtClean="0"/>
              <a:t>Стилі заливки фігури</a:t>
            </a:r>
            <a:endParaRPr lang="ru-RU" sz="16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uk-UA" dirty="0" smtClean="0"/>
              <a:t>Градієнт 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uk-UA" dirty="0" smtClean="0"/>
              <a:t>Текстура</a:t>
            </a:r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Заливка фігури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38488" y="2471738"/>
            <a:ext cx="2568048" cy="381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532401" y="2471738"/>
            <a:ext cx="2574997" cy="3821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1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uk-UA" dirty="0" smtClean="0"/>
              <a:t>Товщина</a:t>
            </a:r>
            <a:endParaRPr lang="ru-RU" dirty="0"/>
          </a:p>
        </p:txBody>
      </p:sp>
      <p:sp>
        <p:nvSpPr>
          <p:cNvPr id="14" name="Текст 1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uk-UA" dirty="0" smtClean="0"/>
              <a:t>Штрихи</a:t>
            </a:r>
            <a:endParaRPr lang="ru-RU" dirty="0"/>
          </a:p>
        </p:txBody>
      </p:sp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Контур фігури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24" y="2428868"/>
            <a:ext cx="3071834" cy="388245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286380" y="2357429"/>
            <a:ext cx="3192643" cy="3908569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1304</TotalTime>
  <Words>247</Words>
  <Application>Microsoft Office PowerPoint</Application>
  <PresentationFormat>Экран (4:3)</PresentationFormat>
  <Paragraphs>60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Официальная</vt:lpstr>
      <vt:lpstr>Інформатика 9 клас </vt:lpstr>
      <vt:lpstr>Форматування фігур</vt:lpstr>
      <vt:lpstr>Фігури з різними параметрами</vt:lpstr>
      <vt:lpstr>Основні дії зі змінення параметрів контура та заливки</vt:lpstr>
      <vt:lpstr>Змінення параметрів контура та заливки</vt:lpstr>
      <vt:lpstr>Слайд 6</vt:lpstr>
      <vt:lpstr>Слайд 7</vt:lpstr>
      <vt:lpstr>Заливка фігури</vt:lpstr>
      <vt:lpstr>Контур фігури</vt:lpstr>
      <vt:lpstr>Зміна контура</vt:lpstr>
      <vt:lpstr>Зміна параметрів, не пов'язаних з кольором</vt:lpstr>
      <vt:lpstr>Ефект тіні, об'єму  </vt:lpstr>
      <vt:lpstr>Форматування автофігури Стрілка</vt:lpstr>
      <vt:lpstr>Настроювання параметрів фігур</vt:lpstr>
      <vt:lpstr>Додавання тексту до фігур</vt:lpstr>
      <vt:lpstr>Висновки</vt:lpstr>
    </vt:vector>
  </TitlesOfParts>
  <Company>scool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Інформатика 9клас </dc:title>
  <dc:creator>uzer4</dc:creator>
  <cp:lastModifiedBy>Admin</cp:lastModifiedBy>
  <cp:revision>170</cp:revision>
  <dcterms:created xsi:type="dcterms:W3CDTF">2010-03-12T08:16:05Z</dcterms:created>
  <dcterms:modified xsi:type="dcterms:W3CDTF">2013-01-12T12:20:42Z</dcterms:modified>
</cp:coreProperties>
</file>