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72" r:id="rId6"/>
    <p:sldId id="270" r:id="rId7"/>
    <p:sldId id="271" r:id="rId8"/>
    <p:sldId id="261" r:id="rId9"/>
    <p:sldId id="275" r:id="rId10"/>
    <p:sldId id="262" r:id="rId11"/>
    <p:sldId id="263" r:id="rId12"/>
    <p:sldId id="276" r:id="rId13"/>
    <p:sldId id="277" r:id="rId14"/>
    <p:sldId id="264" r:id="rId15"/>
    <p:sldId id="265" r:id="rId16"/>
    <p:sldId id="279" r:id="rId17"/>
    <p:sldId id="280" r:id="rId18"/>
    <p:sldId id="281" r:id="rId19"/>
    <p:sldId id="282" r:id="rId20"/>
    <p:sldId id="273" r:id="rId21"/>
    <p:sldId id="274" r:id="rId22"/>
    <p:sldId id="278" r:id="rId23"/>
    <p:sldId id="267" r:id="rId24"/>
    <p:sldId id="283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box"/>
        <c:axId val="91918720"/>
        <c:axId val="91920256"/>
        <c:axId val="0"/>
      </c:bar3DChart>
      <c:catAx>
        <c:axId val="91918720"/>
        <c:scaling>
          <c:orientation val="minMax"/>
        </c:scaling>
        <c:delete val="1"/>
        <c:axPos val="b"/>
        <c:tickLblPos val="nextTo"/>
        <c:crossAx val="91920256"/>
        <c:crosses val="autoZero"/>
        <c:auto val="1"/>
        <c:lblAlgn val="ctr"/>
        <c:lblOffset val="100"/>
      </c:catAx>
      <c:valAx>
        <c:axId val="91920256"/>
        <c:scaling>
          <c:orientation val="minMax"/>
        </c:scaling>
        <c:axPos val="l"/>
        <c:majorGridlines/>
        <c:numFmt formatCode="General" sourceLinked="1"/>
        <c:tickLblPos val="nextTo"/>
        <c:crossAx val="919187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76BD7-7BA8-407F-9518-02A10D11887D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787B2E3-2D3B-4527-B3C5-8E787DC9BB3C}">
      <dgm:prSet phldrT="[Текст]" phldr="1"/>
      <dgm:spPr/>
      <dgm:t>
        <a:bodyPr/>
        <a:lstStyle/>
        <a:p>
          <a:endParaRPr lang="ru-RU"/>
        </a:p>
      </dgm:t>
    </dgm:pt>
    <dgm:pt modelId="{A53A94A9-807C-4A49-9553-D5EC55A1B7CF}" type="parTrans" cxnId="{5C81BEFA-7F77-44F0-96FB-5BAEE23DFCE4}">
      <dgm:prSet/>
      <dgm:spPr/>
      <dgm:t>
        <a:bodyPr/>
        <a:lstStyle/>
        <a:p>
          <a:endParaRPr lang="ru-RU"/>
        </a:p>
      </dgm:t>
    </dgm:pt>
    <dgm:pt modelId="{B1E7BEA1-CB6B-4FC7-AD4F-A9A31261939A}" type="sibTrans" cxnId="{5C81BEFA-7F77-44F0-96FB-5BAEE23DFCE4}">
      <dgm:prSet/>
      <dgm:spPr/>
      <dgm:t>
        <a:bodyPr/>
        <a:lstStyle/>
        <a:p>
          <a:endParaRPr lang="ru-RU"/>
        </a:p>
      </dgm:t>
    </dgm:pt>
    <dgm:pt modelId="{E8468652-CC30-4B51-8288-EAF54163ECDF}">
      <dgm:prSet phldrT="[Текст]" phldr="1"/>
      <dgm:spPr/>
      <dgm:t>
        <a:bodyPr/>
        <a:lstStyle/>
        <a:p>
          <a:endParaRPr lang="ru-RU"/>
        </a:p>
      </dgm:t>
    </dgm:pt>
    <dgm:pt modelId="{54E2A38E-A67F-4309-943B-7C106CAF86CF}" type="parTrans" cxnId="{09019D25-834C-47CA-83E9-E415A7E319AF}">
      <dgm:prSet/>
      <dgm:spPr/>
      <dgm:t>
        <a:bodyPr/>
        <a:lstStyle/>
        <a:p>
          <a:endParaRPr lang="ru-RU"/>
        </a:p>
      </dgm:t>
    </dgm:pt>
    <dgm:pt modelId="{AB0BA91C-F826-4D38-AC31-68198AADE2E8}" type="sibTrans" cxnId="{09019D25-834C-47CA-83E9-E415A7E319AF}">
      <dgm:prSet/>
      <dgm:spPr/>
      <dgm:t>
        <a:bodyPr/>
        <a:lstStyle/>
        <a:p>
          <a:endParaRPr lang="ru-RU"/>
        </a:p>
      </dgm:t>
    </dgm:pt>
    <dgm:pt modelId="{237DE013-81A7-4494-9878-278D4FFC5097}">
      <dgm:prSet phldrT="[Текст]" phldr="1"/>
      <dgm:spPr/>
      <dgm:t>
        <a:bodyPr/>
        <a:lstStyle/>
        <a:p>
          <a:endParaRPr lang="ru-RU" dirty="0"/>
        </a:p>
      </dgm:t>
    </dgm:pt>
    <dgm:pt modelId="{AE0768C2-64E5-4BED-B4FE-BC42CC677649}" type="parTrans" cxnId="{667921C2-4ABF-40F1-AC6A-64BE5CC77E4B}">
      <dgm:prSet/>
      <dgm:spPr/>
      <dgm:t>
        <a:bodyPr/>
        <a:lstStyle/>
        <a:p>
          <a:endParaRPr lang="ru-RU"/>
        </a:p>
      </dgm:t>
    </dgm:pt>
    <dgm:pt modelId="{4216829E-8989-42E8-A0C3-9F428D24954F}" type="sibTrans" cxnId="{667921C2-4ABF-40F1-AC6A-64BE5CC77E4B}">
      <dgm:prSet/>
      <dgm:spPr/>
      <dgm:t>
        <a:bodyPr/>
        <a:lstStyle/>
        <a:p>
          <a:endParaRPr lang="ru-RU"/>
        </a:p>
      </dgm:t>
    </dgm:pt>
    <dgm:pt modelId="{3777818D-DC31-436A-9541-63DF61BCA75D}">
      <dgm:prSet phldrT="[Текст]" phldr="1"/>
      <dgm:spPr/>
      <dgm:t>
        <a:bodyPr/>
        <a:lstStyle/>
        <a:p>
          <a:endParaRPr lang="ru-RU"/>
        </a:p>
      </dgm:t>
    </dgm:pt>
    <dgm:pt modelId="{E775FE55-F397-440D-8163-7FCAB33D2FDF}" type="parTrans" cxnId="{88B39194-2385-41AE-B0F0-A4446ED5A87D}">
      <dgm:prSet/>
      <dgm:spPr/>
      <dgm:t>
        <a:bodyPr/>
        <a:lstStyle/>
        <a:p>
          <a:endParaRPr lang="ru-RU"/>
        </a:p>
      </dgm:t>
    </dgm:pt>
    <dgm:pt modelId="{A7C9C591-EABC-457A-B992-56D4E1C5EB00}" type="sibTrans" cxnId="{88B39194-2385-41AE-B0F0-A4446ED5A87D}">
      <dgm:prSet/>
      <dgm:spPr/>
      <dgm:t>
        <a:bodyPr/>
        <a:lstStyle/>
        <a:p>
          <a:endParaRPr lang="ru-RU"/>
        </a:p>
      </dgm:t>
    </dgm:pt>
    <dgm:pt modelId="{2D2F1887-2B5E-4F7C-B281-214F0CEEAAA6}" type="pres">
      <dgm:prSet presAssocID="{04176BD7-7BA8-407F-9518-02A10D1188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59C28-F7E3-459F-AAE1-13E7094F1ECB}" type="pres">
      <dgm:prSet presAssocID="{04176BD7-7BA8-407F-9518-02A10D11887D}" presName="comp1" presStyleCnt="0"/>
      <dgm:spPr/>
    </dgm:pt>
    <dgm:pt modelId="{284BFF0B-6082-42FB-9D7D-05C30A217DC2}" type="pres">
      <dgm:prSet presAssocID="{04176BD7-7BA8-407F-9518-02A10D11887D}" presName="circle1" presStyleLbl="node1" presStyleIdx="0" presStyleCnt="4"/>
      <dgm:spPr/>
      <dgm:t>
        <a:bodyPr/>
        <a:lstStyle/>
        <a:p>
          <a:endParaRPr lang="ru-RU"/>
        </a:p>
      </dgm:t>
    </dgm:pt>
    <dgm:pt modelId="{21928E5D-ECDC-45CE-948E-D8139D66A0D4}" type="pres">
      <dgm:prSet presAssocID="{04176BD7-7BA8-407F-9518-02A10D11887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9B0A-6185-463C-B51B-7B9DD56DFCBA}" type="pres">
      <dgm:prSet presAssocID="{04176BD7-7BA8-407F-9518-02A10D11887D}" presName="comp2" presStyleCnt="0"/>
      <dgm:spPr/>
    </dgm:pt>
    <dgm:pt modelId="{15E96B5F-3903-4A49-806D-0F6CC23F6297}" type="pres">
      <dgm:prSet presAssocID="{04176BD7-7BA8-407F-9518-02A10D11887D}" presName="circle2" presStyleLbl="node1" presStyleIdx="1" presStyleCnt="4"/>
      <dgm:spPr/>
      <dgm:t>
        <a:bodyPr/>
        <a:lstStyle/>
        <a:p>
          <a:endParaRPr lang="ru-RU"/>
        </a:p>
      </dgm:t>
    </dgm:pt>
    <dgm:pt modelId="{F646565E-6002-4664-BD1D-4DC987A1FA15}" type="pres">
      <dgm:prSet presAssocID="{04176BD7-7BA8-407F-9518-02A10D11887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7543-F435-4CE5-A596-38ADCB6D6CBC}" type="pres">
      <dgm:prSet presAssocID="{04176BD7-7BA8-407F-9518-02A10D11887D}" presName="comp3" presStyleCnt="0"/>
      <dgm:spPr/>
    </dgm:pt>
    <dgm:pt modelId="{8E9E0270-01F1-479D-8B4F-4A1D671CF7D7}" type="pres">
      <dgm:prSet presAssocID="{04176BD7-7BA8-407F-9518-02A10D11887D}" presName="circle3" presStyleLbl="node1" presStyleIdx="2" presStyleCnt="4"/>
      <dgm:spPr/>
      <dgm:t>
        <a:bodyPr/>
        <a:lstStyle/>
        <a:p>
          <a:endParaRPr lang="ru-RU"/>
        </a:p>
      </dgm:t>
    </dgm:pt>
    <dgm:pt modelId="{F2EC0167-74A6-407E-A0D6-C67513DA9C62}" type="pres">
      <dgm:prSet presAssocID="{04176BD7-7BA8-407F-9518-02A10D11887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90B78-DBE4-4B3C-8280-65937C7C7083}" type="pres">
      <dgm:prSet presAssocID="{04176BD7-7BA8-407F-9518-02A10D11887D}" presName="comp4" presStyleCnt="0"/>
      <dgm:spPr/>
    </dgm:pt>
    <dgm:pt modelId="{76B348B7-3D12-4393-A20F-8D60BCA74243}" type="pres">
      <dgm:prSet presAssocID="{04176BD7-7BA8-407F-9518-02A10D11887D}" presName="circle4" presStyleLbl="node1" presStyleIdx="3" presStyleCnt="4"/>
      <dgm:spPr/>
      <dgm:t>
        <a:bodyPr/>
        <a:lstStyle/>
        <a:p>
          <a:endParaRPr lang="ru-RU"/>
        </a:p>
      </dgm:t>
    </dgm:pt>
    <dgm:pt modelId="{3E44E1ED-D144-46B9-A52F-CAA07B513010}" type="pres">
      <dgm:prSet presAssocID="{04176BD7-7BA8-407F-9518-02A10D11887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19D25-834C-47CA-83E9-E415A7E319AF}" srcId="{04176BD7-7BA8-407F-9518-02A10D11887D}" destId="{E8468652-CC30-4B51-8288-EAF54163ECDF}" srcOrd="1" destOrd="0" parTransId="{54E2A38E-A67F-4309-943B-7C106CAF86CF}" sibTransId="{AB0BA91C-F826-4D38-AC31-68198AADE2E8}"/>
    <dgm:cxn modelId="{88B39194-2385-41AE-B0F0-A4446ED5A87D}" srcId="{04176BD7-7BA8-407F-9518-02A10D11887D}" destId="{3777818D-DC31-436A-9541-63DF61BCA75D}" srcOrd="3" destOrd="0" parTransId="{E775FE55-F397-440D-8163-7FCAB33D2FDF}" sibTransId="{A7C9C591-EABC-457A-B992-56D4E1C5EB00}"/>
    <dgm:cxn modelId="{58EF9AA5-17EA-424C-9A68-914F82429B0A}" type="presOf" srcId="{3777818D-DC31-436A-9541-63DF61BCA75D}" destId="{76B348B7-3D12-4393-A20F-8D60BCA74243}" srcOrd="0" destOrd="0" presId="urn:microsoft.com/office/officeart/2005/8/layout/venn2"/>
    <dgm:cxn modelId="{5C81BEFA-7F77-44F0-96FB-5BAEE23DFCE4}" srcId="{04176BD7-7BA8-407F-9518-02A10D11887D}" destId="{2787B2E3-2D3B-4527-B3C5-8E787DC9BB3C}" srcOrd="0" destOrd="0" parTransId="{A53A94A9-807C-4A49-9553-D5EC55A1B7CF}" sibTransId="{B1E7BEA1-CB6B-4FC7-AD4F-A9A31261939A}"/>
    <dgm:cxn modelId="{A46E2AD2-A444-4A57-9EE5-EB376CE7963A}" type="presOf" srcId="{237DE013-81A7-4494-9878-278D4FFC5097}" destId="{F2EC0167-74A6-407E-A0D6-C67513DA9C62}" srcOrd="1" destOrd="0" presId="urn:microsoft.com/office/officeart/2005/8/layout/venn2"/>
    <dgm:cxn modelId="{D3F64DBD-D2C6-4F62-B0CD-D4B7BD9886BD}" type="presOf" srcId="{2787B2E3-2D3B-4527-B3C5-8E787DC9BB3C}" destId="{21928E5D-ECDC-45CE-948E-D8139D66A0D4}" srcOrd="1" destOrd="0" presId="urn:microsoft.com/office/officeart/2005/8/layout/venn2"/>
    <dgm:cxn modelId="{CC09CE08-4327-4FEF-A78B-2BF0442A1326}" type="presOf" srcId="{2787B2E3-2D3B-4527-B3C5-8E787DC9BB3C}" destId="{284BFF0B-6082-42FB-9D7D-05C30A217DC2}" srcOrd="0" destOrd="0" presId="urn:microsoft.com/office/officeart/2005/8/layout/venn2"/>
    <dgm:cxn modelId="{4F7481C0-F283-4EC8-A91C-1EA530017E66}" type="presOf" srcId="{E8468652-CC30-4B51-8288-EAF54163ECDF}" destId="{15E96B5F-3903-4A49-806D-0F6CC23F6297}" srcOrd="0" destOrd="0" presId="urn:microsoft.com/office/officeart/2005/8/layout/venn2"/>
    <dgm:cxn modelId="{71320B70-A90B-449D-AF8B-7D5C9EAE6608}" type="presOf" srcId="{3777818D-DC31-436A-9541-63DF61BCA75D}" destId="{3E44E1ED-D144-46B9-A52F-CAA07B513010}" srcOrd="1" destOrd="0" presId="urn:microsoft.com/office/officeart/2005/8/layout/venn2"/>
    <dgm:cxn modelId="{18E1D033-3FB5-4F7E-876D-81CEFB082287}" type="presOf" srcId="{04176BD7-7BA8-407F-9518-02A10D11887D}" destId="{2D2F1887-2B5E-4F7C-B281-214F0CEEAAA6}" srcOrd="0" destOrd="0" presId="urn:microsoft.com/office/officeart/2005/8/layout/venn2"/>
    <dgm:cxn modelId="{1A87CD80-7489-4482-B834-9EF5AF9F9CF1}" type="presOf" srcId="{237DE013-81A7-4494-9878-278D4FFC5097}" destId="{8E9E0270-01F1-479D-8B4F-4A1D671CF7D7}" srcOrd="0" destOrd="0" presId="urn:microsoft.com/office/officeart/2005/8/layout/venn2"/>
    <dgm:cxn modelId="{4E0805EE-7314-4890-B27E-E121378EB744}" type="presOf" srcId="{E8468652-CC30-4B51-8288-EAF54163ECDF}" destId="{F646565E-6002-4664-BD1D-4DC987A1FA15}" srcOrd="1" destOrd="0" presId="urn:microsoft.com/office/officeart/2005/8/layout/venn2"/>
    <dgm:cxn modelId="{667921C2-4ABF-40F1-AC6A-64BE5CC77E4B}" srcId="{04176BD7-7BA8-407F-9518-02A10D11887D}" destId="{237DE013-81A7-4494-9878-278D4FFC5097}" srcOrd="2" destOrd="0" parTransId="{AE0768C2-64E5-4BED-B4FE-BC42CC677649}" sibTransId="{4216829E-8989-42E8-A0C3-9F428D24954F}"/>
    <dgm:cxn modelId="{C3E747A2-7773-4F88-A971-9A7515F0F3F4}" type="presParOf" srcId="{2D2F1887-2B5E-4F7C-B281-214F0CEEAAA6}" destId="{64159C28-F7E3-459F-AAE1-13E7094F1ECB}" srcOrd="0" destOrd="0" presId="urn:microsoft.com/office/officeart/2005/8/layout/venn2"/>
    <dgm:cxn modelId="{A28321E7-54B0-4139-86AF-4AB2F70FF1C4}" type="presParOf" srcId="{64159C28-F7E3-459F-AAE1-13E7094F1ECB}" destId="{284BFF0B-6082-42FB-9D7D-05C30A217DC2}" srcOrd="0" destOrd="0" presId="urn:microsoft.com/office/officeart/2005/8/layout/venn2"/>
    <dgm:cxn modelId="{52B452F1-CE95-437C-AB93-40BFA8B624F3}" type="presParOf" srcId="{64159C28-F7E3-459F-AAE1-13E7094F1ECB}" destId="{21928E5D-ECDC-45CE-948E-D8139D66A0D4}" srcOrd="1" destOrd="0" presId="urn:microsoft.com/office/officeart/2005/8/layout/venn2"/>
    <dgm:cxn modelId="{AEDB689C-108A-4B44-9442-F575595E922A}" type="presParOf" srcId="{2D2F1887-2B5E-4F7C-B281-214F0CEEAAA6}" destId="{82B49B0A-6185-463C-B51B-7B9DD56DFCBA}" srcOrd="1" destOrd="0" presId="urn:microsoft.com/office/officeart/2005/8/layout/venn2"/>
    <dgm:cxn modelId="{8EA6B35C-B837-4D39-A4CD-2AE78E1DFB7D}" type="presParOf" srcId="{82B49B0A-6185-463C-B51B-7B9DD56DFCBA}" destId="{15E96B5F-3903-4A49-806D-0F6CC23F6297}" srcOrd="0" destOrd="0" presId="urn:microsoft.com/office/officeart/2005/8/layout/venn2"/>
    <dgm:cxn modelId="{10426D46-CDBE-4AB6-94A6-F8403E74583A}" type="presParOf" srcId="{82B49B0A-6185-463C-B51B-7B9DD56DFCBA}" destId="{F646565E-6002-4664-BD1D-4DC987A1FA15}" srcOrd="1" destOrd="0" presId="urn:microsoft.com/office/officeart/2005/8/layout/venn2"/>
    <dgm:cxn modelId="{5722E0E2-92C1-4ECC-AFEC-BC3E72879014}" type="presParOf" srcId="{2D2F1887-2B5E-4F7C-B281-214F0CEEAAA6}" destId="{91EA7543-F435-4CE5-A596-38ADCB6D6CBC}" srcOrd="2" destOrd="0" presId="urn:microsoft.com/office/officeart/2005/8/layout/venn2"/>
    <dgm:cxn modelId="{01D44ADC-6A52-49E7-90D2-583B8CCD1348}" type="presParOf" srcId="{91EA7543-F435-4CE5-A596-38ADCB6D6CBC}" destId="{8E9E0270-01F1-479D-8B4F-4A1D671CF7D7}" srcOrd="0" destOrd="0" presId="urn:microsoft.com/office/officeart/2005/8/layout/venn2"/>
    <dgm:cxn modelId="{7FA18372-DF87-42C8-B7DD-C68AF4C55B45}" type="presParOf" srcId="{91EA7543-F435-4CE5-A596-38ADCB6D6CBC}" destId="{F2EC0167-74A6-407E-A0D6-C67513DA9C62}" srcOrd="1" destOrd="0" presId="urn:microsoft.com/office/officeart/2005/8/layout/venn2"/>
    <dgm:cxn modelId="{87A8DB02-71C3-4752-B171-26AC5215283B}" type="presParOf" srcId="{2D2F1887-2B5E-4F7C-B281-214F0CEEAAA6}" destId="{CD690B78-DBE4-4B3C-8280-65937C7C7083}" srcOrd="3" destOrd="0" presId="urn:microsoft.com/office/officeart/2005/8/layout/venn2"/>
    <dgm:cxn modelId="{7A928605-55F2-408A-9659-C0BD9A59A7E9}" type="presParOf" srcId="{CD690B78-DBE4-4B3C-8280-65937C7C7083}" destId="{76B348B7-3D12-4393-A20F-8D60BCA74243}" srcOrd="0" destOrd="0" presId="urn:microsoft.com/office/officeart/2005/8/layout/venn2"/>
    <dgm:cxn modelId="{8937E107-ED49-4017-B526-150A0A8F3B57}" type="presParOf" srcId="{CD690B78-DBE4-4B3C-8280-65937C7C7083}" destId="{3E44E1ED-D144-46B9-A52F-CAA07B513010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568FD-589C-4E4D-A92F-AD34B4631614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A223F43-7043-4C44-969E-59EAFF769206}">
      <dgm:prSet phldrT="[Текст]"/>
      <dgm:spPr/>
      <dgm:t>
        <a:bodyPr/>
        <a:lstStyle/>
        <a:p>
          <a:r>
            <a:rPr lang="uk-UA" dirty="0" smtClean="0"/>
            <a:t>Тип об'єкта </a:t>
          </a:r>
          <a:endParaRPr lang="ru-RU" dirty="0"/>
        </a:p>
      </dgm:t>
    </dgm:pt>
    <dgm:pt modelId="{5F4A50B7-6401-4803-BE58-42D2B5B0D03B}" type="parTrans" cxnId="{ADF17903-32C9-4254-AC65-FEDA59612493}">
      <dgm:prSet/>
      <dgm:spPr/>
      <dgm:t>
        <a:bodyPr/>
        <a:lstStyle/>
        <a:p>
          <a:endParaRPr lang="ru-RU"/>
        </a:p>
      </dgm:t>
    </dgm:pt>
    <dgm:pt modelId="{5400BC08-7BB2-4A27-B3BA-C87E24731D8A}" type="sibTrans" cxnId="{ADF17903-32C9-4254-AC65-FEDA59612493}">
      <dgm:prSet/>
      <dgm:spPr/>
      <dgm:t>
        <a:bodyPr/>
        <a:lstStyle/>
        <a:p>
          <a:endParaRPr lang="ru-RU"/>
        </a:p>
      </dgm:t>
    </dgm:pt>
    <dgm:pt modelId="{2158E75E-941F-4093-8815-749BE7763790}">
      <dgm:prSet phldrT="[Текст]"/>
      <dgm:spPr/>
      <dgm:t>
        <a:bodyPr/>
        <a:lstStyle/>
        <a:p>
          <a:r>
            <a:rPr lang="uk-UA" dirty="0" smtClean="0"/>
            <a:t>Коло, крива, прямокутник</a:t>
          </a:r>
          <a:endParaRPr lang="ru-RU" dirty="0"/>
        </a:p>
      </dgm:t>
    </dgm:pt>
    <dgm:pt modelId="{6E13C866-2CEE-4B02-AE2D-581CE0C62D38}" type="parTrans" cxnId="{C586A8D3-4EA9-49FE-915C-5CA96E8EDABB}">
      <dgm:prSet/>
      <dgm:spPr/>
      <dgm:t>
        <a:bodyPr/>
        <a:lstStyle/>
        <a:p>
          <a:endParaRPr lang="ru-RU"/>
        </a:p>
      </dgm:t>
    </dgm:pt>
    <dgm:pt modelId="{2A74B8AB-F125-4867-97A6-B1ADB4869836}" type="sibTrans" cxnId="{C586A8D3-4EA9-49FE-915C-5CA96E8EDABB}">
      <dgm:prSet/>
      <dgm:spPr/>
      <dgm:t>
        <a:bodyPr/>
        <a:lstStyle/>
        <a:p>
          <a:endParaRPr lang="ru-RU"/>
        </a:p>
      </dgm:t>
    </dgm:pt>
    <dgm:pt modelId="{3C3EC710-33E2-45BF-B7EF-5F162A4F591D}">
      <dgm:prSet phldrT="[Текст]"/>
      <dgm:spPr/>
      <dgm:t>
        <a:bodyPr/>
        <a:lstStyle/>
        <a:p>
          <a:r>
            <a:rPr lang="uk-UA" dirty="0" smtClean="0"/>
            <a:t>Параметри, що визначають розміри об'єкта і його розташування на площині або у просторі</a:t>
          </a:r>
          <a:endParaRPr lang="ru-RU" dirty="0"/>
        </a:p>
      </dgm:t>
    </dgm:pt>
    <dgm:pt modelId="{1393864A-7BFC-4002-8A7C-C566C0B8D90E}" type="parTrans" cxnId="{E38DF758-C8AD-4616-AC8B-8FA4E5D98890}">
      <dgm:prSet/>
      <dgm:spPr/>
      <dgm:t>
        <a:bodyPr/>
        <a:lstStyle/>
        <a:p>
          <a:endParaRPr lang="ru-RU"/>
        </a:p>
      </dgm:t>
    </dgm:pt>
    <dgm:pt modelId="{88A8EBD4-0666-42DB-B3E3-FBF9E9BA5627}" type="sibTrans" cxnId="{E38DF758-C8AD-4616-AC8B-8FA4E5D98890}">
      <dgm:prSet/>
      <dgm:spPr/>
      <dgm:t>
        <a:bodyPr/>
        <a:lstStyle/>
        <a:p>
          <a:endParaRPr lang="ru-RU"/>
        </a:p>
      </dgm:t>
    </dgm:pt>
    <dgm:pt modelId="{1800DE99-D1B3-42F6-A92E-DD18D17B56F0}">
      <dgm:prSet phldrT="[Текст]"/>
      <dgm:spPr/>
      <dgm:t>
        <a:bodyPr/>
        <a:lstStyle/>
        <a:p>
          <a:r>
            <a:rPr lang="uk-UA" dirty="0" smtClean="0"/>
            <a:t>Тип, колір і товщина ліній контура об'єкта</a:t>
          </a:r>
          <a:endParaRPr lang="ru-RU" dirty="0"/>
        </a:p>
      </dgm:t>
    </dgm:pt>
    <dgm:pt modelId="{2764FDF3-37C0-4B08-B32E-75A97A865D91}" type="parTrans" cxnId="{48BBF290-837C-4C1E-A5E9-5C11AC80A8DF}">
      <dgm:prSet/>
      <dgm:spPr/>
      <dgm:t>
        <a:bodyPr/>
        <a:lstStyle/>
        <a:p>
          <a:endParaRPr lang="ru-RU"/>
        </a:p>
      </dgm:t>
    </dgm:pt>
    <dgm:pt modelId="{35A2FC06-A5B0-46C6-8E40-96131637DA03}" type="sibTrans" cxnId="{48BBF290-837C-4C1E-A5E9-5C11AC80A8DF}">
      <dgm:prSet/>
      <dgm:spPr/>
      <dgm:t>
        <a:bodyPr/>
        <a:lstStyle/>
        <a:p>
          <a:endParaRPr lang="ru-RU"/>
        </a:p>
      </dgm:t>
    </dgm:pt>
    <dgm:pt modelId="{2697FD4D-EEE7-43AB-A59A-FEEF143FED22}">
      <dgm:prSet phldrT="[Текст]"/>
      <dgm:spPr/>
      <dgm:t>
        <a:bodyPr/>
        <a:lstStyle/>
        <a:p>
          <a:r>
            <a:rPr lang="uk-UA" dirty="0" smtClean="0"/>
            <a:t>Наприклад суцільна лінія синього кольору товщиною 1 мм</a:t>
          </a:r>
          <a:endParaRPr lang="ru-RU" dirty="0"/>
        </a:p>
      </dgm:t>
    </dgm:pt>
    <dgm:pt modelId="{E23010B1-AC6B-4E83-A688-9CDDD508477A}" type="parTrans" cxnId="{4B93C633-F214-42BF-8C24-EBF933B88B7A}">
      <dgm:prSet/>
      <dgm:spPr/>
      <dgm:t>
        <a:bodyPr/>
        <a:lstStyle/>
        <a:p>
          <a:endParaRPr lang="ru-RU"/>
        </a:p>
      </dgm:t>
    </dgm:pt>
    <dgm:pt modelId="{618F100F-CCEE-42B6-94AD-8D18AF686FD9}" type="sibTrans" cxnId="{4B93C633-F214-42BF-8C24-EBF933B88B7A}">
      <dgm:prSet/>
      <dgm:spPr/>
      <dgm:t>
        <a:bodyPr/>
        <a:lstStyle/>
        <a:p>
          <a:endParaRPr lang="ru-RU"/>
        </a:p>
      </dgm:t>
    </dgm:pt>
    <dgm:pt modelId="{0391F389-4F7A-4066-AC78-E8AB57AA0905}">
      <dgm:prSet phldrT="[Текст]"/>
      <dgm:spPr/>
      <dgm:t>
        <a:bodyPr/>
        <a:lstStyle/>
        <a:p>
          <a:r>
            <a:rPr lang="uk-UA" dirty="0" smtClean="0"/>
            <a:t>Стиль і колір заливки внутрішньої області об'єкта </a:t>
          </a:r>
          <a:endParaRPr lang="ru-RU" dirty="0"/>
        </a:p>
      </dgm:t>
    </dgm:pt>
    <dgm:pt modelId="{865048D8-83AD-4C35-B583-176EBD7DCE5B}" type="parTrans" cxnId="{1053A2FF-CB07-4EEF-B283-6EAC9DFDAEF4}">
      <dgm:prSet/>
      <dgm:spPr/>
      <dgm:t>
        <a:bodyPr/>
        <a:lstStyle/>
        <a:p>
          <a:endParaRPr lang="ru-RU"/>
        </a:p>
      </dgm:t>
    </dgm:pt>
    <dgm:pt modelId="{FD7A41F8-4F40-4478-815F-3E334390141D}" type="sibTrans" cxnId="{1053A2FF-CB07-4EEF-B283-6EAC9DFDAEF4}">
      <dgm:prSet/>
      <dgm:spPr/>
      <dgm:t>
        <a:bodyPr/>
        <a:lstStyle/>
        <a:p>
          <a:endParaRPr lang="ru-RU"/>
        </a:p>
      </dgm:t>
    </dgm:pt>
    <dgm:pt modelId="{5948B807-D84C-4BE4-80D0-21E3B2F3E346}">
      <dgm:prSet phldrT="[Текст]"/>
      <dgm:spPr/>
      <dgm:t>
        <a:bodyPr/>
        <a:lstStyle/>
        <a:p>
          <a:r>
            <a:rPr lang="uk-UA" dirty="0" smtClean="0"/>
            <a:t>Наприклад, суцільна заливка червоного кольору</a:t>
          </a:r>
          <a:endParaRPr lang="ru-RU" dirty="0"/>
        </a:p>
      </dgm:t>
    </dgm:pt>
    <dgm:pt modelId="{9CFB45CA-CA5E-426E-930D-57E2E2677FAF}" type="parTrans" cxnId="{60B356E6-E599-484A-A15C-C14969BD69B2}">
      <dgm:prSet/>
      <dgm:spPr/>
      <dgm:t>
        <a:bodyPr/>
        <a:lstStyle/>
        <a:p>
          <a:endParaRPr lang="ru-RU"/>
        </a:p>
      </dgm:t>
    </dgm:pt>
    <dgm:pt modelId="{4BA4A9EF-334F-4F32-8B6E-BD3D3485C059}" type="sibTrans" cxnId="{60B356E6-E599-484A-A15C-C14969BD69B2}">
      <dgm:prSet/>
      <dgm:spPr/>
      <dgm:t>
        <a:bodyPr/>
        <a:lstStyle/>
        <a:p>
          <a:endParaRPr lang="ru-RU"/>
        </a:p>
      </dgm:t>
    </dgm:pt>
    <dgm:pt modelId="{41E140B5-D71F-4B15-B825-0BF2A17BAC15}" type="pres">
      <dgm:prSet presAssocID="{EFD568FD-589C-4E4D-A92F-AD34B46316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169AA-96C8-4341-BB9B-8EAC5AF35688}" type="pres">
      <dgm:prSet presAssocID="{3A223F43-7043-4C44-969E-59EAFF769206}" presName="comp" presStyleCnt="0"/>
      <dgm:spPr/>
    </dgm:pt>
    <dgm:pt modelId="{25E4F8F7-5996-41B4-A790-81AB73CEB86A}" type="pres">
      <dgm:prSet presAssocID="{3A223F43-7043-4C44-969E-59EAFF769206}" presName="box" presStyleLbl="node1" presStyleIdx="0" presStyleCnt="4"/>
      <dgm:spPr/>
      <dgm:t>
        <a:bodyPr/>
        <a:lstStyle/>
        <a:p>
          <a:endParaRPr lang="ru-RU"/>
        </a:p>
      </dgm:t>
    </dgm:pt>
    <dgm:pt modelId="{3E8C6D89-A09C-42DE-9E42-38B5F5B2DF54}" type="pres">
      <dgm:prSet presAssocID="{3A223F43-7043-4C44-969E-59EAFF76920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842431-452E-439E-98CC-223D19E00B3F}" type="pres">
      <dgm:prSet presAssocID="{3A223F43-7043-4C44-969E-59EAFF76920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00997-BFFD-4996-88A4-A3F6259B53A1}" type="pres">
      <dgm:prSet presAssocID="{5400BC08-7BB2-4A27-B3BA-C87E24731D8A}" presName="spacer" presStyleCnt="0"/>
      <dgm:spPr/>
    </dgm:pt>
    <dgm:pt modelId="{218E7A38-8B66-4A12-BE3C-4FC35EAABA4F}" type="pres">
      <dgm:prSet presAssocID="{3C3EC710-33E2-45BF-B7EF-5F162A4F591D}" presName="comp" presStyleCnt="0"/>
      <dgm:spPr/>
    </dgm:pt>
    <dgm:pt modelId="{C90D7656-4EA3-4E3D-AE3B-35C154CB45D6}" type="pres">
      <dgm:prSet presAssocID="{3C3EC710-33E2-45BF-B7EF-5F162A4F591D}" presName="box" presStyleLbl="node1" presStyleIdx="1" presStyleCnt="4"/>
      <dgm:spPr/>
      <dgm:t>
        <a:bodyPr/>
        <a:lstStyle/>
        <a:p>
          <a:endParaRPr lang="ru-RU"/>
        </a:p>
      </dgm:t>
    </dgm:pt>
    <dgm:pt modelId="{5C219143-E220-43FC-8D80-402A70D29B94}" type="pres">
      <dgm:prSet presAssocID="{3C3EC710-33E2-45BF-B7EF-5F162A4F591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E6C9B5-84C2-4862-BC6E-EFC8173E9065}" type="pres">
      <dgm:prSet presAssocID="{3C3EC710-33E2-45BF-B7EF-5F162A4F59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B3784-4D8B-461C-9540-FBA3C005E0D5}" type="pres">
      <dgm:prSet presAssocID="{88A8EBD4-0666-42DB-B3E3-FBF9E9BA5627}" presName="spacer" presStyleCnt="0"/>
      <dgm:spPr/>
    </dgm:pt>
    <dgm:pt modelId="{0AECC2F6-BA4D-4107-8AA8-B63E2602B793}" type="pres">
      <dgm:prSet presAssocID="{1800DE99-D1B3-42F6-A92E-DD18D17B56F0}" presName="comp" presStyleCnt="0"/>
      <dgm:spPr/>
    </dgm:pt>
    <dgm:pt modelId="{7C3C2493-5398-48B8-8AE9-FB697650D6EA}" type="pres">
      <dgm:prSet presAssocID="{1800DE99-D1B3-42F6-A92E-DD18D17B56F0}" presName="box" presStyleLbl="node1" presStyleIdx="2" presStyleCnt="4"/>
      <dgm:spPr/>
      <dgm:t>
        <a:bodyPr/>
        <a:lstStyle/>
        <a:p>
          <a:endParaRPr lang="ru-RU"/>
        </a:p>
      </dgm:t>
    </dgm:pt>
    <dgm:pt modelId="{2FC57D8E-F3A9-43CF-AE08-99CEB53D1B4B}" type="pres">
      <dgm:prSet presAssocID="{1800DE99-D1B3-42F6-A92E-DD18D17B56F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CFB00FE-20D1-462B-9AB2-17AC36F88BF0}" type="pres">
      <dgm:prSet presAssocID="{1800DE99-D1B3-42F6-A92E-DD18D17B56F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42519-85AB-4DCD-AB0F-00A07283BF10}" type="pres">
      <dgm:prSet presAssocID="{35A2FC06-A5B0-46C6-8E40-96131637DA03}" presName="spacer" presStyleCnt="0"/>
      <dgm:spPr/>
    </dgm:pt>
    <dgm:pt modelId="{B533EC40-C437-4729-B7CE-7926E0DBED3C}" type="pres">
      <dgm:prSet presAssocID="{0391F389-4F7A-4066-AC78-E8AB57AA0905}" presName="comp" presStyleCnt="0"/>
      <dgm:spPr/>
    </dgm:pt>
    <dgm:pt modelId="{4E6E627E-F758-42D1-840D-ECFAA8440338}" type="pres">
      <dgm:prSet presAssocID="{0391F389-4F7A-4066-AC78-E8AB57AA0905}" presName="box" presStyleLbl="node1" presStyleIdx="3" presStyleCnt="4"/>
      <dgm:spPr/>
      <dgm:t>
        <a:bodyPr/>
        <a:lstStyle/>
        <a:p>
          <a:endParaRPr lang="ru-RU"/>
        </a:p>
      </dgm:t>
    </dgm:pt>
    <dgm:pt modelId="{417F8EBE-82FB-4E48-8834-00681B9CF3FD}" type="pres">
      <dgm:prSet presAssocID="{0391F389-4F7A-4066-AC78-E8AB57AA090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AF305D-127D-41BD-A286-10F2EC2B0702}" type="pres">
      <dgm:prSet presAssocID="{0391F389-4F7A-4066-AC78-E8AB57AA090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92462-DB7E-4CE7-9E19-0CC0C8FEECFA}" type="presOf" srcId="{2697FD4D-EEE7-43AB-A59A-FEEF143FED22}" destId="{7C3C2493-5398-48B8-8AE9-FB697650D6EA}" srcOrd="0" destOrd="1" presId="urn:microsoft.com/office/officeart/2005/8/layout/vList4"/>
    <dgm:cxn modelId="{65EFB971-DEDD-41E3-9591-05705C74737B}" type="presOf" srcId="{1800DE99-D1B3-42F6-A92E-DD18D17B56F0}" destId="{7C3C2493-5398-48B8-8AE9-FB697650D6EA}" srcOrd="0" destOrd="0" presId="urn:microsoft.com/office/officeart/2005/8/layout/vList4"/>
    <dgm:cxn modelId="{1744AAF5-1809-470D-9C87-F1741CB11FFE}" type="presOf" srcId="{3A223F43-7043-4C44-969E-59EAFF769206}" destId="{1C842431-452E-439E-98CC-223D19E00B3F}" srcOrd="1" destOrd="0" presId="urn:microsoft.com/office/officeart/2005/8/layout/vList4"/>
    <dgm:cxn modelId="{1E3614F5-DF0A-45F0-A9ED-C5F2A08DCE79}" type="presOf" srcId="{EFD568FD-589C-4E4D-A92F-AD34B4631614}" destId="{41E140B5-D71F-4B15-B825-0BF2A17BAC15}" srcOrd="0" destOrd="0" presId="urn:microsoft.com/office/officeart/2005/8/layout/vList4"/>
    <dgm:cxn modelId="{E5A7B9E3-B7FE-41DF-8A94-4548901869C5}" type="presOf" srcId="{0391F389-4F7A-4066-AC78-E8AB57AA0905}" destId="{4E6E627E-F758-42D1-840D-ECFAA8440338}" srcOrd="0" destOrd="0" presId="urn:microsoft.com/office/officeart/2005/8/layout/vList4"/>
    <dgm:cxn modelId="{4B93C633-F214-42BF-8C24-EBF933B88B7A}" srcId="{1800DE99-D1B3-42F6-A92E-DD18D17B56F0}" destId="{2697FD4D-EEE7-43AB-A59A-FEEF143FED22}" srcOrd="0" destOrd="0" parTransId="{E23010B1-AC6B-4E83-A688-9CDDD508477A}" sibTransId="{618F100F-CCEE-42B6-94AD-8D18AF686FD9}"/>
    <dgm:cxn modelId="{1053A2FF-CB07-4EEF-B283-6EAC9DFDAEF4}" srcId="{EFD568FD-589C-4E4D-A92F-AD34B4631614}" destId="{0391F389-4F7A-4066-AC78-E8AB57AA0905}" srcOrd="3" destOrd="0" parTransId="{865048D8-83AD-4C35-B583-176EBD7DCE5B}" sibTransId="{FD7A41F8-4F40-4478-815F-3E334390141D}"/>
    <dgm:cxn modelId="{CCD28DAE-5F1D-462C-986D-887F5D8A7985}" type="presOf" srcId="{2158E75E-941F-4093-8815-749BE7763790}" destId="{1C842431-452E-439E-98CC-223D19E00B3F}" srcOrd="1" destOrd="1" presId="urn:microsoft.com/office/officeart/2005/8/layout/vList4"/>
    <dgm:cxn modelId="{DCF62287-55A6-4D6C-A7DC-659BCCB8E24A}" type="presOf" srcId="{3C3EC710-33E2-45BF-B7EF-5F162A4F591D}" destId="{C90D7656-4EA3-4E3D-AE3B-35C154CB45D6}" srcOrd="0" destOrd="0" presId="urn:microsoft.com/office/officeart/2005/8/layout/vList4"/>
    <dgm:cxn modelId="{2D246208-A9E3-4993-9EF5-3CE80781297F}" type="presOf" srcId="{3C3EC710-33E2-45BF-B7EF-5F162A4F591D}" destId="{B6E6C9B5-84C2-4862-BC6E-EFC8173E9065}" srcOrd="1" destOrd="0" presId="urn:microsoft.com/office/officeart/2005/8/layout/vList4"/>
    <dgm:cxn modelId="{C3A09C55-2D3B-422C-B935-5840843C779B}" type="presOf" srcId="{0391F389-4F7A-4066-AC78-E8AB57AA0905}" destId="{D8AF305D-127D-41BD-A286-10F2EC2B0702}" srcOrd="1" destOrd="0" presId="urn:microsoft.com/office/officeart/2005/8/layout/vList4"/>
    <dgm:cxn modelId="{7BC545FE-8497-4669-A2F5-08583F892F07}" type="presOf" srcId="{2697FD4D-EEE7-43AB-A59A-FEEF143FED22}" destId="{7CFB00FE-20D1-462B-9AB2-17AC36F88BF0}" srcOrd="1" destOrd="1" presId="urn:microsoft.com/office/officeart/2005/8/layout/vList4"/>
    <dgm:cxn modelId="{E6216FAF-AFA8-4376-84AE-7BA867831C59}" type="presOf" srcId="{2158E75E-941F-4093-8815-749BE7763790}" destId="{25E4F8F7-5996-41B4-A790-81AB73CEB86A}" srcOrd="0" destOrd="1" presId="urn:microsoft.com/office/officeart/2005/8/layout/vList4"/>
    <dgm:cxn modelId="{9770F70A-F1B9-4CE9-AD51-0926724ACC6F}" type="presOf" srcId="{3A223F43-7043-4C44-969E-59EAFF769206}" destId="{25E4F8F7-5996-41B4-A790-81AB73CEB86A}" srcOrd="0" destOrd="0" presId="urn:microsoft.com/office/officeart/2005/8/layout/vList4"/>
    <dgm:cxn modelId="{60B356E6-E599-484A-A15C-C14969BD69B2}" srcId="{0391F389-4F7A-4066-AC78-E8AB57AA0905}" destId="{5948B807-D84C-4BE4-80D0-21E3B2F3E346}" srcOrd="0" destOrd="0" parTransId="{9CFB45CA-CA5E-426E-930D-57E2E2677FAF}" sibTransId="{4BA4A9EF-334F-4F32-8B6E-BD3D3485C059}"/>
    <dgm:cxn modelId="{48BBF290-837C-4C1E-A5E9-5C11AC80A8DF}" srcId="{EFD568FD-589C-4E4D-A92F-AD34B4631614}" destId="{1800DE99-D1B3-42F6-A92E-DD18D17B56F0}" srcOrd="2" destOrd="0" parTransId="{2764FDF3-37C0-4B08-B32E-75A97A865D91}" sibTransId="{35A2FC06-A5B0-46C6-8E40-96131637DA03}"/>
    <dgm:cxn modelId="{E5CEB338-1C60-411A-8063-710A741E4922}" type="presOf" srcId="{1800DE99-D1B3-42F6-A92E-DD18D17B56F0}" destId="{7CFB00FE-20D1-462B-9AB2-17AC36F88BF0}" srcOrd="1" destOrd="0" presId="urn:microsoft.com/office/officeart/2005/8/layout/vList4"/>
    <dgm:cxn modelId="{C586A8D3-4EA9-49FE-915C-5CA96E8EDABB}" srcId="{3A223F43-7043-4C44-969E-59EAFF769206}" destId="{2158E75E-941F-4093-8815-749BE7763790}" srcOrd="0" destOrd="0" parTransId="{6E13C866-2CEE-4B02-AE2D-581CE0C62D38}" sibTransId="{2A74B8AB-F125-4867-97A6-B1ADB4869836}"/>
    <dgm:cxn modelId="{E38DF758-C8AD-4616-AC8B-8FA4E5D98890}" srcId="{EFD568FD-589C-4E4D-A92F-AD34B4631614}" destId="{3C3EC710-33E2-45BF-B7EF-5F162A4F591D}" srcOrd="1" destOrd="0" parTransId="{1393864A-7BFC-4002-8A7C-C566C0B8D90E}" sibTransId="{88A8EBD4-0666-42DB-B3E3-FBF9E9BA5627}"/>
    <dgm:cxn modelId="{ADF17903-32C9-4254-AC65-FEDA59612493}" srcId="{EFD568FD-589C-4E4D-A92F-AD34B4631614}" destId="{3A223F43-7043-4C44-969E-59EAFF769206}" srcOrd="0" destOrd="0" parTransId="{5F4A50B7-6401-4803-BE58-42D2B5B0D03B}" sibTransId="{5400BC08-7BB2-4A27-B3BA-C87E24731D8A}"/>
    <dgm:cxn modelId="{68A76D11-8012-41F7-9977-641C37A1800A}" type="presOf" srcId="{5948B807-D84C-4BE4-80D0-21E3B2F3E346}" destId="{D8AF305D-127D-41BD-A286-10F2EC2B0702}" srcOrd="1" destOrd="1" presId="urn:microsoft.com/office/officeart/2005/8/layout/vList4"/>
    <dgm:cxn modelId="{ED41405F-1991-4B3D-AE83-EFB9580ECF1F}" type="presOf" srcId="{5948B807-D84C-4BE4-80D0-21E3B2F3E346}" destId="{4E6E627E-F758-42D1-840D-ECFAA8440338}" srcOrd="0" destOrd="1" presId="urn:microsoft.com/office/officeart/2005/8/layout/vList4"/>
    <dgm:cxn modelId="{0A791F61-E4B6-4D87-9691-EFB2A374301F}" type="presParOf" srcId="{41E140B5-D71F-4B15-B825-0BF2A17BAC15}" destId="{672169AA-96C8-4341-BB9B-8EAC5AF35688}" srcOrd="0" destOrd="0" presId="urn:microsoft.com/office/officeart/2005/8/layout/vList4"/>
    <dgm:cxn modelId="{336A9807-E603-4E30-ABF8-8D87A3D52FD0}" type="presParOf" srcId="{672169AA-96C8-4341-BB9B-8EAC5AF35688}" destId="{25E4F8F7-5996-41B4-A790-81AB73CEB86A}" srcOrd="0" destOrd="0" presId="urn:microsoft.com/office/officeart/2005/8/layout/vList4"/>
    <dgm:cxn modelId="{D4A1BE07-6C9F-4B80-8569-B2290374F1D4}" type="presParOf" srcId="{672169AA-96C8-4341-BB9B-8EAC5AF35688}" destId="{3E8C6D89-A09C-42DE-9E42-38B5F5B2DF54}" srcOrd="1" destOrd="0" presId="urn:microsoft.com/office/officeart/2005/8/layout/vList4"/>
    <dgm:cxn modelId="{9D298EB3-E1F6-47A7-9247-E6C32D532B24}" type="presParOf" srcId="{672169AA-96C8-4341-BB9B-8EAC5AF35688}" destId="{1C842431-452E-439E-98CC-223D19E00B3F}" srcOrd="2" destOrd="0" presId="urn:microsoft.com/office/officeart/2005/8/layout/vList4"/>
    <dgm:cxn modelId="{775B84C9-FB74-4A1E-BBDE-BCB7A1E0C8DA}" type="presParOf" srcId="{41E140B5-D71F-4B15-B825-0BF2A17BAC15}" destId="{12600997-BFFD-4996-88A4-A3F6259B53A1}" srcOrd="1" destOrd="0" presId="urn:microsoft.com/office/officeart/2005/8/layout/vList4"/>
    <dgm:cxn modelId="{A813DFB0-262A-4369-BA3D-01AFBEFB562F}" type="presParOf" srcId="{41E140B5-D71F-4B15-B825-0BF2A17BAC15}" destId="{218E7A38-8B66-4A12-BE3C-4FC35EAABA4F}" srcOrd="2" destOrd="0" presId="urn:microsoft.com/office/officeart/2005/8/layout/vList4"/>
    <dgm:cxn modelId="{4A3E7611-CE62-4D44-A6FA-45A45B7CC67D}" type="presParOf" srcId="{218E7A38-8B66-4A12-BE3C-4FC35EAABA4F}" destId="{C90D7656-4EA3-4E3D-AE3B-35C154CB45D6}" srcOrd="0" destOrd="0" presId="urn:microsoft.com/office/officeart/2005/8/layout/vList4"/>
    <dgm:cxn modelId="{714B6F71-6CE4-4DA6-9732-CF6288B162F2}" type="presParOf" srcId="{218E7A38-8B66-4A12-BE3C-4FC35EAABA4F}" destId="{5C219143-E220-43FC-8D80-402A70D29B94}" srcOrd="1" destOrd="0" presId="urn:microsoft.com/office/officeart/2005/8/layout/vList4"/>
    <dgm:cxn modelId="{8B8711E9-31B1-40DD-8FD3-16D71DD4C2AB}" type="presParOf" srcId="{218E7A38-8B66-4A12-BE3C-4FC35EAABA4F}" destId="{B6E6C9B5-84C2-4862-BC6E-EFC8173E9065}" srcOrd="2" destOrd="0" presId="urn:microsoft.com/office/officeart/2005/8/layout/vList4"/>
    <dgm:cxn modelId="{51D8217F-0C74-4091-8E3D-55623B405F15}" type="presParOf" srcId="{41E140B5-D71F-4B15-B825-0BF2A17BAC15}" destId="{A00B3784-4D8B-461C-9540-FBA3C005E0D5}" srcOrd="3" destOrd="0" presId="urn:microsoft.com/office/officeart/2005/8/layout/vList4"/>
    <dgm:cxn modelId="{D1D791B4-A229-4EFD-9449-5B5A39665460}" type="presParOf" srcId="{41E140B5-D71F-4B15-B825-0BF2A17BAC15}" destId="{0AECC2F6-BA4D-4107-8AA8-B63E2602B793}" srcOrd="4" destOrd="0" presId="urn:microsoft.com/office/officeart/2005/8/layout/vList4"/>
    <dgm:cxn modelId="{B9EE3F1F-8A18-4294-AA20-17B4121BEBA2}" type="presParOf" srcId="{0AECC2F6-BA4D-4107-8AA8-B63E2602B793}" destId="{7C3C2493-5398-48B8-8AE9-FB697650D6EA}" srcOrd="0" destOrd="0" presId="urn:microsoft.com/office/officeart/2005/8/layout/vList4"/>
    <dgm:cxn modelId="{FE7A5A2A-518F-4BBC-A55A-279FE56246DA}" type="presParOf" srcId="{0AECC2F6-BA4D-4107-8AA8-B63E2602B793}" destId="{2FC57D8E-F3A9-43CF-AE08-99CEB53D1B4B}" srcOrd="1" destOrd="0" presId="urn:microsoft.com/office/officeart/2005/8/layout/vList4"/>
    <dgm:cxn modelId="{6FF3F819-1A51-4345-A97D-E969C62EF3F5}" type="presParOf" srcId="{0AECC2F6-BA4D-4107-8AA8-B63E2602B793}" destId="{7CFB00FE-20D1-462B-9AB2-17AC36F88BF0}" srcOrd="2" destOrd="0" presId="urn:microsoft.com/office/officeart/2005/8/layout/vList4"/>
    <dgm:cxn modelId="{E46C0BF0-CDCB-4E06-81F0-5C9B73719D7A}" type="presParOf" srcId="{41E140B5-D71F-4B15-B825-0BF2A17BAC15}" destId="{5E242519-85AB-4DCD-AB0F-00A07283BF10}" srcOrd="5" destOrd="0" presId="urn:microsoft.com/office/officeart/2005/8/layout/vList4"/>
    <dgm:cxn modelId="{9EC6A5A0-E32A-4BAB-AF84-DD40A3656F24}" type="presParOf" srcId="{41E140B5-D71F-4B15-B825-0BF2A17BAC15}" destId="{B533EC40-C437-4729-B7CE-7926E0DBED3C}" srcOrd="6" destOrd="0" presId="urn:microsoft.com/office/officeart/2005/8/layout/vList4"/>
    <dgm:cxn modelId="{A933A80C-A7F0-40D9-9795-D43CA9E02035}" type="presParOf" srcId="{B533EC40-C437-4729-B7CE-7926E0DBED3C}" destId="{4E6E627E-F758-42D1-840D-ECFAA8440338}" srcOrd="0" destOrd="0" presId="urn:microsoft.com/office/officeart/2005/8/layout/vList4"/>
    <dgm:cxn modelId="{8E5E9806-5C3B-4098-BBFC-95E22D6C62FE}" type="presParOf" srcId="{B533EC40-C437-4729-B7CE-7926E0DBED3C}" destId="{417F8EBE-82FB-4E48-8834-00681B9CF3FD}" srcOrd="1" destOrd="0" presId="urn:microsoft.com/office/officeart/2005/8/layout/vList4"/>
    <dgm:cxn modelId="{2B7DAC19-E371-45FE-8D03-FF600C628188}" type="presParOf" srcId="{B533EC40-C437-4729-B7CE-7926E0DBED3C}" destId="{D8AF305D-127D-41BD-A286-10F2EC2B0702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87DD5-EF88-45C2-9000-5278D6002C46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8AC229-9AE4-4378-9149-A8C7712D9836}">
      <dgm:prSet phldrT="[Текст]"/>
      <dgm:spPr/>
      <dgm:t>
        <a:bodyPr/>
        <a:lstStyle/>
        <a:p>
          <a:r>
            <a:rPr lang="ru-RU" b="1" dirty="0" smtClean="0"/>
            <a:t>Рисунок </a:t>
          </a:r>
          <a:endParaRPr lang="ru-RU" dirty="0"/>
        </a:p>
      </dgm:t>
    </dgm:pt>
    <dgm:pt modelId="{95DFCA2C-A56C-4691-834D-68F44A69F96A}" type="parTrans" cxnId="{C1B3D59D-9569-494E-A87A-85C6185DB449}">
      <dgm:prSet/>
      <dgm:spPr/>
      <dgm:t>
        <a:bodyPr/>
        <a:lstStyle/>
        <a:p>
          <a:endParaRPr lang="ru-RU"/>
        </a:p>
      </dgm:t>
    </dgm:pt>
    <dgm:pt modelId="{0CC0DE81-200A-4344-8A6E-02D9A374C29F}" type="sibTrans" cxnId="{C1B3D59D-9569-494E-A87A-85C6185DB449}">
      <dgm:prSet/>
      <dgm:spPr/>
      <dgm:t>
        <a:bodyPr/>
        <a:lstStyle/>
        <a:p>
          <a:endParaRPr lang="ru-RU"/>
        </a:p>
      </dgm:t>
    </dgm:pt>
    <dgm:pt modelId="{D28EDE71-3F0F-424C-93CB-4DA53012E157}">
      <dgm:prSet phldrT="[Текст]"/>
      <dgm:spPr/>
      <dgm:t>
        <a:bodyPr/>
        <a:lstStyle/>
        <a:p>
          <a:r>
            <a:rPr lang="ru-RU" b="1" dirty="0" smtClean="0"/>
            <a:t>Д</a:t>
          </a:r>
          <a:r>
            <a:rPr lang="uk-UA" b="1" dirty="0" smtClean="0"/>
            <a:t>л</a:t>
          </a:r>
          <a:r>
            <a:rPr lang="ru-RU" b="1" dirty="0" smtClean="0"/>
            <a:t>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збережені</a:t>
          </a:r>
          <a:r>
            <a:rPr lang="ru-RU" b="1" dirty="0" smtClean="0"/>
            <a:t> у файлах на </a:t>
          </a:r>
          <a:r>
            <a:rPr lang="ru-RU" b="1" dirty="0" err="1" smtClean="0"/>
            <a:t>зовнішніх</a:t>
          </a:r>
          <a:r>
            <a:rPr lang="ru-RU" b="1" dirty="0" smtClean="0"/>
            <a:t> </a:t>
          </a:r>
          <a:r>
            <a:rPr lang="ru-RU" b="1" dirty="0" err="1" smtClean="0"/>
            <a:t>носіях</a:t>
          </a:r>
          <a:r>
            <a:rPr lang="ru-RU" b="1" dirty="0" smtClean="0"/>
            <a:t>;</a:t>
          </a:r>
          <a:endParaRPr lang="ru-RU" dirty="0"/>
        </a:p>
      </dgm:t>
    </dgm:pt>
    <dgm:pt modelId="{1C4853A6-E575-4475-BD65-B830205CCE39}" type="parTrans" cxnId="{118CEA19-57ED-47AD-9744-42ABF38FD063}">
      <dgm:prSet/>
      <dgm:spPr/>
      <dgm:t>
        <a:bodyPr/>
        <a:lstStyle/>
        <a:p>
          <a:endParaRPr lang="ru-RU"/>
        </a:p>
      </dgm:t>
    </dgm:pt>
    <dgm:pt modelId="{40943886-FFFF-45CE-8A62-E371D83A5F0A}" type="sibTrans" cxnId="{118CEA19-57ED-47AD-9744-42ABF38FD063}">
      <dgm:prSet/>
      <dgm:spPr/>
      <dgm:t>
        <a:bodyPr/>
        <a:lstStyle/>
        <a:p>
          <a:endParaRPr lang="ru-RU"/>
        </a:p>
      </dgm:t>
    </dgm:pt>
    <dgm:pt modelId="{D2D14292-C235-48E5-ADC4-096752900E6A}">
      <dgm:prSet phldrT="[Текст]"/>
      <dgm:spPr/>
      <dgm:t>
        <a:bodyPr/>
        <a:lstStyle/>
        <a:p>
          <a:r>
            <a:rPr lang="ru-RU" b="1" dirty="0" err="1" smtClean="0"/>
            <a:t>Графіка</a:t>
          </a:r>
          <a:endParaRPr lang="ru-RU" dirty="0"/>
        </a:p>
      </dgm:t>
    </dgm:pt>
    <dgm:pt modelId="{96131B19-2E1A-468A-86D0-78F7B539DBE8}" type="parTrans" cxnId="{EB0AD91C-4C39-4F90-9047-8E667466503E}">
      <dgm:prSet/>
      <dgm:spPr/>
      <dgm:t>
        <a:bodyPr/>
        <a:lstStyle/>
        <a:p>
          <a:endParaRPr lang="ru-RU"/>
        </a:p>
      </dgm:t>
    </dgm:pt>
    <dgm:pt modelId="{195691F5-ABA0-4CB5-9DE4-8CAB431D23D6}" type="sibTrans" cxnId="{EB0AD91C-4C39-4F90-9047-8E667466503E}">
      <dgm:prSet/>
      <dgm:spPr/>
      <dgm:t>
        <a:bodyPr/>
        <a:lstStyle/>
        <a:p>
          <a:endParaRPr lang="ru-RU"/>
        </a:p>
      </dgm:t>
    </dgm:pt>
    <dgm:pt modelId="{0C254585-782A-411C-9EF0-82598EA7F88E}">
      <dgm:prSet phldrT="[Текст]"/>
      <dgm:spPr/>
      <dgm:t>
        <a:bodyPr/>
        <a:lstStyle/>
        <a:p>
          <a:r>
            <a:rPr lang="ru-RU" b="1" dirty="0" smtClean="0"/>
            <a:t> 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зображень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готових</a:t>
          </a:r>
          <a:r>
            <a:rPr lang="ru-RU" b="1" dirty="0" smtClean="0"/>
            <a:t> </a:t>
          </a:r>
          <a:r>
            <a:rPr lang="ru-RU" b="1" dirty="0" err="1" smtClean="0"/>
            <a:t>колекцій</a:t>
          </a:r>
          <a:r>
            <a:rPr lang="ru-RU" b="1" dirty="0" smtClean="0"/>
            <a:t> картинок, </a:t>
          </a:r>
          <a:r>
            <a:rPr lang="ru-RU" b="1" dirty="0" err="1" smtClean="0"/>
            <a:t>інстальованих</a:t>
          </a:r>
          <a:r>
            <a:rPr lang="ru-RU" b="1" dirty="0" smtClean="0"/>
            <a:t> на </a:t>
          </a:r>
          <a:r>
            <a:rPr lang="ru-RU" b="1" dirty="0" err="1" smtClean="0"/>
            <a:t>комп'ютері</a:t>
          </a:r>
          <a:r>
            <a:rPr lang="ru-RU" b="1" dirty="0" smtClean="0"/>
            <a:t>, </a:t>
          </a:r>
          <a:r>
            <a:rPr lang="ru-RU" b="1" dirty="0" err="1" smtClean="0"/>
            <a:t>чи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сайта </a:t>
          </a:r>
          <a:r>
            <a:rPr lang="en-US" b="1" dirty="0" smtClean="0"/>
            <a:t>Office Online</a:t>
          </a:r>
          <a:r>
            <a:rPr lang="ru-RU" b="1" dirty="0" smtClean="0"/>
            <a:t> </a:t>
          </a:r>
          <a:r>
            <a:rPr lang="ru-RU" b="1" dirty="0" err="1" smtClean="0"/>
            <a:t>корпорації</a:t>
          </a:r>
          <a:r>
            <a:rPr lang="ru-RU" b="1" dirty="0" smtClean="0"/>
            <a:t> </a:t>
          </a:r>
          <a:r>
            <a:rPr lang="en-US" b="1" dirty="0" smtClean="0"/>
            <a:t>Microsoft</a:t>
          </a:r>
          <a:r>
            <a:rPr lang="ru-RU" b="1" dirty="0" smtClean="0"/>
            <a:t>;</a:t>
          </a:r>
          <a:endParaRPr lang="ru-RU" dirty="0"/>
        </a:p>
      </dgm:t>
    </dgm:pt>
    <dgm:pt modelId="{ED8761D3-6953-4E70-BF9F-7F753113772A}" type="parTrans" cxnId="{4C5E85F8-70B3-4CBC-A474-7EE4AA868A07}">
      <dgm:prSet/>
      <dgm:spPr/>
      <dgm:t>
        <a:bodyPr/>
        <a:lstStyle/>
        <a:p>
          <a:endParaRPr lang="ru-RU"/>
        </a:p>
      </dgm:t>
    </dgm:pt>
    <dgm:pt modelId="{7CC1EE21-722D-4354-9D53-D7BBA3E7AFA5}" type="sibTrans" cxnId="{4C5E85F8-70B3-4CBC-A474-7EE4AA868A07}">
      <dgm:prSet/>
      <dgm:spPr/>
      <dgm:t>
        <a:bodyPr/>
        <a:lstStyle/>
        <a:p>
          <a:endParaRPr lang="ru-RU"/>
        </a:p>
      </dgm:t>
    </dgm:pt>
    <dgm:pt modelId="{EF3DC2C7-A9D5-46DE-9BFD-C26BFFD0CE98}">
      <dgm:prSet phldrT="[Текст]"/>
      <dgm:spPr/>
      <dgm:t>
        <a:bodyPr/>
        <a:lstStyle/>
        <a:p>
          <a:r>
            <a:rPr lang="ru-RU" b="1" dirty="0" err="1" smtClean="0"/>
            <a:t>Фігури</a:t>
          </a:r>
          <a:endParaRPr lang="ru-RU" dirty="0"/>
        </a:p>
      </dgm:t>
    </dgm:pt>
    <dgm:pt modelId="{6565A8A4-ACCC-457F-B704-75F09DE5D988}" type="parTrans" cxnId="{5CBD3E13-89B1-42D5-804D-71DBD2105867}">
      <dgm:prSet/>
      <dgm:spPr/>
      <dgm:t>
        <a:bodyPr/>
        <a:lstStyle/>
        <a:p>
          <a:endParaRPr lang="ru-RU"/>
        </a:p>
      </dgm:t>
    </dgm:pt>
    <dgm:pt modelId="{8FB77880-DA23-4FE2-A321-D92AAE13AEAB}" type="sibTrans" cxnId="{5CBD3E13-89B1-42D5-804D-71DBD2105867}">
      <dgm:prSet/>
      <dgm:spPr/>
      <dgm:t>
        <a:bodyPr/>
        <a:lstStyle/>
        <a:p>
          <a:endParaRPr lang="ru-RU"/>
        </a:p>
      </dgm:t>
    </dgm:pt>
    <dgm:pt modelId="{327F8078-73BA-4E90-8FC9-9D3C34E45976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графічних</a:t>
          </a:r>
          <a:r>
            <a:rPr lang="ru-RU" b="1" dirty="0" smtClean="0"/>
            <a:t> </a:t>
          </a:r>
          <a:r>
            <a:rPr lang="ru-RU" b="1" dirty="0" err="1" smtClean="0"/>
            <a:t>примітивів</a:t>
          </a:r>
          <a:r>
            <a:rPr lang="ru-RU" b="1" dirty="0" smtClean="0"/>
            <a:t> (</a:t>
          </a:r>
          <a:r>
            <a:rPr lang="ru-RU" b="1" dirty="0" err="1" smtClean="0"/>
            <a:t>прямокутників</a:t>
          </a:r>
          <a:r>
            <a:rPr lang="ru-RU" b="1" dirty="0" smtClean="0"/>
            <a:t>, </a:t>
          </a:r>
          <a:r>
            <a:rPr lang="ru-RU" b="1" dirty="0" err="1" smtClean="0"/>
            <a:t>овалів</a:t>
          </a:r>
          <a:r>
            <a:rPr lang="ru-RU" b="1" dirty="0" smtClean="0"/>
            <a:t>, </a:t>
          </a:r>
          <a:r>
            <a:rPr lang="ru-RU" b="1" dirty="0" err="1" smtClean="0"/>
            <a:t>ліній</a:t>
          </a:r>
          <a:r>
            <a:rPr lang="ru-RU" b="1" dirty="0" smtClean="0"/>
            <a:t>, </a:t>
          </a:r>
          <a:r>
            <a:rPr lang="ru-RU" b="1" dirty="0" err="1" smtClean="0"/>
            <a:t>зірок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0003E2B5-553C-4280-AB3C-19929B4389D8}" type="parTrans" cxnId="{213B9814-55AA-4839-8AEE-8E5313D04393}">
      <dgm:prSet/>
      <dgm:spPr/>
      <dgm:t>
        <a:bodyPr/>
        <a:lstStyle/>
        <a:p>
          <a:endParaRPr lang="ru-RU"/>
        </a:p>
      </dgm:t>
    </dgm:pt>
    <dgm:pt modelId="{07AB76D7-A670-445C-B064-28BD77219947}" type="sibTrans" cxnId="{213B9814-55AA-4839-8AEE-8E5313D04393}">
      <dgm:prSet/>
      <dgm:spPr/>
      <dgm:t>
        <a:bodyPr/>
        <a:lstStyle/>
        <a:p>
          <a:endParaRPr lang="ru-RU"/>
        </a:p>
      </dgm:t>
    </dgm:pt>
    <dgm:pt modelId="{6E333476-7BCA-4546-BD53-87B61C5AE980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числових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 (</a:t>
          </a:r>
          <a:r>
            <a:rPr lang="ru-RU" b="1" dirty="0" err="1" smtClean="0"/>
            <a:t>гістограм</a:t>
          </a:r>
          <a:r>
            <a:rPr lang="ru-RU" b="1" dirty="0" smtClean="0"/>
            <a:t>, </a:t>
          </a:r>
          <a:r>
            <a:rPr lang="ru-RU" b="1" dirty="0" err="1" smtClean="0"/>
            <a:t>секторних</a:t>
          </a:r>
          <a:r>
            <a:rPr lang="ru-RU" b="1" dirty="0" smtClean="0"/>
            <a:t> </a:t>
          </a:r>
          <a:r>
            <a:rPr lang="ru-RU" b="1" dirty="0" err="1" smtClean="0"/>
            <a:t>діаграм</a:t>
          </a:r>
          <a:r>
            <a:rPr lang="ru-RU" b="1" dirty="0" smtClean="0"/>
            <a:t>, </a:t>
          </a:r>
          <a:r>
            <a:rPr lang="ru-RU" b="1" dirty="0" err="1" smtClean="0"/>
            <a:t>графіків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).</a:t>
          </a:r>
          <a:endParaRPr lang="ru-RU" dirty="0"/>
        </a:p>
      </dgm:t>
    </dgm:pt>
    <dgm:pt modelId="{69AA26EE-6AA8-4772-BEE9-C99210455908}" type="parTrans" cxnId="{8E576B3F-8C53-4EC4-B6B2-DBB00B71C6AF}">
      <dgm:prSet/>
      <dgm:spPr/>
      <dgm:t>
        <a:bodyPr/>
        <a:lstStyle/>
        <a:p>
          <a:endParaRPr lang="ru-RU"/>
        </a:p>
      </dgm:t>
    </dgm:pt>
    <dgm:pt modelId="{A4ED3B1B-23A4-4877-8820-5789F62B7F6A}" type="sibTrans" cxnId="{8E576B3F-8C53-4EC4-B6B2-DBB00B71C6AF}">
      <dgm:prSet/>
      <dgm:spPr/>
      <dgm:t>
        <a:bodyPr/>
        <a:lstStyle/>
        <a:p>
          <a:endParaRPr lang="ru-RU"/>
        </a:p>
      </dgm:t>
    </dgm:pt>
    <dgm:pt modelId="{549088A7-BD62-4AF9-8E66-DCF42766326B}">
      <dgm:prSet phldrT="[Текст]"/>
      <dgm:spPr/>
      <dgm:t>
        <a:bodyPr/>
        <a:lstStyle/>
        <a:p>
          <a:r>
            <a:rPr lang="en-US" b="1" dirty="0" smtClean="0"/>
            <a:t>Smart Art</a:t>
          </a:r>
          <a:endParaRPr lang="ru-RU" dirty="0"/>
        </a:p>
      </dgm:t>
    </dgm:pt>
    <dgm:pt modelId="{7FCED4D6-B2EB-4406-9270-2CB6D0B5E350}" type="parTrans" cxnId="{3C9D3C66-54BE-421F-B73E-3F7226C6D4FA}">
      <dgm:prSet/>
      <dgm:spPr/>
      <dgm:t>
        <a:bodyPr/>
        <a:lstStyle/>
        <a:p>
          <a:endParaRPr lang="ru-RU"/>
        </a:p>
      </dgm:t>
    </dgm:pt>
    <dgm:pt modelId="{13A10FBA-0404-4207-86FF-E46BB34AF761}" type="sibTrans" cxnId="{3C9D3C66-54BE-421F-B73E-3F7226C6D4FA}">
      <dgm:prSet/>
      <dgm:spPr/>
      <dgm:t>
        <a:bodyPr/>
        <a:lstStyle/>
        <a:p>
          <a:endParaRPr lang="ru-RU"/>
        </a:p>
      </dgm:t>
    </dgm:pt>
    <dgm:pt modelId="{0A33D8E5-76F9-471B-A1B0-87EC54DBF625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вставлення</a:t>
          </a:r>
          <a:r>
            <a:rPr lang="ru-RU" b="1" dirty="0" smtClean="0"/>
            <a:t> </a:t>
          </a:r>
          <a:r>
            <a:rPr lang="ru-RU" b="1" dirty="0" err="1" smtClean="0"/>
            <a:t>різноманітних</a:t>
          </a:r>
          <a:r>
            <a:rPr lang="ru-RU" b="1" dirty="0" smtClean="0"/>
            <a:t> схем (</a:t>
          </a:r>
          <a:r>
            <a:rPr lang="ru-RU" b="1" dirty="0" err="1" smtClean="0"/>
            <a:t>організаційних</a:t>
          </a:r>
          <a:r>
            <a:rPr lang="ru-RU" b="1" dirty="0" smtClean="0"/>
            <a:t>, </a:t>
          </a:r>
          <a:r>
            <a:rPr lang="ru-RU" b="1" dirty="0" err="1" smtClean="0"/>
            <a:t>ієрархічних</a:t>
          </a:r>
          <a:r>
            <a:rPr lang="ru-RU" b="1" dirty="0" smtClean="0"/>
            <a:t>, </a:t>
          </a:r>
          <a:r>
            <a:rPr lang="ru-RU" b="1" dirty="0" err="1" smtClean="0"/>
            <a:t>циклічних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</a:t>
          </a:r>
          <a:endParaRPr lang="ru-RU" dirty="0"/>
        </a:p>
      </dgm:t>
    </dgm:pt>
    <dgm:pt modelId="{B34F6802-F184-4F8D-94A1-7803BD922E2F}" type="parTrans" cxnId="{D9ECC69A-C17F-481C-A4DA-CBFC0F4048AC}">
      <dgm:prSet/>
      <dgm:spPr/>
      <dgm:t>
        <a:bodyPr/>
        <a:lstStyle/>
        <a:p>
          <a:endParaRPr lang="ru-RU"/>
        </a:p>
      </dgm:t>
    </dgm:pt>
    <dgm:pt modelId="{78B70133-760A-48DD-881D-57B877FC0129}" type="sibTrans" cxnId="{D9ECC69A-C17F-481C-A4DA-CBFC0F4048AC}">
      <dgm:prSet/>
      <dgm:spPr/>
      <dgm:t>
        <a:bodyPr/>
        <a:lstStyle/>
        <a:p>
          <a:endParaRPr lang="ru-RU"/>
        </a:p>
      </dgm:t>
    </dgm:pt>
    <dgm:pt modelId="{B88FCAE1-AFBE-44B3-AA3C-576B959A9773}">
      <dgm:prSet phldrT="[Текст]"/>
      <dgm:spPr/>
      <dgm:t>
        <a:bodyPr/>
        <a:lstStyle/>
        <a:p>
          <a:r>
            <a:rPr lang="ru-RU" b="1" dirty="0" err="1" smtClean="0"/>
            <a:t>Діаграма</a:t>
          </a:r>
          <a:r>
            <a:rPr lang="ru-RU" b="1" dirty="0" smtClean="0"/>
            <a:t> </a:t>
          </a:r>
          <a:endParaRPr lang="ru-RU" dirty="0"/>
        </a:p>
      </dgm:t>
    </dgm:pt>
    <dgm:pt modelId="{554FD2DC-189E-4B19-A8F6-1F5F69D3690C}" type="parTrans" cxnId="{8C627AE0-2DED-460B-A351-5CE06CD5451F}">
      <dgm:prSet/>
      <dgm:spPr/>
      <dgm:t>
        <a:bodyPr/>
        <a:lstStyle/>
        <a:p>
          <a:endParaRPr lang="ru-RU"/>
        </a:p>
      </dgm:t>
    </dgm:pt>
    <dgm:pt modelId="{FFACDCF9-0D0F-413F-BF93-44C9AB3112B8}" type="sibTrans" cxnId="{8C627AE0-2DED-460B-A351-5CE06CD5451F}">
      <dgm:prSet/>
      <dgm:spPr/>
      <dgm:t>
        <a:bodyPr/>
        <a:lstStyle/>
        <a:p>
          <a:endParaRPr lang="ru-RU"/>
        </a:p>
      </dgm:t>
    </dgm:pt>
    <dgm:pt modelId="{3629F9C4-FB2F-4BFF-8F61-D86269644E91}" type="pres">
      <dgm:prSet presAssocID="{78487DD5-EF88-45C2-9000-5278D6002C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7F044-9A32-4E0B-B9AC-F3E5B0FEF098}" type="pres">
      <dgm:prSet presAssocID="{F48AC229-9AE4-4378-9149-A8C7712D9836}" presName="comp" presStyleCnt="0"/>
      <dgm:spPr/>
    </dgm:pt>
    <dgm:pt modelId="{9D64E5B3-B12E-4B99-8479-FF9DEFCEEC8A}" type="pres">
      <dgm:prSet presAssocID="{F48AC229-9AE4-4378-9149-A8C7712D9836}" presName="box" presStyleLbl="node1" presStyleIdx="0" presStyleCnt="5"/>
      <dgm:spPr/>
      <dgm:t>
        <a:bodyPr/>
        <a:lstStyle/>
        <a:p>
          <a:endParaRPr lang="ru-RU"/>
        </a:p>
      </dgm:t>
    </dgm:pt>
    <dgm:pt modelId="{4A411099-7240-4A8E-AE3B-04C7C1086E04}" type="pres">
      <dgm:prSet presAssocID="{F48AC229-9AE4-4378-9149-A8C7712D9836}" presName="img" presStyleLbl="fgImgPlace1" presStyleIdx="0" presStyleCnt="5" custScaleX="50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BD51E02-22CA-44BF-95EB-001AC71964A7}" type="pres">
      <dgm:prSet presAssocID="{F48AC229-9AE4-4378-9149-A8C7712D983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7C0E5-0FBB-4D57-AB95-F3D459A1BBA6}" type="pres">
      <dgm:prSet presAssocID="{0CC0DE81-200A-4344-8A6E-02D9A374C29F}" presName="spacer" presStyleCnt="0"/>
      <dgm:spPr/>
    </dgm:pt>
    <dgm:pt modelId="{920BC0F1-82AE-4938-B775-877C1628E28A}" type="pres">
      <dgm:prSet presAssocID="{D2D14292-C235-48E5-ADC4-096752900E6A}" presName="comp" presStyleCnt="0"/>
      <dgm:spPr/>
    </dgm:pt>
    <dgm:pt modelId="{19142A52-00E5-408B-8575-D7D5780A4FDF}" type="pres">
      <dgm:prSet presAssocID="{D2D14292-C235-48E5-ADC4-096752900E6A}" presName="box" presStyleLbl="node1" presStyleIdx="1" presStyleCnt="5"/>
      <dgm:spPr/>
      <dgm:t>
        <a:bodyPr/>
        <a:lstStyle/>
        <a:p>
          <a:endParaRPr lang="ru-RU"/>
        </a:p>
      </dgm:t>
    </dgm:pt>
    <dgm:pt modelId="{B0F3DE1D-D7CB-46A2-A32D-5304E94B8AEA}" type="pres">
      <dgm:prSet presAssocID="{D2D14292-C235-48E5-ADC4-096752900E6A}" presName="img" presStyleLbl="fgImgPlace1" presStyleIdx="1" presStyleCnt="5" custScaleX="592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8F62B3-4433-41B7-8EE6-803CD50F9869}" type="pres">
      <dgm:prSet presAssocID="{D2D14292-C235-48E5-ADC4-096752900E6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E943D-0B59-494A-A3C7-0F239F2A918C}" type="pres">
      <dgm:prSet presAssocID="{195691F5-ABA0-4CB5-9DE4-8CAB431D23D6}" presName="spacer" presStyleCnt="0"/>
      <dgm:spPr/>
    </dgm:pt>
    <dgm:pt modelId="{B3001656-0C1B-4D3A-AEF5-79FFDA05840A}" type="pres">
      <dgm:prSet presAssocID="{EF3DC2C7-A9D5-46DE-9BFD-C26BFFD0CE98}" presName="comp" presStyleCnt="0"/>
      <dgm:spPr/>
    </dgm:pt>
    <dgm:pt modelId="{5C729AD2-2C1B-4447-8E12-2D125DDA0BB1}" type="pres">
      <dgm:prSet presAssocID="{EF3DC2C7-A9D5-46DE-9BFD-C26BFFD0CE98}" presName="box" presStyleLbl="node1" presStyleIdx="2" presStyleCnt="5"/>
      <dgm:spPr/>
      <dgm:t>
        <a:bodyPr/>
        <a:lstStyle/>
        <a:p>
          <a:endParaRPr lang="ru-RU"/>
        </a:p>
      </dgm:t>
    </dgm:pt>
    <dgm:pt modelId="{E39F3CE4-44EE-41CB-AC97-757531ACCF53}" type="pres">
      <dgm:prSet presAssocID="{EF3DC2C7-A9D5-46DE-9BFD-C26BFFD0CE98}" presName="img" presStyleLbl="fgImgPlace1" presStyleIdx="2" presStyleCnt="5" custScaleX="592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00A6B9-7F9D-4109-B20D-D79D52CF5A9E}" type="pres">
      <dgm:prSet presAssocID="{EF3DC2C7-A9D5-46DE-9BFD-C26BFFD0CE9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256BB-D266-4890-812D-4CAB155F1D7A}" type="pres">
      <dgm:prSet presAssocID="{8FB77880-DA23-4FE2-A321-D92AAE13AEAB}" presName="spacer" presStyleCnt="0"/>
      <dgm:spPr/>
    </dgm:pt>
    <dgm:pt modelId="{ECECC6F3-0311-4F07-A83E-788558AC0355}" type="pres">
      <dgm:prSet presAssocID="{549088A7-BD62-4AF9-8E66-DCF42766326B}" presName="comp" presStyleCnt="0"/>
      <dgm:spPr/>
    </dgm:pt>
    <dgm:pt modelId="{C74E2F67-82A7-4DF4-BDBD-4C4859793257}" type="pres">
      <dgm:prSet presAssocID="{549088A7-BD62-4AF9-8E66-DCF42766326B}" presName="box" presStyleLbl="node1" presStyleIdx="3" presStyleCnt="5"/>
      <dgm:spPr/>
      <dgm:t>
        <a:bodyPr/>
        <a:lstStyle/>
        <a:p>
          <a:endParaRPr lang="ru-RU"/>
        </a:p>
      </dgm:t>
    </dgm:pt>
    <dgm:pt modelId="{9E429BFE-E1A4-4A40-86B3-EB9DEDE11D7D}" type="pres">
      <dgm:prSet presAssocID="{549088A7-BD62-4AF9-8E66-DCF42766326B}" presName="img" presStyleLbl="fgImgPlace1" presStyleIdx="3" presStyleCnt="5" custScaleX="592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EB972AC-E1AA-4723-8B24-E35C4DE36975}" type="pres">
      <dgm:prSet presAssocID="{549088A7-BD62-4AF9-8E66-DCF42766326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6ED14-030C-4820-92EE-68F32BB704C5}" type="pres">
      <dgm:prSet presAssocID="{13A10FBA-0404-4207-86FF-E46BB34AF761}" presName="spacer" presStyleCnt="0"/>
      <dgm:spPr/>
    </dgm:pt>
    <dgm:pt modelId="{24A017E8-0A6C-447C-BE6F-6B996CE2BEAD}" type="pres">
      <dgm:prSet presAssocID="{B88FCAE1-AFBE-44B3-AA3C-576B959A9773}" presName="comp" presStyleCnt="0"/>
      <dgm:spPr/>
    </dgm:pt>
    <dgm:pt modelId="{F6B27A9E-619D-4E80-9710-867ED9B742EB}" type="pres">
      <dgm:prSet presAssocID="{B88FCAE1-AFBE-44B3-AA3C-576B959A9773}" presName="box" presStyleLbl="node1" presStyleIdx="4" presStyleCnt="5"/>
      <dgm:spPr/>
      <dgm:t>
        <a:bodyPr/>
        <a:lstStyle/>
        <a:p>
          <a:endParaRPr lang="ru-RU"/>
        </a:p>
      </dgm:t>
    </dgm:pt>
    <dgm:pt modelId="{CEE98A5D-BB52-46E4-A559-C7C65BEAF2AA}" type="pres">
      <dgm:prSet presAssocID="{B88FCAE1-AFBE-44B3-AA3C-576B959A9773}" presName="img" presStyleLbl="fgImgPlace1" presStyleIdx="4" presStyleCnt="5" custScaleX="5925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66984B-3E08-496F-BBA7-E162EAB58262}" type="pres">
      <dgm:prSet presAssocID="{B88FCAE1-AFBE-44B3-AA3C-576B959A977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D3C66-54BE-421F-B73E-3F7226C6D4FA}" srcId="{78487DD5-EF88-45C2-9000-5278D6002C46}" destId="{549088A7-BD62-4AF9-8E66-DCF42766326B}" srcOrd="3" destOrd="0" parTransId="{7FCED4D6-B2EB-4406-9270-2CB6D0B5E350}" sibTransId="{13A10FBA-0404-4207-86FF-E46BB34AF761}"/>
    <dgm:cxn modelId="{DB50D016-D5C6-4952-8903-19819B542EC5}" type="presOf" srcId="{0A33D8E5-76F9-471B-A1B0-87EC54DBF625}" destId="{3EB972AC-E1AA-4723-8B24-E35C4DE36975}" srcOrd="1" destOrd="1" presId="urn:microsoft.com/office/officeart/2005/8/layout/vList4"/>
    <dgm:cxn modelId="{4F44AD29-FB0F-46DE-B1AA-B05BA6041F26}" type="presOf" srcId="{549088A7-BD62-4AF9-8E66-DCF42766326B}" destId="{3EB972AC-E1AA-4723-8B24-E35C4DE36975}" srcOrd="1" destOrd="0" presId="urn:microsoft.com/office/officeart/2005/8/layout/vList4"/>
    <dgm:cxn modelId="{EB0AD91C-4C39-4F90-9047-8E667466503E}" srcId="{78487DD5-EF88-45C2-9000-5278D6002C46}" destId="{D2D14292-C235-48E5-ADC4-096752900E6A}" srcOrd="1" destOrd="0" parTransId="{96131B19-2E1A-468A-86D0-78F7B539DBE8}" sibTransId="{195691F5-ABA0-4CB5-9DE4-8CAB431D23D6}"/>
    <dgm:cxn modelId="{5CBD3E13-89B1-42D5-804D-71DBD2105867}" srcId="{78487DD5-EF88-45C2-9000-5278D6002C46}" destId="{EF3DC2C7-A9D5-46DE-9BFD-C26BFFD0CE98}" srcOrd="2" destOrd="0" parTransId="{6565A8A4-ACCC-457F-B704-75F09DE5D988}" sibTransId="{8FB77880-DA23-4FE2-A321-D92AAE13AEAB}"/>
    <dgm:cxn modelId="{29B03BDD-7D26-4D76-8CA7-AA26A21E6CD2}" type="presOf" srcId="{0C254585-782A-411C-9EF0-82598EA7F88E}" destId="{048F62B3-4433-41B7-8EE6-803CD50F9869}" srcOrd="1" destOrd="1" presId="urn:microsoft.com/office/officeart/2005/8/layout/vList4"/>
    <dgm:cxn modelId="{257650C1-75E9-49A3-9C8B-9EECDE16356B}" type="presOf" srcId="{78487DD5-EF88-45C2-9000-5278D6002C46}" destId="{3629F9C4-FB2F-4BFF-8F61-D86269644E91}" srcOrd="0" destOrd="0" presId="urn:microsoft.com/office/officeart/2005/8/layout/vList4"/>
    <dgm:cxn modelId="{47B4B596-3E92-48DF-81CA-B53C7BE12B55}" type="presOf" srcId="{F48AC229-9AE4-4378-9149-A8C7712D9836}" destId="{9D64E5B3-B12E-4B99-8479-FF9DEFCEEC8A}" srcOrd="0" destOrd="0" presId="urn:microsoft.com/office/officeart/2005/8/layout/vList4"/>
    <dgm:cxn modelId="{8E576B3F-8C53-4EC4-B6B2-DBB00B71C6AF}" srcId="{B88FCAE1-AFBE-44B3-AA3C-576B959A9773}" destId="{6E333476-7BCA-4546-BD53-87B61C5AE980}" srcOrd="0" destOrd="0" parTransId="{69AA26EE-6AA8-4772-BEE9-C99210455908}" sibTransId="{A4ED3B1B-23A4-4877-8820-5789F62B7F6A}"/>
    <dgm:cxn modelId="{A5972D5B-CF4B-4B84-9784-EC2075163EDB}" type="presOf" srcId="{D28EDE71-3F0F-424C-93CB-4DA53012E157}" destId="{9BD51E02-22CA-44BF-95EB-001AC71964A7}" srcOrd="1" destOrd="1" presId="urn:microsoft.com/office/officeart/2005/8/layout/vList4"/>
    <dgm:cxn modelId="{213B9814-55AA-4839-8AEE-8E5313D04393}" srcId="{EF3DC2C7-A9D5-46DE-9BFD-C26BFFD0CE98}" destId="{327F8078-73BA-4E90-8FC9-9D3C34E45976}" srcOrd="0" destOrd="0" parTransId="{0003E2B5-553C-4280-AB3C-19929B4389D8}" sibTransId="{07AB76D7-A670-445C-B064-28BD77219947}"/>
    <dgm:cxn modelId="{2F712EAA-AD3B-49A5-9933-BD5C03A94F58}" type="presOf" srcId="{0A33D8E5-76F9-471B-A1B0-87EC54DBF625}" destId="{C74E2F67-82A7-4DF4-BDBD-4C4859793257}" srcOrd="0" destOrd="1" presId="urn:microsoft.com/office/officeart/2005/8/layout/vList4"/>
    <dgm:cxn modelId="{D9ECC69A-C17F-481C-A4DA-CBFC0F4048AC}" srcId="{549088A7-BD62-4AF9-8E66-DCF42766326B}" destId="{0A33D8E5-76F9-471B-A1B0-87EC54DBF625}" srcOrd="0" destOrd="0" parTransId="{B34F6802-F184-4F8D-94A1-7803BD922E2F}" sibTransId="{78B70133-760A-48DD-881D-57B877FC0129}"/>
    <dgm:cxn modelId="{2727C6E2-838D-4D1B-B5FB-38E45C0103B9}" type="presOf" srcId="{D2D14292-C235-48E5-ADC4-096752900E6A}" destId="{19142A52-00E5-408B-8575-D7D5780A4FDF}" srcOrd="0" destOrd="0" presId="urn:microsoft.com/office/officeart/2005/8/layout/vList4"/>
    <dgm:cxn modelId="{2AAEE33A-8A1D-480E-BCA1-8BF00E3F1E8B}" type="presOf" srcId="{F48AC229-9AE4-4378-9149-A8C7712D9836}" destId="{9BD51E02-22CA-44BF-95EB-001AC71964A7}" srcOrd="1" destOrd="0" presId="urn:microsoft.com/office/officeart/2005/8/layout/vList4"/>
    <dgm:cxn modelId="{B1953602-D17B-46DC-B0E9-2404324398EA}" type="presOf" srcId="{6E333476-7BCA-4546-BD53-87B61C5AE980}" destId="{F6B27A9E-619D-4E80-9710-867ED9B742EB}" srcOrd="0" destOrd="1" presId="urn:microsoft.com/office/officeart/2005/8/layout/vList4"/>
    <dgm:cxn modelId="{FBDA1D31-AFCB-49FC-943B-E3678AFEF536}" type="presOf" srcId="{B88FCAE1-AFBE-44B3-AA3C-576B959A9773}" destId="{4066984B-3E08-496F-BBA7-E162EAB58262}" srcOrd="1" destOrd="0" presId="urn:microsoft.com/office/officeart/2005/8/layout/vList4"/>
    <dgm:cxn modelId="{1049ADCF-A021-42A5-97EE-1ACB469DE5E6}" type="presOf" srcId="{EF3DC2C7-A9D5-46DE-9BFD-C26BFFD0CE98}" destId="{5800A6B9-7F9D-4109-B20D-D79D52CF5A9E}" srcOrd="1" destOrd="0" presId="urn:microsoft.com/office/officeart/2005/8/layout/vList4"/>
    <dgm:cxn modelId="{8C627AE0-2DED-460B-A351-5CE06CD5451F}" srcId="{78487DD5-EF88-45C2-9000-5278D6002C46}" destId="{B88FCAE1-AFBE-44B3-AA3C-576B959A9773}" srcOrd="4" destOrd="0" parTransId="{554FD2DC-189E-4B19-A8F6-1F5F69D3690C}" sibTransId="{FFACDCF9-0D0F-413F-BF93-44C9AB3112B8}"/>
    <dgm:cxn modelId="{127B5723-A1E2-4244-BBFA-EBD03CFB39FC}" type="presOf" srcId="{D2D14292-C235-48E5-ADC4-096752900E6A}" destId="{048F62B3-4433-41B7-8EE6-803CD50F9869}" srcOrd="1" destOrd="0" presId="urn:microsoft.com/office/officeart/2005/8/layout/vList4"/>
    <dgm:cxn modelId="{4C5E85F8-70B3-4CBC-A474-7EE4AA868A07}" srcId="{D2D14292-C235-48E5-ADC4-096752900E6A}" destId="{0C254585-782A-411C-9EF0-82598EA7F88E}" srcOrd="0" destOrd="0" parTransId="{ED8761D3-6953-4E70-BF9F-7F753113772A}" sibTransId="{7CC1EE21-722D-4354-9D53-D7BBA3E7AFA5}"/>
    <dgm:cxn modelId="{F159358D-E2E3-4425-8F8B-FC3270051B3A}" type="presOf" srcId="{6E333476-7BCA-4546-BD53-87B61C5AE980}" destId="{4066984B-3E08-496F-BBA7-E162EAB58262}" srcOrd="1" destOrd="1" presId="urn:microsoft.com/office/officeart/2005/8/layout/vList4"/>
    <dgm:cxn modelId="{5CAF2A94-FB03-4004-8E54-231E95774A9A}" type="presOf" srcId="{D28EDE71-3F0F-424C-93CB-4DA53012E157}" destId="{9D64E5B3-B12E-4B99-8479-FF9DEFCEEC8A}" srcOrd="0" destOrd="1" presId="urn:microsoft.com/office/officeart/2005/8/layout/vList4"/>
    <dgm:cxn modelId="{FBE8DDF1-1D46-447D-948D-38CC10CE4871}" type="presOf" srcId="{EF3DC2C7-A9D5-46DE-9BFD-C26BFFD0CE98}" destId="{5C729AD2-2C1B-4447-8E12-2D125DDA0BB1}" srcOrd="0" destOrd="0" presId="urn:microsoft.com/office/officeart/2005/8/layout/vList4"/>
    <dgm:cxn modelId="{6709B938-5A16-404B-9812-9EE6E1FAF789}" type="presOf" srcId="{549088A7-BD62-4AF9-8E66-DCF42766326B}" destId="{C74E2F67-82A7-4DF4-BDBD-4C4859793257}" srcOrd="0" destOrd="0" presId="urn:microsoft.com/office/officeart/2005/8/layout/vList4"/>
    <dgm:cxn modelId="{933A0FFE-3E4D-4307-A749-05375084AD55}" type="presOf" srcId="{B88FCAE1-AFBE-44B3-AA3C-576B959A9773}" destId="{F6B27A9E-619D-4E80-9710-867ED9B742EB}" srcOrd="0" destOrd="0" presId="urn:microsoft.com/office/officeart/2005/8/layout/vList4"/>
    <dgm:cxn modelId="{C1B3D59D-9569-494E-A87A-85C6185DB449}" srcId="{78487DD5-EF88-45C2-9000-5278D6002C46}" destId="{F48AC229-9AE4-4378-9149-A8C7712D9836}" srcOrd="0" destOrd="0" parTransId="{95DFCA2C-A56C-4691-834D-68F44A69F96A}" sibTransId="{0CC0DE81-200A-4344-8A6E-02D9A374C29F}"/>
    <dgm:cxn modelId="{69C5BB27-FE33-4FDE-AE0A-E4D129B17414}" type="presOf" srcId="{0C254585-782A-411C-9EF0-82598EA7F88E}" destId="{19142A52-00E5-408B-8575-D7D5780A4FDF}" srcOrd="0" destOrd="1" presId="urn:microsoft.com/office/officeart/2005/8/layout/vList4"/>
    <dgm:cxn modelId="{C27E3774-38E2-422A-A246-44A78F0E0E8D}" type="presOf" srcId="{327F8078-73BA-4E90-8FC9-9D3C34E45976}" destId="{5C729AD2-2C1B-4447-8E12-2D125DDA0BB1}" srcOrd="0" destOrd="1" presId="urn:microsoft.com/office/officeart/2005/8/layout/vList4"/>
    <dgm:cxn modelId="{3E464197-DE88-4305-AE57-B8EA3847604C}" type="presOf" srcId="{327F8078-73BA-4E90-8FC9-9D3C34E45976}" destId="{5800A6B9-7F9D-4109-B20D-D79D52CF5A9E}" srcOrd="1" destOrd="1" presId="urn:microsoft.com/office/officeart/2005/8/layout/vList4"/>
    <dgm:cxn modelId="{118CEA19-57ED-47AD-9744-42ABF38FD063}" srcId="{F48AC229-9AE4-4378-9149-A8C7712D9836}" destId="{D28EDE71-3F0F-424C-93CB-4DA53012E157}" srcOrd="0" destOrd="0" parTransId="{1C4853A6-E575-4475-BD65-B830205CCE39}" sibTransId="{40943886-FFFF-45CE-8A62-E371D83A5F0A}"/>
    <dgm:cxn modelId="{7761D032-FB87-497F-AC27-9C2ABFD72F01}" type="presParOf" srcId="{3629F9C4-FB2F-4BFF-8F61-D86269644E91}" destId="{62A7F044-9A32-4E0B-B9AC-F3E5B0FEF098}" srcOrd="0" destOrd="0" presId="urn:microsoft.com/office/officeart/2005/8/layout/vList4"/>
    <dgm:cxn modelId="{00BF08C0-0E6B-4DC3-B927-1148DEE45DFE}" type="presParOf" srcId="{62A7F044-9A32-4E0B-B9AC-F3E5B0FEF098}" destId="{9D64E5B3-B12E-4B99-8479-FF9DEFCEEC8A}" srcOrd="0" destOrd="0" presId="urn:microsoft.com/office/officeart/2005/8/layout/vList4"/>
    <dgm:cxn modelId="{20D990A6-AA64-41FB-879B-EEB5718E6E35}" type="presParOf" srcId="{62A7F044-9A32-4E0B-B9AC-F3E5B0FEF098}" destId="{4A411099-7240-4A8E-AE3B-04C7C1086E04}" srcOrd="1" destOrd="0" presId="urn:microsoft.com/office/officeart/2005/8/layout/vList4"/>
    <dgm:cxn modelId="{70A857D5-B905-48E8-9A4A-DCD11EEF0436}" type="presParOf" srcId="{62A7F044-9A32-4E0B-B9AC-F3E5B0FEF098}" destId="{9BD51E02-22CA-44BF-95EB-001AC71964A7}" srcOrd="2" destOrd="0" presId="urn:microsoft.com/office/officeart/2005/8/layout/vList4"/>
    <dgm:cxn modelId="{1DE79342-CB02-4A78-A864-FF450718B09F}" type="presParOf" srcId="{3629F9C4-FB2F-4BFF-8F61-D86269644E91}" destId="{CD77C0E5-0FBB-4D57-AB95-F3D459A1BBA6}" srcOrd="1" destOrd="0" presId="urn:microsoft.com/office/officeart/2005/8/layout/vList4"/>
    <dgm:cxn modelId="{F0D74514-B661-4203-BA25-905401AF055A}" type="presParOf" srcId="{3629F9C4-FB2F-4BFF-8F61-D86269644E91}" destId="{920BC0F1-82AE-4938-B775-877C1628E28A}" srcOrd="2" destOrd="0" presId="urn:microsoft.com/office/officeart/2005/8/layout/vList4"/>
    <dgm:cxn modelId="{5827EC4E-1BBC-444A-BF14-1686D79117E8}" type="presParOf" srcId="{920BC0F1-82AE-4938-B775-877C1628E28A}" destId="{19142A52-00E5-408B-8575-D7D5780A4FDF}" srcOrd="0" destOrd="0" presId="urn:microsoft.com/office/officeart/2005/8/layout/vList4"/>
    <dgm:cxn modelId="{E670AE6E-35F1-4FF5-A895-4B43C41C64A9}" type="presParOf" srcId="{920BC0F1-82AE-4938-B775-877C1628E28A}" destId="{B0F3DE1D-D7CB-46A2-A32D-5304E94B8AEA}" srcOrd="1" destOrd="0" presId="urn:microsoft.com/office/officeart/2005/8/layout/vList4"/>
    <dgm:cxn modelId="{EFEFDAC9-532F-48A7-8BCA-8044B4C0E281}" type="presParOf" srcId="{920BC0F1-82AE-4938-B775-877C1628E28A}" destId="{048F62B3-4433-41B7-8EE6-803CD50F9869}" srcOrd="2" destOrd="0" presId="urn:microsoft.com/office/officeart/2005/8/layout/vList4"/>
    <dgm:cxn modelId="{B2E9D9FF-4E98-4A69-AA13-C4FB81D780A3}" type="presParOf" srcId="{3629F9C4-FB2F-4BFF-8F61-D86269644E91}" destId="{EAAE943D-0B59-494A-A3C7-0F239F2A918C}" srcOrd="3" destOrd="0" presId="urn:microsoft.com/office/officeart/2005/8/layout/vList4"/>
    <dgm:cxn modelId="{AE5B88BF-EB08-453F-9DEB-CFE5C559B9CF}" type="presParOf" srcId="{3629F9C4-FB2F-4BFF-8F61-D86269644E91}" destId="{B3001656-0C1B-4D3A-AEF5-79FFDA05840A}" srcOrd="4" destOrd="0" presId="urn:microsoft.com/office/officeart/2005/8/layout/vList4"/>
    <dgm:cxn modelId="{606F0EF1-6D9C-4CDF-8F80-F4F3CCBB6149}" type="presParOf" srcId="{B3001656-0C1B-4D3A-AEF5-79FFDA05840A}" destId="{5C729AD2-2C1B-4447-8E12-2D125DDA0BB1}" srcOrd="0" destOrd="0" presId="urn:microsoft.com/office/officeart/2005/8/layout/vList4"/>
    <dgm:cxn modelId="{6E9D0866-096C-4175-85AC-C75E90B34A0A}" type="presParOf" srcId="{B3001656-0C1B-4D3A-AEF5-79FFDA05840A}" destId="{E39F3CE4-44EE-41CB-AC97-757531ACCF53}" srcOrd="1" destOrd="0" presId="urn:microsoft.com/office/officeart/2005/8/layout/vList4"/>
    <dgm:cxn modelId="{7988F652-7AC5-45F4-A1A6-EDCF4C7114D7}" type="presParOf" srcId="{B3001656-0C1B-4D3A-AEF5-79FFDA05840A}" destId="{5800A6B9-7F9D-4109-B20D-D79D52CF5A9E}" srcOrd="2" destOrd="0" presId="urn:microsoft.com/office/officeart/2005/8/layout/vList4"/>
    <dgm:cxn modelId="{A4994F71-31B4-495D-9681-09D9662A9D76}" type="presParOf" srcId="{3629F9C4-FB2F-4BFF-8F61-D86269644E91}" destId="{65B256BB-D266-4890-812D-4CAB155F1D7A}" srcOrd="5" destOrd="0" presId="urn:microsoft.com/office/officeart/2005/8/layout/vList4"/>
    <dgm:cxn modelId="{A896E8BC-F13F-4BE4-B287-C2D1A2034A96}" type="presParOf" srcId="{3629F9C4-FB2F-4BFF-8F61-D86269644E91}" destId="{ECECC6F3-0311-4F07-A83E-788558AC0355}" srcOrd="6" destOrd="0" presId="urn:microsoft.com/office/officeart/2005/8/layout/vList4"/>
    <dgm:cxn modelId="{7C6735EB-4BBB-4C39-AD51-3F7D5D1AEC63}" type="presParOf" srcId="{ECECC6F3-0311-4F07-A83E-788558AC0355}" destId="{C74E2F67-82A7-4DF4-BDBD-4C4859793257}" srcOrd="0" destOrd="0" presId="urn:microsoft.com/office/officeart/2005/8/layout/vList4"/>
    <dgm:cxn modelId="{F01682E4-DF98-42B2-AFC6-E79A93ED38B3}" type="presParOf" srcId="{ECECC6F3-0311-4F07-A83E-788558AC0355}" destId="{9E429BFE-E1A4-4A40-86B3-EB9DEDE11D7D}" srcOrd="1" destOrd="0" presId="urn:microsoft.com/office/officeart/2005/8/layout/vList4"/>
    <dgm:cxn modelId="{9ABCB1A3-729F-4F6C-8190-F382E911F7E1}" type="presParOf" srcId="{ECECC6F3-0311-4F07-A83E-788558AC0355}" destId="{3EB972AC-E1AA-4723-8B24-E35C4DE36975}" srcOrd="2" destOrd="0" presId="urn:microsoft.com/office/officeart/2005/8/layout/vList4"/>
    <dgm:cxn modelId="{36A42EBA-2456-43DA-AE5C-65B51D4A49D4}" type="presParOf" srcId="{3629F9C4-FB2F-4BFF-8F61-D86269644E91}" destId="{BAF6ED14-030C-4820-92EE-68F32BB704C5}" srcOrd="7" destOrd="0" presId="urn:microsoft.com/office/officeart/2005/8/layout/vList4"/>
    <dgm:cxn modelId="{ED74EF99-3729-4F13-8375-386DCD7D983C}" type="presParOf" srcId="{3629F9C4-FB2F-4BFF-8F61-D86269644E91}" destId="{24A017E8-0A6C-447C-BE6F-6B996CE2BEAD}" srcOrd="8" destOrd="0" presId="urn:microsoft.com/office/officeart/2005/8/layout/vList4"/>
    <dgm:cxn modelId="{4770B8AF-A3FC-4A45-95E0-BF87D47296B2}" type="presParOf" srcId="{24A017E8-0A6C-447C-BE6F-6B996CE2BEAD}" destId="{F6B27A9E-619D-4E80-9710-867ED9B742EB}" srcOrd="0" destOrd="0" presId="urn:microsoft.com/office/officeart/2005/8/layout/vList4"/>
    <dgm:cxn modelId="{445BC2A2-060F-4664-A23E-971CEC614B5C}" type="presParOf" srcId="{24A017E8-0A6C-447C-BE6F-6B996CE2BEAD}" destId="{CEE98A5D-BB52-46E4-A559-C7C65BEAF2AA}" srcOrd="1" destOrd="0" presId="urn:microsoft.com/office/officeart/2005/8/layout/vList4"/>
    <dgm:cxn modelId="{25C6AE76-7CB3-4A47-A9A4-42B9B7155B7C}" type="presParOf" srcId="{24A017E8-0A6C-447C-BE6F-6B996CE2BEAD}" destId="{4066984B-3E08-496F-BBA7-E162EAB58262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995A-6440-4BED-AF80-DBC8FC78BE0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9B81-BFF1-4817-8882-294DF55B02E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0CF6-05C4-4CD0-89A9-A4C81F50181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2E9-042B-4AEE-A218-084302ED57B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0B70-3008-4F28-A8F0-7C5EE8062ED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BA72-CA08-4C2E-897A-37360D001BC3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35E6-CFDE-4FB3-A3AD-342E6A1DC492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C82B-BC54-4FA4-8A62-67107A7C07F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1369-8D9D-4799-8743-A8D07F9E70E3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5542-062F-4A1F-88C6-E424C5781574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5B2A-C1C2-409A-AF3D-A00D4A24128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8B96-4814-469D-8FE2-A466790CFCC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8625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en-US" dirty="0" smtClean="0"/>
              <a:t>Microsoft Office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86412" cy="4525963"/>
          </a:xfrm>
        </p:spPr>
        <p:txBody>
          <a:bodyPr>
            <a:normAutofit fontScale="47500" lnSpcReduction="20000"/>
          </a:bodyPr>
          <a:lstStyle/>
          <a:p>
            <a:pPr marL="0" indent="266700">
              <a:buNone/>
            </a:pPr>
            <a:r>
              <a:rPr lang="ru-RU" b="1" dirty="0" err="1" smtClean="0"/>
              <a:t>Колекція</a:t>
            </a:r>
            <a:r>
              <a:rPr lang="ru-RU" b="1" dirty="0" smtClean="0"/>
              <a:t> </a:t>
            </a:r>
            <a:r>
              <a:rPr lang="en-US" b="1" dirty="0" smtClean="0"/>
              <a:t>Microsoft Office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мультимедійних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(</a:t>
            </a:r>
            <a:r>
              <a:rPr lang="ru-RU" b="1" dirty="0" err="1" smtClean="0"/>
              <a:t>кліпів</a:t>
            </a:r>
            <a:r>
              <a:rPr lang="ru-RU" b="1" dirty="0" smtClean="0"/>
              <a:t>): </a:t>
            </a:r>
            <a:r>
              <a:rPr lang="ru-RU" b="1" dirty="0" smtClean="0">
                <a:solidFill>
                  <a:srgbClr val="FF0000"/>
                </a:solidFill>
              </a:rPr>
              <a:t>картинки, </a:t>
            </a:r>
            <a:r>
              <a:rPr lang="ru-RU" b="1" dirty="0" err="1" smtClean="0">
                <a:solidFill>
                  <a:srgbClr val="FF0000"/>
                </a:solidFill>
              </a:rPr>
              <a:t>фотографії</a:t>
            </a:r>
            <a:r>
              <a:rPr lang="ru-RU" b="1" dirty="0" smtClean="0">
                <a:solidFill>
                  <a:srgbClr val="FF0000"/>
                </a:solidFill>
              </a:rPr>
              <a:t>, звуки та </a:t>
            </a:r>
            <a:r>
              <a:rPr lang="ru-RU" b="1" dirty="0" err="1" smtClean="0">
                <a:solidFill>
                  <a:srgbClr val="FF0000"/>
                </a:solidFill>
              </a:rPr>
              <a:t>відеофрагменти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розподілені</a:t>
            </a:r>
            <a:r>
              <a:rPr lang="ru-RU" b="1" dirty="0" smtClean="0"/>
              <a:t> за </a:t>
            </a:r>
            <a:r>
              <a:rPr lang="ru-RU" b="1" dirty="0" err="1" smtClean="0"/>
              <a:t>певними</a:t>
            </a:r>
            <a:r>
              <a:rPr lang="ru-RU" b="1" dirty="0" smtClean="0"/>
              <a:t> </a:t>
            </a:r>
            <a:r>
              <a:rPr lang="ru-RU" b="1" dirty="0" err="1" smtClean="0"/>
              <a:t>групами</a:t>
            </a:r>
            <a:r>
              <a:rPr lang="ru-RU" b="1" dirty="0" smtClean="0"/>
              <a:t>: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Будівлі</a:t>
            </a:r>
            <a:r>
              <a:rPr lang="ru-RU" b="1" i="1" dirty="0" smtClean="0"/>
              <a:t>, Люди, </a:t>
            </a:r>
            <a:r>
              <a:rPr lang="ru-RU" b="1" i="1" dirty="0" err="1" smtClean="0"/>
              <a:t>Освіта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Кожне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описується</a:t>
            </a:r>
            <a:r>
              <a:rPr lang="ru-RU" b="1" dirty="0" smtClean="0"/>
              <a:t>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</a:t>
            </a:r>
            <a:r>
              <a:rPr lang="ru-RU" b="1" dirty="0" err="1" smtClean="0"/>
              <a:t>ключовими</a:t>
            </a:r>
            <a:r>
              <a:rPr lang="ru-RU" b="1" dirty="0" smtClean="0"/>
              <a:t>  словами,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учні</a:t>
            </a:r>
            <a:r>
              <a:rPr lang="ru-RU" b="1" i="1" dirty="0" smtClean="0"/>
              <a:t>, посуд, дерева, </a:t>
            </a:r>
            <a:r>
              <a:rPr lang="ru-RU" b="1" i="1" dirty="0" err="1" smtClean="0"/>
              <a:t>техніка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, за </a:t>
            </a:r>
            <a:r>
              <a:rPr lang="ru-RU" b="1" dirty="0" err="1" smtClean="0"/>
              <a:t>якими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26670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i="1" dirty="0" smtClean="0">
                <a:solidFill>
                  <a:srgbClr val="FF0000"/>
                </a:solidFill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</a:rPr>
              <a:t>Графіка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266700">
              <a:buNone/>
            </a:pP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відкривають</a:t>
            </a:r>
            <a:r>
              <a:rPr lang="ru-RU" b="1" dirty="0" smtClean="0"/>
              <a:t> область Картинки, яка </a:t>
            </a:r>
            <a:r>
              <a:rPr lang="ru-RU" b="1" dirty="0" err="1" smtClean="0"/>
              <a:t>надає</a:t>
            </a:r>
            <a:r>
              <a:rPr lang="ru-RU" b="1" dirty="0" smtClean="0"/>
              <a:t> </a:t>
            </a:r>
            <a:r>
              <a:rPr lang="ru-RU" b="1" dirty="0" err="1" smtClean="0"/>
              <a:t>можливість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здійснювати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переглядати</a:t>
            </a:r>
            <a:r>
              <a:rPr lang="ru-RU" b="1" dirty="0" smtClean="0"/>
              <a:t>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знайдених</a:t>
            </a:r>
            <a:r>
              <a:rPr lang="ru-RU" b="1" dirty="0" smtClean="0"/>
              <a:t>.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в текстовому </a:t>
            </a:r>
            <a:r>
              <a:rPr lang="ru-RU" b="1" dirty="0" err="1" smtClean="0"/>
              <a:t>полі</a:t>
            </a:r>
            <a:r>
              <a:rPr lang="ru-RU" b="1" dirty="0" smtClean="0"/>
              <a:t>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вказати</a:t>
            </a:r>
            <a:r>
              <a:rPr lang="ru-RU" b="1" dirty="0" smtClean="0"/>
              <a:t> </a:t>
            </a:r>
            <a:r>
              <a:rPr lang="ru-RU" b="1" dirty="0" err="1" smtClean="0"/>
              <a:t>ключові</a:t>
            </a:r>
            <a:r>
              <a:rPr lang="ru-RU" b="1" dirty="0" smtClean="0"/>
              <a:t> слова для </a:t>
            </a:r>
            <a:r>
              <a:rPr lang="ru-RU" b="1" dirty="0" err="1" smtClean="0"/>
              <a:t>пошуку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люди, спорт),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шаблон </a:t>
            </a:r>
            <a:r>
              <a:rPr lang="ru-RU" b="1" dirty="0" err="1" smtClean="0"/>
              <a:t>імені</a:t>
            </a:r>
            <a:r>
              <a:rPr lang="ru-RU" b="1" dirty="0" smtClean="0"/>
              <a:t> файлу.</a:t>
            </a:r>
            <a:endParaRPr lang="ru-RU" dirty="0" smtClean="0"/>
          </a:p>
          <a:p>
            <a:pPr marL="0" indent="266700">
              <a:buNone/>
            </a:pP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звузити</a:t>
            </a:r>
            <a:r>
              <a:rPr lang="ru-RU" b="1" dirty="0" smtClean="0"/>
              <a:t> коло </a:t>
            </a:r>
            <a:r>
              <a:rPr lang="ru-RU" b="1" dirty="0" err="1" smtClean="0"/>
              <a:t>пошуку</a:t>
            </a:r>
            <a:r>
              <a:rPr lang="ru-RU" b="1" dirty="0" smtClean="0"/>
              <a:t>, у списку </a:t>
            </a:r>
            <a:r>
              <a:rPr lang="ru-RU" b="1" dirty="0" err="1" smtClean="0"/>
              <a:t>Переглядати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,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колекціях</a:t>
            </a:r>
            <a:r>
              <a:rPr lang="ru-RU" b="1" dirty="0" smtClean="0"/>
              <a:t>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файл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), а у списку </a:t>
            </a: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b="1" dirty="0" err="1" smtClean="0"/>
              <a:t>об'єкти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тип </a:t>
            </a:r>
            <a:r>
              <a:rPr lang="ru-RU" b="1" dirty="0" err="1" smtClean="0"/>
              <a:t>мультимедійного</a:t>
            </a:r>
            <a:r>
              <a:rPr lang="ru-RU" b="1" dirty="0" smtClean="0"/>
              <a:t> </a:t>
            </a:r>
            <a:r>
              <a:rPr lang="ru-RU" b="1" dirty="0" err="1" smtClean="0"/>
              <a:t>об'єкта</a:t>
            </a:r>
            <a:r>
              <a:rPr lang="ru-RU" b="1" dirty="0" smtClean="0"/>
              <a:t> - картинки,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</a:p>
          <a:p>
            <a:pPr marL="0" indent="266700">
              <a:buNone/>
            </a:pPr>
            <a:r>
              <a:rPr lang="ru-RU" b="1" dirty="0" smtClean="0"/>
              <a:t>Коли </a:t>
            </a:r>
            <a:r>
              <a:rPr lang="ru-RU" b="1" dirty="0" err="1" smtClean="0"/>
              <a:t>потрібні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параметрів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встановлено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кнопку </a:t>
            </a:r>
            <a:r>
              <a:rPr lang="ru-RU" b="1" dirty="0" err="1" smtClean="0"/>
              <a:t>Почати</a:t>
            </a:r>
            <a:r>
              <a:rPr lang="ru-RU" b="1" dirty="0" smtClean="0"/>
              <a:t>.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відповідають</a:t>
            </a:r>
            <a:r>
              <a:rPr lang="ru-RU" b="1" dirty="0" smtClean="0"/>
              <a:t> </a:t>
            </a:r>
            <a:r>
              <a:rPr lang="ru-RU" b="1" dirty="0" err="1" smtClean="0"/>
              <a:t>умові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,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відображені</a:t>
            </a:r>
            <a:r>
              <a:rPr lang="ru-RU" b="1" dirty="0" smtClean="0"/>
              <a:t> в </a:t>
            </a:r>
            <a:r>
              <a:rPr lang="ru-RU" b="1" dirty="0" err="1" smtClean="0"/>
              <a:t>полі</a:t>
            </a:r>
            <a:r>
              <a:rPr lang="ru-RU" b="1" dirty="0" smtClean="0"/>
              <a:t>  </a:t>
            </a:r>
            <a:r>
              <a:rPr lang="ru-RU" b="1" dirty="0" err="1" smtClean="0"/>
              <a:t>результатів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.</a:t>
            </a:r>
          </a:p>
          <a:p>
            <a:pPr marL="0" indent="266700">
              <a:buNone/>
            </a:pP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 документ,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курсор у те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документа, </a:t>
            </a:r>
            <a:r>
              <a:rPr lang="ru-RU" b="1" dirty="0" err="1" smtClean="0"/>
              <a:t>куди</a:t>
            </a:r>
            <a:r>
              <a:rPr lang="ru-RU" b="1" dirty="0" smtClean="0"/>
              <a:t> </a:t>
            </a:r>
            <a:r>
              <a:rPr lang="ru-RU" b="1" dirty="0" err="1" smtClean="0"/>
              <a:t>додається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ескіз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потрібної</a:t>
            </a:r>
            <a:r>
              <a:rPr lang="ru-RU" b="1" dirty="0" smtClean="0"/>
              <a:t> картинки 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перетягнути</a:t>
            </a:r>
            <a:r>
              <a:rPr lang="ru-RU" b="1" dirty="0" smtClean="0"/>
              <a:t> </a:t>
            </a:r>
            <a:r>
              <a:rPr lang="ru-RU" b="1" dirty="0" err="1" smtClean="0"/>
              <a:t>ескіз</a:t>
            </a:r>
            <a:r>
              <a:rPr lang="ru-RU" b="1" dirty="0" smtClean="0"/>
              <a:t> </a:t>
            </a:r>
            <a:r>
              <a:rPr lang="ru-RU" b="1" dirty="0" err="1" smtClean="0"/>
              <a:t>картинки</a:t>
            </a:r>
            <a:r>
              <a:rPr lang="ru-RU" b="1" dirty="0" smtClean="0"/>
              <a:t> в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D6B9-887D-4913-942B-BE622541433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49"/>
            <a:ext cx="2500330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Вставлення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en-US" dirty="0" smtClean="0"/>
              <a:t>Microsoft Office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5857916" cy="45545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ІІ </a:t>
            </a:r>
            <a:r>
              <a:rPr lang="ru-RU" b="1" dirty="0" err="1" smtClean="0"/>
              <a:t>спосіб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Якщо</a:t>
            </a:r>
            <a:r>
              <a:rPr lang="ru-RU" sz="2800" b="1" dirty="0" smtClean="0"/>
              <a:t> в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не </a:t>
            </a:r>
            <a:r>
              <a:rPr lang="ru-RU" b="1" dirty="0" err="1" smtClean="0"/>
              <a:t>вдалося</a:t>
            </a:r>
            <a:r>
              <a:rPr lang="ru-RU" b="1" dirty="0" smtClean="0"/>
              <a:t>, то </a:t>
            </a:r>
            <a:r>
              <a:rPr lang="ru-RU" b="1" dirty="0" err="1" smtClean="0"/>
              <a:t>можна</a:t>
            </a:r>
            <a:r>
              <a:rPr lang="ru-RU" b="1" dirty="0" smtClean="0"/>
              <a:t>:</a:t>
            </a:r>
            <a:endParaRPr lang="ru-RU" sz="40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Вибрати</a:t>
            </a:r>
            <a:r>
              <a:rPr lang="ru-RU" b="1" dirty="0" smtClean="0"/>
              <a:t> команду </a:t>
            </a:r>
            <a:r>
              <a:rPr lang="ru-RU" b="1" dirty="0" err="1" smtClean="0">
                <a:solidFill>
                  <a:srgbClr val="FF0000"/>
                </a:solidFill>
              </a:rPr>
              <a:t>Упорядкувати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кліпи</a:t>
            </a:r>
            <a:r>
              <a:rPr lang="ru-RU" b="1" dirty="0" smtClean="0"/>
              <a:t>, яка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Картинки.</a:t>
            </a:r>
            <a:endParaRPr lang="ru-RU" sz="36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Вибрати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Колекція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кліпів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потрібну</a:t>
            </a:r>
            <a:r>
              <a:rPr lang="ru-RU" b="1" dirty="0" smtClean="0"/>
              <a:t> в </a:t>
            </a:r>
            <a:r>
              <a:rPr lang="ru-RU" b="1" dirty="0" err="1" smtClean="0"/>
              <a:t>наведеному</a:t>
            </a:r>
            <a:r>
              <a:rPr lang="ru-RU" b="1" dirty="0" smtClean="0"/>
              <a:t> списку.</a:t>
            </a:r>
            <a:endParaRPr lang="ru-RU" sz="3600" dirty="0" smtClean="0"/>
          </a:p>
          <a:p>
            <a:pPr marL="447675" lvl="1" indent="-180975">
              <a:buFont typeface="+mj-lt"/>
              <a:buAutoNum type="arabicParenR"/>
            </a:pPr>
            <a:r>
              <a:rPr lang="ru-RU" b="1" dirty="0" err="1" smtClean="0"/>
              <a:t>Переглянути</a:t>
            </a:r>
            <a:r>
              <a:rPr lang="ru-RU" b="1" dirty="0" smtClean="0"/>
              <a:t> </a:t>
            </a:r>
            <a:r>
              <a:rPr lang="ru-RU" b="1" dirty="0" err="1" smtClean="0"/>
              <a:t>ескізи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групах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тематики </a:t>
            </a:r>
            <a:r>
              <a:rPr lang="ru-RU" b="1" dirty="0" err="1" smtClean="0"/>
              <a:t>пошуку</a:t>
            </a:r>
            <a:r>
              <a:rPr lang="ru-RU" b="1" dirty="0" smtClean="0"/>
              <a:t>.</a:t>
            </a:r>
            <a:endParaRPr lang="ru-RU" sz="3600" dirty="0" smtClean="0"/>
          </a:p>
          <a:p>
            <a:pPr marL="0" indent="0">
              <a:buNone/>
            </a:pPr>
            <a:r>
              <a:rPr lang="ru-RU" b="1" dirty="0" smtClean="0"/>
              <a:t>Коли </a:t>
            </a:r>
            <a:r>
              <a:rPr lang="ru-RU" b="1" dirty="0" err="1" smtClean="0"/>
              <a:t>потрібна</a:t>
            </a:r>
            <a:r>
              <a:rPr lang="ru-RU" b="1" dirty="0" smtClean="0"/>
              <a:t> картинка </a:t>
            </a:r>
            <a:r>
              <a:rPr lang="ru-RU" b="1" dirty="0" err="1" smtClean="0"/>
              <a:t>знайдена</a:t>
            </a:r>
            <a:r>
              <a:rPr lang="ru-RU" b="1" dirty="0" smtClean="0"/>
              <a:t>,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документ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колекції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потрібне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місце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використавши</a:t>
            </a:r>
            <a:r>
              <a:rPr lang="ru-RU" b="1" dirty="0" smtClean="0">
                <a:solidFill>
                  <a:srgbClr val="FF0000"/>
                </a:solidFill>
              </a:rPr>
              <a:t> Буфер </a:t>
            </a:r>
            <a:r>
              <a:rPr lang="ru-RU" b="1" dirty="0" err="1" smtClean="0">
                <a:solidFill>
                  <a:srgbClr val="FF0000"/>
                </a:solidFill>
              </a:rPr>
              <a:t>обміну</a:t>
            </a:r>
            <a:r>
              <a:rPr lang="ru-RU" b="1" dirty="0" smtClean="0"/>
              <a:t>. </a:t>
            </a:r>
            <a:r>
              <a:rPr lang="ru-RU" b="1" dirty="0" err="1" smtClean="0"/>
              <a:t>Відповідні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Буфером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розміщені</a:t>
            </a:r>
            <a:r>
              <a:rPr lang="ru-RU" b="1" dirty="0" smtClean="0"/>
              <a:t> в меню </a:t>
            </a:r>
            <a:r>
              <a:rPr lang="ru-RU" b="1" dirty="0" err="1" smtClean="0"/>
              <a:t>Редагування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самого </a:t>
            </a:r>
            <a:r>
              <a:rPr lang="ru-RU" b="1" dirty="0" err="1" smtClean="0"/>
              <a:t>вікна</a:t>
            </a:r>
            <a:r>
              <a:rPr lang="ru-RU" b="1" dirty="0" smtClean="0"/>
              <a:t> та в контекстному меню </a:t>
            </a:r>
            <a:r>
              <a:rPr lang="ru-RU" b="1" dirty="0" err="1" smtClean="0"/>
              <a:t>ескізу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err="1" smtClean="0"/>
              <a:t>Здійснювати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потрібних</a:t>
            </a:r>
            <a:r>
              <a:rPr lang="ru-RU" b="1" dirty="0" smtClean="0"/>
              <a:t> картинок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.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посилання</a:t>
            </a:r>
            <a:r>
              <a:rPr lang="ru-RU" b="1" dirty="0" smtClean="0"/>
              <a:t> Картинки на </a:t>
            </a:r>
            <a:r>
              <a:rPr lang="ru-RU" b="1" dirty="0" err="1" smtClean="0"/>
              <a:t>сайті</a:t>
            </a:r>
            <a:r>
              <a:rPr lang="ru-RU" b="1" dirty="0" smtClean="0"/>
              <a:t> </a:t>
            </a:r>
            <a:r>
              <a:rPr lang="en-US" b="1" dirty="0" smtClean="0"/>
              <a:t>Office Online</a:t>
            </a:r>
            <a:r>
              <a:rPr lang="ru-RU" b="1" dirty="0" smtClean="0"/>
              <a:t>, яке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Картинки, </a:t>
            </a:r>
            <a:r>
              <a:rPr lang="ru-RU" b="1" dirty="0" err="1" smtClean="0"/>
              <a:t>або</a:t>
            </a:r>
            <a:r>
              <a:rPr lang="ru-RU" b="1" dirty="0" smtClean="0"/>
              <a:t> кнопку </a:t>
            </a:r>
            <a:r>
              <a:rPr lang="ru-RU" b="1" dirty="0" err="1" smtClean="0"/>
              <a:t>Кліпи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 на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b="1" dirty="0" smtClean="0"/>
              <a:t> </a:t>
            </a:r>
            <a:r>
              <a:rPr lang="ru-RU" b="1" dirty="0" err="1" smtClean="0"/>
              <a:t>кліпів</a:t>
            </a:r>
            <a:r>
              <a:rPr lang="ru-RU" b="1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E7E2-0215-49DA-8AA0-A0B9F9A9B55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5820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Вставлення кліпу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2000250" cy="1628775"/>
          </a:xfrm>
          <a:noFill/>
          <a:ln>
            <a:solidFill>
              <a:schemeClr val="tx1"/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13284870">
            <a:off x="571500" y="2286000"/>
            <a:ext cx="6429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00188"/>
            <a:ext cx="1636712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571625"/>
            <a:ext cx="4700587" cy="301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1788257">
            <a:off x="3597275" y="5453063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660294">
            <a:off x="4235450" y="2454275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214688"/>
            <a:ext cx="229552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8310043">
            <a:off x="5920582" y="2234406"/>
            <a:ext cx="642938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286625" y="4214813"/>
            <a:ext cx="642938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5000625"/>
            <a:ext cx="1095375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8438542">
            <a:off x="5786438" y="5786438"/>
            <a:ext cx="50006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051-D86B-45FE-8AA8-737B515673D9}" type="datetime1">
              <a:rPr lang="uk-UA" smtClean="0"/>
              <a:t>13.01.2013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7B9899"/>
                </a:solidFill>
              </a:rPr>
              <a:t>Вставлення графічних примітивів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3705225" cy="1714500"/>
          </a:xfrm>
          <a:noFill/>
          <a:ln>
            <a:solidFill>
              <a:schemeClr val="tx1"/>
            </a:solidFill>
          </a:ln>
        </p:spPr>
      </p:pic>
      <p:sp>
        <p:nvSpPr>
          <p:cNvPr id="5" name="Стрелка вправо 4"/>
          <p:cNvSpPr/>
          <p:nvPr/>
        </p:nvSpPr>
        <p:spPr>
          <a:xfrm rot="12791645">
            <a:off x="492125" y="2073275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2286000" cy="392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357438"/>
            <a:ext cx="1971675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428750"/>
            <a:ext cx="5000625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660722">
            <a:off x="5882481" y="2150269"/>
            <a:ext cx="428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357438"/>
            <a:ext cx="2066925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3197225"/>
            <a:ext cx="1500187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4572000"/>
            <a:ext cx="115252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4429125"/>
            <a:ext cx="24193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3297206">
            <a:off x="3389313" y="53721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143625" y="5143500"/>
            <a:ext cx="5715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4954-7D43-44EB-8BBB-79ADF1CB1975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4840303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Вставлені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редагувати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форматувати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Перед </a:t>
            </a:r>
            <a:r>
              <a:rPr lang="ru-RU" b="1" dirty="0" err="1" smtClean="0"/>
              <a:t>тим</a:t>
            </a:r>
            <a:r>
              <a:rPr lang="ru-RU" b="1" dirty="0" smtClean="0"/>
              <a:t>, як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будь-які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рисунком,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, </a:t>
            </a:r>
            <a:r>
              <a:rPr lang="ru-RU" b="1" dirty="0" err="1" smtClean="0"/>
              <a:t>вибравши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вказівником</a:t>
            </a:r>
            <a:r>
              <a:rPr lang="ru-RU" b="1" dirty="0" smtClean="0"/>
              <a:t>.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виділеного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контур 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</a:t>
            </a:r>
            <a:r>
              <a:rPr lang="ru-RU" b="1" dirty="0" err="1" smtClean="0"/>
              <a:t>тонкої</a:t>
            </a:r>
            <a:r>
              <a:rPr lang="ru-RU" b="1" dirty="0" smtClean="0"/>
              <a:t> рамки </a:t>
            </a:r>
            <a:r>
              <a:rPr lang="ru-RU" b="1" dirty="0" err="1" smtClean="0"/>
              <a:t>з</a:t>
            </a:r>
            <a:r>
              <a:rPr lang="ru-RU" b="1" dirty="0" smtClean="0"/>
              <a:t> маркерами </a:t>
            </a:r>
            <a:r>
              <a:rPr lang="ru-RU" b="1" dirty="0" err="1" smtClean="0"/>
              <a:t>змінення</a:t>
            </a:r>
            <a:r>
              <a:rPr lang="ru-RU" b="1" dirty="0" smtClean="0"/>
              <a:t> </a:t>
            </a:r>
            <a:r>
              <a:rPr lang="ru-RU" b="1" dirty="0" err="1" smtClean="0"/>
              <a:t>розмірів</a:t>
            </a:r>
            <a:r>
              <a:rPr lang="ru-RU" b="1" dirty="0" smtClean="0"/>
              <a:t>, а для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маркер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. </a:t>
            </a: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ru-RU" b="1" dirty="0" err="1" smtClean="0"/>
              <a:t>Наведення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на один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 </a:t>
            </a:r>
            <a:r>
              <a:rPr lang="ru-RU" b="1" dirty="0" err="1" smtClean="0"/>
              <a:t>маркерів</a:t>
            </a:r>
            <a:r>
              <a:rPr lang="ru-RU" b="1" dirty="0" smtClean="0"/>
              <a:t> </a:t>
            </a:r>
            <a:r>
              <a:rPr lang="ru-RU" b="1" dirty="0" err="1" smtClean="0"/>
              <a:t>змінює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на </a:t>
            </a:r>
            <a:r>
              <a:rPr lang="ru-RU" b="1" dirty="0" err="1" smtClean="0"/>
              <a:t>двосторонню</a:t>
            </a:r>
            <a:r>
              <a:rPr lang="ru-RU" b="1" dirty="0" smtClean="0"/>
              <a:t> </a:t>
            </a:r>
            <a:r>
              <a:rPr lang="ru-RU" b="1" dirty="0" err="1" smtClean="0"/>
              <a:t>стрілку</a:t>
            </a:r>
            <a:r>
              <a:rPr lang="ru-RU" b="1" dirty="0" smtClean="0"/>
              <a:t>, яка </a:t>
            </a:r>
            <a:r>
              <a:rPr lang="ru-RU" b="1" dirty="0" err="1" smtClean="0"/>
              <a:t>вказує</a:t>
            </a:r>
            <a:r>
              <a:rPr lang="ru-RU" b="1" dirty="0" smtClean="0"/>
              <a:t> 	</a:t>
            </a:r>
            <a:r>
              <a:rPr lang="ru-RU" b="1" dirty="0" err="1" smtClean="0"/>
              <a:t>напрями</a:t>
            </a:r>
            <a:r>
              <a:rPr lang="ru-RU" b="1" dirty="0" smtClean="0"/>
              <a:t> </a:t>
            </a:r>
            <a:r>
              <a:rPr lang="ru-RU" b="1" dirty="0" err="1" smtClean="0"/>
              <a:t>можливого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переміщення</a:t>
            </a:r>
            <a:r>
              <a:rPr lang="ru-RU" b="1" dirty="0" smtClean="0"/>
              <a:t>. </a:t>
            </a:r>
            <a:r>
              <a:rPr lang="ru-RU" b="1" dirty="0" err="1" smtClean="0"/>
              <a:t>Переміщення</a:t>
            </a:r>
            <a:r>
              <a:rPr lang="ru-RU" b="1" dirty="0" smtClean="0"/>
              <a:t> маркера в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напрямах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приводить до </a:t>
            </a:r>
            <a:r>
              <a:rPr lang="ru-RU" b="1" dirty="0" err="1" smtClean="0"/>
              <a:t>відповідної</a:t>
            </a:r>
            <a:r>
              <a:rPr lang="ru-RU" b="1" dirty="0" smtClean="0"/>
              <a:t>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розмірів</a:t>
            </a:r>
            <a:r>
              <a:rPr lang="ru-RU" b="1" dirty="0" smtClean="0"/>
              <a:t> рисунка.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маркер </a:t>
            </a:r>
            <a:r>
              <a:rPr lang="ru-RU" b="1" dirty="0" err="1" smtClean="0"/>
              <a:t>обертання</a:t>
            </a:r>
            <a:r>
              <a:rPr lang="ru-RU" b="1" dirty="0" smtClean="0"/>
              <a:t>, </a:t>
            </a:r>
            <a:r>
              <a:rPr lang="ru-RU" b="1" dirty="0" err="1" smtClean="0"/>
              <a:t>об'єкт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повернути</a:t>
            </a:r>
            <a:r>
              <a:rPr lang="ru-RU" b="1" dirty="0" smtClean="0"/>
              <a:t> на </a:t>
            </a:r>
            <a:r>
              <a:rPr lang="ru-RU" b="1" dirty="0" err="1" smtClean="0"/>
              <a:t>довільний</a:t>
            </a:r>
            <a:r>
              <a:rPr lang="ru-RU" b="1" dirty="0" smtClean="0"/>
              <a:t> кут.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8FAC-C679-451C-9E38-72C431E23BB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2214554"/>
            <a:ext cx="10001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Маркер обертання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2857496"/>
            <a:ext cx="100013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Маркери змінення розмірів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8" idx="1"/>
          </p:cNvCxnSpPr>
          <p:nvPr/>
        </p:nvCxnSpPr>
        <p:spPr>
          <a:xfrm rot="10800000">
            <a:off x="1357290" y="2357430"/>
            <a:ext cx="785818" cy="118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714480" y="3071810"/>
            <a:ext cx="428628" cy="1901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1655113" y="2773987"/>
            <a:ext cx="61880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785918" y="3261982"/>
            <a:ext cx="357190" cy="2384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Операції над вставленими графічними зображеннями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3"/>
            <a:ext cx="8401080" cy="4000528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err="1" smtClean="0"/>
              <a:t>Операції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копіювання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переміщення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видалення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вставлених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</a:t>
            </a:r>
            <a:r>
              <a:rPr lang="ru-RU" b="1" dirty="0" err="1" smtClean="0"/>
              <a:t>відомими</a:t>
            </a:r>
            <a:r>
              <a:rPr lang="ru-RU" b="1" dirty="0" smtClean="0"/>
              <a:t> способами: </a:t>
            </a:r>
          </a:p>
          <a:p>
            <a:pPr marL="266700" indent="180975"/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Стрічки</a:t>
            </a:r>
            <a:r>
              <a:rPr lang="ru-RU" b="1" dirty="0" smtClean="0"/>
              <a:t>, </a:t>
            </a:r>
          </a:p>
          <a:p>
            <a:pPr marL="266700" indent="180975"/>
            <a:r>
              <a:rPr lang="ru-RU" b="1" dirty="0" err="1" smtClean="0"/>
              <a:t>команди</a:t>
            </a:r>
            <a:r>
              <a:rPr lang="ru-RU" b="1" dirty="0" smtClean="0"/>
              <a:t> контекстного меню, </a:t>
            </a:r>
          </a:p>
          <a:p>
            <a:pPr marL="266700" indent="180975"/>
            <a:r>
              <a:rPr lang="ru-RU" b="1" dirty="0" err="1" smtClean="0"/>
              <a:t>сполучення</a:t>
            </a:r>
            <a:r>
              <a:rPr lang="ru-RU" b="1" dirty="0" smtClean="0"/>
              <a:t> </a:t>
            </a:r>
            <a:r>
              <a:rPr lang="ru-RU" b="1" dirty="0" err="1" smtClean="0"/>
              <a:t>клавіш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</a:p>
          <a:p>
            <a:pPr marL="0" indent="447675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Перемістити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скопіювати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об'єкт</a:t>
            </a:r>
            <a:r>
              <a:rPr lang="ru-RU" b="1" dirty="0" smtClean="0"/>
              <a:t> в </a:t>
            </a:r>
            <a:r>
              <a:rPr lang="ru-RU" b="1" dirty="0" err="1" smtClean="0"/>
              <a:t>інше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/>
              <a:t>; за такого способу </a:t>
            </a:r>
            <a:r>
              <a:rPr lang="ru-RU" b="1" dirty="0" err="1" smtClean="0"/>
              <a:t>вигляд</a:t>
            </a:r>
            <a:r>
              <a:rPr lang="ru-RU" b="1" dirty="0" smtClean="0"/>
              <a:t> </a:t>
            </a:r>
            <a:r>
              <a:rPr lang="ru-RU" b="1" dirty="0" err="1" smtClean="0"/>
              <a:t>вказівника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таким</a:t>
            </a:r>
            <a:endParaRPr lang="ru-RU" dirty="0" smtClean="0"/>
          </a:p>
          <a:p>
            <a:pPr marL="0" indent="447675">
              <a:buNone/>
            </a:pPr>
            <a:r>
              <a:rPr lang="ru-RU" b="1" i="1" dirty="0" err="1" smtClean="0"/>
              <a:t>Слід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пам'ятати</a:t>
            </a:r>
            <a:r>
              <a:rPr lang="ru-RU" b="1" i="1" dirty="0" smtClean="0"/>
              <a:t>,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приєднується</a:t>
            </a:r>
            <a:r>
              <a:rPr lang="ru-RU" b="1" dirty="0" smtClean="0"/>
              <a:t> до </a:t>
            </a:r>
            <a:r>
              <a:rPr lang="ru-RU" b="1" dirty="0" err="1" smtClean="0"/>
              <a:t>оточуючого</a:t>
            </a:r>
            <a:r>
              <a:rPr lang="ru-RU" b="1" dirty="0" smtClean="0"/>
              <a:t> тексту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абзац,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переміщується</a:t>
            </a:r>
            <a:r>
              <a:rPr lang="ru-RU" b="1" dirty="0" smtClean="0"/>
              <a:t> в </a:t>
            </a:r>
            <a:r>
              <a:rPr lang="ru-RU" b="1" dirty="0" err="1" smtClean="0"/>
              <a:t>інше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документа, то рисунок </a:t>
            </a:r>
            <a:r>
              <a:rPr lang="ru-RU" b="1" dirty="0" err="1" smtClean="0"/>
              <a:t>пересувається</a:t>
            </a:r>
            <a:r>
              <a:rPr lang="ru-RU" b="1" dirty="0" smtClean="0"/>
              <a:t> разом </a:t>
            </a:r>
            <a:r>
              <a:rPr lang="ru-RU" b="1" dirty="0" err="1" smtClean="0"/>
              <a:t>з</a:t>
            </a:r>
            <a:r>
              <a:rPr lang="ru-RU" b="1" dirty="0" smtClean="0"/>
              <a:t> ним.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err="1" smtClean="0"/>
              <a:t>Форматування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виконується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тимчасової</a:t>
            </a:r>
            <a:r>
              <a:rPr lang="ru-RU" b="1" dirty="0" smtClean="0"/>
              <a:t> вкладки Формат, яка </a:t>
            </a:r>
            <a:r>
              <a:rPr lang="ru-RU" b="1" dirty="0" err="1" smtClean="0"/>
              <a:t>автматично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Стрічці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розділі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Знаряддя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при </a:t>
            </a:r>
            <a:r>
              <a:rPr lang="ru-RU" b="1" dirty="0" err="1" smtClean="0">
                <a:solidFill>
                  <a:srgbClr val="FF0000"/>
                </a:solidFill>
              </a:rPr>
              <a:t>виділенні</a:t>
            </a:r>
            <a:r>
              <a:rPr lang="ru-RU" b="1" dirty="0" smtClean="0">
                <a:solidFill>
                  <a:srgbClr val="FF0000"/>
                </a:solidFill>
              </a:rPr>
              <a:t> рисунка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B09C-067C-436B-91F0-6B06C33C3FA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143248"/>
            <a:ext cx="342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8772554" cy="132000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6AEF-9A95-4D79-8FD9-900C5A77C3E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714488"/>
          <a:ext cx="864399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857388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Настроювання</a:t>
                      </a:r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Яскравість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яскравості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Контрастність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рівня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контрастності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Перефарбувати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варіантів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кольорів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, у </a:t>
                      </a:r>
                      <a:r>
                        <a:rPr lang="ru-RU" sz="1400" b="0" dirty="0" err="1" smtClean="0"/>
                        <a:t>якому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можна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зменшити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файлів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рисунків</a:t>
                      </a:r>
                      <a:r>
                        <a:rPr lang="ru-RU" sz="1400" b="0" dirty="0" smtClean="0"/>
                        <a:t> за </a:t>
                      </a:r>
                      <a:r>
                        <a:rPr lang="ru-RU" sz="1400" b="0" dirty="0" err="1" smtClean="0"/>
                        <a:t>рахунок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роздільної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здатності</a:t>
                      </a:r>
                      <a:r>
                        <a:rPr lang="ru-RU" sz="1400" b="0" dirty="0" smtClean="0"/>
                        <a:t>, </a:t>
                      </a:r>
                      <a:r>
                        <a:rPr lang="ru-RU" sz="1400" b="0" dirty="0" err="1" smtClean="0"/>
                        <a:t>обтинання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непотрібних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ділянок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зменшення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розміру</a:t>
                      </a:r>
                      <a:r>
                        <a:rPr lang="ru-RU" sz="1400" b="0" dirty="0" smtClean="0"/>
                        <a:t> файлу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Змінити</a:t>
                      </a:r>
                      <a:r>
                        <a:rPr lang="ru-RU" sz="1400" b="0" dirty="0" smtClean="0"/>
                        <a:t> рисунок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діалогового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вікна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рисунка для </a:t>
                      </a:r>
                      <a:r>
                        <a:rPr lang="ru-RU" sz="1400" b="0" dirty="0" err="1" smtClean="0"/>
                        <a:t>заміни</a:t>
                      </a:r>
                      <a:r>
                        <a:rPr lang="ru-RU" sz="1400" b="0" dirty="0" smtClean="0"/>
                        <a:t> поточного </a:t>
                      </a:r>
                      <a:r>
                        <a:rPr lang="ru-RU" sz="1400" b="0" dirty="0" err="1" smtClean="0"/>
                        <a:t>зображення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іншим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збереженням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форматування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Скидання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параметрів</a:t>
                      </a:r>
                      <a:r>
                        <a:rPr lang="ru-RU" sz="1400" b="0" dirty="0" smtClean="0"/>
                        <a:t> рисунка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скасування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всіх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</a:t>
                      </a:r>
                      <a:r>
                        <a:rPr lang="ru-RU" sz="1400" b="0" dirty="0" smtClean="0"/>
                        <a:t> у рисунку, </a:t>
                      </a:r>
                      <a:r>
                        <a:rPr lang="ru-RU" sz="1400" b="0" dirty="0" err="1" smtClean="0"/>
                        <a:t>які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були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зроблені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після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його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вставлення</a:t>
                      </a:r>
                      <a:r>
                        <a:rPr lang="ru-RU" sz="1400" b="0" dirty="0" smtClean="0"/>
                        <a:t> в документ, за </a:t>
                      </a:r>
                      <a:r>
                        <a:rPr lang="ru-RU" sz="1400" b="0" dirty="0" err="1" smtClean="0"/>
                        <a:t>винятком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стискання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1882"/>
            <a:ext cx="285752" cy="272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65" y="3024190"/>
            <a:ext cx="327423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58" y="3424234"/>
            <a:ext cx="314326" cy="2619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400051" cy="3407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390526" cy="3454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992" y="5500702"/>
            <a:ext cx="34018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78581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4773-CBCC-49DA-9EC3-301A158B245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643050"/>
          <a:ext cx="864399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714512"/>
                <a:gridCol w="578647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Елемент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керування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Назва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Призначення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Стилі</a:t>
                      </a:r>
                      <a:r>
                        <a:rPr lang="ru-RU" sz="1400" b="1" dirty="0" smtClean="0"/>
                        <a:t> рисунка</a:t>
                      </a:r>
                    </a:p>
                    <a:p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стилю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готової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колекції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стилів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Форма	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графічних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примітивів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Word </a:t>
                      </a:r>
                      <a:r>
                        <a:rPr lang="ru-RU" sz="1400" b="1" dirty="0" smtClean="0"/>
                        <a:t>2007 </a:t>
                      </a:r>
                      <a:r>
                        <a:rPr lang="ru-RU" sz="1400" b="1" dirty="0" err="1" smtClean="0"/>
                        <a:t>з</a:t>
                      </a:r>
                      <a:r>
                        <a:rPr lang="ru-RU" sz="1400" b="1" dirty="0" smtClean="0"/>
                        <a:t> метою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форми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Межі</a:t>
                      </a:r>
                      <a:r>
                        <a:rPr lang="ru-RU" sz="1400" b="1" dirty="0" smtClean="0"/>
                        <a:t>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вікна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для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вибору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кольору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товщини</a:t>
                      </a:r>
                      <a:r>
                        <a:rPr lang="ru-RU" sz="1400" b="1" dirty="0" smtClean="0"/>
                        <a:t>, штриха </a:t>
                      </a:r>
                      <a:r>
                        <a:rPr lang="ru-RU" sz="1400" b="1" dirty="0" err="1" smtClean="0"/>
                        <a:t>ліній</a:t>
                      </a:r>
                      <a:r>
                        <a:rPr lang="ru-RU" sz="1400" b="1" dirty="0" smtClean="0"/>
                        <a:t> контуру рисунка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Ефекти для рисунків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Для </a:t>
                      </a:r>
                      <a:r>
                        <a:rPr lang="ru-RU" sz="1400" b="1" dirty="0" err="1" smtClean="0"/>
                        <a:t>відкриття</a:t>
                      </a:r>
                      <a:r>
                        <a:rPr lang="ru-RU" sz="1400" b="1" dirty="0" smtClean="0"/>
                        <a:t> списку </a:t>
                      </a:r>
                      <a:r>
                        <a:rPr lang="ru-RU" sz="1400" b="1" dirty="0" err="1" smtClean="0"/>
                        <a:t>ефектів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оформлення</a:t>
                      </a:r>
                      <a:r>
                        <a:rPr lang="ru-RU" sz="1400" b="1" dirty="0" smtClean="0"/>
                        <a:t> рисунка (</a:t>
                      </a:r>
                      <a:r>
                        <a:rPr lang="ru-RU" sz="1400" b="1" dirty="0" err="1" smtClean="0"/>
                        <a:t>тінь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об'єм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обертання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рельєф</a:t>
                      </a:r>
                      <a:r>
                        <a:rPr lang="ru-RU" sz="1400" b="1" dirty="0" smtClean="0"/>
                        <a:t>, </a:t>
                      </a:r>
                      <a:r>
                        <a:rPr lang="ru-RU" sz="1400" b="1" dirty="0" err="1" smtClean="0"/>
                        <a:t>відбиття</a:t>
                      </a:r>
                      <a:r>
                        <a:rPr lang="ru-RU" sz="1400" b="1" i="1" dirty="0" smtClean="0"/>
                        <a:t> та </a:t>
                      </a:r>
                      <a:r>
                        <a:rPr lang="ru-RU" sz="1400" b="1" i="1" dirty="0" err="1" smtClean="0"/>
                        <a:t>ін</a:t>
                      </a:r>
                      <a:r>
                        <a:rPr lang="ru-RU" sz="1400" b="1" i="1" dirty="0" smtClean="0"/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1038225" cy="39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57190" cy="3416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90527" cy="3905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28" y="4143380"/>
            <a:ext cx="47374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ED1B0-BDE7-40A9-983C-5D0957A2D58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714488"/>
          <a:ext cx="8786873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Упорядкування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Розташування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можливих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місць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розміщення</a:t>
                      </a:r>
                      <a:r>
                        <a:rPr lang="ru-RU" sz="1400" b="0" dirty="0" smtClean="0"/>
                        <a:t> об</a:t>
                      </a:r>
                      <a:r>
                        <a:rPr lang="en-US" sz="1400" b="0" dirty="0" smtClean="0"/>
                        <a:t>’</a:t>
                      </a:r>
                      <a:r>
                        <a:rPr lang="ru-RU" sz="1400" b="0" dirty="0" err="1" smtClean="0"/>
                        <a:t>єкта</a:t>
                      </a:r>
                      <a:r>
                        <a:rPr lang="ru-RU" sz="1400" b="0" baseline="0" dirty="0" smtClean="0"/>
                        <a:t> на </a:t>
                      </a:r>
                      <a:r>
                        <a:rPr lang="ru-RU" sz="1400" b="0" baseline="0" dirty="0" err="1" smtClean="0"/>
                        <a:t>сторінці</a:t>
                      </a:r>
                      <a:r>
                        <a:rPr lang="ru-RU" sz="1400" b="0" baseline="0" dirty="0" smtClean="0"/>
                        <a:t> документа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передній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у </a:t>
                      </a:r>
                      <a:r>
                        <a:rPr lang="ru-RU" sz="1400" b="0" i="0" dirty="0" err="1" smtClean="0"/>
                        <a:t>верхній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</a:t>
                      </a:r>
                      <a:r>
                        <a:rPr lang="en-US" sz="1400" b="0" i="0" dirty="0" err="1" smtClean="0"/>
                        <a:t>i</a:t>
                      </a:r>
                      <a:r>
                        <a:rPr lang="ru-RU" sz="1400" b="0" i="0" dirty="0" err="1" smtClean="0"/>
                        <a:t>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варіанти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dirty="0" err="1" smtClean="0"/>
                        <a:t>перемістити</a:t>
                      </a:r>
                      <a:r>
                        <a:rPr lang="ru-RU" sz="1400" b="0" i="0" dirty="0" smtClean="0"/>
                        <a:t> вперед,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перед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На задній план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i="0" dirty="0" smtClean="0"/>
                        <a:t>Для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 рисунка в </a:t>
                      </a:r>
                      <a:r>
                        <a:rPr lang="ru-RU" sz="1400" b="0" i="0" dirty="0" err="1" smtClean="0"/>
                        <a:t>нижній</a:t>
                      </a:r>
                      <a:r>
                        <a:rPr lang="ru-RU" sz="1400" b="0" i="0" dirty="0" smtClean="0"/>
                        <a:t> шар </a:t>
                      </a:r>
                      <a:r>
                        <a:rPr lang="ru-RU" sz="1400" b="0" i="0" dirty="0" err="1" smtClean="0"/>
                        <a:t>багатошарового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зображення</a:t>
                      </a:r>
                      <a:r>
                        <a:rPr lang="ru-RU" sz="1400" b="0" i="0" dirty="0" smtClean="0"/>
                        <a:t>. Список </a:t>
                      </a:r>
                      <a:r>
                        <a:rPr lang="ru-RU" sz="1400" b="0" i="0" dirty="0" err="1" smtClean="0"/>
                        <a:t>цієї</a:t>
                      </a:r>
                      <a:r>
                        <a:rPr lang="ru-RU" sz="1400" b="0" i="0" dirty="0" smtClean="0"/>
                        <a:t> кнопки </a:t>
                      </a:r>
                      <a:r>
                        <a:rPr lang="ru-RU" sz="1400" b="0" i="0" dirty="0" err="1" smtClean="0"/>
                        <a:t>дає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змогу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вибрати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варі</a:t>
                      </a:r>
                      <a:r>
                        <a:rPr lang="uk-UA" sz="1400" b="0" i="0" dirty="0" err="1" smtClean="0"/>
                        <a:t>ан</a:t>
                      </a:r>
                      <a:r>
                        <a:rPr lang="ru-RU" sz="1400" b="0" i="0" dirty="0" err="1" smtClean="0"/>
                        <a:t>ти</a:t>
                      </a:r>
                      <a:r>
                        <a:rPr lang="ru-RU" sz="1400" b="0" i="0" dirty="0" smtClean="0"/>
                        <a:t> </a:t>
                      </a:r>
                      <a:r>
                        <a:rPr lang="ru-RU" sz="1400" b="0" i="0" dirty="0" err="1" smtClean="0"/>
                        <a:t>переміщення</a:t>
                      </a:r>
                      <a:r>
                        <a:rPr lang="ru-RU" sz="1400" b="0" i="0" dirty="0" smtClean="0"/>
                        <a:t>: </a:t>
                      </a:r>
                      <a:r>
                        <a:rPr lang="ru-RU" sz="1400" b="0" i="0" smtClean="0"/>
                        <a:t>перемістити</a:t>
                      </a:r>
                      <a:r>
                        <a:rPr lang="ru-RU" sz="1400" b="0" i="0" dirty="0" smtClean="0"/>
                        <a:t> назад, </a:t>
                      </a:r>
                      <a:r>
                        <a:rPr lang="ru-RU" sz="1400" b="0" i="0" dirty="0" err="1" smtClean="0"/>
                        <a:t>помістити</a:t>
                      </a:r>
                      <a:r>
                        <a:rPr lang="ru-RU" sz="1400" b="0" i="0" dirty="0" smtClean="0"/>
                        <a:t> за текстом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Обтікання текстом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способів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рисунка текстом </a:t>
                      </a:r>
                      <a:r>
                        <a:rPr lang="ru-RU" sz="1400" b="0" dirty="0" err="1" smtClean="0"/>
                        <a:t>або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зміни</a:t>
                      </a:r>
                      <a:r>
                        <a:rPr lang="ru-RU" sz="1400" b="0" dirty="0" smtClean="0"/>
                        <a:t> контуру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(</a:t>
                      </a:r>
                      <a:r>
                        <a:rPr lang="ru-RU" sz="1400" b="0" dirty="0" err="1" smtClean="0"/>
                        <a:t>тільки</a:t>
                      </a:r>
                      <a:r>
                        <a:rPr lang="ru-RU" sz="1400" b="0" dirty="0" smtClean="0"/>
                        <a:t> для </a:t>
                      </a:r>
                      <a:r>
                        <a:rPr lang="ru-RU" sz="1400" b="0" dirty="0" err="1" smtClean="0"/>
                        <a:t>обтікання</a:t>
                      </a:r>
                      <a:r>
                        <a:rPr lang="ru-RU" sz="1400" b="0" dirty="0" smtClean="0"/>
                        <a:t> за контуром)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Вирівняти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Для </a:t>
                      </a:r>
                      <a:r>
                        <a:rPr lang="ru-RU" sz="1400" dirty="0" err="1" smtClean="0"/>
                        <a:t>відкриття</a:t>
                      </a:r>
                      <a:r>
                        <a:rPr lang="ru-RU" sz="1400" dirty="0" smtClean="0"/>
                        <a:t> списку </a:t>
                      </a:r>
                      <a:r>
                        <a:rPr lang="ru-RU" sz="1400" dirty="0" err="1" smtClean="0"/>
                        <a:t>способів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взаємного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розташування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кількох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виділених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рисунків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сторінці</a:t>
                      </a:r>
                      <a:endParaRPr lang="ru-RU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/>
                        <a:t>Згрупувати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здійснення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над </a:t>
                      </a:r>
                      <a:r>
                        <a:rPr lang="ru-RU" sz="1400" b="0" dirty="0" err="1" smtClean="0"/>
                        <a:t>групою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об'єктів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Обернути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відкриття</a:t>
                      </a:r>
                      <a:r>
                        <a:rPr lang="ru-RU" sz="1400" b="0" dirty="0" smtClean="0"/>
                        <a:t> списку </a:t>
                      </a:r>
                      <a:r>
                        <a:rPr lang="ru-RU" sz="1400" b="0" dirty="0" err="1" smtClean="0"/>
                        <a:t>операцій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обертання</a:t>
                      </a:r>
                      <a:r>
                        <a:rPr lang="ru-RU" sz="1400" b="0" dirty="0" smtClean="0"/>
                        <a:t> та </a:t>
                      </a:r>
                      <a:r>
                        <a:rPr lang="ru-RU" sz="1400" b="0" dirty="0" err="1" smtClean="0"/>
                        <a:t>відображення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об'єкта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428628" cy="3908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7272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643446"/>
            <a:ext cx="298176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214950"/>
            <a:ext cx="300040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228600" cy="190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6072206"/>
            <a:ext cx="209550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sz="3000" b="1" dirty="0" err="1" smtClean="0"/>
              <a:t>Призначення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елементів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керування</a:t>
            </a:r>
            <a:r>
              <a:rPr lang="ru-RU" sz="3000" b="1" dirty="0" smtClean="0"/>
              <a:t> вкладки Формат </a:t>
            </a:r>
            <a:r>
              <a:rPr lang="ru-RU" sz="3200" b="1" dirty="0" err="1" smtClean="0"/>
              <a:t>розділу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Знаряддя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зображення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9"/>
            <a:ext cx="8401080" cy="857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попереднім</a:t>
            </a:r>
            <a:r>
              <a:rPr lang="ru-RU" b="1" dirty="0" smtClean="0"/>
              <a:t> </a:t>
            </a:r>
            <a:r>
              <a:rPr lang="ru-RU" b="1" dirty="0" err="1" smtClean="0"/>
              <a:t>динамічним</a:t>
            </a:r>
            <a:r>
              <a:rPr lang="ru-RU" b="1" dirty="0" smtClean="0"/>
              <a:t> переглядом </a:t>
            </a:r>
            <a:r>
              <a:rPr lang="ru-RU" b="1" dirty="0" err="1" smtClean="0"/>
              <a:t>вибраного</a:t>
            </a:r>
            <a:r>
              <a:rPr lang="ru-RU" b="1" dirty="0" smtClean="0"/>
              <a:t> формату.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3F39-7DE2-42FB-96B7-BA824571037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714488"/>
          <a:ext cx="878687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63"/>
                <a:gridCol w="1555104"/>
                <a:gridCol w="62151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Елемент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керування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Назва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Призначення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Група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Розмір</a:t>
                      </a:r>
                      <a:endParaRPr lang="ru-RU" sz="1400" b="1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Висота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висоти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Ширина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0" dirty="0" smtClean="0"/>
                        <a:t>Для </a:t>
                      </a:r>
                      <a:r>
                        <a:rPr lang="ru-RU" sz="1400" b="0" dirty="0" err="1" smtClean="0"/>
                        <a:t>встановлення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точних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значень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ширини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зображення</a:t>
                      </a: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/>
                        <a:t>Обтинання </a:t>
                      </a:r>
                      <a:endParaRPr lang="ru-RU" sz="14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0" i="0" dirty="0" smtClean="0"/>
                        <a:t>Для видалення частини зображення</a:t>
                      </a:r>
                    </a:p>
                    <a:p>
                      <a:pPr marL="0" indent="0">
                        <a:buNone/>
                      </a:pPr>
                      <a:endParaRPr lang="ru-RU" sz="1400" b="0" i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914400" cy="257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923925" cy="209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485775" cy="495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</a:t>
            </a:r>
            <a:r>
              <a:rPr lang="en-US" dirty="0" smtClean="0"/>
              <a:t>5</a:t>
            </a:r>
            <a:endParaRPr lang="uk-UA" dirty="0" smtClean="0"/>
          </a:p>
          <a:p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в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колекції </a:t>
            </a:r>
            <a:r>
              <a:rPr lang="en-US" smtClean="0">
                <a:solidFill>
                  <a:srgbClr val="7B9899"/>
                </a:solidFill>
              </a:rPr>
              <a:t>SmardArt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2357438" cy="2446338"/>
          </a:xfrm>
          <a:noFill/>
          <a:ln>
            <a:solidFill>
              <a:schemeClr val="tx1"/>
            </a:solidFill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571625"/>
            <a:ext cx="443865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599579">
            <a:off x="804863" y="19558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793964">
            <a:off x="4071144" y="2499519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143375"/>
            <a:ext cx="237172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5857875" y="3786188"/>
            <a:ext cx="71437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214813"/>
            <a:ext cx="23812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4214813"/>
            <a:ext cx="268128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786063" y="5072063"/>
            <a:ext cx="142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86375" y="5143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521-55E8-4402-9AA1-60686AB7E0FD}" type="datetime1">
              <a:rPr lang="uk-UA" smtClean="0"/>
              <a:t>13.01.2013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>
                <a:solidFill>
                  <a:srgbClr val="7B9899"/>
                </a:solidFill>
              </a:rPr>
              <a:t>Вставка декоративного тексту в документ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43063"/>
            <a:ext cx="2971800" cy="1457325"/>
          </a:xfrm>
          <a:noFill/>
          <a:ln>
            <a:solidFill>
              <a:schemeClr val="tx1"/>
            </a:solidFill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32766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71625"/>
            <a:ext cx="3343275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500563"/>
            <a:ext cx="325755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18C9-EF0A-4E5B-A9D0-BB9C12B39BEE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діаграми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891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3286125" cy="2714625"/>
          </a:xfrm>
          <a:noFill/>
          <a:ln>
            <a:solidFill>
              <a:schemeClr val="tx1"/>
            </a:solidFill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428750"/>
            <a:ext cx="4857750" cy="330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86250"/>
            <a:ext cx="497205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D42D-7184-44DB-85B1-B82E71E4B9DE}" type="datetime1">
              <a:rPr lang="uk-UA" smtClean="0"/>
              <a:t>13.01.2013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Вікно</a:t>
            </a:r>
            <a:r>
              <a:rPr lang="ru-RU" dirty="0" smtClean="0"/>
              <a:t> Формат 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929090" cy="4525963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вкладках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Формат рисунка, яке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контекстного меню рисунка </a:t>
            </a:r>
            <a:r>
              <a:rPr lang="ru-RU" dirty="0" err="1" smtClean="0"/>
              <a:t>або</a:t>
            </a:r>
            <a:r>
              <a:rPr lang="ru-RU" dirty="0" smtClean="0"/>
              <a:t> кнопками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в </a:t>
            </a:r>
            <a:r>
              <a:rPr lang="ru-RU" dirty="0" err="1" smtClean="0"/>
              <a:t>групах</a:t>
            </a:r>
            <a:r>
              <a:rPr lang="ru-RU" dirty="0" smtClean="0"/>
              <a:t> вкладки Формат.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DEDD-92A1-4875-B36E-E4CA7CBB02C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23815"/>
            <a:ext cx="4851674" cy="40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2022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3062287" cy="22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полотна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071966" cy="514353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текстовий</a:t>
            </a:r>
            <a:r>
              <a:rPr lang="ru-RU" dirty="0" smtClean="0"/>
              <a:t> документ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то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документі</a:t>
            </a:r>
            <a:r>
              <a:rPr lang="ru-RU" dirty="0" smtClean="0"/>
              <a:t> на </a:t>
            </a:r>
            <a:r>
              <a:rPr lang="ru-RU" dirty="0" err="1" smtClean="0"/>
              <a:t>полотні</a:t>
            </a:r>
            <a:r>
              <a:rPr lang="ru-RU" dirty="0" smtClean="0"/>
              <a:t> -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виділеній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документа. Полотно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аркуші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впорядковувати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Вставляють</a:t>
            </a:r>
            <a:r>
              <a:rPr lang="ru-RU" dirty="0" smtClean="0"/>
              <a:t> полотно на початку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за таким алгоритмом:</a:t>
            </a:r>
          </a:p>
          <a:p>
            <a:pPr marL="0" lvl="0" indent="361950">
              <a:buFont typeface="+mj-lt"/>
              <a:buAutoNum type="arabicParenR"/>
            </a:pP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, де буде вставлено полотно.</a:t>
            </a:r>
          </a:p>
          <a:p>
            <a:pPr marL="0" lvl="0" indent="361950">
              <a:buFont typeface="+mj-lt"/>
              <a:buAutoNum type="arabicParenR"/>
            </a:pP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Фігури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</a:rPr>
              <a:t> полотно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Розміри</a:t>
            </a:r>
            <a:r>
              <a:rPr lang="ru-RU" dirty="0" smtClean="0"/>
              <a:t> полотна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маркери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полотна (заливки,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Формат полотна, яке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контекстним</a:t>
            </a:r>
            <a:r>
              <a:rPr lang="ru-RU" dirty="0" smtClean="0"/>
              <a:t> меню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E7E1-25AD-4AE6-BB51-0C234D175F7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14356"/>
            <a:ext cx="2657056" cy="19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32" y="2214554"/>
            <a:ext cx="1900268" cy="21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054617"/>
          </a:xfrm>
        </p:spPr>
        <p:txBody>
          <a:bodyPr>
            <a:normAutofit fontScale="47500" lnSpcReduction="20000"/>
          </a:bodyPr>
          <a:lstStyle/>
          <a:p>
            <a:pPr marL="266700" indent="-266700"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у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за </a:t>
            </a:r>
            <a:r>
              <a:rPr lang="ru-RU" b="1" dirty="0" err="1" smtClean="0"/>
              <a:t>ключовим</a:t>
            </a:r>
            <a:r>
              <a:rPr lang="ru-RU" b="1" dirty="0" smtClean="0"/>
              <a:t> словом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комп'ютер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у документ. </a:t>
            </a:r>
            <a:r>
              <a:rPr lang="ru-RU" b="1" dirty="0" err="1" smtClean="0"/>
              <a:t>Розмістіть</a:t>
            </a:r>
            <a:r>
              <a:rPr lang="ru-RU" b="1" dirty="0" smtClean="0"/>
              <a:t> картинку в правому </a:t>
            </a:r>
            <a:r>
              <a:rPr lang="ru-RU" b="1" dirty="0" err="1" smtClean="0"/>
              <a:t>верхньому</a:t>
            </a:r>
            <a:r>
              <a:rPr lang="ru-RU" b="1" dirty="0" smtClean="0"/>
              <a:t> </a:t>
            </a:r>
            <a:r>
              <a:rPr lang="ru-RU" b="1" dirty="0" err="1" smtClean="0"/>
              <a:t>куті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1.4.1.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2.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у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</a:t>
            </a:r>
            <a:r>
              <a:rPr lang="ru-RU" b="1" dirty="0" smtClean="0"/>
              <a:t>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формату </a:t>
            </a:r>
            <a:r>
              <a:rPr lang="en-US" b="1" dirty="0" smtClean="0">
                <a:solidFill>
                  <a:srgbClr val="FF0000"/>
                </a:solidFill>
              </a:rPr>
              <a:t>JPG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зображенням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в документ. </a:t>
            </a:r>
            <a:r>
              <a:rPr lang="ru-RU" b="1" dirty="0" err="1" smtClean="0"/>
              <a:t>Розмістіть</a:t>
            </a:r>
            <a:r>
              <a:rPr lang="ru-RU" b="1" dirty="0" smtClean="0"/>
              <a:t> рисунок</a:t>
            </a:r>
            <a:r>
              <a:rPr lang="ru-RU" b="1" i="1" dirty="0" smtClean="0"/>
              <a:t> по </a:t>
            </a:r>
            <a:r>
              <a:rPr lang="ru-RU" b="1" i="1" dirty="0" smtClean="0">
                <a:solidFill>
                  <a:srgbClr val="FF0000"/>
                </a:solidFill>
              </a:rPr>
              <a:t>центру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, </a:t>
            </a:r>
            <a:r>
              <a:rPr lang="ru-RU" b="1" dirty="0" err="1" smtClean="0"/>
              <a:t>встановивши</a:t>
            </a:r>
            <a:r>
              <a:rPr lang="ru-RU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текстом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навколо</a:t>
            </a:r>
            <a:r>
              <a:rPr lang="ru-RU" b="1" i="1" dirty="0" smtClean="0">
                <a:solidFill>
                  <a:srgbClr val="FF0000"/>
                </a:solidFill>
              </a:rPr>
              <a:t> рамки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1.4.2.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З.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 1.4.3.</a:t>
            </a:r>
            <a:r>
              <a:rPr lang="en-US" b="1" dirty="0" err="1" smtClean="0"/>
              <a:t>docx</a:t>
            </a:r>
            <a:r>
              <a:rPr lang="ru-RU" b="1" dirty="0" smtClean="0"/>
              <a:t>).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рисунка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: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Межі</a:t>
            </a:r>
            <a:r>
              <a:rPr lang="ru-RU" b="1" dirty="0" smtClean="0"/>
              <a:t> рисунка: </a:t>
            </a:r>
            <a:r>
              <a:rPr lang="ru-RU" b="1" dirty="0" err="1" smtClean="0"/>
              <a:t>колір</a:t>
            </a:r>
            <a:r>
              <a:rPr lang="ru-RU" b="1" dirty="0" smtClean="0"/>
              <a:t> 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темно-синій</a:t>
            </a:r>
            <a:r>
              <a:rPr lang="ru-RU" b="1" i="1" dirty="0" smtClean="0"/>
              <a:t>,</a:t>
            </a:r>
            <a:r>
              <a:rPr lang="ru-RU" b="1" dirty="0" smtClean="0"/>
              <a:t>  штрих 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квадратні</a:t>
            </a:r>
            <a:r>
              <a:rPr lang="ru-RU" b="1" i="1" dirty="0" smtClean="0">
                <a:solidFill>
                  <a:srgbClr val="FF0000"/>
                </a:solidFill>
              </a:rPr>
              <a:t> точки</a:t>
            </a:r>
            <a:r>
              <a:rPr lang="ru-RU" b="1" i="1" dirty="0" smtClean="0"/>
              <a:t>,</a:t>
            </a:r>
            <a:r>
              <a:rPr lang="ru-RU" b="1" dirty="0" smtClean="0"/>
              <a:t>  </a:t>
            </a:r>
            <a:r>
              <a:rPr lang="ru-RU" b="1" dirty="0" err="1" smtClean="0"/>
              <a:t>товщина</a:t>
            </a:r>
            <a:r>
              <a:rPr lang="ru-RU" b="1" dirty="0" smtClean="0"/>
              <a:t> -</a:t>
            </a:r>
            <a:r>
              <a:rPr lang="ru-RU" b="1" i="1" dirty="0" smtClean="0"/>
              <a:t> 2 </a:t>
            </a:r>
            <a:r>
              <a:rPr lang="ru-RU" b="1" i="1" dirty="0" err="1" smtClean="0"/>
              <a:t>пт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Ефекти</a:t>
            </a:r>
            <a:r>
              <a:rPr lang="ru-RU" b="1" dirty="0" smtClean="0"/>
              <a:t> рисунка - </a:t>
            </a:r>
            <a:r>
              <a:rPr lang="ru-RU" b="1" dirty="0" err="1" smtClean="0"/>
              <a:t>рельєф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кут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Розмір</a:t>
            </a:r>
            <a:r>
              <a:rPr lang="ru-RU" b="1" dirty="0" smtClean="0"/>
              <a:t>: </a:t>
            </a:r>
            <a:r>
              <a:rPr lang="ru-RU" b="1" dirty="0" err="1" smtClean="0"/>
              <a:t>висота</a:t>
            </a:r>
            <a:r>
              <a:rPr lang="ru-RU" b="1" dirty="0" smtClean="0"/>
              <a:t> -</a:t>
            </a:r>
            <a:r>
              <a:rPr lang="ru-RU" b="1" i="1" dirty="0" smtClean="0"/>
              <a:t> 11 см;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Обтікання</a:t>
            </a:r>
            <a:r>
              <a:rPr lang="ru-RU" b="1" dirty="0" smtClean="0"/>
              <a:t> текстом -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за текстом</a:t>
            </a:r>
            <a:r>
              <a:rPr lang="ru-RU" b="1" i="1" dirty="0" smtClean="0"/>
              <a:t>;</a:t>
            </a:r>
            <a:endParaRPr lang="ru-RU" dirty="0" smtClean="0"/>
          </a:p>
          <a:p>
            <a:pPr marL="266700" lvl="0" indent="542925">
              <a:buNone/>
            </a:pPr>
            <a:r>
              <a:rPr lang="ru-RU" b="1" dirty="0" err="1" smtClean="0"/>
              <a:t>Яскравість</a:t>
            </a:r>
            <a:r>
              <a:rPr lang="ru-RU" b="1" dirty="0" smtClean="0"/>
              <a:t> — +40 %.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1.4.3.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4. </a:t>
            </a:r>
            <a:r>
              <a:rPr lang="ru-RU" b="1" dirty="0" err="1" smtClean="0"/>
              <a:t>Відкрийте</a:t>
            </a:r>
            <a:r>
              <a:rPr lang="ru-RU" b="1" dirty="0" smtClean="0"/>
              <a:t> файл Тема 1\3авдання 1.4\ </a:t>
            </a:r>
            <a:r>
              <a:rPr lang="ru-RU" b="1" dirty="0" err="1" smtClean="0"/>
              <a:t>зразок</a:t>
            </a:r>
            <a:r>
              <a:rPr lang="ru-RU" b="1" dirty="0" smtClean="0"/>
              <a:t> </a:t>
            </a:r>
            <a:r>
              <a:rPr lang="en-US" b="1" dirty="0" smtClean="0"/>
              <a:t>1.4.4.docx).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</a:t>
            </a:r>
            <a:r>
              <a:rPr lang="ru-RU" b="1" dirty="0" err="1" smtClean="0"/>
              <a:t>висоту</a:t>
            </a:r>
            <a:r>
              <a:rPr lang="ru-RU" b="1" i="1" dirty="0" smtClean="0"/>
              <a:t> 5 см,</a:t>
            </a:r>
            <a:r>
              <a:rPr lang="ru-RU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навколо</a:t>
            </a:r>
            <a:r>
              <a:rPr lang="ru-RU" b="1" i="1" dirty="0" smtClean="0">
                <a:solidFill>
                  <a:srgbClr val="FF0000"/>
                </a:solidFill>
              </a:rPr>
              <a:t> рамки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. </a:t>
            </a:r>
            <a:r>
              <a:rPr lang="ru-RU" b="1" dirty="0" err="1" smtClean="0"/>
              <a:t>Розташуйте</a:t>
            </a:r>
            <a:r>
              <a:rPr lang="ru-RU" b="1" dirty="0" smtClean="0"/>
              <a:t> рисунки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змісту</a:t>
            </a:r>
            <a:r>
              <a:rPr lang="ru-RU" b="1" dirty="0" smtClean="0"/>
              <a:t> тексту.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1.4.4.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</a:p>
          <a:p>
            <a:pPr marL="266700" indent="-266700"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в </a:t>
            </a:r>
            <a:r>
              <a:rPr lang="ru-RU" b="1" dirty="0" err="1" smtClean="0"/>
              <a:t>нього</a:t>
            </a:r>
            <a:r>
              <a:rPr lang="ru-RU" b="1" dirty="0" smtClean="0"/>
              <a:t> свою </a:t>
            </a:r>
            <a:r>
              <a:rPr lang="ru-RU" b="1" dirty="0" err="1" smtClean="0"/>
              <a:t>фотографію</a:t>
            </a:r>
            <a:r>
              <a:rPr lang="ru-RU" b="1" dirty="0" smtClean="0"/>
              <a:t>. </a:t>
            </a:r>
            <a:r>
              <a:rPr lang="ru-RU" b="1" dirty="0" err="1" smtClean="0"/>
              <a:t>Скопіюйте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8 </a:t>
            </a:r>
            <a:r>
              <a:rPr lang="ru-RU" b="1" dirty="0" err="1" smtClean="0"/>
              <a:t>разів</a:t>
            </a:r>
            <a:r>
              <a:rPr lang="ru-RU" b="1" dirty="0" smtClean="0"/>
              <a:t>. </a:t>
            </a:r>
            <a:r>
              <a:rPr lang="ru-RU" b="1" dirty="0" err="1" smtClean="0"/>
              <a:t>Змініть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фотографії</a:t>
            </a:r>
            <a:r>
              <a:rPr lang="ru-RU" b="1" dirty="0" smtClean="0"/>
              <a:t>, </a:t>
            </a:r>
            <a:r>
              <a:rPr lang="ru-RU" b="1" dirty="0" err="1" smtClean="0"/>
              <a:t>встановивши</a:t>
            </a:r>
            <a:r>
              <a:rPr lang="ru-RU" b="1" dirty="0" smtClean="0"/>
              <a:t> ширину б см. </a:t>
            </a:r>
            <a:r>
              <a:rPr lang="ru-RU" b="1" dirty="0" err="1" smtClean="0"/>
              <a:t>Установіть</a:t>
            </a:r>
            <a:r>
              <a:rPr lang="ru-RU" b="1" dirty="0" smtClean="0"/>
              <a:t> для них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стилі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варіанти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документи</a:t>
            </a:r>
            <a:r>
              <a:rPr lang="ru-RU" b="1" dirty="0" smtClean="0"/>
              <a:t> у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1.4.5.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A937-A1F7-40A0-B623-FB798CF5628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000792"/>
          </a:xfrm>
        </p:spPr>
        <p:txBody>
          <a:bodyPr>
            <a:normAutofit fontScale="47500" lnSpcReduction="20000"/>
          </a:bodyPr>
          <a:lstStyle/>
          <a:p>
            <a:pPr marL="266700" indent="-266700"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документ.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в </a:t>
            </a:r>
            <a:r>
              <a:rPr lang="ru-RU" b="1" dirty="0" err="1" smtClean="0"/>
              <a:t>нього</a:t>
            </a:r>
            <a:r>
              <a:rPr lang="ru-RU" b="1" dirty="0" smtClean="0"/>
              <a:t> три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за тематикою</a:t>
            </a:r>
            <a:r>
              <a:rPr lang="ru-RU" b="1" i="1" dirty="0" smtClean="0"/>
              <a:t> школа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сайта </a:t>
            </a:r>
            <a:r>
              <a:rPr lang="en-US" b="1" dirty="0" smtClean="0"/>
              <a:t>Office Online</a:t>
            </a:r>
            <a:r>
              <a:rPr lang="ru-RU" b="1" dirty="0" smtClean="0"/>
              <a:t>. </a:t>
            </a:r>
            <a:r>
              <a:rPr lang="ru-RU" b="1" dirty="0" err="1" smtClean="0"/>
              <a:t>Змініть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: </a:t>
            </a:r>
          </a:p>
          <a:p>
            <a:pPr marL="266700" indent="180975"/>
            <a:r>
              <a:rPr lang="ru-RU" b="1" dirty="0" smtClean="0"/>
              <a:t>рис. № 1 - </a:t>
            </a:r>
            <a:r>
              <a:rPr lang="ru-RU" b="1" dirty="0" err="1" smtClean="0"/>
              <a:t>збільшіть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контрастність</a:t>
            </a:r>
            <a:r>
              <a:rPr lang="ru-RU" b="1" dirty="0" smtClean="0"/>
              <a:t> на</a:t>
            </a:r>
            <a:r>
              <a:rPr lang="ru-RU" b="1" i="1" dirty="0" smtClean="0"/>
              <a:t> 40 %;</a:t>
            </a:r>
            <a:endParaRPr lang="ru-RU" dirty="0" smtClean="0"/>
          </a:p>
          <a:p>
            <a:pPr marL="266700" indent="180975"/>
            <a:r>
              <a:rPr lang="ru-RU" b="1" dirty="0" smtClean="0"/>
              <a:t>рис. №</a:t>
            </a:r>
            <a:r>
              <a:rPr lang="en-US" b="1" dirty="0" smtClean="0"/>
              <a:t> </a:t>
            </a:r>
            <a:r>
              <a:rPr lang="ru-RU" b="1" dirty="0" smtClean="0"/>
              <a:t>2 - </a:t>
            </a:r>
            <a:r>
              <a:rPr lang="ru-RU" b="1" dirty="0" err="1" smtClean="0"/>
              <a:t>зменшіть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контрастність</a:t>
            </a:r>
            <a:r>
              <a:rPr lang="ru-RU" b="1" dirty="0" smtClean="0"/>
              <a:t> на</a:t>
            </a:r>
            <a:r>
              <a:rPr lang="ru-RU" i="1" dirty="0" smtClean="0"/>
              <a:t> 20 %;</a:t>
            </a:r>
            <a:endParaRPr lang="ru-RU" dirty="0" smtClean="0"/>
          </a:p>
          <a:p>
            <a:pPr marL="266700" indent="180975"/>
            <a:r>
              <a:rPr lang="ru-RU" b="1" dirty="0" smtClean="0"/>
              <a:t>рис. № 3 - </a:t>
            </a:r>
            <a:r>
              <a:rPr lang="ru-RU" b="1" dirty="0" err="1" smtClean="0"/>
              <a:t>перефарбуйте</a:t>
            </a:r>
            <a:r>
              <a:rPr lang="ru-RU" b="1" dirty="0" smtClean="0"/>
              <a:t> на </a:t>
            </a:r>
            <a:r>
              <a:rPr lang="ru-RU" b="1" dirty="0" err="1" smtClean="0"/>
              <a:t>колір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сепія</a:t>
            </a:r>
            <a:r>
              <a:rPr lang="ru-RU" b="1" i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1.4.6.</a:t>
            </a:r>
            <a:r>
              <a:rPr lang="en-US" b="1" dirty="0" err="1" smtClean="0"/>
              <a:t>docx</a:t>
            </a:r>
            <a:r>
              <a:rPr lang="ru-RU" b="1" dirty="0" smtClean="0"/>
              <a:t>. </a:t>
            </a:r>
          </a:p>
          <a:p>
            <a:pPr marL="266700" indent="-266700">
              <a:buNone/>
            </a:pPr>
            <a:r>
              <a:rPr lang="ru-RU" b="1" dirty="0" smtClean="0"/>
              <a:t>7.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колаж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на тему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Сучасні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транспорту,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використавши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папки Тема 1\3авдання 1.4\ Рисунки.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Мої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документи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1.4.7.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8*.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кросворд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рисунками, </a:t>
            </a:r>
            <a:r>
              <a:rPr lang="ru-RU" b="1" dirty="0" err="1" smtClean="0"/>
              <a:t>використавши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он-лайн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1.4.8.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9*.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 текст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вставте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в </a:t>
            </a:r>
            <a:r>
              <a:rPr lang="ru-RU" b="1" dirty="0" err="1" smtClean="0"/>
              <a:t>новий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документ. </a:t>
            </a:r>
            <a:r>
              <a:rPr lang="ru-RU" b="1" dirty="0" err="1" smtClean="0"/>
              <a:t>Проілюструйте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зображеннями</a:t>
            </a:r>
            <a:r>
              <a:rPr lang="ru-RU" b="1" dirty="0" smtClean="0"/>
              <a:t>, </a:t>
            </a:r>
            <a:r>
              <a:rPr lang="ru-RU" b="1" dirty="0" err="1" smtClean="0"/>
              <a:t>знайденими</a:t>
            </a:r>
            <a:r>
              <a:rPr lang="ru-RU" b="1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. </a:t>
            </a:r>
            <a:r>
              <a:rPr lang="ru-RU" b="1" dirty="0" err="1" smtClean="0"/>
              <a:t>Збережіть</a:t>
            </a:r>
            <a:r>
              <a:rPr lang="ru-RU" b="1" dirty="0" smtClean="0"/>
              <a:t> документ у </a:t>
            </a:r>
            <a:r>
              <a:rPr lang="ru-RU" b="1" dirty="0" err="1" smtClean="0"/>
              <a:t>власній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файлі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вправа</a:t>
            </a:r>
            <a:r>
              <a:rPr lang="ru-RU" b="1" dirty="0" smtClean="0"/>
              <a:t> 1.4.9.</a:t>
            </a:r>
            <a:r>
              <a:rPr lang="en-US" b="1" dirty="0" err="1" smtClean="0"/>
              <a:t>docx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10*.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Довідки</a:t>
            </a:r>
            <a:r>
              <a:rPr lang="ru-RU" b="1" dirty="0" smtClean="0"/>
              <a:t>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як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колекцію</a:t>
            </a:r>
            <a:r>
              <a:rPr lang="ru-RU" b="1" dirty="0" smtClean="0"/>
              <a:t> </a:t>
            </a:r>
            <a:r>
              <a:rPr lang="ru-RU" b="1" dirty="0" err="1" smtClean="0"/>
              <a:t>кліпів</a:t>
            </a:r>
            <a:r>
              <a:rPr lang="ru-RU" b="1" dirty="0" smtClean="0"/>
              <a:t>. </a:t>
            </a:r>
            <a:r>
              <a:rPr lang="ru-RU" b="1" dirty="0" err="1" smtClean="0"/>
              <a:t>Виконайте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практично, додавши до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11*. </a:t>
            </a:r>
            <a:r>
              <a:rPr lang="ru-RU" b="1" dirty="0" err="1" smtClean="0"/>
              <a:t>Знайдіть</a:t>
            </a:r>
            <a:r>
              <a:rPr lang="ru-RU" b="1" dirty="0" smtClean="0"/>
              <a:t> на </a:t>
            </a:r>
            <a:r>
              <a:rPr lang="ru-RU" b="1" dirty="0" err="1" smtClean="0"/>
              <a:t>вашому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комп'ютері</a:t>
            </a:r>
            <a:r>
              <a:rPr lang="ru-RU" b="1" dirty="0" smtClean="0"/>
              <a:t> папку </a:t>
            </a:r>
            <a:r>
              <a:rPr lang="en-US" b="1" dirty="0" smtClean="0"/>
              <a:t>ClipArt</a:t>
            </a:r>
            <a:r>
              <a:rPr lang="ru-RU" b="1" dirty="0" smtClean="0"/>
              <a:t>, в </a:t>
            </a:r>
            <a:r>
              <a:rPr lang="ru-RU" b="1" dirty="0" err="1" smtClean="0"/>
              <a:t>якій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</a:t>
            </a:r>
            <a:r>
              <a:rPr lang="ru-RU" b="1" dirty="0" smtClean="0"/>
              <a:t> картинок </a:t>
            </a:r>
            <a:r>
              <a:rPr lang="en-US" b="1" dirty="0" smtClean="0"/>
              <a:t>Microsoft Office</a:t>
            </a:r>
            <a:r>
              <a:rPr lang="ru-RU" b="1" dirty="0" smtClean="0"/>
              <a:t>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файлів</a:t>
            </a:r>
            <a:r>
              <a:rPr lang="ru-RU" b="1" dirty="0" smtClean="0"/>
              <a:t> у </a:t>
            </a:r>
            <a:r>
              <a:rPr lang="ru-RU" b="1" dirty="0" err="1" smtClean="0"/>
              <a:t>ній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їхні</a:t>
            </a:r>
            <a:r>
              <a:rPr lang="ru-RU" b="1" dirty="0" smtClean="0"/>
              <a:t> </a:t>
            </a:r>
            <a:r>
              <a:rPr lang="ru-RU" b="1" dirty="0" err="1" smtClean="0"/>
              <a:t>типи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сумарний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 </a:t>
            </a:r>
            <a:r>
              <a:rPr lang="ru-RU" b="1" dirty="0" err="1" smtClean="0"/>
              <a:t>файлів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цій</a:t>
            </a:r>
            <a:r>
              <a:rPr lang="ru-RU" b="1" dirty="0" smtClean="0"/>
              <a:t> </a:t>
            </a:r>
            <a:r>
              <a:rPr lang="ru-RU" b="1" dirty="0" err="1" smtClean="0"/>
              <a:t>папці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12*.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Довідки</a:t>
            </a:r>
            <a:r>
              <a:rPr lang="ru-RU" b="1" dirty="0" smtClean="0"/>
              <a:t>, 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документ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сканера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фотокамери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13*. </a:t>
            </a:r>
            <a:r>
              <a:rPr lang="ru-RU" b="1" dirty="0" err="1" smtClean="0"/>
              <a:t>Файли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текстових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документів</a:t>
            </a:r>
            <a:r>
              <a:rPr lang="ru-RU" b="1" dirty="0" smtClean="0"/>
              <a:t>, у </a:t>
            </a:r>
            <a:r>
              <a:rPr lang="ru-RU" b="1" dirty="0" err="1" smtClean="0"/>
              <a:t>які</a:t>
            </a:r>
            <a:r>
              <a:rPr lang="ru-RU" b="1" dirty="0" smtClean="0"/>
              <a:t> вставлено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зменшити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обсяг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14*. Для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швидкості</a:t>
            </a:r>
            <a:r>
              <a:rPr lang="ru-RU" b="1" dirty="0" smtClean="0"/>
              <a:t> </a:t>
            </a:r>
            <a:r>
              <a:rPr lang="ru-RU" b="1" dirty="0" err="1" smtClean="0"/>
              <a:t>прокручування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радять</a:t>
            </a:r>
            <a:r>
              <a:rPr lang="ru-RU" b="1" dirty="0" smtClean="0"/>
              <a:t> </a:t>
            </a:r>
            <a:r>
              <a:rPr lang="ru-RU" b="1" dirty="0" err="1" smtClean="0"/>
              <a:t>відключити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рисунків</a:t>
            </a:r>
            <a:r>
              <a:rPr lang="ru-RU" b="1" dirty="0" smtClean="0"/>
              <a:t> 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.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як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зробити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266700" indent="-266700">
              <a:buNone/>
            </a:pPr>
            <a:r>
              <a:rPr lang="ru-RU" b="1" dirty="0" smtClean="0"/>
              <a:t>15*. </a:t>
            </a:r>
            <a:r>
              <a:rPr lang="ru-RU" b="1" dirty="0" err="1" smtClean="0"/>
              <a:t>З'ясуйте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 err="1" smtClean="0"/>
              <a:t>Довідку</a:t>
            </a:r>
            <a:r>
              <a:rPr lang="ru-RU" b="1" dirty="0" smtClean="0"/>
              <a:t>, </a:t>
            </a:r>
            <a:r>
              <a:rPr lang="ru-RU" b="1" dirty="0" err="1" smtClean="0"/>
              <a:t>чому</a:t>
            </a:r>
            <a:r>
              <a:rPr lang="ru-RU" b="1" dirty="0" smtClean="0"/>
              <a:t> в </a:t>
            </a:r>
            <a:r>
              <a:rPr lang="ru-RU" b="1" dirty="0" err="1" smtClean="0"/>
              <a:t>тексті</a:t>
            </a:r>
            <a:r>
              <a:rPr lang="ru-RU" b="1" dirty="0" smtClean="0"/>
              <a:t> </a:t>
            </a:r>
            <a:r>
              <a:rPr lang="ru-RU" b="1" dirty="0" err="1" smtClean="0"/>
              <a:t>замість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з'являється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червоний</a:t>
            </a:r>
            <a:r>
              <a:rPr lang="ru-RU" b="1" dirty="0" smtClean="0"/>
              <a:t> </a:t>
            </a:r>
            <a:r>
              <a:rPr lang="ru-RU" b="1" dirty="0" err="1" smtClean="0"/>
              <a:t>хрестик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порожня</a:t>
            </a:r>
            <a:r>
              <a:rPr lang="ru-RU" b="1" dirty="0" smtClean="0"/>
              <a:t> рамка </a:t>
            </a:r>
            <a:r>
              <a:rPr lang="ru-RU" b="1" dirty="0" err="1" smtClean="0"/>
              <a:t>ескізу</a:t>
            </a:r>
            <a:r>
              <a:rPr lang="ru-RU" b="1" dirty="0" smtClean="0"/>
              <a:t>. Як </a:t>
            </a:r>
            <a:r>
              <a:rPr lang="ru-RU" b="1" smtClean="0"/>
              <a:t>виправити</a:t>
            </a:r>
            <a:r>
              <a:rPr lang="ru-RU" b="1" dirty="0" smtClean="0"/>
              <a:t> </a:t>
            </a:r>
            <a:r>
              <a:rPr lang="ru-RU" b="1" dirty="0" err="1" smtClean="0"/>
              <a:t>цю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ситуацію</a:t>
            </a:r>
            <a:r>
              <a:rPr lang="ru-RU" b="1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CD5-F830-4F57-B17D-34F22A12EB0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в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507209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текстового документа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ілюструє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тексту (рисунок, </a:t>
            </a:r>
            <a:r>
              <a:rPr lang="ru-RU" b="1" dirty="0" err="1" smtClean="0"/>
              <a:t>фотографія</a:t>
            </a:r>
            <a:r>
              <a:rPr lang="ru-RU" b="1" dirty="0" smtClean="0"/>
              <a:t>, схема, </a:t>
            </a:r>
            <a:r>
              <a:rPr lang="ru-RU" b="1" dirty="0" err="1" smtClean="0"/>
              <a:t>діаграма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графічно</a:t>
            </a:r>
            <a:r>
              <a:rPr lang="ru-RU" b="1" dirty="0" smtClean="0"/>
              <a:t> </a:t>
            </a:r>
            <a:r>
              <a:rPr lang="ru-RU" b="1" dirty="0" err="1" smtClean="0"/>
              <a:t>оздоблює</a:t>
            </a:r>
            <a:r>
              <a:rPr lang="ru-RU" b="1" dirty="0" smtClean="0"/>
              <a:t> документ (рамки, </a:t>
            </a:r>
            <a:r>
              <a:rPr lang="ru-RU" b="1" dirty="0" err="1" smtClean="0"/>
              <a:t>розділювачі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маркери</a:t>
            </a:r>
            <a:r>
              <a:rPr lang="ru-RU" b="1" dirty="0" smtClean="0"/>
              <a:t> </a:t>
            </a:r>
            <a:r>
              <a:rPr lang="ru-RU" b="1" dirty="0" err="1" smtClean="0"/>
              <a:t>списків</a:t>
            </a:r>
            <a:r>
              <a:rPr lang="ru-RU" b="1" dirty="0" smtClean="0"/>
              <a:t>, </a:t>
            </a:r>
            <a:r>
              <a:rPr lang="ru-RU" b="1" dirty="0" err="1" smtClean="0"/>
              <a:t>логотипи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У 9-му </a:t>
            </a:r>
            <a:r>
              <a:rPr lang="ru-RU" b="1" dirty="0" err="1" smtClean="0"/>
              <a:t>класі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у текстовому </a:t>
            </a:r>
            <a:r>
              <a:rPr lang="ru-RU" b="1" dirty="0" err="1" smtClean="0"/>
              <a:t>документі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 створ</a:t>
            </a:r>
            <a:r>
              <a:rPr lang="uk-UA" b="1" dirty="0" err="1" smtClean="0"/>
              <a:t>ювали</a:t>
            </a:r>
            <a:r>
              <a:rPr lang="ru-RU" b="1" dirty="0" smtClean="0"/>
              <a:t> </a:t>
            </a:r>
            <a:r>
              <a:rPr lang="ru-RU" b="1" dirty="0" err="1" smtClean="0"/>
              <a:t>векторне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примітивів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ж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створено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носії</a:t>
            </a:r>
            <a:r>
              <a:rPr lang="ru-RU" b="1" dirty="0" smtClean="0"/>
              <a:t>, то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</a:t>
            </a:r>
            <a:r>
              <a:rPr lang="ru-RU" b="1" dirty="0" err="1" smtClean="0"/>
              <a:t>потрібне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документа.</a:t>
            </a:r>
            <a:endParaRPr lang="ru-RU" dirty="0" smtClean="0"/>
          </a:p>
          <a:p>
            <a:pPr marL="0" indent="361950">
              <a:buNone/>
            </a:pPr>
            <a:r>
              <a:rPr lang="ru-RU" b="1" dirty="0" smtClean="0"/>
              <a:t>У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як </a:t>
            </a:r>
            <a:r>
              <a:rPr lang="ru-RU" b="1" dirty="0" err="1" smtClean="0"/>
              <a:t>векторні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растрові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знайти</a:t>
            </a:r>
            <a:r>
              <a:rPr lang="ru-RU" b="1" dirty="0" smtClean="0"/>
              <a:t> в </a:t>
            </a:r>
            <a:r>
              <a:rPr lang="ru-RU" b="1" dirty="0" err="1" smtClean="0"/>
              <a:t>колекції</a:t>
            </a:r>
            <a:r>
              <a:rPr lang="ru-RU" b="1" dirty="0" smtClean="0"/>
              <a:t> </a:t>
            </a:r>
            <a:r>
              <a:rPr lang="en-US" b="1" dirty="0" smtClean="0"/>
              <a:t>Microsoft ClipArt</a:t>
            </a:r>
            <a:r>
              <a:rPr lang="ru-RU" b="1" dirty="0" smtClean="0"/>
              <a:t>, яка створена </a:t>
            </a:r>
            <a:r>
              <a:rPr lang="ru-RU" b="1" dirty="0" err="1" smtClean="0"/>
              <a:t>розробниками</a:t>
            </a:r>
            <a:r>
              <a:rPr lang="ru-RU" b="1" dirty="0" smtClean="0"/>
              <a:t> </a:t>
            </a:r>
            <a:r>
              <a:rPr lang="en-US" b="1" dirty="0" smtClean="0"/>
              <a:t>MS Office </a:t>
            </a:r>
            <a:r>
              <a:rPr lang="ru-RU" b="1" dirty="0" err="1" smtClean="0"/>
              <a:t>і</a:t>
            </a:r>
            <a:r>
              <a:rPr lang="ru-RU" b="1" dirty="0" smtClean="0"/>
              <a:t> входить до </a:t>
            </a:r>
            <a:r>
              <a:rPr lang="ru-RU" b="1" dirty="0" err="1" smtClean="0"/>
              <a:t>однойменного</a:t>
            </a:r>
            <a:r>
              <a:rPr lang="ru-RU" b="1" dirty="0" smtClean="0"/>
              <a:t> пакета </a:t>
            </a:r>
            <a:r>
              <a:rPr lang="ru-RU" b="1" dirty="0" err="1" smtClean="0"/>
              <a:t>програм</a:t>
            </a:r>
            <a:r>
              <a:rPr lang="ru-RU" b="1" dirty="0" smtClean="0"/>
              <a:t>, у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колекціях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</a:t>
            </a:r>
            <a:r>
              <a:rPr lang="ru-RU" b="1" dirty="0" err="1" smtClean="0"/>
              <a:t>восіях</a:t>
            </a:r>
            <a:r>
              <a:rPr lang="ru-RU" b="1" dirty="0" smtClean="0"/>
              <a:t>, в </a:t>
            </a:r>
            <a:r>
              <a:rPr lang="ru-RU" b="1" dirty="0" err="1" smtClean="0"/>
              <a:t>Інтернеті</a:t>
            </a:r>
            <a:r>
              <a:rPr lang="ru-RU" b="1" dirty="0" smtClean="0"/>
              <a:t>, у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</a:t>
            </a:r>
            <a:r>
              <a:rPr lang="ru-RU" b="1" dirty="0" err="1" smtClean="0"/>
              <a:t>цифрових</a:t>
            </a:r>
            <a:r>
              <a:rPr lang="ru-RU" b="1" dirty="0" smtClean="0"/>
              <a:t> фотоальбомах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об'єкти</a:t>
            </a:r>
            <a:r>
              <a:rPr lang="ru-RU" b="1" dirty="0" smtClean="0"/>
              <a:t> </a:t>
            </a:r>
            <a:r>
              <a:rPr lang="en-US" b="1" dirty="0" smtClean="0"/>
              <a:t>WordArt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en-US" b="1" dirty="0" smtClean="0"/>
              <a:t>Smart Art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створюються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kozak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214422"/>
            <a:ext cx="3071834" cy="183522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E027-4410-40DA-8F46-A92DEFE5BDD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847" y="1714488"/>
            <a:ext cx="1948153" cy="1667201"/>
          </a:xfrm>
          <a:prstGeom prst="rect">
            <a:avLst/>
          </a:prstGeom>
          <a:noFill/>
        </p:spPr>
      </p:pic>
      <p:sp>
        <p:nvSpPr>
          <p:cNvPr id="10" name="Улыбающееся лицо 9"/>
          <p:cNvSpPr/>
          <p:nvPr/>
        </p:nvSpPr>
        <p:spPr>
          <a:xfrm>
            <a:off x="4572000" y="2643182"/>
            <a:ext cx="1214446" cy="121444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5286380" y="3071810"/>
          <a:ext cx="2571768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238844" y="4071942"/>
          <a:ext cx="2905156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Властивості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</a:t>
            </a:r>
            <a:r>
              <a:rPr lang="en-US" b="1" dirty="0" smtClean="0"/>
              <a:t>Word </a:t>
            </a:r>
            <a:r>
              <a:rPr lang="ru-RU" b="1" dirty="0" smtClean="0"/>
              <a:t>2007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b="1" dirty="0" err="1" smtClean="0"/>
              <a:t>Графічні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вставлені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певні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 – 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Розмір</a:t>
            </a:r>
            <a:r>
              <a:rPr lang="en-US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Спосіб</a:t>
            </a:r>
            <a:r>
              <a:rPr lang="en-US" b="1" dirty="0" smtClean="0"/>
              <a:t> </a:t>
            </a:r>
            <a:r>
              <a:rPr lang="ru-RU" b="1" dirty="0" err="1" smtClean="0"/>
              <a:t>обтікання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текстом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Колір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Товщина</a:t>
            </a:r>
            <a:r>
              <a:rPr lang="en-US" b="1" dirty="0" smtClean="0"/>
              <a:t> </a:t>
            </a:r>
            <a:r>
              <a:rPr lang="ru-RU" b="1" dirty="0" smtClean="0"/>
              <a:t>та штрих </a:t>
            </a:r>
            <a:r>
              <a:rPr lang="ru-RU" b="1" dirty="0" err="1" smtClean="0"/>
              <a:t>ліній</a:t>
            </a:r>
            <a:r>
              <a:rPr lang="ru-RU" b="1" dirty="0" smtClean="0"/>
              <a:t> контуру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smtClean="0"/>
              <a:t>Заливка</a:t>
            </a:r>
            <a:r>
              <a:rPr lang="en-US" b="1" dirty="0" smtClean="0"/>
              <a:t> </a:t>
            </a:r>
            <a:r>
              <a:rPr lang="ru-RU" b="1" dirty="0" smtClean="0"/>
              <a:t>рисунка</a:t>
            </a:r>
            <a:endParaRPr lang="en-US" b="1" dirty="0" smtClean="0"/>
          </a:p>
          <a:p>
            <a:pPr marL="0" indent="452438">
              <a:buFont typeface="+mj-lt"/>
              <a:buAutoNum type="arabicParenR"/>
            </a:pPr>
            <a:r>
              <a:rPr lang="ru-RU" b="1" dirty="0" err="1" smtClean="0"/>
              <a:t>Спосіб</a:t>
            </a:r>
            <a:r>
              <a:rPr lang="en-US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сторінці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  <a:endParaRPr lang="en-US" b="1" dirty="0" smtClean="0"/>
          </a:p>
          <a:p>
            <a:pPr marL="0" indent="36195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1502-2AE9-4BBC-A153-0F966E08DC29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273051"/>
            <a:ext cx="8186766" cy="115568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Векторний графічний об'єкт має такі основні параметри: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500174"/>
          <a:ext cx="802482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2FAD-8C43-4EF4-AEB4-012382601E86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вкладки </a:t>
            </a:r>
            <a:r>
              <a:rPr lang="ru-RU" b="1" dirty="0" err="1" smtClean="0"/>
              <a:t>Вставлення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у документ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вкладки </a:t>
            </a:r>
            <a:r>
              <a:rPr lang="ru-RU" b="1" dirty="0" err="1" smtClean="0">
                <a:solidFill>
                  <a:srgbClr val="FF0000"/>
                </a:solidFill>
              </a:rPr>
              <a:t>Вставлення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документ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графічні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фільтри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Одні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(для </a:t>
            </a:r>
            <a:r>
              <a:rPr lang="ru-RU" b="1" dirty="0" err="1" smtClean="0"/>
              <a:t>векторних</a:t>
            </a:r>
            <a:r>
              <a:rPr lang="ru-RU" b="1" dirty="0" smtClean="0"/>
              <a:t> </a:t>
            </a:r>
            <a:r>
              <a:rPr lang="ru-RU" b="1" dirty="0" err="1" smtClean="0"/>
              <a:t>форматів</a:t>
            </a:r>
            <a:r>
              <a:rPr lang="ru-RU" b="1" dirty="0" smtClean="0"/>
              <a:t> </a:t>
            </a:r>
            <a:r>
              <a:rPr lang="en-US" b="1" dirty="0" smtClean="0"/>
              <a:t>WMF</a:t>
            </a:r>
            <a:r>
              <a:rPr lang="ru-RU" b="1" dirty="0" smtClean="0"/>
              <a:t>, </a:t>
            </a:r>
            <a:r>
              <a:rPr lang="en-US" b="1" dirty="0" smtClean="0"/>
              <a:t>EMF</a:t>
            </a:r>
            <a:r>
              <a:rPr lang="ru-RU" b="1" dirty="0" smtClean="0"/>
              <a:t>, </a:t>
            </a:r>
            <a:r>
              <a:rPr lang="en-US" b="1" dirty="0" smtClean="0"/>
              <a:t>EPS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растрових</a:t>
            </a:r>
            <a:r>
              <a:rPr lang="ru-RU" b="1" dirty="0" smtClean="0"/>
              <a:t> </a:t>
            </a:r>
            <a:r>
              <a:rPr lang="ru-RU" b="1" dirty="0" err="1" smtClean="0"/>
              <a:t>форматів</a:t>
            </a:r>
            <a:r>
              <a:rPr lang="ru-RU" b="1" dirty="0" smtClean="0"/>
              <a:t> </a:t>
            </a:r>
            <a:r>
              <a:rPr lang="en-US" b="1" dirty="0" smtClean="0"/>
              <a:t>GIF</a:t>
            </a:r>
            <a:r>
              <a:rPr lang="ru-RU" b="1" dirty="0" smtClean="0"/>
              <a:t>, </a:t>
            </a:r>
            <a:r>
              <a:rPr lang="en-US" b="1" dirty="0" smtClean="0"/>
              <a:t>JPG</a:t>
            </a:r>
            <a:r>
              <a:rPr lang="ru-RU" b="1" dirty="0" smtClean="0"/>
              <a:t>, </a:t>
            </a:r>
            <a:r>
              <a:rPr lang="en-US" b="1" dirty="0" smtClean="0"/>
              <a:t>BMP</a:t>
            </a:r>
            <a:r>
              <a:rPr lang="ru-RU" b="1" dirty="0" smtClean="0"/>
              <a:t>, </a:t>
            </a:r>
            <a:r>
              <a:rPr lang="en-US" b="1" dirty="0" smtClean="0"/>
              <a:t>TIFF</a:t>
            </a:r>
            <a:r>
              <a:rPr lang="ru-RU" b="1" dirty="0" smtClean="0"/>
              <a:t>, </a:t>
            </a:r>
            <a:r>
              <a:rPr lang="en-US" b="1" dirty="0" smtClean="0"/>
              <a:t>PNG</a:t>
            </a:r>
            <a:r>
              <a:rPr lang="ru-RU" b="1" dirty="0" smtClean="0"/>
              <a:t>) </a:t>
            </a:r>
            <a:r>
              <a:rPr lang="ru-RU" b="1" dirty="0" err="1" smtClean="0"/>
              <a:t>встановлюються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інсталяції</a:t>
            </a:r>
            <a:r>
              <a:rPr lang="ru-RU" b="1" dirty="0" smtClean="0"/>
              <a:t> </a:t>
            </a:r>
            <a:r>
              <a:rPr lang="en-US" b="1" dirty="0" smtClean="0"/>
              <a:t>MS Office</a:t>
            </a:r>
            <a:r>
              <a:rPr lang="ru-RU" b="1" dirty="0" smtClean="0"/>
              <a:t>,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встановлювати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додатково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8F-AA52-40A6-928A-6DF5928C624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459489" cy="155813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51B-C368-4926-B4A5-3307C4D73B4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керування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вкладки </a:t>
            </a:r>
            <a:r>
              <a:rPr lang="ru-RU" b="1" dirty="0" err="1" smtClean="0"/>
              <a:t>Вставлення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3800" dirty="0" err="1" smtClean="0"/>
              <a:t>Вставлення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графічних</a:t>
            </a:r>
            <a:r>
              <a:rPr lang="ru-RU" sz="3800" dirty="0" smtClean="0"/>
              <a:t> </a:t>
            </a:r>
            <a:r>
              <a:rPr lang="ru-RU" sz="3800" dirty="0" err="1" smtClean="0"/>
              <a:t>зображень</a:t>
            </a:r>
            <a:r>
              <a:rPr lang="ru-RU" sz="3800" dirty="0" smtClean="0"/>
              <a:t>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файлів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929090" cy="4525963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в </a:t>
            </a:r>
            <a:r>
              <a:rPr lang="ru-RU" b="1" dirty="0" err="1" smtClean="0"/>
              <a:t>текстовий</a:t>
            </a:r>
            <a:r>
              <a:rPr lang="ru-RU" b="1" dirty="0" smtClean="0"/>
              <a:t> документ </a:t>
            </a:r>
            <a:r>
              <a:rPr lang="ru-RU" b="1" dirty="0" err="1" smtClean="0"/>
              <a:t>графічного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зберігається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зовнішньому</a:t>
            </a:r>
            <a:r>
              <a:rPr lang="ru-RU" b="1" dirty="0" smtClean="0"/>
              <a:t> </a:t>
            </a:r>
            <a:r>
              <a:rPr lang="ru-RU" b="1" dirty="0" err="1" smtClean="0"/>
              <a:t>носії</a:t>
            </a:r>
            <a:r>
              <a:rPr lang="ru-RU" b="1" dirty="0" smtClean="0"/>
              <a:t>,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=&gt; </a:t>
            </a:r>
            <a:r>
              <a:rPr lang="ru-RU" b="1" i="1" dirty="0" err="1" smtClean="0">
                <a:solidFill>
                  <a:srgbClr val="FF0000"/>
                </a:solidFill>
              </a:rPr>
              <a:t>Зображення</a:t>
            </a:r>
            <a:r>
              <a:rPr lang="ru-RU" b="1" dirty="0" smtClean="0">
                <a:solidFill>
                  <a:srgbClr val="FF0000"/>
                </a:solidFill>
              </a:rPr>
              <a:t> =&gt;</a:t>
            </a:r>
            <a:r>
              <a:rPr lang="ru-RU" b="1" i="1" dirty="0" smtClean="0">
                <a:solidFill>
                  <a:srgbClr val="FF0000"/>
                </a:solidFill>
              </a:rPr>
              <a:t> Рисунок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</a:p>
          <a:p>
            <a:pPr marL="0" indent="447675">
              <a:buNone/>
            </a:pP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 </a:t>
            </a:r>
            <a:r>
              <a:rPr lang="ru-RU" b="1" dirty="0" err="1" smtClean="0"/>
              <a:t>діалоговому</a:t>
            </a:r>
            <a:r>
              <a:rPr lang="ru-RU" b="1" dirty="0" smtClean="0"/>
              <a:t>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файл.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зручності</a:t>
            </a:r>
            <a:r>
              <a:rPr lang="ru-RU" b="1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 файлу та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 </a:t>
            </a:r>
            <a:r>
              <a:rPr lang="ru-RU" b="1" dirty="0" err="1" smtClean="0"/>
              <a:t>рекомендується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режим </a:t>
            </a:r>
            <a:r>
              <a:rPr lang="ru-RU" b="1" dirty="0" err="1" smtClean="0"/>
              <a:t>подання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вигляді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ескізів</a:t>
            </a:r>
            <a:r>
              <a:rPr lang="ru-RU" b="1" i="1" dirty="0" smtClean="0"/>
              <a:t>.</a:t>
            </a:r>
            <a:r>
              <a:rPr lang="ru-RU" b="1" dirty="0" smtClean="0"/>
              <a:t> У </a:t>
            </a:r>
            <a:r>
              <a:rPr lang="ru-RU" b="1" dirty="0" err="1" smtClean="0"/>
              <a:t>разі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звузити</a:t>
            </a:r>
            <a:r>
              <a:rPr lang="ru-RU" b="1" dirty="0" smtClean="0"/>
              <a:t> коло</a:t>
            </a:r>
            <a:r>
              <a:rPr lang="ru-RU" b="1" baseline="-25000" dirty="0" smtClean="0"/>
              <a:t> </a:t>
            </a:r>
            <a:r>
              <a:rPr lang="ru-RU" b="1" dirty="0" err="1" smtClean="0"/>
              <a:t>пошуку</a:t>
            </a:r>
            <a:r>
              <a:rPr lang="ru-RU" b="1" dirty="0" smtClean="0"/>
              <a:t>, задавши формат файлу,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447675">
              <a:buNone/>
            </a:pP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файлу </a:t>
            </a:r>
            <a:r>
              <a:rPr lang="ru-RU" b="1" dirty="0" err="1" smtClean="0"/>
              <a:t>вставляється</a:t>
            </a:r>
            <a:r>
              <a:rPr lang="ru-RU" b="1" dirty="0" smtClean="0"/>
              <a:t> в </a:t>
            </a:r>
            <a:r>
              <a:rPr lang="ru-RU" b="1" dirty="0" err="1" smtClean="0"/>
              <a:t>поточне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документа </a:t>
            </a:r>
            <a:r>
              <a:rPr lang="ru-RU" b="1" dirty="0" err="1" smtClean="0"/>
              <a:t>подвійним</a:t>
            </a:r>
            <a:r>
              <a:rPr lang="ru-RU" b="1" dirty="0" smtClean="0"/>
              <a:t> </a:t>
            </a:r>
            <a:r>
              <a:rPr lang="ru-RU" b="1" dirty="0" err="1" smtClean="0"/>
              <a:t>клацанням</a:t>
            </a:r>
            <a:r>
              <a:rPr lang="ru-RU" b="1" dirty="0" smtClean="0"/>
              <a:t> на </a:t>
            </a:r>
            <a:r>
              <a:rPr lang="ru-RU" b="1" dirty="0" err="1" smtClean="0"/>
              <a:t>ескізі</a:t>
            </a:r>
            <a:r>
              <a:rPr lang="ru-RU" b="1" dirty="0" smtClean="0"/>
              <a:t>.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Вставлення</a:t>
            </a:r>
            <a:r>
              <a:rPr lang="ru-RU" b="1" dirty="0" smtClean="0"/>
              <a:t> рисунка </a:t>
            </a:r>
            <a:r>
              <a:rPr lang="ru-RU" b="1" dirty="0" err="1" smtClean="0"/>
              <a:t>вибрати</a:t>
            </a:r>
            <a:r>
              <a:rPr lang="ru-RU" b="1" dirty="0" smtClean="0"/>
              <a:t> файл,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кнопку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 </a:t>
            </a:r>
            <a:r>
              <a:rPr lang="ru-RU" b="1" dirty="0" err="1" smtClean="0"/>
              <a:t>нижній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AA62-E708-4F97-8127-F70010B8446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71942"/>
            <a:ext cx="1628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000108"/>
            <a:ext cx="4786346" cy="302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малюнку із файла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57313"/>
            <a:ext cx="2524125" cy="2819400"/>
          </a:xfrm>
          <a:noFill/>
          <a:ln>
            <a:solidFill>
              <a:schemeClr val="tx1"/>
            </a:solidFill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428750"/>
            <a:ext cx="4767263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215971">
            <a:off x="6501607" y="4501356"/>
            <a:ext cx="78581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195290">
            <a:off x="434975" y="2041525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500563"/>
            <a:ext cx="197167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F27E-18F4-440B-AB37-779FAAF61BE6}" type="datetime1">
              <a:rPr lang="uk-UA" smtClean="0"/>
              <a:t>13.01.2013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2672</Words>
  <Application>Microsoft Office PowerPoint</Application>
  <PresentationFormat>Экран (4:3)</PresentationFormat>
  <Paragraphs>269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Вивчаємо інформатику</vt:lpstr>
      <vt:lpstr> </vt:lpstr>
      <vt:lpstr>Графічні зображення в текстовому документі та їхні властивості</vt:lpstr>
      <vt:lpstr>Властивості графічних зображень у Word 2007 </vt:lpstr>
      <vt:lpstr>Слайд 5</vt:lpstr>
      <vt:lpstr>Елементи керування групи Зображення вкладки Вставлення</vt:lpstr>
      <vt:lpstr>Елементи керування групи Зображення вкладки Вставлення</vt:lpstr>
      <vt:lpstr>Вставлення графічних зображень з файлів</vt:lpstr>
      <vt:lpstr>Вставка малюнку із файла</vt:lpstr>
      <vt:lpstr>Вставлення графічних зображень з колекції Microsoft Office</vt:lpstr>
      <vt:lpstr>Вставлення графічних зображень з колекції Microsoft Office</vt:lpstr>
      <vt:lpstr>Вставлення кліпу</vt:lpstr>
      <vt:lpstr>Вставлення графічних примітивів</vt:lpstr>
      <vt:lpstr>Редагування та форматування графічних зображень у текстовому документі</vt:lpstr>
      <vt:lpstr>Операції над вставленими графічними зображеннями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Призначення елементів керування вкладки Формат розділу Знаряддя для зображення</vt:lpstr>
      <vt:lpstr>Вставка колекції SmardArt</vt:lpstr>
      <vt:lpstr>Вставка декоративного тексту в документ</vt:lpstr>
      <vt:lpstr>Вставка діаграми</vt:lpstr>
      <vt:lpstr>Вікно Формат рисунка</vt:lpstr>
      <vt:lpstr>Створення полотна</vt:lpstr>
      <vt:lpstr>Виконайте завдання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50</cp:revision>
  <dcterms:created xsi:type="dcterms:W3CDTF">2011-06-15T13:44:04Z</dcterms:created>
  <dcterms:modified xsi:type="dcterms:W3CDTF">2013-01-13T16:39:17Z</dcterms:modified>
</cp:coreProperties>
</file>