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4D32A-0F99-4AA0-A4F5-FBFF77B2727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C647B-AF39-4ADE-83E6-0CB8C235B90B}">
      <dgm:prSet phldrT="[Текст]"/>
      <dgm:spPr/>
      <dgm:t>
        <a:bodyPr/>
        <a:lstStyle/>
        <a:p>
          <a:r>
            <a:rPr lang="uk-UA" dirty="0" smtClean="0"/>
            <a:t>Презентації </a:t>
          </a:r>
          <a:endParaRPr lang="ru-RU" dirty="0"/>
        </a:p>
      </dgm:t>
    </dgm:pt>
    <dgm:pt modelId="{48F0FB4A-66BE-48DE-A183-F08C90E16B05}" type="parTrans" cxnId="{BA1DEAC0-75AE-4740-AF60-D643C582C8CF}">
      <dgm:prSet/>
      <dgm:spPr/>
      <dgm:t>
        <a:bodyPr/>
        <a:lstStyle/>
        <a:p>
          <a:endParaRPr lang="ru-RU"/>
        </a:p>
      </dgm:t>
    </dgm:pt>
    <dgm:pt modelId="{20A3EEE8-776A-4725-B203-DF4DEAB2ECF8}" type="sibTrans" cxnId="{BA1DEAC0-75AE-4740-AF60-D643C582C8CF}">
      <dgm:prSet/>
      <dgm:spPr/>
      <dgm:t>
        <a:bodyPr/>
        <a:lstStyle/>
        <a:p>
          <a:endParaRPr lang="ru-RU"/>
        </a:p>
      </dgm:t>
    </dgm:pt>
    <dgm:pt modelId="{F4A891CD-0C42-4F2E-8C7E-DBE9F5C5CA61}">
      <dgm:prSet phldrT="[Текст]"/>
      <dgm:spPr/>
      <dgm:t>
        <a:bodyPr/>
        <a:lstStyle/>
        <a:p>
          <a:r>
            <a:rPr lang="uk-UA" dirty="0" smtClean="0"/>
            <a:t>Слайдові </a:t>
          </a:r>
          <a:endParaRPr lang="ru-RU" dirty="0"/>
        </a:p>
      </dgm:t>
    </dgm:pt>
    <dgm:pt modelId="{2FE550C1-E601-44FA-B78C-D5CD112557FA}" type="parTrans" cxnId="{C7D70B80-6B9A-4061-8AE3-6391038F6747}">
      <dgm:prSet/>
      <dgm:spPr/>
      <dgm:t>
        <a:bodyPr/>
        <a:lstStyle/>
        <a:p>
          <a:endParaRPr lang="ru-RU"/>
        </a:p>
      </dgm:t>
    </dgm:pt>
    <dgm:pt modelId="{B3823692-357A-43E6-A493-45DB6A8A119D}" type="sibTrans" cxnId="{C7D70B80-6B9A-4061-8AE3-6391038F6747}">
      <dgm:prSet/>
      <dgm:spPr/>
      <dgm:t>
        <a:bodyPr/>
        <a:lstStyle/>
        <a:p>
          <a:endParaRPr lang="ru-RU"/>
        </a:p>
      </dgm:t>
    </dgm:pt>
    <dgm:pt modelId="{71A529AF-2AD7-4FFC-9690-8AD10C75A79A}">
      <dgm:prSet phldrT="[Текст]"/>
      <dgm:spPr/>
      <dgm:t>
        <a:bodyPr/>
        <a:lstStyle/>
        <a:p>
          <a:r>
            <a:rPr lang="uk-UA" dirty="0" smtClean="0"/>
            <a:t>Потокові </a:t>
          </a:r>
          <a:endParaRPr lang="ru-RU" dirty="0"/>
        </a:p>
      </dgm:t>
    </dgm:pt>
    <dgm:pt modelId="{CCC6AEFF-7B79-4DA2-AF60-E76D557353B8}" type="parTrans" cxnId="{71352275-4997-49AF-BC90-8B51F31C53AD}">
      <dgm:prSet/>
      <dgm:spPr/>
      <dgm:t>
        <a:bodyPr/>
        <a:lstStyle/>
        <a:p>
          <a:endParaRPr lang="ru-RU"/>
        </a:p>
      </dgm:t>
    </dgm:pt>
    <dgm:pt modelId="{36B96D65-8E85-4A38-978B-5C1C977BEAE4}" type="sibTrans" cxnId="{71352275-4997-49AF-BC90-8B51F31C53AD}">
      <dgm:prSet/>
      <dgm:spPr/>
      <dgm:t>
        <a:bodyPr/>
        <a:lstStyle/>
        <a:p>
          <a:endParaRPr lang="ru-RU"/>
        </a:p>
      </dgm:t>
    </dgm:pt>
    <dgm:pt modelId="{F4314DAC-0086-4003-9498-21640C952076}" type="pres">
      <dgm:prSet presAssocID="{7094D32A-0F99-4AA0-A4F5-FBFF77B272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BF33B6-3C52-43C4-9C53-5C86A489EB04}" type="pres">
      <dgm:prSet presAssocID="{FF4C647B-AF39-4ADE-83E6-0CB8C235B90B}" presName="hierRoot1" presStyleCnt="0"/>
      <dgm:spPr/>
    </dgm:pt>
    <dgm:pt modelId="{035519D5-47A2-436C-9A22-91E1C44254F4}" type="pres">
      <dgm:prSet presAssocID="{FF4C647B-AF39-4ADE-83E6-0CB8C235B90B}" presName="composite" presStyleCnt="0"/>
      <dgm:spPr/>
    </dgm:pt>
    <dgm:pt modelId="{56577233-309E-420A-88E9-6A96B4F228FA}" type="pres">
      <dgm:prSet presAssocID="{FF4C647B-AF39-4ADE-83E6-0CB8C235B90B}" presName="background" presStyleLbl="node0" presStyleIdx="0" presStyleCnt="1"/>
      <dgm:spPr/>
    </dgm:pt>
    <dgm:pt modelId="{F05BA56E-253C-438D-9675-970E0E842DE9}" type="pres">
      <dgm:prSet presAssocID="{FF4C647B-AF39-4ADE-83E6-0CB8C235B90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492BF-7D31-4F83-84DE-4EEFFC1F1776}" type="pres">
      <dgm:prSet presAssocID="{FF4C647B-AF39-4ADE-83E6-0CB8C235B90B}" presName="hierChild2" presStyleCnt="0"/>
      <dgm:spPr/>
    </dgm:pt>
    <dgm:pt modelId="{8468F3CF-7419-495E-8CEF-EEBDC12504E0}" type="pres">
      <dgm:prSet presAssocID="{2FE550C1-E601-44FA-B78C-D5CD112557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CFDD73-0039-4A89-9196-63BF7EBAD5ED}" type="pres">
      <dgm:prSet presAssocID="{F4A891CD-0C42-4F2E-8C7E-DBE9F5C5CA61}" presName="hierRoot2" presStyleCnt="0"/>
      <dgm:spPr/>
    </dgm:pt>
    <dgm:pt modelId="{C5EC4592-ACE2-440C-B25D-346E3E6A6714}" type="pres">
      <dgm:prSet presAssocID="{F4A891CD-0C42-4F2E-8C7E-DBE9F5C5CA61}" presName="composite2" presStyleCnt="0"/>
      <dgm:spPr/>
    </dgm:pt>
    <dgm:pt modelId="{844435F7-1945-48DC-87BE-5D2936953F32}" type="pres">
      <dgm:prSet presAssocID="{F4A891CD-0C42-4F2E-8C7E-DBE9F5C5CA61}" presName="background2" presStyleLbl="node2" presStyleIdx="0" presStyleCnt="2"/>
      <dgm:spPr/>
    </dgm:pt>
    <dgm:pt modelId="{108B4585-4023-4939-B98B-9E7A129942F9}" type="pres">
      <dgm:prSet presAssocID="{F4A891CD-0C42-4F2E-8C7E-DBE9F5C5CA6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E194E-47A6-439E-B0EF-FD080C4CF93D}" type="pres">
      <dgm:prSet presAssocID="{F4A891CD-0C42-4F2E-8C7E-DBE9F5C5CA61}" presName="hierChild3" presStyleCnt="0"/>
      <dgm:spPr/>
    </dgm:pt>
    <dgm:pt modelId="{3743FD90-15BE-446F-B0C5-554CBA4752D1}" type="pres">
      <dgm:prSet presAssocID="{CCC6AEFF-7B79-4DA2-AF60-E76D557353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A50F60-572D-4D3B-9777-31E59B3CF3FF}" type="pres">
      <dgm:prSet presAssocID="{71A529AF-2AD7-4FFC-9690-8AD10C75A79A}" presName="hierRoot2" presStyleCnt="0"/>
      <dgm:spPr/>
    </dgm:pt>
    <dgm:pt modelId="{F3E872EF-FBD2-4746-A2D8-0A6E508C3448}" type="pres">
      <dgm:prSet presAssocID="{71A529AF-2AD7-4FFC-9690-8AD10C75A79A}" presName="composite2" presStyleCnt="0"/>
      <dgm:spPr/>
    </dgm:pt>
    <dgm:pt modelId="{97BCA4B7-B93B-499B-BC2D-1F378C34690C}" type="pres">
      <dgm:prSet presAssocID="{71A529AF-2AD7-4FFC-9690-8AD10C75A79A}" presName="background2" presStyleLbl="node2" presStyleIdx="1" presStyleCnt="2"/>
      <dgm:spPr/>
    </dgm:pt>
    <dgm:pt modelId="{B1D12225-8CE3-4094-8BBD-58A2067E1A40}" type="pres">
      <dgm:prSet presAssocID="{71A529AF-2AD7-4FFC-9690-8AD10C75A79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8EAF10-060F-4FB7-A8C6-2DCEA2E980D6}" type="pres">
      <dgm:prSet presAssocID="{71A529AF-2AD7-4FFC-9690-8AD10C75A79A}" presName="hierChild3" presStyleCnt="0"/>
      <dgm:spPr/>
    </dgm:pt>
  </dgm:ptLst>
  <dgm:cxnLst>
    <dgm:cxn modelId="{59E98356-2DA0-45B3-A46E-1ADBAEB31E8A}" type="presOf" srcId="{CCC6AEFF-7B79-4DA2-AF60-E76D557353B8}" destId="{3743FD90-15BE-446F-B0C5-554CBA4752D1}" srcOrd="0" destOrd="0" presId="urn:microsoft.com/office/officeart/2005/8/layout/hierarchy1"/>
    <dgm:cxn modelId="{BA1DEAC0-75AE-4740-AF60-D643C582C8CF}" srcId="{7094D32A-0F99-4AA0-A4F5-FBFF77B27275}" destId="{FF4C647B-AF39-4ADE-83E6-0CB8C235B90B}" srcOrd="0" destOrd="0" parTransId="{48F0FB4A-66BE-48DE-A183-F08C90E16B05}" sibTransId="{20A3EEE8-776A-4725-B203-DF4DEAB2ECF8}"/>
    <dgm:cxn modelId="{0BDB7BBF-4D4F-4064-B286-A5E4640A1F97}" type="presOf" srcId="{F4A891CD-0C42-4F2E-8C7E-DBE9F5C5CA61}" destId="{108B4585-4023-4939-B98B-9E7A129942F9}" srcOrd="0" destOrd="0" presId="urn:microsoft.com/office/officeart/2005/8/layout/hierarchy1"/>
    <dgm:cxn modelId="{3F1DB149-3C38-49CD-B72D-B220ED3D6E9E}" type="presOf" srcId="{FF4C647B-AF39-4ADE-83E6-0CB8C235B90B}" destId="{F05BA56E-253C-438D-9675-970E0E842DE9}" srcOrd="0" destOrd="0" presId="urn:microsoft.com/office/officeart/2005/8/layout/hierarchy1"/>
    <dgm:cxn modelId="{93402D27-AB2F-49F5-BC93-262D47D04E79}" type="presOf" srcId="{2FE550C1-E601-44FA-B78C-D5CD112557FA}" destId="{8468F3CF-7419-495E-8CEF-EEBDC12504E0}" srcOrd="0" destOrd="0" presId="urn:microsoft.com/office/officeart/2005/8/layout/hierarchy1"/>
    <dgm:cxn modelId="{855FF8DA-E4D7-45D4-8B4C-BA58026C1D48}" type="presOf" srcId="{71A529AF-2AD7-4FFC-9690-8AD10C75A79A}" destId="{B1D12225-8CE3-4094-8BBD-58A2067E1A40}" srcOrd="0" destOrd="0" presId="urn:microsoft.com/office/officeart/2005/8/layout/hierarchy1"/>
    <dgm:cxn modelId="{71352275-4997-49AF-BC90-8B51F31C53AD}" srcId="{FF4C647B-AF39-4ADE-83E6-0CB8C235B90B}" destId="{71A529AF-2AD7-4FFC-9690-8AD10C75A79A}" srcOrd="1" destOrd="0" parTransId="{CCC6AEFF-7B79-4DA2-AF60-E76D557353B8}" sibTransId="{36B96D65-8E85-4A38-978B-5C1C977BEAE4}"/>
    <dgm:cxn modelId="{D1568CD8-7EF0-44C4-AB93-0DEFF87F26B3}" type="presOf" srcId="{7094D32A-0F99-4AA0-A4F5-FBFF77B27275}" destId="{F4314DAC-0086-4003-9498-21640C952076}" srcOrd="0" destOrd="0" presId="urn:microsoft.com/office/officeart/2005/8/layout/hierarchy1"/>
    <dgm:cxn modelId="{C7D70B80-6B9A-4061-8AE3-6391038F6747}" srcId="{FF4C647B-AF39-4ADE-83E6-0CB8C235B90B}" destId="{F4A891CD-0C42-4F2E-8C7E-DBE9F5C5CA61}" srcOrd="0" destOrd="0" parTransId="{2FE550C1-E601-44FA-B78C-D5CD112557FA}" sibTransId="{B3823692-357A-43E6-A493-45DB6A8A119D}"/>
    <dgm:cxn modelId="{D252F00D-4ABE-4EF5-8688-6041D370397B}" type="presParOf" srcId="{F4314DAC-0086-4003-9498-21640C952076}" destId="{50BF33B6-3C52-43C4-9C53-5C86A489EB04}" srcOrd="0" destOrd="0" presId="urn:microsoft.com/office/officeart/2005/8/layout/hierarchy1"/>
    <dgm:cxn modelId="{6DA458DE-E338-423B-BA31-455752E2B534}" type="presParOf" srcId="{50BF33B6-3C52-43C4-9C53-5C86A489EB04}" destId="{035519D5-47A2-436C-9A22-91E1C44254F4}" srcOrd="0" destOrd="0" presId="urn:microsoft.com/office/officeart/2005/8/layout/hierarchy1"/>
    <dgm:cxn modelId="{58485174-C88F-4CF9-8F0C-01C6DF990E07}" type="presParOf" srcId="{035519D5-47A2-436C-9A22-91E1C44254F4}" destId="{56577233-309E-420A-88E9-6A96B4F228FA}" srcOrd="0" destOrd="0" presId="urn:microsoft.com/office/officeart/2005/8/layout/hierarchy1"/>
    <dgm:cxn modelId="{CF9BB7C3-0C46-4EE2-BD19-7919A0EFDE0B}" type="presParOf" srcId="{035519D5-47A2-436C-9A22-91E1C44254F4}" destId="{F05BA56E-253C-438D-9675-970E0E842DE9}" srcOrd="1" destOrd="0" presId="urn:microsoft.com/office/officeart/2005/8/layout/hierarchy1"/>
    <dgm:cxn modelId="{27D589F1-2BEF-4228-928F-59370734B545}" type="presParOf" srcId="{50BF33B6-3C52-43C4-9C53-5C86A489EB04}" destId="{D5D492BF-7D31-4F83-84DE-4EEFFC1F1776}" srcOrd="1" destOrd="0" presId="urn:microsoft.com/office/officeart/2005/8/layout/hierarchy1"/>
    <dgm:cxn modelId="{6078243F-F543-4480-B00D-7AA78A3406C6}" type="presParOf" srcId="{D5D492BF-7D31-4F83-84DE-4EEFFC1F1776}" destId="{8468F3CF-7419-495E-8CEF-EEBDC12504E0}" srcOrd="0" destOrd="0" presId="urn:microsoft.com/office/officeart/2005/8/layout/hierarchy1"/>
    <dgm:cxn modelId="{83EC28AF-8877-4397-A0F9-F7F7CF240C08}" type="presParOf" srcId="{D5D492BF-7D31-4F83-84DE-4EEFFC1F1776}" destId="{CFCFDD73-0039-4A89-9196-63BF7EBAD5ED}" srcOrd="1" destOrd="0" presId="urn:microsoft.com/office/officeart/2005/8/layout/hierarchy1"/>
    <dgm:cxn modelId="{86FA9199-CA3B-4118-A550-80696460C60E}" type="presParOf" srcId="{CFCFDD73-0039-4A89-9196-63BF7EBAD5ED}" destId="{C5EC4592-ACE2-440C-B25D-346E3E6A6714}" srcOrd="0" destOrd="0" presId="urn:microsoft.com/office/officeart/2005/8/layout/hierarchy1"/>
    <dgm:cxn modelId="{34E8D787-293A-4E2B-A3E6-AAE1FE0CA57C}" type="presParOf" srcId="{C5EC4592-ACE2-440C-B25D-346E3E6A6714}" destId="{844435F7-1945-48DC-87BE-5D2936953F32}" srcOrd="0" destOrd="0" presId="urn:microsoft.com/office/officeart/2005/8/layout/hierarchy1"/>
    <dgm:cxn modelId="{EA7F4B45-8FFF-4715-825D-F297538B0FEA}" type="presParOf" srcId="{C5EC4592-ACE2-440C-B25D-346E3E6A6714}" destId="{108B4585-4023-4939-B98B-9E7A129942F9}" srcOrd="1" destOrd="0" presId="urn:microsoft.com/office/officeart/2005/8/layout/hierarchy1"/>
    <dgm:cxn modelId="{25337B21-C166-4510-BE10-35F8AEA71F8F}" type="presParOf" srcId="{CFCFDD73-0039-4A89-9196-63BF7EBAD5ED}" destId="{017E194E-47A6-439E-B0EF-FD080C4CF93D}" srcOrd="1" destOrd="0" presId="urn:microsoft.com/office/officeart/2005/8/layout/hierarchy1"/>
    <dgm:cxn modelId="{315B5F56-353E-47FC-B818-68BCD5E3D8FE}" type="presParOf" srcId="{D5D492BF-7D31-4F83-84DE-4EEFFC1F1776}" destId="{3743FD90-15BE-446F-B0C5-554CBA4752D1}" srcOrd="2" destOrd="0" presId="urn:microsoft.com/office/officeart/2005/8/layout/hierarchy1"/>
    <dgm:cxn modelId="{841C3882-17F4-4008-B2DD-6B598F89A727}" type="presParOf" srcId="{D5D492BF-7D31-4F83-84DE-4EEFFC1F1776}" destId="{A0A50F60-572D-4D3B-9777-31E59B3CF3FF}" srcOrd="3" destOrd="0" presId="urn:microsoft.com/office/officeart/2005/8/layout/hierarchy1"/>
    <dgm:cxn modelId="{5F90E4EC-00C3-41DD-9EBA-D59B446720E4}" type="presParOf" srcId="{A0A50F60-572D-4D3B-9777-31E59B3CF3FF}" destId="{F3E872EF-FBD2-4746-A2D8-0A6E508C3448}" srcOrd="0" destOrd="0" presId="urn:microsoft.com/office/officeart/2005/8/layout/hierarchy1"/>
    <dgm:cxn modelId="{75A4B215-C1AE-4FC5-AFEA-D9FAFBA0CE25}" type="presParOf" srcId="{F3E872EF-FBD2-4746-A2D8-0A6E508C3448}" destId="{97BCA4B7-B93B-499B-BC2D-1F378C34690C}" srcOrd="0" destOrd="0" presId="urn:microsoft.com/office/officeart/2005/8/layout/hierarchy1"/>
    <dgm:cxn modelId="{F3D89B38-6832-4A6F-A90E-8C6D5C6CFCD0}" type="presParOf" srcId="{F3E872EF-FBD2-4746-A2D8-0A6E508C3448}" destId="{B1D12225-8CE3-4094-8BBD-58A2067E1A40}" srcOrd="1" destOrd="0" presId="urn:microsoft.com/office/officeart/2005/8/layout/hierarchy1"/>
    <dgm:cxn modelId="{B087FD55-D495-4BEC-B68F-8104B6AAB248}" type="presParOf" srcId="{A0A50F60-572D-4D3B-9777-31E59B3CF3FF}" destId="{098EAF10-060F-4FB7-A8C6-2DCEA2E980D6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4D32A-0F99-4AA0-A4F5-FBFF77B2727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C647B-AF39-4ADE-83E6-0CB8C235B90B}">
      <dgm:prSet phldrT="[Текст]"/>
      <dgm:spPr/>
      <dgm:t>
        <a:bodyPr/>
        <a:lstStyle/>
        <a:p>
          <a:r>
            <a:rPr lang="uk-UA" dirty="0" smtClean="0"/>
            <a:t>Системи для опрацювання комп'ютерних презентацій </a:t>
          </a:r>
          <a:endParaRPr lang="ru-RU" dirty="0"/>
        </a:p>
      </dgm:t>
    </dgm:pt>
    <dgm:pt modelId="{48F0FB4A-66BE-48DE-A183-F08C90E16B05}" type="parTrans" cxnId="{BA1DEAC0-75AE-4740-AF60-D643C582C8CF}">
      <dgm:prSet/>
      <dgm:spPr/>
      <dgm:t>
        <a:bodyPr/>
        <a:lstStyle/>
        <a:p>
          <a:endParaRPr lang="ru-RU"/>
        </a:p>
      </dgm:t>
    </dgm:pt>
    <dgm:pt modelId="{20A3EEE8-776A-4725-B203-DF4DEAB2ECF8}" type="sibTrans" cxnId="{BA1DEAC0-75AE-4740-AF60-D643C582C8CF}">
      <dgm:prSet/>
      <dgm:spPr/>
      <dgm:t>
        <a:bodyPr/>
        <a:lstStyle/>
        <a:p>
          <a:endParaRPr lang="ru-RU"/>
        </a:p>
      </dgm:t>
    </dgm:pt>
    <dgm:pt modelId="{F4A891CD-0C42-4F2E-8C7E-DBE9F5C5CA61}">
      <dgm:prSet phldrT="[Текст]"/>
      <dgm:spPr/>
      <dgm:t>
        <a:bodyPr/>
        <a:lstStyle/>
        <a:p>
          <a:r>
            <a:rPr lang="uk-UA" dirty="0" smtClean="0"/>
            <a:t>Системи  опрацювання </a:t>
          </a:r>
          <a:r>
            <a:rPr lang="uk-UA" dirty="0" err="1" smtClean="0"/>
            <a:t>слайдових</a:t>
          </a:r>
          <a:r>
            <a:rPr lang="uk-UA" dirty="0" smtClean="0"/>
            <a:t>  презентацій</a:t>
          </a:r>
          <a:endParaRPr lang="ru-RU" dirty="0"/>
        </a:p>
      </dgm:t>
    </dgm:pt>
    <dgm:pt modelId="{2FE550C1-E601-44FA-B78C-D5CD112557FA}" type="parTrans" cxnId="{C7D70B80-6B9A-4061-8AE3-6391038F6747}">
      <dgm:prSet/>
      <dgm:spPr/>
      <dgm:t>
        <a:bodyPr/>
        <a:lstStyle/>
        <a:p>
          <a:endParaRPr lang="ru-RU"/>
        </a:p>
      </dgm:t>
    </dgm:pt>
    <dgm:pt modelId="{B3823692-357A-43E6-A493-45DB6A8A119D}" type="sibTrans" cxnId="{C7D70B80-6B9A-4061-8AE3-6391038F6747}">
      <dgm:prSet/>
      <dgm:spPr/>
      <dgm:t>
        <a:bodyPr/>
        <a:lstStyle/>
        <a:p>
          <a:endParaRPr lang="ru-RU"/>
        </a:p>
      </dgm:t>
    </dgm:pt>
    <dgm:pt modelId="{71A529AF-2AD7-4FFC-9690-8AD10C75A79A}">
      <dgm:prSet phldrT="[Текст]"/>
      <dgm:spPr/>
      <dgm:t>
        <a:bodyPr/>
        <a:lstStyle/>
        <a:p>
          <a:r>
            <a:rPr lang="uk-UA" dirty="0" smtClean="0"/>
            <a:t>Системи  опрацювання потокових презентацій </a:t>
          </a:r>
          <a:endParaRPr lang="ru-RU" dirty="0"/>
        </a:p>
      </dgm:t>
    </dgm:pt>
    <dgm:pt modelId="{CCC6AEFF-7B79-4DA2-AF60-E76D557353B8}" type="parTrans" cxnId="{71352275-4997-49AF-BC90-8B51F31C53AD}">
      <dgm:prSet/>
      <dgm:spPr/>
      <dgm:t>
        <a:bodyPr/>
        <a:lstStyle/>
        <a:p>
          <a:endParaRPr lang="ru-RU"/>
        </a:p>
      </dgm:t>
    </dgm:pt>
    <dgm:pt modelId="{36B96D65-8E85-4A38-978B-5C1C977BEAE4}" type="sibTrans" cxnId="{71352275-4997-49AF-BC90-8B51F31C53AD}">
      <dgm:prSet/>
      <dgm:spPr/>
      <dgm:t>
        <a:bodyPr/>
        <a:lstStyle/>
        <a:p>
          <a:endParaRPr lang="ru-RU"/>
        </a:p>
      </dgm:t>
    </dgm:pt>
    <dgm:pt modelId="{F4314DAC-0086-4003-9498-21640C952076}" type="pres">
      <dgm:prSet presAssocID="{7094D32A-0F99-4AA0-A4F5-FBFF77B272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BF33B6-3C52-43C4-9C53-5C86A489EB04}" type="pres">
      <dgm:prSet presAssocID="{FF4C647B-AF39-4ADE-83E6-0CB8C235B90B}" presName="hierRoot1" presStyleCnt="0"/>
      <dgm:spPr/>
    </dgm:pt>
    <dgm:pt modelId="{035519D5-47A2-436C-9A22-91E1C44254F4}" type="pres">
      <dgm:prSet presAssocID="{FF4C647B-AF39-4ADE-83E6-0CB8C235B90B}" presName="composite" presStyleCnt="0"/>
      <dgm:spPr/>
    </dgm:pt>
    <dgm:pt modelId="{56577233-309E-420A-88E9-6A96B4F228FA}" type="pres">
      <dgm:prSet presAssocID="{FF4C647B-AF39-4ADE-83E6-0CB8C235B90B}" presName="background" presStyleLbl="node0" presStyleIdx="0" presStyleCnt="1"/>
      <dgm:spPr/>
    </dgm:pt>
    <dgm:pt modelId="{F05BA56E-253C-438D-9675-970E0E842DE9}" type="pres">
      <dgm:prSet presAssocID="{FF4C647B-AF39-4ADE-83E6-0CB8C235B90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492BF-7D31-4F83-84DE-4EEFFC1F1776}" type="pres">
      <dgm:prSet presAssocID="{FF4C647B-AF39-4ADE-83E6-0CB8C235B90B}" presName="hierChild2" presStyleCnt="0"/>
      <dgm:spPr/>
    </dgm:pt>
    <dgm:pt modelId="{8468F3CF-7419-495E-8CEF-EEBDC12504E0}" type="pres">
      <dgm:prSet presAssocID="{2FE550C1-E601-44FA-B78C-D5CD112557F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CFDD73-0039-4A89-9196-63BF7EBAD5ED}" type="pres">
      <dgm:prSet presAssocID="{F4A891CD-0C42-4F2E-8C7E-DBE9F5C5CA61}" presName="hierRoot2" presStyleCnt="0"/>
      <dgm:spPr/>
    </dgm:pt>
    <dgm:pt modelId="{C5EC4592-ACE2-440C-B25D-346E3E6A6714}" type="pres">
      <dgm:prSet presAssocID="{F4A891CD-0C42-4F2E-8C7E-DBE9F5C5CA61}" presName="composite2" presStyleCnt="0"/>
      <dgm:spPr/>
    </dgm:pt>
    <dgm:pt modelId="{844435F7-1945-48DC-87BE-5D2936953F32}" type="pres">
      <dgm:prSet presAssocID="{F4A891CD-0C42-4F2E-8C7E-DBE9F5C5CA61}" presName="background2" presStyleLbl="node2" presStyleIdx="0" presStyleCnt="2"/>
      <dgm:spPr/>
    </dgm:pt>
    <dgm:pt modelId="{108B4585-4023-4939-B98B-9E7A129942F9}" type="pres">
      <dgm:prSet presAssocID="{F4A891CD-0C42-4F2E-8C7E-DBE9F5C5CA6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E194E-47A6-439E-B0EF-FD080C4CF93D}" type="pres">
      <dgm:prSet presAssocID="{F4A891CD-0C42-4F2E-8C7E-DBE9F5C5CA61}" presName="hierChild3" presStyleCnt="0"/>
      <dgm:spPr/>
    </dgm:pt>
    <dgm:pt modelId="{3743FD90-15BE-446F-B0C5-554CBA4752D1}" type="pres">
      <dgm:prSet presAssocID="{CCC6AEFF-7B79-4DA2-AF60-E76D557353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0A50F60-572D-4D3B-9777-31E59B3CF3FF}" type="pres">
      <dgm:prSet presAssocID="{71A529AF-2AD7-4FFC-9690-8AD10C75A79A}" presName="hierRoot2" presStyleCnt="0"/>
      <dgm:spPr/>
    </dgm:pt>
    <dgm:pt modelId="{F3E872EF-FBD2-4746-A2D8-0A6E508C3448}" type="pres">
      <dgm:prSet presAssocID="{71A529AF-2AD7-4FFC-9690-8AD10C75A79A}" presName="composite2" presStyleCnt="0"/>
      <dgm:spPr/>
    </dgm:pt>
    <dgm:pt modelId="{97BCA4B7-B93B-499B-BC2D-1F378C34690C}" type="pres">
      <dgm:prSet presAssocID="{71A529AF-2AD7-4FFC-9690-8AD10C75A79A}" presName="background2" presStyleLbl="node2" presStyleIdx="1" presStyleCnt="2"/>
      <dgm:spPr/>
    </dgm:pt>
    <dgm:pt modelId="{B1D12225-8CE3-4094-8BBD-58A2067E1A40}" type="pres">
      <dgm:prSet presAssocID="{71A529AF-2AD7-4FFC-9690-8AD10C75A79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8EAF10-060F-4FB7-A8C6-2DCEA2E980D6}" type="pres">
      <dgm:prSet presAssocID="{71A529AF-2AD7-4FFC-9690-8AD10C75A79A}" presName="hierChild3" presStyleCnt="0"/>
      <dgm:spPr/>
    </dgm:pt>
  </dgm:ptLst>
  <dgm:cxnLst>
    <dgm:cxn modelId="{F5ABD686-C8EE-4D01-AA92-CCA51F655307}" type="presOf" srcId="{7094D32A-0F99-4AA0-A4F5-FBFF77B27275}" destId="{F4314DAC-0086-4003-9498-21640C952076}" srcOrd="0" destOrd="0" presId="urn:microsoft.com/office/officeart/2005/8/layout/hierarchy1"/>
    <dgm:cxn modelId="{26330CBD-F5C9-47E9-9715-FF2CFB0CC7DD}" type="presOf" srcId="{CCC6AEFF-7B79-4DA2-AF60-E76D557353B8}" destId="{3743FD90-15BE-446F-B0C5-554CBA4752D1}" srcOrd="0" destOrd="0" presId="urn:microsoft.com/office/officeart/2005/8/layout/hierarchy1"/>
    <dgm:cxn modelId="{43F82303-7E98-4F3A-AFA1-916EF56D7661}" type="presOf" srcId="{F4A891CD-0C42-4F2E-8C7E-DBE9F5C5CA61}" destId="{108B4585-4023-4939-B98B-9E7A129942F9}" srcOrd="0" destOrd="0" presId="urn:microsoft.com/office/officeart/2005/8/layout/hierarchy1"/>
    <dgm:cxn modelId="{6B4FF869-5A24-44DA-84E2-BE3D7DAB5728}" type="presOf" srcId="{2FE550C1-E601-44FA-B78C-D5CD112557FA}" destId="{8468F3CF-7419-495E-8CEF-EEBDC12504E0}" srcOrd="0" destOrd="0" presId="urn:microsoft.com/office/officeart/2005/8/layout/hierarchy1"/>
    <dgm:cxn modelId="{BA1DEAC0-75AE-4740-AF60-D643C582C8CF}" srcId="{7094D32A-0F99-4AA0-A4F5-FBFF77B27275}" destId="{FF4C647B-AF39-4ADE-83E6-0CB8C235B90B}" srcOrd="0" destOrd="0" parTransId="{48F0FB4A-66BE-48DE-A183-F08C90E16B05}" sibTransId="{20A3EEE8-776A-4725-B203-DF4DEAB2ECF8}"/>
    <dgm:cxn modelId="{C426EF94-C7B4-45FB-AFDF-0AC89236AF2E}" type="presOf" srcId="{FF4C647B-AF39-4ADE-83E6-0CB8C235B90B}" destId="{F05BA56E-253C-438D-9675-970E0E842DE9}" srcOrd="0" destOrd="0" presId="urn:microsoft.com/office/officeart/2005/8/layout/hierarchy1"/>
    <dgm:cxn modelId="{C7D70B80-6B9A-4061-8AE3-6391038F6747}" srcId="{FF4C647B-AF39-4ADE-83E6-0CB8C235B90B}" destId="{F4A891CD-0C42-4F2E-8C7E-DBE9F5C5CA61}" srcOrd="0" destOrd="0" parTransId="{2FE550C1-E601-44FA-B78C-D5CD112557FA}" sibTransId="{B3823692-357A-43E6-A493-45DB6A8A119D}"/>
    <dgm:cxn modelId="{DE2E6181-1C0C-40C9-BB5E-6BFBEDE76E2B}" type="presOf" srcId="{71A529AF-2AD7-4FFC-9690-8AD10C75A79A}" destId="{B1D12225-8CE3-4094-8BBD-58A2067E1A40}" srcOrd="0" destOrd="0" presId="urn:microsoft.com/office/officeart/2005/8/layout/hierarchy1"/>
    <dgm:cxn modelId="{71352275-4997-49AF-BC90-8B51F31C53AD}" srcId="{FF4C647B-AF39-4ADE-83E6-0CB8C235B90B}" destId="{71A529AF-2AD7-4FFC-9690-8AD10C75A79A}" srcOrd="1" destOrd="0" parTransId="{CCC6AEFF-7B79-4DA2-AF60-E76D557353B8}" sibTransId="{36B96D65-8E85-4A38-978B-5C1C977BEAE4}"/>
    <dgm:cxn modelId="{479851CC-70A1-401B-9C0C-1F6DB480DBAE}" type="presParOf" srcId="{F4314DAC-0086-4003-9498-21640C952076}" destId="{50BF33B6-3C52-43C4-9C53-5C86A489EB04}" srcOrd="0" destOrd="0" presId="urn:microsoft.com/office/officeart/2005/8/layout/hierarchy1"/>
    <dgm:cxn modelId="{EF75FB1D-3559-4F20-B2D0-0DACB47C6020}" type="presParOf" srcId="{50BF33B6-3C52-43C4-9C53-5C86A489EB04}" destId="{035519D5-47A2-436C-9A22-91E1C44254F4}" srcOrd="0" destOrd="0" presId="urn:microsoft.com/office/officeart/2005/8/layout/hierarchy1"/>
    <dgm:cxn modelId="{139C34AB-4548-43AE-BE32-7A363E9D6CA6}" type="presParOf" srcId="{035519D5-47A2-436C-9A22-91E1C44254F4}" destId="{56577233-309E-420A-88E9-6A96B4F228FA}" srcOrd="0" destOrd="0" presId="urn:microsoft.com/office/officeart/2005/8/layout/hierarchy1"/>
    <dgm:cxn modelId="{B0E4981E-29B7-461F-B04A-A13BACD2289F}" type="presParOf" srcId="{035519D5-47A2-436C-9A22-91E1C44254F4}" destId="{F05BA56E-253C-438D-9675-970E0E842DE9}" srcOrd="1" destOrd="0" presId="urn:microsoft.com/office/officeart/2005/8/layout/hierarchy1"/>
    <dgm:cxn modelId="{2AC0E1CC-3EB6-4B8D-A032-E9AE4A6F042C}" type="presParOf" srcId="{50BF33B6-3C52-43C4-9C53-5C86A489EB04}" destId="{D5D492BF-7D31-4F83-84DE-4EEFFC1F1776}" srcOrd="1" destOrd="0" presId="urn:microsoft.com/office/officeart/2005/8/layout/hierarchy1"/>
    <dgm:cxn modelId="{21FC3211-5514-499C-82E7-E8D38BA42E4E}" type="presParOf" srcId="{D5D492BF-7D31-4F83-84DE-4EEFFC1F1776}" destId="{8468F3CF-7419-495E-8CEF-EEBDC12504E0}" srcOrd="0" destOrd="0" presId="urn:microsoft.com/office/officeart/2005/8/layout/hierarchy1"/>
    <dgm:cxn modelId="{752040D6-269D-47BE-A3C8-53B75D243F81}" type="presParOf" srcId="{D5D492BF-7D31-4F83-84DE-4EEFFC1F1776}" destId="{CFCFDD73-0039-4A89-9196-63BF7EBAD5ED}" srcOrd="1" destOrd="0" presId="urn:microsoft.com/office/officeart/2005/8/layout/hierarchy1"/>
    <dgm:cxn modelId="{20F49AE0-1D19-404F-B4B6-B14BCCB693C3}" type="presParOf" srcId="{CFCFDD73-0039-4A89-9196-63BF7EBAD5ED}" destId="{C5EC4592-ACE2-440C-B25D-346E3E6A6714}" srcOrd="0" destOrd="0" presId="urn:microsoft.com/office/officeart/2005/8/layout/hierarchy1"/>
    <dgm:cxn modelId="{E6C0777C-7653-44E0-9950-BE536419FCAE}" type="presParOf" srcId="{C5EC4592-ACE2-440C-B25D-346E3E6A6714}" destId="{844435F7-1945-48DC-87BE-5D2936953F32}" srcOrd="0" destOrd="0" presId="urn:microsoft.com/office/officeart/2005/8/layout/hierarchy1"/>
    <dgm:cxn modelId="{C2642A97-E41A-4905-86DF-A9B51868BFB6}" type="presParOf" srcId="{C5EC4592-ACE2-440C-B25D-346E3E6A6714}" destId="{108B4585-4023-4939-B98B-9E7A129942F9}" srcOrd="1" destOrd="0" presId="urn:microsoft.com/office/officeart/2005/8/layout/hierarchy1"/>
    <dgm:cxn modelId="{8599D349-1B6E-4FD1-83CD-00BF2BA8B59B}" type="presParOf" srcId="{CFCFDD73-0039-4A89-9196-63BF7EBAD5ED}" destId="{017E194E-47A6-439E-B0EF-FD080C4CF93D}" srcOrd="1" destOrd="0" presId="urn:microsoft.com/office/officeart/2005/8/layout/hierarchy1"/>
    <dgm:cxn modelId="{E382C56D-BBC0-4917-8959-F902CAE71670}" type="presParOf" srcId="{D5D492BF-7D31-4F83-84DE-4EEFFC1F1776}" destId="{3743FD90-15BE-446F-B0C5-554CBA4752D1}" srcOrd="2" destOrd="0" presId="urn:microsoft.com/office/officeart/2005/8/layout/hierarchy1"/>
    <dgm:cxn modelId="{6C132EEC-3EA2-4B76-91AF-F427C8C449BF}" type="presParOf" srcId="{D5D492BF-7D31-4F83-84DE-4EEFFC1F1776}" destId="{A0A50F60-572D-4D3B-9777-31E59B3CF3FF}" srcOrd="3" destOrd="0" presId="urn:microsoft.com/office/officeart/2005/8/layout/hierarchy1"/>
    <dgm:cxn modelId="{E366CEBD-C717-47EA-B99C-F515A56135B0}" type="presParOf" srcId="{A0A50F60-572D-4D3B-9777-31E59B3CF3FF}" destId="{F3E872EF-FBD2-4746-A2D8-0A6E508C3448}" srcOrd="0" destOrd="0" presId="urn:microsoft.com/office/officeart/2005/8/layout/hierarchy1"/>
    <dgm:cxn modelId="{A017E491-579C-4721-A865-6DEF7BA39745}" type="presParOf" srcId="{F3E872EF-FBD2-4746-A2D8-0A6E508C3448}" destId="{97BCA4B7-B93B-499B-BC2D-1F378C34690C}" srcOrd="0" destOrd="0" presId="urn:microsoft.com/office/officeart/2005/8/layout/hierarchy1"/>
    <dgm:cxn modelId="{8F55F8F2-79BE-4E3A-8F4B-79B9006706AD}" type="presParOf" srcId="{F3E872EF-FBD2-4746-A2D8-0A6E508C3448}" destId="{B1D12225-8CE3-4094-8BBD-58A2067E1A40}" srcOrd="1" destOrd="0" presId="urn:microsoft.com/office/officeart/2005/8/layout/hierarchy1"/>
    <dgm:cxn modelId="{A3095AAF-2B16-45AE-9B63-BCDA586FCF5A}" type="presParOf" srcId="{A0A50F60-572D-4D3B-9777-31E59B3CF3FF}" destId="{098EAF10-060F-4FB7-A8C6-2DCEA2E980D6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C0258-6545-412C-A4C2-25982DD4CF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61C06-1B0E-4817-BAF5-65838BE5AA73}">
      <dgm:prSet phldrT="[Текст]"/>
      <dgm:spPr/>
      <dgm:t>
        <a:bodyPr/>
        <a:lstStyle/>
        <a:p>
          <a:r>
            <a:rPr lang="ru-RU" dirty="0" err="1" smtClean="0"/>
            <a:t>Програма</a:t>
          </a:r>
          <a:r>
            <a:rPr lang="ru-RU" b="1" dirty="0" smtClean="0"/>
            <a:t> </a:t>
          </a:r>
          <a:r>
            <a:rPr lang="en-US" b="1" dirty="0" smtClean="0"/>
            <a:t>PowerPoint </a:t>
          </a:r>
          <a:r>
            <a:rPr lang="ru-RU" b="1" dirty="0" smtClean="0"/>
            <a:t>2007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</a:t>
          </a:r>
          <a:r>
            <a:rPr lang="ru-RU" dirty="0" err="1" smtClean="0"/>
            <a:t>працювати</a:t>
          </a:r>
          <a:r>
            <a:rPr lang="ru-RU" dirty="0" smtClean="0"/>
            <a:t> в </a:t>
          </a:r>
          <a:r>
            <a:rPr lang="ru-RU" dirty="0" err="1" smtClean="0"/>
            <a:t>двох</a:t>
          </a:r>
          <a:r>
            <a:rPr lang="ru-RU" dirty="0" smtClean="0"/>
            <a:t> </a:t>
          </a:r>
          <a:r>
            <a:rPr lang="ru-RU" dirty="0" err="1" smtClean="0"/>
            <a:t>основних</a:t>
          </a:r>
          <a:r>
            <a:rPr lang="ru-RU" dirty="0" smtClean="0"/>
            <a:t> режимах </a:t>
          </a:r>
          <a:endParaRPr lang="ru-RU" dirty="0"/>
        </a:p>
      </dgm:t>
    </dgm:pt>
    <dgm:pt modelId="{8961A3F3-EC55-4839-BFA2-53E33F6C290B}" type="parTrans" cxnId="{2A48CF2D-B295-4FEE-BD26-6FA1B7D59094}">
      <dgm:prSet/>
      <dgm:spPr/>
      <dgm:t>
        <a:bodyPr/>
        <a:lstStyle/>
        <a:p>
          <a:endParaRPr lang="ru-RU"/>
        </a:p>
      </dgm:t>
    </dgm:pt>
    <dgm:pt modelId="{D5B41D62-2A1C-41DA-AE8D-F285CB810B11}" type="sibTrans" cxnId="{2A48CF2D-B295-4FEE-BD26-6FA1B7D59094}">
      <dgm:prSet/>
      <dgm:spPr/>
      <dgm:t>
        <a:bodyPr/>
        <a:lstStyle/>
        <a:p>
          <a:endParaRPr lang="ru-RU"/>
        </a:p>
      </dgm:t>
    </dgm:pt>
    <dgm:pt modelId="{5BE5CCF0-5FC2-4FE3-8566-92651EC699FA}">
      <dgm:prSet phldrT="[Текст]"/>
      <dgm:spPr/>
      <dgm:t>
        <a:bodyPr/>
        <a:lstStyle/>
        <a:p>
          <a:r>
            <a:rPr lang="ru-RU" b="1" i="1" dirty="0" err="1" smtClean="0"/>
            <a:t>Створення</a:t>
          </a:r>
          <a:r>
            <a:rPr lang="ru-RU" b="1" i="1" dirty="0" smtClean="0"/>
            <a:t> </a:t>
          </a:r>
          <a:r>
            <a:rPr lang="ru-RU" b="1" i="1" dirty="0" err="1" smtClean="0"/>
            <a:t>і</a:t>
          </a:r>
          <a:r>
            <a:rPr lang="ru-RU" b="1" i="1" dirty="0" smtClean="0"/>
            <a:t> </a:t>
          </a:r>
          <a:r>
            <a:rPr lang="ru-RU" b="1" i="1" dirty="0" err="1" smtClean="0"/>
            <a:t>редагування</a:t>
          </a:r>
          <a:r>
            <a:rPr lang="ru-RU" b="1" i="1" dirty="0" smtClean="0"/>
            <a:t> </a:t>
          </a:r>
          <a:r>
            <a:rPr lang="ru-RU" b="1" i="1" dirty="0" err="1" smtClean="0"/>
            <a:t>презентації</a:t>
          </a:r>
          <a:endParaRPr lang="ru-RU" dirty="0"/>
        </a:p>
      </dgm:t>
    </dgm:pt>
    <dgm:pt modelId="{5337F057-FB21-469D-9372-69D0E5B5B500}" type="parTrans" cxnId="{3481354D-D3C4-4D10-974C-77BB8AE1C737}">
      <dgm:prSet/>
      <dgm:spPr/>
      <dgm:t>
        <a:bodyPr/>
        <a:lstStyle/>
        <a:p>
          <a:endParaRPr lang="ru-RU"/>
        </a:p>
      </dgm:t>
    </dgm:pt>
    <dgm:pt modelId="{0BAA19F2-44F9-482B-A071-ADD177410506}" type="sibTrans" cxnId="{3481354D-D3C4-4D10-974C-77BB8AE1C737}">
      <dgm:prSet/>
      <dgm:spPr/>
      <dgm:t>
        <a:bodyPr/>
        <a:lstStyle/>
        <a:p>
          <a:endParaRPr lang="ru-RU"/>
        </a:p>
      </dgm:t>
    </dgm:pt>
    <dgm:pt modelId="{4AEE9E7A-8C00-458F-8F72-934373E9CE5F}">
      <dgm:prSet phldrT="[Текст]"/>
      <dgm:spPr/>
      <dgm:t>
        <a:bodyPr/>
        <a:lstStyle/>
        <a:p>
          <a:r>
            <a:rPr lang="ru-RU" b="1" i="1" dirty="0" err="1" smtClean="0"/>
            <a:t>Демонстрація</a:t>
          </a:r>
          <a:r>
            <a:rPr lang="ru-RU" b="1" i="1" dirty="0" smtClean="0"/>
            <a:t>  </a:t>
          </a:r>
          <a:r>
            <a:rPr lang="ru-RU" b="1" i="1" dirty="0" err="1" smtClean="0"/>
            <a:t>презентації</a:t>
          </a:r>
          <a:endParaRPr lang="ru-RU" dirty="0"/>
        </a:p>
      </dgm:t>
    </dgm:pt>
    <dgm:pt modelId="{7831061D-1C84-46BD-A8E1-816B0102F055}" type="parTrans" cxnId="{AF2419B7-8D15-46C8-B8F8-710C499E4ED1}">
      <dgm:prSet/>
      <dgm:spPr/>
      <dgm:t>
        <a:bodyPr/>
        <a:lstStyle/>
        <a:p>
          <a:endParaRPr lang="ru-RU"/>
        </a:p>
      </dgm:t>
    </dgm:pt>
    <dgm:pt modelId="{F03F6EB1-7543-486D-9781-BE5FCD51DADC}" type="sibTrans" cxnId="{AF2419B7-8D15-46C8-B8F8-710C499E4ED1}">
      <dgm:prSet/>
      <dgm:spPr/>
      <dgm:t>
        <a:bodyPr/>
        <a:lstStyle/>
        <a:p>
          <a:endParaRPr lang="ru-RU"/>
        </a:p>
      </dgm:t>
    </dgm:pt>
    <dgm:pt modelId="{1750A13D-2A41-4046-86EC-517C7229B6E9}" type="pres">
      <dgm:prSet presAssocID="{2AAC0258-6545-412C-A4C2-25982DD4CF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8FB479-1196-47C8-9190-E37E067A96CA}" type="pres">
      <dgm:prSet presAssocID="{00261C06-1B0E-4817-BAF5-65838BE5AA73}" presName="hierRoot1" presStyleCnt="0"/>
      <dgm:spPr/>
    </dgm:pt>
    <dgm:pt modelId="{61A30C21-3D01-406A-85A0-F8441091B47E}" type="pres">
      <dgm:prSet presAssocID="{00261C06-1B0E-4817-BAF5-65838BE5AA73}" presName="composite" presStyleCnt="0"/>
      <dgm:spPr/>
    </dgm:pt>
    <dgm:pt modelId="{67802A4A-1D97-423D-B4DC-F50E70C435FF}" type="pres">
      <dgm:prSet presAssocID="{00261C06-1B0E-4817-BAF5-65838BE5AA73}" presName="background" presStyleLbl="node0" presStyleIdx="0" presStyleCnt="1"/>
      <dgm:spPr/>
    </dgm:pt>
    <dgm:pt modelId="{F939C2D6-C464-42EA-A661-B917A2D8F1E4}" type="pres">
      <dgm:prSet presAssocID="{00261C06-1B0E-4817-BAF5-65838BE5AA7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248B2F-81A7-4065-85B6-64638D16A457}" type="pres">
      <dgm:prSet presAssocID="{00261C06-1B0E-4817-BAF5-65838BE5AA73}" presName="hierChild2" presStyleCnt="0"/>
      <dgm:spPr/>
    </dgm:pt>
    <dgm:pt modelId="{2262177B-2EB8-49D1-842E-DFDABD25D5F5}" type="pres">
      <dgm:prSet presAssocID="{5337F057-FB21-469D-9372-69D0E5B5B50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1976A43-4837-4849-B880-FE8F413DB3B9}" type="pres">
      <dgm:prSet presAssocID="{5BE5CCF0-5FC2-4FE3-8566-92651EC699FA}" presName="hierRoot2" presStyleCnt="0"/>
      <dgm:spPr/>
    </dgm:pt>
    <dgm:pt modelId="{DDC03CE9-81E9-4A4F-8832-3CDDE69DA95B}" type="pres">
      <dgm:prSet presAssocID="{5BE5CCF0-5FC2-4FE3-8566-92651EC699FA}" presName="composite2" presStyleCnt="0"/>
      <dgm:spPr/>
    </dgm:pt>
    <dgm:pt modelId="{7DC8E83C-826E-4814-91F0-601EF1993BC9}" type="pres">
      <dgm:prSet presAssocID="{5BE5CCF0-5FC2-4FE3-8566-92651EC699FA}" presName="background2" presStyleLbl="node2" presStyleIdx="0" presStyleCnt="2"/>
      <dgm:spPr/>
    </dgm:pt>
    <dgm:pt modelId="{D81C4E04-F73E-41B9-B946-606FCD6060FD}" type="pres">
      <dgm:prSet presAssocID="{5BE5CCF0-5FC2-4FE3-8566-92651EC699F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84F7F-25F4-414D-9751-389CD012B5AE}" type="pres">
      <dgm:prSet presAssocID="{5BE5CCF0-5FC2-4FE3-8566-92651EC699FA}" presName="hierChild3" presStyleCnt="0"/>
      <dgm:spPr/>
    </dgm:pt>
    <dgm:pt modelId="{E40B4235-7E02-4A44-BC3B-47061AD1238A}" type="pres">
      <dgm:prSet presAssocID="{7831061D-1C84-46BD-A8E1-816B0102F05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53FF095-42E5-4B3E-9D50-AC145A42DC29}" type="pres">
      <dgm:prSet presAssocID="{4AEE9E7A-8C00-458F-8F72-934373E9CE5F}" presName="hierRoot2" presStyleCnt="0"/>
      <dgm:spPr/>
    </dgm:pt>
    <dgm:pt modelId="{9CC65547-0D4D-464A-91D6-65D64B7FAB62}" type="pres">
      <dgm:prSet presAssocID="{4AEE9E7A-8C00-458F-8F72-934373E9CE5F}" presName="composite2" presStyleCnt="0"/>
      <dgm:spPr/>
    </dgm:pt>
    <dgm:pt modelId="{A62D6EB8-767C-4366-9FB5-AB405BA5EC6F}" type="pres">
      <dgm:prSet presAssocID="{4AEE9E7A-8C00-458F-8F72-934373E9CE5F}" presName="background2" presStyleLbl="node2" presStyleIdx="1" presStyleCnt="2"/>
      <dgm:spPr/>
    </dgm:pt>
    <dgm:pt modelId="{A0634CA0-66E5-48B5-8B7B-BB827C6B0B91}" type="pres">
      <dgm:prSet presAssocID="{4AEE9E7A-8C00-458F-8F72-934373E9CE5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2FA098-CB88-4206-B782-133AE0293ACA}" type="pres">
      <dgm:prSet presAssocID="{4AEE9E7A-8C00-458F-8F72-934373E9CE5F}" presName="hierChild3" presStyleCnt="0"/>
      <dgm:spPr/>
    </dgm:pt>
  </dgm:ptLst>
  <dgm:cxnLst>
    <dgm:cxn modelId="{6AC853C3-6BD0-4496-8128-4C5D51777EC7}" type="presOf" srcId="{00261C06-1B0E-4817-BAF5-65838BE5AA73}" destId="{F939C2D6-C464-42EA-A661-B917A2D8F1E4}" srcOrd="0" destOrd="0" presId="urn:microsoft.com/office/officeart/2005/8/layout/hierarchy1"/>
    <dgm:cxn modelId="{241CB612-2DA5-43E6-BBEE-D7BA8BC6E67F}" type="presOf" srcId="{5337F057-FB21-469D-9372-69D0E5B5B500}" destId="{2262177B-2EB8-49D1-842E-DFDABD25D5F5}" srcOrd="0" destOrd="0" presId="urn:microsoft.com/office/officeart/2005/8/layout/hierarchy1"/>
    <dgm:cxn modelId="{B6BB7F82-5421-486C-BA80-3FA0BBE7F12C}" type="presOf" srcId="{4AEE9E7A-8C00-458F-8F72-934373E9CE5F}" destId="{A0634CA0-66E5-48B5-8B7B-BB827C6B0B91}" srcOrd="0" destOrd="0" presId="urn:microsoft.com/office/officeart/2005/8/layout/hierarchy1"/>
    <dgm:cxn modelId="{5568BF2B-6617-40A8-8BB2-1CCF68B4048A}" type="presOf" srcId="{7831061D-1C84-46BD-A8E1-816B0102F055}" destId="{E40B4235-7E02-4A44-BC3B-47061AD1238A}" srcOrd="0" destOrd="0" presId="urn:microsoft.com/office/officeart/2005/8/layout/hierarchy1"/>
    <dgm:cxn modelId="{53B1AA4F-4B05-42D4-994B-6179BC274BE1}" type="presOf" srcId="{5BE5CCF0-5FC2-4FE3-8566-92651EC699FA}" destId="{D81C4E04-F73E-41B9-B946-606FCD6060FD}" srcOrd="0" destOrd="0" presId="urn:microsoft.com/office/officeart/2005/8/layout/hierarchy1"/>
    <dgm:cxn modelId="{2A48CF2D-B295-4FEE-BD26-6FA1B7D59094}" srcId="{2AAC0258-6545-412C-A4C2-25982DD4CF7C}" destId="{00261C06-1B0E-4817-BAF5-65838BE5AA73}" srcOrd="0" destOrd="0" parTransId="{8961A3F3-EC55-4839-BFA2-53E33F6C290B}" sibTransId="{D5B41D62-2A1C-41DA-AE8D-F285CB810B11}"/>
    <dgm:cxn modelId="{AF2419B7-8D15-46C8-B8F8-710C499E4ED1}" srcId="{00261C06-1B0E-4817-BAF5-65838BE5AA73}" destId="{4AEE9E7A-8C00-458F-8F72-934373E9CE5F}" srcOrd="1" destOrd="0" parTransId="{7831061D-1C84-46BD-A8E1-816B0102F055}" sibTransId="{F03F6EB1-7543-486D-9781-BE5FCD51DADC}"/>
    <dgm:cxn modelId="{84CF7452-4B52-4878-8DA9-3A6A20E0D94E}" type="presOf" srcId="{2AAC0258-6545-412C-A4C2-25982DD4CF7C}" destId="{1750A13D-2A41-4046-86EC-517C7229B6E9}" srcOrd="0" destOrd="0" presId="urn:microsoft.com/office/officeart/2005/8/layout/hierarchy1"/>
    <dgm:cxn modelId="{3481354D-D3C4-4D10-974C-77BB8AE1C737}" srcId="{00261C06-1B0E-4817-BAF5-65838BE5AA73}" destId="{5BE5CCF0-5FC2-4FE3-8566-92651EC699FA}" srcOrd="0" destOrd="0" parTransId="{5337F057-FB21-469D-9372-69D0E5B5B500}" sibTransId="{0BAA19F2-44F9-482B-A071-ADD177410506}"/>
    <dgm:cxn modelId="{89CCA810-FCC0-47A6-8941-9A8E270A182F}" type="presParOf" srcId="{1750A13D-2A41-4046-86EC-517C7229B6E9}" destId="{1C8FB479-1196-47C8-9190-E37E067A96CA}" srcOrd="0" destOrd="0" presId="urn:microsoft.com/office/officeart/2005/8/layout/hierarchy1"/>
    <dgm:cxn modelId="{68EDD0F9-EC62-4F8F-B064-074E10ADADB4}" type="presParOf" srcId="{1C8FB479-1196-47C8-9190-E37E067A96CA}" destId="{61A30C21-3D01-406A-85A0-F8441091B47E}" srcOrd="0" destOrd="0" presId="urn:microsoft.com/office/officeart/2005/8/layout/hierarchy1"/>
    <dgm:cxn modelId="{4D980AC7-0E7A-4C8C-B9E2-177A9480760F}" type="presParOf" srcId="{61A30C21-3D01-406A-85A0-F8441091B47E}" destId="{67802A4A-1D97-423D-B4DC-F50E70C435FF}" srcOrd="0" destOrd="0" presId="urn:microsoft.com/office/officeart/2005/8/layout/hierarchy1"/>
    <dgm:cxn modelId="{81E6E244-1D15-4D20-B69D-E4A021F43A52}" type="presParOf" srcId="{61A30C21-3D01-406A-85A0-F8441091B47E}" destId="{F939C2D6-C464-42EA-A661-B917A2D8F1E4}" srcOrd="1" destOrd="0" presId="urn:microsoft.com/office/officeart/2005/8/layout/hierarchy1"/>
    <dgm:cxn modelId="{8CE73F2C-07DB-4779-B976-D3EBA9D271CC}" type="presParOf" srcId="{1C8FB479-1196-47C8-9190-E37E067A96CA}" destId="{5C248B2F-81A7-4065-85B6-64638D16A457}" srcOrd="1" destOrd="0" presId="urn:microsoft.com/office/officeart/2005/8/layout/hierarchy1"/>
    <dgm:cxn modelId="{D0E4EAA3-CB1F-4572-B6D3-0609D52D6831}" type="presParOf" srcId="{5C248B2F-81A7-4065-85B6-64638D16A457}" destId="{2262177B-2EB8-49D1-842E-DFDABD25D5F5}" srcOrd="0" destOrd="0" presId="urn:microsoft.com/office/officeart/2005/8/layout/hierarchy1"/>
    <dgm:cxn modelId="{1AE47E7B-6485-4F86-A524-3421A3487154}" type="presParOf" srcId="{5C248B2F-81A7-4065-85B6-64638D16A457}" destId="{51976A43-4837-4849-B880-FE8F413DB3B9}" srcOrd="1" destOrd="0" presId="urn:microsoft.com/office/officeart/2005/8/layout/hierarchy1"/>
    <dgm:cxn modelId="{2CE3B1D0-32A6-48EB-9E60-B6F66290FB60}" type="presParOf" srcId="{51976A43-4837-4849-B880-FE8F413DB3B9}" destId="{DDC03CE9-81E9-4A4F-8832-3CDDE69DA95B}" srcOrd="0" destOrd="0" presId="urn:microsoft.com/office/officeart/2005/8/layout/hierarchy1"/>
    <dgm:cxn modelId="{EBB893A1-2138-48F4-A193-C0AA26C1A093}" type="presParOf" srcId="{DDC03CE9-81E9-4A4F-8832-3CDDE69DA95B}" destId="{7DC8E83C-826E-4814-91F0-601EF1993BC9}" srcOrd="0" destOrd="0" presId="urn:microsoft.com/office/officeart/2005/8/layout/hierarchy1"/>
    <dgm:cxn modelId="{78B858EC-2EFD-431F-93BB-E67934F4FD7F}" type="presParOf" srcId="{DDC03CE9-81E9-4A4F-8832-3CDDE69DA95B}" destId="{D81C4E04-F73E-41B9-B946-606FCD6060FD}" srcOrd="1" destOrd="0" presId="urn:microsoft.com/office/officeart/2005/8/layout/hierarchy1"/>
    <dgm:cxn modelId="{1191805A-37C5-4B62-B721-581959C5D807}" type="presParOf" srcId="{51976A43-4837-4849-B880-FE8F413DB3B9}" destId="{5AC84F7F-25F4-414D-9751-389CD012B5AE}" srcOrd="1" destOrd="0" presId="urn:microsoft.com/office/officeart/2005/8/layout/hierarchy1"/>
    <dgm:cxn modelId="{AD76AF74-9500-4257-9FF0-C9D273AA9D6B}" type="presParOf" srcId="{5C248B2F-81A7-4065-85B6-64638D16A457}" destId="{E40B4235-7E02-4A44-BC3B-47061AD1238A}" srcOrd="2" destOrd="0" presId="urn:microsoft.com/office/officeart/2005/8/layout/hierarchy1"/>
    <dgm:cxn modelId="{3E5B53B1-F682-40C6-8615-170FCD6CB101}" type="presParOf" srcId="{5C248B2F-81A7-4065-85B6-64638D16A457}" destId="{F53FF095-42E5-4B3E-9D50-AC145A42DC29}" srcOrd="3" destOrd="0" presId="urn:microsoft.com/office/officeart/2005/8/layout/hierarchy1"/>
    <dgm:cxn modelId="{CA3642FC-C893-4466-A2FB-0BC4C1F4323F}" type="presParOf" srcId="{F53FF095-42E5-4B3E-9D50-AC145A42DC29}" destId="{9CC65547-0D4D-464A-91D6-65D64B7FAB62}" srcOrd="0" destOrd="0" presId="urn:microsoft.com/office/officeart/2005/8/layout/hierarchy1"/>
    <dgm:cxn modelId="{EB4E63FE-6A1A-40A0-9E94-20500BFB81C5}" type="presParOf" srcId="{9CC65547-0D4D-464A-91D6-65D64B7FAB62}" destId="{A62D6EB8-767C-4366-9FB5-AB405BA5EC6F}" srcOrd="0" destOrd="0" presId="urn:microsoft.com/office/officeart/2005/8/layout/hierarchy1"/>
    <dgm:cxn modelId="{3C784C35-C8C8-4E40-9BEF-1FB98D9BB322}" type="presParOf" srcId="{9CC65547-0D4D-464A-91D6-65D64B7FAB62}" destId="{A0634CA0-66E5-48B5-8B7B-BB827C6B0B91}" srcOrd="1" destOrd="0" presId="urn:microsoft.com/office/officeart/2005/8/layout/hierarchy1"/>
    <dgm:cxn modelId="{35C4B45F-F6C3-485C-A8D0-7C0313EECD13}" type="presParOf" srcId="{F53FF095-42E5-4B3E-9D50-AC145A42DC29}" destId="{872FA098-CB88-4206-B782-133AE0293ACA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6CC02-30FA-4ED8-B0AD-669A9364B4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D4602-B068-4C47-900C-35EAACC5EA7A}">
      <dgm:prSet phldrT="[Текст]"/>
      <dgm:spPr/>
      <dgm:t>
        <a:bodyPr/>
        <a:lstStyle/>
        <a:p>
          <a:r>
            <a:rPr lang="ru-RU" dirty="0" smtClean="0"/>
            <a:t>кнопка</a:t>
          </a:r>
          <a:r>
            <a:rPr lang="ru-RU" b="1" dirty="0" smtClean="0"/>
            <a:t> </a:t>
          </a:r>
          <a:r>
            <a:rPr lang="ru-RU" b="1" dirty="0" err="1" smtClean="0"/>
            <a:t>Нове</a:t>
          </a:r>
          <a:r>
            <a:rPr lang="ru-RU" dirty="0" smtClean="0"/>
            <a:t> </a:t>
          </a:r>
          <a:endParaRPr lang="ru-RU" dirty="0"/>
        </a:p>
      </dgm:t>
    </dgm:pt>
    <dgm:pt modelId="{6AA13539-FF51-4952-819C-9F7AF664F070}" type="parTrans" cxnId="{A6CFAB49-1821-4A78-8D40-8B77EE3AF7C1}">
      <dgm:prSet/>
      <dgm:spPr/>
      <dgm:t>
        <a:bodyPr/>
        <a:lstStyle/>
        <a:p>
          <a:endParaRPr lang="ru-RU"/>
        </a:p>
      </dgm:t>
    </dgm:pt>
    <dgm:pt modelId="{4D34A40B-D117-4D02-9A36-B23B80517EAB}" type="sibTrans" cxnId="{A6CFAB49-1821-4A78-8D40-8B77EE3AF7C1}">
      <dgm:prSet/>
      <dgm:spPr/>
      <dgm:t>
        <a:bodyPr/>
        <a:lstStyle/>
        <a:p>
          <a:endParaRPr lang="ru-RU"/>
        </a:p>
      </dgm:t>
    </dgm:pt>
    <dgm:pt modelId="{7E9D7EE8-FD9A-40EB-873F-46F469B44227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створення</a:t>
          </a:r>
          <a:r>
            <a:rPr lang="ru-RU" dirty="0" smtClean="0"/>
            <a:t> </a:t>
          </a:r>
          <a:r>
            <a:rPr lang="ru-RU" dirty="0" err="1" smtClean="0"/>
            <a:t>копії</a:t>
          </a:r>
          <a:r>
            <a:rPr lang="ru-RU" dirty="0" smtClean="0"/>
            <a:t> </a:t>
          </a:r>
          <a:r>
            <a:rPr lang="ru-RU" dirty="0" err="1" smtClean="0"/>
            <a:t>поточної</a:t>
          </a:r>
          <a:r>
            <a:rPr lang="ru-RU" dirty="0" smtClean="0"/>
            <a:t> </a:t>
          </a:r>
          <a:r>
            <a:rPr lang="ru-RU" dirty="0" err="1" smtClean="0"/>
            <a:t>презентації</a:t>
          </a:r>
          <a:r>
            <a:rPr lang="ru-RU" dirty="0" smtClean="0"/>
            <a:t> в новому </a:t>
          </a:r>
          <a:r>
            <a:rPr lang="ru-RU" dirty="0" err="1" smtClean="0"/>
            <a:t>вікні</a:t>
          </a:r>
          <a:endParaRPr lang="ru-RU" dirty="0"/>
        </a:p>
      </dgm:t>
    </dgm:pt>
    <dgm:pt modelId="{E9EBE2C9-9AC1-4E88-886F-B5329BCAEA9C}" type="parTrans" cxnId="{5E2E9E0F-C115-420E-9ABE-0B484616A91E}">
      <dgm:prSet/>
      <dgm:spPr/>
      <dgm:t>
        <a:bodyPr/>
        <a:lstStyle/>
        <a:p>
          <a:endParaRPr lang="ru-RU"/>
        </a:p>
      </dgm:t>
    </dgm:pt>
    <dgm:pt modelId="{9D0D33A6-9F67-478D-AEE8-50C139B5C5BB}" type="sibTrans" cxnId="{5E2E9E0F-C115-420E-9ABE-0B484616A91E}">
      <dgm:prSet/>
      <dgm:spPr/>
      <dgm:t>
        <a:bodyPr/>
        <a:lstStyle/>
        <a:p>
          <a:endParaRPr lang="ru-RU"/>
        </a:p>
      </dgm:t>
    </dgm:pt>
    <dgm:pt modelId="{909EAEFD-9776-4224-8268-F890E24F28C3}">
      <dgm:prSet phldrT="[Текст]"/>
      <dgm:spPr/>
      <dgm:t>
        <a:bodyPr/>
        <a:lstStyle/>
        <a:p>
          <a:r>
            <a:rPr lang="ru-RU" dirty="0" smtClean="0"/>
            <a:t>кнопка</a:t>
          </a:r>
          <a:r>
            <a:rPr lang="ru-RU" b="1" dirty="0" smtClean="0"/>
            <a:t> </a:t>
          </a:r>
          <a:r>
            <a:rPr lang="ru-RU" b="1" dirty="0" err="1" smtClean="0"/>
            <a:t>Упорядкувати</a:t>
          </a:r>
          <a:r>
            <a:rPr lang="ru-RU" b="1" dirty="0" smtClean="0"/>
            <a:t> все</a:t>
          </a:r>
          <a:endParaRPr lang="ru-RU" dirty="0"/>
        </a:p>
      </dgm:t>
    </dgm:pt>
    <dgm:pt modelId="{06BB6702-5E8B-444D-8244-664685B23712}" type="parTrans" cxnId="{087C431E-5E45-473A-99A4-D1158E6D4C62}">
      <dgm:prSet/>
      <dgm:spPr/>
      <dgm:t>
        <a:bodyPr/>
        <a:lstStyle/>
        <a:p>
          <a:endParaRPr lang="ru-RU"/>
        </a:p>
      </dgm:t>
    </dgm:pt>
    <dgm:pt modelId="{45F9B1F4-8FE5-4316-B314-A432E28AEBFE}" type="sibTrans" cxnId="{087C431E-5E45-473A-99A4-D1158E6D4C62}">
      <dgm:prSet/>
      <dgm:spPr/>
      <dgm:t>
        <a:bodyPr/>
        <a:lstStyle/>
        <a:p>
          <a:endParaRPr lang="ru-RU"/>
        </a:p>
      </dgm:t>
    </dgm:pt>
    <dgm:pt modelId="{12D62F80-47F8-4F3A-9966-A53315D7C4BE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розміщення</a:t>
          </a:r>
          <a:r>
            <a:rPr lang="ru-RU" dirty="0" smtClean="0"/>
            <a:t> </a:t>
          </a:r>
          <a:r>
            <a:rPr lang="ru-RU" dirty="0" err="1" smtClean="0"/>
            <a:t>вікон</a:t>
          </a:r>
          <a:r>
            <a:rPr lang="ru-RU" dirty="0" smtClean="0"/>
            <a:t> </a:t>
          </a:r>
          <a:r>
            <a:rPr lang="ru-RU" dirty="0" err="1" smtClean="0"/>
            <a:t>відкритих</a:t>
          </a:r>
          <a:r>
            <a:rPr lang="ru-RU" dirty="0" smtClean="0"/>
            <a:t> </a:t>
          </a:r>
          <a:r>
            <a:rPr lang="ru-RU" dirty="0" err="1" smtClean="0"/>
            <a:t>презентацій</a:t>
          </a:r>
          <a:r>
            <a:rPr lang="ru-RU" dirty="0" smtClean="0"/>
            <a:t> </a:t>
          </a:r>
          <a:r>
            <a:rPr lang="ru-RU" dirty="0" err="1" smtClean="0"/>
            <a:t>поруч</a:t>
          </a:r>
          <a:r>
            <a:rPr lang="ru-RU" dirty="0" smtClean="0"/>
            <a:t>.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розмістити</a:t>
          </a:r>
          <a:r>
            <a:rPr lang="ru-RU" dirty="0" smtClean="0"/>
            <a:t> </a:t>
          </a:r>
          <a:r>
            <a:rPr lang="ru-RU" dirty="0" err="1" smtClean="0"/>
            <a:t>поруч</a:t>
          </a:r>
          <a:r>
            <a:rPr lang="ru-RU" dirty="0" smtClean="0"/>
            <a:t> два </a:t>
          </a:r>
          <a:r>
            <a:rPr lang="ru-RU" dirty="0" err="1" smtClean="0"/>
            <a:t>або</a:t>
          </a:r>
          <a:r>
            <a:rPr lang="ru-RU" dirty="0" smtClean="0"/>
            <a:t> три </a:t>
          </a:r>
          <a:r>
            <a:rPr lang="ru-RU" dirty="0" err="1" smtClean="0"/>
            <a:t>вікна</a:t>
          </a:r>
          <a:r>
            <a:rPr lang="ru-RU" dirty="0" smtClean="0"/>
            <a:t>, при </a:t>
          </a:r>
          <a:r>
            <a:rPr lang="ru-RU" dirty="0" err="1" smtClean="0"/>
            <a:t>цьому</a:t>
          </a:r>
          <a:r>
            <a:rPr lang="ru-RU" dirty="0" smtClean="0"/>
            <a:t> вони </a:t>
          </a:r>
          <a:r>
            <a:rPr lang="ru-RU" dirty="0" err="1" smtClean="0"/>
            <a:t>розміщуються</a:t>
          </a:r>
          <a:r>
            <a:rPr lang="ru-RU" dirty="0" smtClean="0"/>
            <a:t> в </a:t>
          </a:r>
          <a:r>
            <a:rPr lang="ru-RU" dirty="0" err="1" smtClean="0"/>
            <a:t>підлеглих</a:t>
          </a:r>
          <a:r>
            <a:rPr lang="ru-RU" dirty="0" smtClean="0"/>
            <a:t> </a:t>
          </a:r>
          <a:r>
            <a:rPr lang="ru-RU" dirty="0" err="1" smtClean="0"/>
            <a:t>вікнах</a:t>
          </a:r>
          <a:endParaRPr lang="ru-RU" dirty="0"/>
        </a:p>
      </dgm:t>
    </dgm:pt>
    <dgm:pt modelId="{523B9F06-FD30-4151-B51C-866025E25A27}" type="parTrans" cxnId="{3BDED4A7-B214-4403-8478-8FDB5CC2F5AA}">
      <dgm:prSet/>
      <dgm:spPr/>
      <dgm:t>
        <a:bodyPr/>
        <a:lstStyle/>
        <a:p>
          <a:endParaRPr lang="ru-RU"/>
        </a:p>
      </dgm:t>
    </dgm:pt>
    <dgm:pt modelId="{F640BE1A-35A1-4AC4-969E-872EA94F84E4}" type="sibTrans" cxnId="{3BDED4A7-B214-4403-8478-8FDB5CC2F5AA}">
      <dgm:prSet/>
      <dgm:spPr/>
      <dgm:t>
        <a:bodyPr/>
        <a:lstStyle/>
        <a:p>
          <a:endParaRPr lang="ru-RU"/>
        </a:p>
      </dgm:t>
    </dgm:pt>
    <dgm:pt modelId="{8F42B972-E924-4112-87F2-1EB5C7C26F61}">
      <dgm:prSet phldrT="[Текст]"/>
      <dgm:spPr/>
      <dgm:t>
        <a:bodyPr/>
        <a:lstStyle/>
        <a:p>
          <a:r>
            <a:rPr lang="ru-RU" dirty="0" smtClean="0"/>
            <a:t>кнопка</a:t>
          </a:r>
          <a:r>
            <a:rPr lang="ru-RU" b="1" dirty="0" smtClean="0"/>
            <a:t> Каскадом</a:t>
          </a:r>
          <a:endParaRPr lang="ru-RU" dirty="0"/>
        </a:p>
      </dgm:t>
    </dgm:pt>
    <dgm:pt modelId="{60A80C57-DEAB-488A-9666-FBC262203E8E}" type="parTrans" cxnId="{0711DB8C-E7F4-4FDF-AC30-1ABD89DD73F6}">
      <dgm:prSet/>
      <dgm:spPr/>
      <dgm:t>
        <a:bodyPr/>
        <a:lstStyle/>
        <a:p>
          <a:endParaRPr lang="ru-RU"/>
        </a:p>
      </dgm:t>
    </dgm:pt>
    <dgm:pt modelId="{98E406CD-E559-4A6F-B082-3F7DAB97A697}" type="sibTrans" cxnId="{0711DB8C-E7F4-4FDF-AC30-1ABD89DD73F6}">
      <dgm:prSet/>
      <dgm:spPr/>
      <dgm:t>
        <a:bodyPr/>
        <a:lstStyle/>
        <a:p>
          <a:endParaRPr lang="ru-RU"/>
        </a:p>
      </dgm:t>
    </dgm:pt>
    <dgm:pt modelId="{AFE22F0A-A4F8-4763-9019-8110DB5C9700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розміщення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вікон</a:t>
          </a:r>
          <a:r>
            <a:rPr lang="ru-RU" dirty="0" smtClean="0"/>
            <a:t> </a:t>
          </a:r>
          <a:r>
            <a:rPr lang="ru-RU" dirty="0" err="1" smtClean="0"/>
            <a:t>відкритих</a:t>
          </a:r>
          <a:r>
            <a:rPr lang="ru-RU" dirty="0" smtClean="0"/>
            <a:t> </a:t>
          </a:r>
          <a:r>
            <a:rPr lang="ru-RU" dirty="0" err="1" smtClean="0"/>
            <a:t>презентацій</a:t>
          </a:r>
          <a:r>
            <a:rPr lang="ru-RU" dirty="0" smtClean="0"/>
            <a:t> каскадом</a:t>
          </a:r>
          <a:endParaRPr lang="ru-RU" dirty="0"/>
        </a:p>
      </dgm:t>
    </dgm:pt>
    <dgm:pt modelId="{8140ACC3-6514-4E8C-9DED-68004DE33D69}" type="parTrans" cxnId="{0F318716-A633-4230-A715-1E323AE993FB}">
      <dgm:prSet/>
      <dgm:spPr/>
      <dgm:t>
        <a:bodyPr/>
        <a:lstStyle/>
        <a:p>
          <a:endParaRPr lang="ru-RU"/>
        </a:p>
      </dgm:t>
    </dgm:pt>
    <dgm:pt modelId="{15FFB9D7-99BA-43AD-B067-609EBE82FBEB}" type="sibTrans" cxnId="{0F318716-A633-4230-A715-1E323AE993FB}">
      <dgm:prSet/>
      <dgm:spPr/>
      <dgm:t>
        <a:bodyPr/>
        <a:lstStyle/>
        <a:p>
          <a:endParaRPr lang="ru-RU"/>
        </a:p>
      </dgm:t>
    </dgm:pt>
    <dgm:pt modelId="{96036D6E-14CF-4242-81A7-D6FEA7A3852B}">
      <dgm:prSet phldrT="[Текст]"/>
      <dgm:spPr/>
      <dgm:t>
        <a:bodyPr/>
        <a:lstStyle/>
        <a:p>
          <a:r>
            <a:rPr lang="ru-RU" b="0" dirty="0" smtClean="0"/>
            <a:t>кнопка</a:t>
          </a:r>
          <a:r>
            <a:rPr lang="ru-RU" dirty="0" smtClean="0"/>
            <a:t> </a:t>
          </a:r>
          <a:r>
            <a:rPr lang="ru-RU" b="1" dirty="0" err="1" smtClean="0"/>
            <a:t>Розділити</a:t>
          </a:r>
          <a:endParaRPr lang="ru-RU" b="1" dirty="0"/>
        </a:p>
      </dgm:t>
    </dgm:pt>
    <dgm:pt modelId="{A83581C2-2199-4B79-B4F8-A185F7C21E77}" type="parTrans" cxnId="{86AE05D1-8429-48ED-B242-C9247A89F113}">
      <dgm:prSet/>
      <dgm:spPr/>
      <dgm:t>
        <a:bodyPr/>
        <a:lstStyle/>
        <a:p>
          <a:endParaRPr lang="ru-RU"/>
        </a:p>
      </dgm:t>
    </dgm:pt>
    <dgm:pt modelId="{335DFD65-9E6A-4DB1-ACD4-404C8843BE3C}" type="sibTrans" cxnId="{86AE05D1-8429-48ED-B242-C9247A89F113}">
      <dgm:prSet/>
      <dgm:spPr/>
      <dgm:t>
        <a:bodyPr/>
        <a:lstStyle/>
        <a:p>
          <a:endParaRPr lang="ru-RU"/>
        </a:p>
      </dgm:t>
    </dgm:pt>
    <dgm:pt modelId="{331DFC14-12C0-4549-921C-B22232F2D3F2}">
      <dgm:prSet phldrT="[Текст]"/>
      <dgm:spPr/>
      <dgm:t>
        <a:bodyPr/>
        <a:lstStyle/>
        <a:p>
          <a:r>
            <a:rPr lang="ru-RU" b="1" dirty="0" smtClean="0"/>
            <a:t>для </a:t>
          </a:r>
          <a:r>
            <a:rPr lang="ru-RU" b="1" dirty="0" err="1" smtClean="0"/>
            <a:t>зміни</a:t>
          </a:r>
          <a:r>
            <a:rPr lang="ru-RU" b="1" dirty="0" smtClean="0"/>
            <a:t> </a:t>
          </a:r>
          <a:r>
            <a:rPr lang="ru-RU" b="1" dirty="0" err="1" smtClean="0"/>
            <a:t>клавішами</a:t>
          </a:r>
          <a:r>
            <a:rPr lang="ru-RU" b="1" dirty="0" smtClean="0"/>
            <a:t> </a:t>
          </a:r>
          <a:r>
            <a:rPr lang="ru-RU" b="1" dirty="0" err="1" smtClean="0"/>
            <a:t>керування</a:t>
          </a:r>
          <a:r>
            <a:rPr lang="ru-RU" b="1" dirty="0" smtClean="0"/>
            <a:t> курсором </a:t>
          </a:r>
          <a:r>
            <a:rPr lang="ru-RU" b="1" dirty="0" err="1" smtClean="0"/>
            <a:t>положення</a:t>
          </a:r>
          <a:r>
            <a:rPr lang="ru-RU" b="1" dirty="0" smtClean="0"/>
            <a:t> </a:t>
          </a:r>
          <a:r>
            <a:rPr lang="ru-RU" b="1" dirty="0" err="1" smtClean="0"/>
            <a:t>межі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Робочою</a:t>
          </a:r>
          <a:r>
            <a:rPr lang="ru-RU" dirty="0" smtClean="0"/>
            <a:t> </a:t>
          </a:r>
          <a:r>
            <a:rPr lang="ru-RU" dirty="0" err="1" smtClean="0"/>
            <a:t>областю</a:t>
          </a:r>
          <a:r>
            <a:rPr lang="ru-RU" b="1" dirty="0" smtClean="0"/>
            <a:t> та</a:t>
          </a:r>
          <a:r>
            <a:rPr lang="ru-RU" dirty="0" smtClean="0"/>
            <a:t> </a:t>
          </a:r>
          <a:r>
            <a:rPr lang="ru-RU" dirty="0" err="1" smtClean="0"/>
            <a:t>Областю</a:t>
          </a:r>
          <a:r>
            <a:rPr lang="ru-RU" dirty="0" smtClean="0"/>
            <a:t> </a:t>
          </a:r>
          <a:r>
            <a:rPr lang="ru-RU" dirty="0" err="1" smtClean="0"/>
            <a:t>нотаток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dirty="0" smtClean="0"/>
            <a:t> </a:t>
          </a:r>
          <a:r>
            <a:rPr lang="ru-RU" dirty="0" err="1" smtClean="0"/>
            <a:t>Робочою</a:t>
          </a:r>
          <a:r>
            <a:rPr lang="ru-RU" dirty="0" smtClean="0"/>
            <a:t> </a:t>
          </a:r>
          <a:r>
            <a:rPr lang="ru-RU" dirty="0" err="1" smtClean="0"/>
            <a:t>областю</a:t>
          </a:r>
          <a:r>
            <a:rPr lang="ru-RU" b="1" dirty="0" smtClean="0"/>
            <a:t> </a:t>
          </a:r>
          <a:r>
            <a:rPr lang="ru-RU" b="1" dirty="0" err="1" smtClean="0"/>
            <a:t>та</a:t>
          </a:r>
          <a:r>
            <a:rPr lang="ru-RU" b="1" dirty="0" smtClean="0"/>
            <a:t> </a:t>
          </a:r>
          <a:r>
            <a:rPr lang="ru-RU" dirty="0" err="1" smtClean="0"/>
            <a:t>Областю</a:t>
          </a:r>
          <a:r>
            <a:rPr lang="ru-RU" dirty="0" smtClean="0"/>
            <a:t> </a:t>
          </a:r>
          <a:r>
            <a:rPr lang="ru-RU" dirty="0" err="1" smtClean="0"/>
            <a:t>слайдів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структури</a:t>
          </a:r>
          <a:endParaRPr lang="ru-RU" dirty="0"/>
        </a:p>
      </dgm:t>
    </dgm:pt>
    <dgm:pt modelId="{10C4F81B-F44C-4F92-AE79-7F4FB2E6C97C}" type="parTrans" cxnId="{59949B54-3F71-4CCF-B601-50C4A5C84B5A}">
      <dgm:prSet/>
      <dgm:spPr/>
      <dgm:t>
        <a:bodyPr/>
        <a:lstStyle/>
        <a:p>
          <a:endParaRPr lang="ru-RU"/>
        </a:p>
      </dgm:t>
    </dgm:pt>
    <dgm:pt modelId="{3A9100EE-D18D-44A2-BA6C-B94454697B99}" type="sibTrans" cxnId="{59949B54-3F71-4CCF-B601-50C4A5C84B5A}">
      <dgm:prSet/>
      <dgm:spPr/>
      <dgm:t>
        <a:bodyPr/>
        <a:lstStyle/>
        <a:p>
          <a:endParaRPr lang="ru-RU"/>
        </a:p>
      </dgm:t>
    </dgm:pt>
    <dgm:pt modelId="{0B9D3931-C6AC-4E6B-888F-1A0FE8238DEC}">
      <dgm:prSet phldrT="[Текст]"/>
      <dgm:spPr/>
      <dgm:t>
        <a:bodyPr/>
        <a:lstStyle/>
        <a:p>
          <a:r>
            <a:rPr lang="ru-RU" dirty="0" smtClean="0"/>
            <a:t>кнопка</a:t>
          </a:r>
          <a:r>
            <a:rPr lang="ru-RU" b="1" dirty="0" smtClean="0"/>
            <a:t> </a:t>
          </a:r>
          <a:r>
            <a:rPr lang="ru-RU" b="1" dirty="0" err="1" smtClean="0"/>
            <a:t>Перехід</a:t>
          </a:r>
          <a:r>
            <a:rPr lang="ru-RU" b="1" dirty="0" smtClean="0"/>
            <a:t> </a:t>
          </a:r>
          <a:r>
            <a:rPr lang="ru-RU" b="1" dirty="0" err="1" smtClean="0"/>
            <a:t>між</a:t>
          </a:r>
          <a:r>
            <a:rPr lang="ru-RU" b="1" dirty="0" smtClean="0"/>
            <a:t> </a:t>
          </a:r>
          <a:r>
            <a:rPr lang="ru-RU" b="1" dirty="0" err="1" smtClean="0"/>
            <a:t>вікнами</a:t>
          </a:r>
          <a:endParaRPr lang="ru-RU" dirty="0"/>
        </a:p>
      </dgm:t>
    </dgm:pt>
    <dgm:pt modelId="{6D9F2F15-2B2C-43F9-9C37-8DED9EC04E5C}" type="parTrans" cxnId="{AD9BD7A3-7DAF-4B7A-8083-81BBD19E6C3E}">
      <dgm:prSet/>
      <dgm:spPr/>
      <dgm:t>
        <a:bodyPr/>
        <a:lstStyle/>
        <a:p>
          <a:endParaRPr lang="ru-RU"/>
        </a:p>
      </dgm:t>
    </dgm:pt>
    <dgm:pt modelId="{8865A4CD-9574-40C3-89CF-B3B2083C3F84}" type="sibTrans" cxnId="{AD9BD7A3-7DAF-4B7A-8083-81BBD19E6C3E}">
      <dgm:prSet/>
      <dgm:spPr/>
      <dgm:t>
        <a:bodyPr/>
        <a:lstStyle/>
        <a:p>
          <a:endParaRPr lang="ru-RU"/>
        </a:p>
      </dgm:t>
    </dgm:pt>
    <dgm:pt modelId="{096E8AC0-5290-4EE4-BA54-0913291A52CE}">
      <dgm:prSet phldrT="[Текст]"/>
      <dgm:spPr/>
      <dgm:t>
        <a:bodyPr/>
        <a:lstStyle/>
        <a:p>
          <a:r>
            <a:rPr lang="ru-RU" dirty="0" smtClean="0"/>
            <a:t>для </a:t>
          </a:r>
          <a:r>
            <a:rPr lang="ru-RU" dirty="0" err="1" smtClean="0"/>
            <a:t>відкриття</a:t>
          </a:r>
          <a:r>
            <a:rPr lang="ru-RU" dirty="0" smtClean="0"/>
            <a:t> списку </a:t>
          </a:r>
          <a:r>
            <a:rPr lang="ru-RU" dirty="0" err="1" smtClean="0"/>
            <a:t>відкритих</a:t>
          </a:r>
          <a:r>
            <a:rPr lang="ru-RU" dirty="0" smtClean="0"/>
            <a:t> </a:t>
          </a:r>
          <a:r>
            <a:rPr lang="ru-RU" dirty="0" err="1" smtClean="0"/>
            <a:t>вікон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презентаціями</a:t>
          </a:r>
          <a:r>
            <a:rPr lang="ru-RU" dirty="0" smtClean="0"/>
            <a:t> та </a:t>
          </a:r>
          <a:r>
            <a:rPr lang="ru-RU" dirty="0" err="1" smtClean="0"/>
            <a:t>зміни</a:t>
          </a:r>
          <a:r>
            <a:rPr lang="ru-RU" dirty="0" smtClean="0"/>
            <a:t> поточного </a:t>
          </a:r>
          <a:r>
            <a:rPr lang="ru-RU" dirty="0" err="1" smtClean="0"/>
            <a:t>вікна</a:t>
          </a:r>
          <a:r>
            <a:rPr lang="ru-RU" dirty="0" smtClean="0"/>
            <a:t>.</a:t>
          </a:r>
          <a:endParaRPr lang="ru-RU" dirty="0"/>
        </a:p>
      </dgm:t>
    </dgm:pt>
    <dgm:pt modelId="{A82B607E-D1F1-4986-8F12-76D3A6083293}" type="parTrans" cxnId="{9E29A732-10FB-4639-BFDC-F2BBE1D1E8EF}">
      <dgm:prSet/>
      <dgm:spPr/>
      <dgm:t>
        <a:bodyPr/>
        <a:lstStyle/>
        <a:p>
          <a:endParaRPr lang="ru-RU"/>
        </a:p>
      </dgm:t>
    </dgm:pt>
    <dgm:pt modelId="{587F89CA-497F-4DE5-9B7A-8F2D5EDABA35}" type="sibTrans" cxnId="{9E29A732-10FB-4639-BFDC-F2BBE1D1E8EF}">
      <dgm:prSet/>
      <dgm:spPr/>
      <dgm:t>
        <a:bodyPr/>
        <a:lstStyle/>
        <a:p>
          <a:endParaRPr lang="ru-RU"/>
        </a:p>
      </dgm:t>
    </dgm:pt>
    <dgm:pt modelId="{DEE2C09B-B6A0-4C37-97BC-BFEB596B5D43}" type="pres">
      <dgm:prSet presAssocID="{64F6CC02-30FA-4ED8-B0AD-669A9364B4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1406A8-E466-453A-B839-82A9036E68F7}" type="pres">
      <dgm:prSet presAssocID="{EBDD4602-B068-4C47-900C-35EAACC5EA7A}" presName="comp" presStyleCnt="0"/>
      <dgm:spPr/>
    </dgm:pt>
    <dgm:pt modelId="{DFDDD512-A13E-4615-9089-DF485DA83313}" type="pres">
      <dgm:prSet presAssocID="{EBDD4602-B068-4C47-900C-35EAACC5EA7A}" presName="box" presStyleLbl="node1" presStyleIdx="0" presStyleCnt="5"/>
      <dgm:spPr/>
      <dgm:t>
        <a:bodyPr/>
        <a:lstStyle/>
        <a:p>
          <a:endParaRPr lang="ru-RU"/>
        </a:p>
      </dgm:t>
    </dgm:pt>
    <dgm:pt modelId="{CEFC2F03-45A2-4F47-AE57-EFB7CDAA7ACB}" type="pres">
      <dgm:prSet presAssocID="{EBDD4602-B068-4C47-900C-35EAACC5EA7A}" presName="img" presStyleLbl="fgImgPlace1" presStyleIdx="0" presStyleCnt="5" custScaleX="464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B238A1-34C0-4F32-9893-91853DBC6CFB}" type="pres">
      <dgm:prSet presAssocID="{EBDD4602-B068-4C47-900C-35EAACC5EA7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14188-AF6C-4075-8362-965C728BBE2D}" type="pres">
      <dgm:prSet presAssocID="{4D34A40B-D117-4D02-9A36-B23B80517EAB}" presName="spacer" presStyleCnt="0"/>
      <dgm:spPr/>
    </dgm:pt>
    <dgm:pt modelId="{F44A07D9-F567-451B-9AC6-40A053375E20}" type="pres">
      <dgm:prSet presAssocID="{909EAEFD-9776-4224-8268-F890E24F28C3}" presName="comp" presStyleCnt="0"/>
      <dgm:spPr/>
    </dgm:pt>
    <dgm:pt modelId="{5CEAE43C-1C77-4C5B-89AB-6A5BDB5B314F}" type="pres">
      <dgm:prSet presAssocID="{909EAEFD-9776-4224-8268-F890E24F28C3}" presName="box" presStyleLbl="node1" presStyleIdx="1" presStyleCnt="5"/>
      <dgm:spPr/>
      <dgm:t>
        <a:bodyPr/>
        <a:lstStyle/>
        <a:p>
          <a:endParaRPr lang="ru-RU"/>
        </a:p>
      </dgm:t>
    </dgm:pt>
    <dgm:pt modelId="{F798657B-E048-4AEA-916E-53A69F1CFEE2}" type="pres">
      <dgm:prSet presAssocID="{909EAEFD-9776-4224-8268-F890E24F28C3}" presName="img" presStyleLbl="fgImgPlace1" presStyleIdx="1" presStyleCnt="5" custScaleX="464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99F96A-ABA8-4A5C-87DA-4491194E3D33}" type="pres">
      <dgm:prSet presAssocID="{909EAEFD-9776-4224-8268-F890E24F28C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336F24-AEB7-4CD8-BDE9-38933949BA2D}" type="pres">
      <dgm:prSet presAssocID="{45F9B1F4-8FE5-4316-B314-A432E28AEBFE}" presName="spacer" presStyleCnt="0"/>
      <dgm:spPr/>
    </dgm:pt>
    <dgm:pt modelId="{6ED191FA-8D9B-4333-B294-A834D952B42F}" type="pres">
      <dgm:prSet presAssocID="{8F42B972-E924-4112-87F2-1EB5C7C26F61}" presName="comp" presStyleCnt="0"/>
      <dgm:spPr/>
    </dgm:pt>
    <dgm:pt modelId="{9F31D73E-E32E-4F49-AB2C-24B71D6D5A93}" type="pres">
      <dgm:prSet presAssocID="{8F42B972-E924-4112-87F2-1EB5C7C26F61}" presName="box" presStyleLbl="node1" presStyleIdx="2" presStyleCnt="5"/>
      <dgm:spPr/>
      <dgm:t>
        <a:bodyPr/>
        <a:lstStyle/>
        <a:p>
          <a:endParaRPr lang="ru-RU"/>
        </a:p>
      </dgm:t>
    </dgm:pt>
    <dgm:pt modelId="{5DD7E051-A088-411A-A75E-FF1C22365075}" type="pres">
      <dgm:prSet presAssocID="{8F42B972-E924-4112-87F2-1EB5C7C26F61}" presName="img" presStyleLbl="fgImgPlace1" presStyleIdx="2" presStyleCnt="5" custScaleX="4645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2D6A398-27E8-418A-8388-024E14FDC5BA}" type="pres">
      <dgm:prSet presAssocID="{8F42B972-E924-4112-87F2-1EB5C7C26F6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A8295-571C-4A57-B694-65ECA16851E8}" type="pres">
      <dgm:prSet presAssocID="{98E406CD-E559-4A6F-B082-3F7DAB97A697}" presName="spacer" presStyleCnt="0"/>
      <dgm:spPr/>
    </dgm:pt>
    <dgm:pt modelId="{53C225F3-C937-4144-8B86-8DB0A2AF8D07}" type="pres">
      <dgm:prSet presAssocID="{96036D6E-14CF-4242-81A7-D6FEA7A3852B}" presName="comp" presStyleCnt="0"/>
      <dgm:spPr/>
    </dgm:pt>
    <dgm:pt modelId="{881550F3-A5FC-48B9-A3EC-B84173CBB777}" type="pres">
      <dgm:prSet presAssocID="{96036D6E-14CF-4242-81A7-D6FEA7A3852B}" presName="box" presStyleLbl="node1" presStyleIdx="3" presStyleCnt="5"/>
      <dgm:spPr/>
      <dgm:t>
        <a:bodyPr/>
        <a:lstStyle/>
        <a:p>
          <a:endParaRPr lang="ru-RU"/>
        </a:p>
      </dgm:t>
    </dgm:pt>
    <dgm:pt modelId="{8D13DFF2-27A6-4FB5-B4BE-BBB378CBC437}" type="pres">
      <dgm:prSet presAssocID="{96036D6E-14CF-4242-81A7-D6FEA7A3852B}" presName="img" presStyleLbl="fgImgPlace1" presStyleIdx="3" presStyleCnt="5" custScaleX="464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0A744D2-A706-4EF4-8884-492EC4BF8DDE}" type="pres">
      <dgm:prSet presAssocID="{96036D6E-14CF-4242-81A7-D6FEA7A3852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0A773-965F-4BC4-8054-DD711D8E2A13}" type="pres">
      <dgm:prSet presAssocID="{335DFD65-9E6A-4DB1-ACD4-404C8843BE3C}" presName="spacer" presStyleCnt="0"/>
      <dgm:spPr/>
    </dgm:pt>
    <dgm:pt modelId="{EF3D318A-E83D-42D8-B0BF-0DF2DA24BD35}" type="pres">
      <dgm:prSet presAssocID="{0B9D3931-C6AC-4E6B-888F-1A0FE8238DEC}" presName="comp" presStyleCnt="0"/>
      <dgm:spPr/>
    </dgm:pt>
    <dgm:pt modelId="{55C056F3-A9C4-4D74-BED7-69A3CC20D302}" type="pres">
      <dgm:prSet presAssocID="{0B9D3931-C6AC-4E6B-888F-1A0FE8238DEC}" presName="box" presStyleLbl="node1" presStyleIdx="4" presStyleCnt="5"/>
      <dgm:spPr/>
      <dgm:t>
        <a:bodyPr/>
        <a:lstStyle/>
        <a:p>
          <a:endParaRPr lang="ru-RU"/>
        </a:p>
      </dgm:t>
    </dgm:pt>
    <dgm:pt modelId="{FB161412-DB95-43A8-B2B2-1689F685ABCD}" type="pres">
      <dgm:prSet presAssocID="{0B9D3931-C6AC-4E6B-888F-1A0FE8238DEC}" presName="img" presStyleLbl="fgImgPlace1" presStyleIdx="4" presStyleCnt="5" custScaleX="4645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7093702-06C5-4052-A23C-136D8BF7E4BB}" type="pres">
      <dgm:prSet presAssocID="{0B9D3931-C6AC-4E6B-888F-1A0FE8238DE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DB0BF0-7352-4CCB-A68C-1C803B9992D6}" type="presOf" srcId="{331DFC14-12C0-4549-921C-B22232F2D3F2}" destId="{F0A744D2-A706-4EF4-8884-492EC4BF8DDE}" srcOrd="1" destOrd="1" presId="urn:microsoft.com/office/officeart/2005/8/layout/vList4"/>
    <dgm:cxn modelId="{0711DB8C-E7F4-4FDF-AC30-1ABD89DD73F6}" srcId="{64F6CC02-30FA-4ED8-B0AD-669A9364B4A2}" destId="{8F42B972-E924-4112-87F2-1EB5C7C26F61}" srcOrd="2" destOrd="0" parTransId="{60A80C57-DEAB-488A-9666-FBC262203E8E}" sibTransId="{98E406CD-E559-4A6F-B082-3F7DAB97A697}"/>
    <dgm:cxn modelId="{B8F1DA3F-424F-4A72-8C88-E34D90AEDD14}" type="presOf" srcId="{8F42B972-E924-4112-87F2-1EB5C7C26F61}" destId="{F2D6A398-27E8-418A-8388-024E14FDC5BA}" srcOrd="1" destOrd="0" presId="urn:microsoft.com/office/officeart/2005/8/layout/vList4"/>
    <dgm:cxn modelId="{A6CFAB49-1821-4A78-8D40-8B77EE3AF7C1}" srcId="{64F6CC02-30FA-4ED8-B0AD-669A9364B4A2}" destId="{EBDD4602-B068-4C47-900C-35EAACC5EA7A}" srcOrd="0" destOrd="0" parTransId="{6AA13539-FF51-4952-819C-9F7AF664F070}" sibTransId="{4D34A40B-D117-4D02-9A36-B23B80517EAB}"/>
    <dgm:cxn modelId="{54576B45-AB5C-4494-8A14-68748204DF5F}" type="presOf" srcId="{0B9D3931-C6AC-4E6B-888F-1A0FE8238DEC}" destId="{55C056F3-A9C4-4D74-BED7-69A3CC20D302}" srcOrd="0" destOrd="0" presId="urn:microsoft.com/office/officeart/2005/8/layout/vList4"/>
    <dgm:cxn modelId="{AD9BD7A3-7DAF-4B7A-8083-81BBD19E6C3E}" srcId="{64F6CC02-30FA-4ED8-B0AD-669A9364B4A2}" destId="{0B9D3931-C6AC-4E6B-888F-1A0FE8238DEC}" srcOrd="4" destOrd="0" parTransId="{6D9F2F15-2B2C-43F9-9C37-8DED9EC04E5C}" sibTransId="{8865A4CD-9574-40C3-89CF-B3B2083C3F84}"/>
    <dgm:cxn modelId="{06F87171-B90B-4A78-AE77-57D75F8E12A3}" type="presOf" srcId="{7E9D7EE8-FD9A-40EB-873F-46F469B44227}" destId="{DFDDD512-A13E-4615-9089-DF485DA83313}" srcOrd="0" destOrd="1" presId="urn:microsoft.com/office/officeart/2005/8/layout/vList4"/>
    <dgm:cxn modelId="{F8D42795-117E-45C8-8B07-0136DC8DCF1A}" type="presOf" srcId="{AFE22F0A-A4F8-4763-9019-8110DB5C9700}" destId="{F2D6A398-27E8-418A-8388-024E14FDC5BA}" srcOrd="1" destOrd="1" presId="urn:microsoft.com/office/officeart/2005/8/layout/vList4"/>
    <dgm:cxn modelId="{9E29A732-10FB-4639-BFDC-F2BBE1D1E8EF}" srcId="{0B9D3931-C6AC-4E6B-888F-1A0FE8238DEC}" destId="{096E8AC0-5290-4EE4-BA54-0913291A52CE}" srcOrd="0" destOrd="0" parTransId="{A82B607E-D1F1-4986-8F12-76D3A6083293}" sibTransId="{587F89CA-497F-4DE5-9B7A-8F2D5EDABA35}"/>
    <dgm:cxn modelId="{59949B54-3F71-4CCF-B601-50C4A5C84B5A}" srcId="{96036D6E-14CF-4242-81A7-D6FEA7A3852B}" destId="{331DFC14-12C0-4549-921C-B22232F2D3F2}" srcOrd="0" destOrd="0" parTransId="{10C4F81B-F44C-4F92-AE79-7F4FB2E6C97C}" sibTransId="{3A9100EE-D18D-44A2-BA6C-B94454697B99}"/>
    <dgm:cxn modelId="{A4223DDE-29CC-47A0-9FC7-DCAF99CAFE08}" type="presOf" srcId="{909EAEFD-9776-4224-8268-F890E24F28C3}" destId="{5CEAE43C-1C77-4C5B-89AB-6A5BDB5B314F}" srcOrd="0" destOrd="0" presId="urn:microsoft.com/office/officeart/2005/8/layout/vList4"/>
    <dgm:cxn modelId="{0F318716-A633-4230-A715-1E323AE993FB}" srcId="{8F42B972-E924-4112-87F2-1EB5C7C26F61}" destId="{AFE22F0A-A4F8-4763-9019-8110DB5C9700}" srcOrd="0" destOrd="0" parTransId="{8140ACC3-6514-4E8C-9DED-68004DE33D69}" sibTransId="{15FFB9D7-99BA-43AD-B067-609EBE82FBEB}"/>
    <dgm:cxn modelId="{B9C85992-9068-42B2-A011-E16E84112E13}" type="presOf" srcId="{EBDD4602-B068-4C47-900C-35EAACC5EA7A}" destId="{DFDDD512-A13E-4615-9089-DF485DA83313}" srcOrd="0" destOrd="0" presId="urn:microsoft.com/office/officeart/2005/8/layout/vList4"/>
    <dgm:cxn modelId="{86AE05D1-8429-48ED-B242-C9247A89F113}" srcId="{64F6CC02-30FA-4ED8-B0AD-669A9364B4A2}" destId="{96036D6E-14CF-4242-81A7-D6FEA7A3852B}" srcOrd="3" destOrd="0" parTransId="{A83581C2-2199-4B79-B4F8-A185F7C21E77}" sibTransId="{335DFD65-9E6A-4DB1-ACD4-404C8843BE3C}"/>
    <dgm:cxn modelId="{FC1C2B1F-A9DD-48B6-82F7-DDBDB89CECC1}" type="presOf" srcId="{EBDD4602-B068-4C47-900C-35EAACC5EA7A}" destId="{57B238A1-34C0-4F32-9893-91853DBC6CFB}" srcOrd="1" destOrd="0" presId="urn:microsoft.com/office/officeart/2005/8/layout/vList4"/>
    <dgm:cxn modelId="{5E2E9E0F-C115-420E-9ABE-0B484616A91E}" srcId="{EBDD4602-B068-4C47-900C-35EAACC5EA7A}" destId="{7E9D7EE8-FD9A-40EB-873F-46F469B44227}" srcOrd="0" destOrd="0" parTransId="{E9EBE2C9-9AC1-4E88-886F-B5329BCAEA9C}" sibTransId="{9D0D33A6-9F67-478D-AEE8-50C139B5C5BB}"/>
    <dgm:cxn modelId="{2230EE81-E0F7-40A1-893F-97A35891E8AC}" type="presOf" srcId="{96036D6E-14CF-4242-81A7-D6FEA7A3852B}" destId="{881550F3-A5FC-48B9-A3EC-B84173CBB777}" srcOrd="0" destOrd="0" presId="urn:microsoft.com/office/officeart/2005/8/layout/vList4"/>
    <dgm:cxn modelId="{0B36C803-943A-4AA8-8B69-16FDDFD293AD}" type="presOf" srcId="{0B9D3931-C6AC-4E6B-888F-1A0FE8238DEC}" destId="{07093702-06C5-4052-A23C-136D8BF7E4BB}" srcOrd="1" destOrd="0" presId="urn:microsoft.com/office/officeart/2005/8/layout/vList4"/>
    <dgm:cxn modelId="{DA52A127-8D80-4A1B-A539-2D8283BB0ACE}" type="presOf" srcId="{AFE22F0A-A4F8-4763-9019-8110DB5C9700}" destId="{9F31D73E-E32E-4F49-AB2C-24B71D6D5A93}" srcOrd="0" destOrd="1" presId="urn:microsoft.com/office/officeart/2005/8/layout/vList4"/>
    <dgm:cxn modelId="{E1080C66-3214-462D-B317-5338666E6904}" type="presOf" srcId="{096E8AC0-5290-4EE4-BA54-0913291A52CE}" destId="{55C056F3-A9C4-4D74-BED7-69A3CC20D302}" srcOrd="0" destOrd="1" presId="urn:microsoft.com/office/officeart/2005/8/layout/vList4"/>
    <dgm:cxn modelId="{96243CF3-CA96-4FAC-ACC8-61016BBD471E}" type="presOf" srcId="{331DFC14-12C0-4549-921C-B22232F2D3F2}" destId="{881550F3-A5FC-48B9-A3EC-B84173CBB777}" srcOrd="0" destOrd="1" presId="urn:microsoft.com/office/officeart/2005/8/layout/vList4"/>
    <dgm:cxn modelId="{E1A994F6-A15C-40E5-9975-E74CB9FC8973}" type="presOf" srcId="{8F42B972-E924-4112-87F2-1EB5C7C26F61}" destId="{9F31D73E-E32E-4F49-AB2C-24B71D6D5A93}" srcOrd="0" destOrd="0" presId="urn:microsoft.com/office/officeart/2005/8/layout/vList4"/>
    <dgm:cxn modelId="{31C8D4DE-3F50-4D46-A100-23C505553110}" type="presOf" srcId="{7E9D7EE8-FD9A-40EB-873F-46F469B44227}" destId="{57B238A1-34C0-4F32-9893-91853DBC6CFB}" srcOrd="1" destOrd="1" presId="urn:microsoft.com/office/officeart/2005/8/layout/vList4"/>
    <dgm:cxn modelId="{087C431E-5E45-473A-99A4-D1158E6D4C62}" srcId="{64F6CC02-30FA-4ED8-B0AD-669A9364B4A2}" destId="{909EAEFD-9776-4224-8268-F890E24F28C3}" srcOrd="1" destOrd="0" parTransId="{06BB6702-5E8B-444D-8244-664685B23712}" sibTransId="{45F9B1F4-8FE5-4316-B314-A432E28AEBFE}"/>
    <dgm:cxn modelId="{C9D0B997-2209-4BAD-8E08-81C7C99EB828}" type="presOf" srcId="{12D62F80-47F8-4F3A-9966-A53315D7C4BE}" destId="{5CEAE43C-1C77-4C5B-89AB-6A5BDB5B314F}" srcOrd="0" destOrd="1" presId="urn:microsoft.com/office/officeart/2005/8/layout/vList4"/>
    <dgm:cxn modelId="{DF6C2351-F4EA-4836-BB0A-2D440A5F2E55}" type="presOf" srcId="{64F6CC02-30FA-4ED8-B0AD-669A9364B4A2}" destId="{DEE2C09B-B6A0-4C37-97BC-BFEB596B5D43}" srcOrd="0" destOrd="0" presId="urn:microsoft.com/office/officeart/2005/8/layout/vList4"/>
    <dgm:cxn modelId="{3BDED4A7-B214-4403-8478-8FDB5CC2F5AA}" srcId="{909EAEFD-9776-4224-8268-F890E24F28C3}" destId="{12D62F80-47F8-4F3A-9966-A53315D7C4BE}" srcOrd="0" destOrd="0" parTransId="{523B9F06-FD30-4151-B51C-866025E25A27}" sibTransId="{F640BE1A-35A1-4AC4-969E-872EA94F84E4}"/>
    <dgm:cxn modelId="{1AC9D941-84F8-42C1-889D-CDE2D4D0C51C}" type="presOf" srcId="{096E8AC0-5290-4EE4-BA54-0913291A52CE}" destId="{07093702-06C5-4052-A23C-136D8BF7E4BB}" srcOrd="1" destOrd="1" presId="urn:microsoft.com/office/officeart/2005/8/layout/vList4"/>
    <dgm:cxn modelId="{E1C78123-CF1E-47A2-9880-3721B7C4B221}" type="presOf" srcId="{909EAEFD-9776-4224-8268-F890E24F28C3}" destId="{C199F96A-ABA8-4A5C-87DA-4491194E3D33}" srcOrd="1" destOrd="0" presId="urn:microsoft.com/office/officeart/2005/8/layout/vList4"/>
    <dgm:cxn modelId="{6C26E101-AC16-4019-884B-26854A6BE0F9}" type="presOf" srcId="{12D62F80-47F8-4F3A-9966-A53315D7C4BE}" destId="{C199F96A-ABA8-4A5C-87DA-4491194E3D33}" srcOrd="1" destOrd="1" presId="urn:microsoft.com/office/officeart/2005/8/layout/vList4"/>
    <dgm:cxn modelId="{73287921-1656-41EC-AA4A-119150D7A967}" type="presOf" srcId="{96036D6E-14CF-4242-81A7-D6FEA7A3852B}" destId="{F0A744D2-A706-4EF4-8884-492EC4BF8DDE}" srcOrd="1" destOrd="0" presId="urn:microsoft.com/office/officeart/2005/8/layout/vList4"/>
    <dgm:cxn modelId="{DCB8BAA1-5BB2-4F7C-9F8A-55B2BD472ED8}" type="presParOf" srcId="{DEE2C09B-B6A0-4C37-97BC-BFEB596B5D43}" destId="{9D1406A8-E466-453A-B839-82A9036E68F7}" srcOrd="0" destOrd="0" presId="urn:microsoft.com/office/officeart/2005/8/layout/vList4"/>
    <dgm:cxn modelId="{7A90FC47-EB19-480C-929B-5E75908D2AD1}" type="presParOf" srcId="{9D1406A8-E466-453A-B839-82A9036E68F7}" destId="{DFDDD512-A13E-4615-9089-DF485DA83313}" srcOrd="0" destOrd="0" presId="urn:microsoft.com/office/officeart/2005/8/layout/vList4"/>
    <dgm:cxn modelId="{CDC42CE3-C22B-4853-B43B-16183F06B289}" type="presParOf" srcId="{9D1406A8-E466-453A-B839-82A9036E68F7}" destId="{CEFC2F03-45A2-4F47-AE57-EFB7CDAA7ACB}" srcOrd="1" destOrd="0" presId="urn:microsoft.com/office/officeart/2005/8/layout/vList4"/>
    <dgm:cxn modelId="{A0D4D329-A578-42FA-9911-E130B27F1D3D}" type="presParOf" srcId="{9D1406A8-E466-453A-B839-82A9036E68F7}" destId="{57B238A1-34C0-4F32-9893-91853DBC6CFB}" srcOrd="2" destOrd="0" presId="urn:microsoft.com/office/officeart/2005/8/layout/vList4"/>
    <dgm:cxn modelId="{CAF2C8C7-5726-48DA-A63C-B69BFF7DB68E}" type="presParOf" srcId="{DEE2C09B-B6A0-4C37-97BC-BFEB596B5D43}" destId="{9F114188-AF6C-4075-8362-965C728BBE2D}" srcOrd="1" destOrd="0" presId="urn:microsoft.com/office/officeart/2005/8/layout/vList4"/>
    <dgm:cxn modelId="{5150DEC4-AA0F-47D3-8A3F-6EB56C84EF72}" type="presParOf" srcId="{DEE2C09B-B6A0-4C37-97BC-BFEB596B5D43}" destId="{F44A07D9-F567-451B-9AC6-40A053375E20}" srcOrd="2" destOrd="0" presId="urn:microsoft.com/office/officeart/2005/8/layout/vList4"/>
    <dgm:cxn modelId="{3E434E83-4768-413C-8ACE-FCD9BFA08DAC}" type="presParOf" srcId="{F44A07D9-F567-451B-9AC6-40A053375E20}" destId="{5CEAE43C-1C77-4C5B-89AB-6A5BDB5B314F}" srcOrd="0" destOrd="0" presId="urn:microsoft.com/office/officeart/2005/8/layout/vList4"/>
    <dgm:cxn modelId="{2EF5205D-7B8B-4015-8D0B-C145BD744820}" type="presParOf" srcId="{F44A07D9-F567-451B-9AC6-40A053375E20}" destId="{F798657B-E048-4AEA-916E-53A69F1CFEE2}" srcOrd="1" destOrd="0" presId="urn:microsoft.com/office/officeart/2005/8/layout/vList4"/>
    <dgm:cxn modelId="{B6571C1A-81F5-41E0-96E5-C858F981BD85}" type="presParOf" srcId="{F44A07D9-F567-451B-9AC6-40A053375E20}" destId="{C199F96A-ABA8-4A5C-87DA-4491194E3D33}" srcOrd="2" destOrd="0" presId="urn:microsoft.com/office/officeart/2005/8/layout/vList4"/>
    <dgm:cxn modelId="{57C1F7D2-517A-4F98-9E4E-B9C424219CDA}" type="presParOf" srcId="{DEE2C09B-B6A0-4C37-97BC-BFEB596B5D43}" destId="{D5336F24-AEB7-4CD8-BDE9-38933949BA2D}" srcOrd="3" destOrd="0" presId="urn:microsoft.com/office/officeart/2005/8/layout/vList4"/>
    <dgm:cxn modelId="{3BBE83ED-C60A-4E7F-9DAE-C11A3E748E0C}" type="presParOf" srcId="{DEE2C09B-B6A0-4C37-97BC-BFEB596B5D43}" destId="{6ED191FA-8D9B-4333-B294-A834D952B42F}" srcOrd="4" destOrd="0" presId="urn:microsoft.com/office/officeart/2005/8/layout/vList4"/>
    <dgm:cxn modelId="{72630C39-69DE-4EA5-A434-1C650FD12AB8}" type="presParOf" srcId="{6ED191FA-8D9B-4333-B294-A834D952B42F}" destId="{9F31D73E-E32E-4F49-AB2C-24B71D6D5A93}" srcOrd="0" destOrd="0" presId="urn:microsoft.com/office/officeart/2005/8/layout/vList4"/>
    <dgm:cxn modelId="{3DD7B6AE-3712-4EA2-9CE2-7E0D1C7C4FB1}" type="presParOf" srcId="{6ED191FA-8D9B-4333-B294-A834D952B42F}" destId="{5DD7E051-A088-411A-A75E-FF1C22365075}" srcOrd="1" destOrd="0" presId="urn:microsoft.com/office/officeart/2005/8/layout/vList4"/>
    <dgm:cxn modelId="{79C9CEBA-6CF6-4A50-BA38-868E9A5D0CEE}" type="presParOf" srcId="{6ED191FA-8D9B-4333-B294-A834D952B42F}" destId="{F2D6A398-27E8-418A-8388-024E14FDC5BA}" srcOrd="2" destOrd="0" presId="urn:microsoft.com/office/officeart/2005/8/layout/vList4"/>
    <dgm:cxn modelId="{2DEEBF50-3194-4BAB-B0F6-5577FAF1873D}" type="presParOf" srcId="{DEE2C09B-B6A0-4C37-97BC-BFEB596B5D43}" destId="{E13A8295-571C-4A57-B694-65ECA16851E8}" srcOrd="5" destOrd="0" presId="urn:microsoft.com/office/officeart/2005/8/layout/vList4"/>
    <dgm:cxn modelId="{9512AE0B-1357-4412-A552-B172DB1DF63F}" type="presParOf" srcId="{DEE2C09B-B6A0-4C37-97BC-BFEB596B5D43}" destId="{53C225F3-C937-4144-8B86-8DB0A2AF8D07}" srcOrd="6" destOrd="0" presId="urn:microsoft.com/office/officeart/2005/8/layout/vList4"/>
    <dgm:cxn modelId="{33CAF7B9-A2DA-4477-8A86-37131FA5D8BD}" type="presParOf" srcId="{53C225F3-C937-4144-8B86-8DB0A2AF8D07}" destId="{881550F3-A5FC-48B9-A3EC-B84173CBB777}" srcOrd="0" destOrd="0" presId="urn:microsoft.com/office/officeart/2005/8/layout/vList4"/>
    <dgm:cxn modelId="{849C68FC-1B6D-4AE8-B504-30F2A1222703}" type="presParOf" srcId="{53C225F3-C937-4144-8B86-8DB0A2AF8D07}" destId="{8D13DFF2-27A6-4FB5-B4BE-BBB378CBC437}" srcOrd="1" destOrd="0" presId="urn:microsoft.com/office/officeart/2005/8/layout/vList4"/>
    <dgm:cxn modelId="{4F582EBF-4866-45C2-A3A0-090D29BEDA3C}" type="presParOf" srcId="{53C225F3-C937-4144-8B86-8DB0A2AF8D07}" destId="{F0A744D2-A706-4EF4-8884-492EC4BF8DDE}" srcOrd="2" destOrd="0" presId="urn:microsoft.com/office/officeart/2005/8/layout/vList4"/>
    <dgm:cxn modelId="{8E0E4329-AD9A-46D7-9494-119D1C690CAA}" type="presParOf" srcId="{DEE2C09B-B6A0-4C37-97BC-BFEB596B5D43}" destId="{5E90A773-965F-4BC4-8054-DD711D8E2A13}" srcOrd="7" destOrd="0" presId="urn:microsoft.com/office/officeart/2005/8/layout/vList4"/>
    <dgm:cxn modelId="{1E2A1540-604A-4C74-8D65-73404074FE1E}" type="presParOf" srcId="{DEE2C09B-B6A0-4C37-97BC-BFEB596B5D43}" destId="{EF3D318A-E83D-42D8-B0BF-0DF2DA24BD35}" srcOrd="8" destOrd="0" presId="urn:microsoft.com/office/officeart/2005/8/layout/vList4"/>
    <dgm:cxn modelId="{8075681C-0A94-4D0C-A37B-72A17B3B11CA}" type="presParOf" srcId="{EF3D318A-E83D-42D8-B0BF-0DF2DA24BD35}" destId="{55C056F3-A9C4-4D74-BED7-69A3CC20D302}" srcOrd="0" destOrd="0" presId="urn:microsoft.com/office/officeart/2005/8/layout/vList4"/>
    <dgm:cxn modelId="{056CC30A-A03A-4FB4-ABB5-BFD910B1880B}" type="presParOf" srcId="{EF3D318A-E83D-42D8-B0BF-0DF2DA24BD35}" destId="{FB161412-DB95-43A8-B2B2-1689F685ABCD}" srcOrd="1" destOrd="0" presId="urn:microsoft.com/office/officeart/2005/8/layout/vList4"/>
    <dgm:cxn modelId="{5966F1FD-694E-4FA4-9C45-34EBEAA8977A}" type="presParOf" srcId="{EF3D318A-E83D-42D8-B0BF-0DF2DA24BD35}" destId="{07093702-06C5-4052-A23C-136D8BF7E4BB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EC33-909B-4965-8C6C-57ADE9D34C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DB56-86CA-4DB9-8A81-73438C35E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Продемонструвати у програмі вибір вкладок та роботу в цих режимах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DB56-86CA-4DB9-8A81-73438C35E6D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C9AC-8769-4DE4-B073-F6412669E613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7289-225D-40B3-9DAA-304E31329456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28F9-533D-4CCC-BD8C-47F651AD070F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7E29E-9E68-4E0B-AEF8-8D1D35B62B71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0712-1ED0-4C9C-8527-1F2F4E0B8FE8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BDE489-C226-48B2-A79E-0C55BC874298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A427-0F78-4E87-9DFC-70549F75DE3F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6788-10A0-4787-9D31-4D26FA3F136B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2932-097C-4C76-B469-1A43CB830948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2658-89B3-497D-AFF7-625274429275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2E7541-FFEF-479B-9CD5-459B7B176818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E52DEF-BC45-46D2-9007-93E5186F49A9}" type="datetime1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rezi.com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docs.googl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present.com/" TargetMode="External"/><Relationship Id="rId5" Type="http://schemas.openxmlformats.org/officeDocument/2006/relationships/hyperlink" Target="http://www.sliderocket.com/" TargetMode="External"/><Relationship Id="rId4" Type="http://schemas.openxmlformats.org/officeDocument/2006/relationships/hyperlink" Target="http://show.zoh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500570"/>
            <a:ext cx="6072198" cy="147732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/>
              <a:t>SlideRocket</a:t>
            </a:r>
            <a:r>
              <a:rPr lang="ru-RU" dirty="0"/>
              <a:t> (</a:t>
            </a:r>
            <a:r>
              <a:rPr/>
              <a:t>http</a:t>
            </a:r>
            <a:r>
              <a:rPr lang="ru-RU" dirty="0"/>
              <a:t>:// </a:t>
            </a:r>
            <a:r>
              <a:rPr u="sng"/>
              <a:t>www</a:t>
            </a:r>
            <a:r>
              <a:rPr lang="ru-RU" u="sng" dirty="0"/>
              <a:t>.</a:t>
            </a:r>
            <a:r>
              <a:rPr u="sng"/>
              <a:t>sliderocket</a:t>
            </a:r>
            <a:r>
              <a:rPr lang="ru-RU" u="sng" dirty="0"/>
              <a:t>.</a:t>
            </a:r>
            <a:r>
              <a:rPr u="sng"/>
              <a:t>com</a:t>
            </a:r>
            <a:r>
              <a:rPr lang="ru-RU" dirty="0"/>
              <a:t>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3438" y="1524000"/>
            <a:ext cx="4189667" cy="731520"/>
          </a:xfrm>
        </p:spPr>
        <p:txBody>
          <a:bodyPr/>
          <a:lstStyle/>
          <a:p>
            <a:pPr algn="ctr"/>
            <a:r>
              <a:rPr lang="en-US" dirty="0" err="1" smtClean="0"/>
              <a:t>Spresent</a:t>
            </a:r>
            <a:r>
              <a:rPr lang="ru-RU" dirty="0" smtClean="0"/>
              <a:t> (</a:t>
            </a:r>
            <a:r>
              <a:rPr lang="en-US" u="sng" dirty="0" smtClean="0"/>
              <a:t>http</a:t>
            </a:r>
            <a:r>
              <a:rPr lang="ru-RU" u="sng" dirty="0" smtClean="0"/>
              <a:t>://</a:t>
            </a:r>
            <a:r>
              <a:rPr lang="en-US" u="sng" dirty="0" smtClean="0"/>
              <a:t>www</a:t>
            </a:r>
            <a:r>
              <a:rPr lang="ru-RU" u="sng" dirty="0" smtClean="0"/>
              <a:t>.</a:t>
            </a:r>
            <a:r>
              <a:rPr lang="en-US" u="sng" dirty="0" err="1" smtClean="0"/>
              <a:t>spresent</a:t>
            </a:r>
            <a:r>
              <a:rPr lang="ru-RU" u="sng" dirty="0" smtClean="0"/>
              <a:t>.</a:t>
            </a:r>
            <a:r>
              <a:rPr lang="en-US" u="sng" dirty="0" smtClean="0"/>
              <a:t>com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285720" y="2714620"/>
            <a:ext cx="4041775" cy="27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5394"/>
            <a:ext cx="4038600" cy="357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слайдових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48309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слайдових</a:t>
            </a:r>
            <a:r>
              <a:rPr lang="ru-RU" dirty="0" smtClean="0"/>
              <a:t>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різнопланові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доповідачу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ідей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:</a:t>
            </a:r>
          </a:p>
          <a:p>
            <a:pPr lvl="0"/>
            <a:r>
              <a:rPr lang="ru-RU" dirty="0" err="1" smtClean="0"/>
              <a:t>включення</a:t>
            </a:r>
            <a:r>
              <a:rPr lang="ru-RU" dirty="0" smtClean="0"/>
              <a:t> до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,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, </a:t>
            </a:r>
            <a:r>
              <a:rPr lang="ru-RU" dirty="0" err="1" smtClean="0"/>
              <a:t>відео</a:t>
            </a:r>
            <a:r>
              <a:rPr lang="ru-RU" dirty="0" smtClean="0"/>
              <a:t>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звукових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шаблонів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анімації</a:t>
            </a:r>
            <a:r>
              <a:rPr lang="ru-RU" dirty="0" smtClean="0"/>
              <a:t> до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та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налаштування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монітора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мультимедійного</a:t>
            </a:r>
            <a:r>
              <a:rPr lang="ru-RU" dirty="0" smtClean="0"/>
              <a:t> проектора;</a:t>
            </a:r>
          </a:p>
          <a:p>
            <a:pPr lvl="0"/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створеної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друку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монохромному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кольоровому</a:t>
            </a:r>
            <a:r>
              <a:rPr lang="ru-RU" dirty="0" smtClean="0"/>
              <a:t> </a:t>
            </a:r>
            <a:r>
              <a:rPr lang="ru-RU" dirty="0" err="1" smtClean="0"/>
              <a:t>принтері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у файлах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форматів</a:t>
            </a:r>
            <a:r>
              <a:rPr lang="ru-RU" dirty="0" smtClean="0"/>
              <a:t> для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 smtClean="0"/>
              <a:t>включення</a:t>
            </a:r>
            <a:r>
              <a:rPr lang="ru-RU" dirty="0" smtClean="0"/>
              <a:t> до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для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на </a:t>
            </a:r>
            <a:r>
              <a:rPr lang="ru-RU" dirty="0" err="1" smtClean="0"/>
              <a:t>комп'ютері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якому</a:t>
            </a:r>
            <a:r>
              <a:rPr lang="ru-RU" dirty="0" smtClean="0"/>
              <a:t> не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жодна</a:t>
            </a:r>
            <a:r>
              <a:rPr lang="ru-RU" dirty="0" smtClean="0"/>
              <a:t> система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Загальна</a:t>
            </a:r>
            <a:r>
              <a:rPr lang="ru-RU" sz="3200" dirty="0" smtClean="0"/>
              <a:t> характеристика </a:t>
            </a:r>
            <a:r>
              <a:rPr lang="ru-RU" sz="3200" dirty="0" err="1" smtClean="0"/>
              <a:t>системи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опрацювання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презентацій</a:t>
            </a:r>
            <a:r>
              <a:rPr lang="ru-RU" sz="3200" dirty="0" smtClean="0"/>
              <a:t> </a:t>
            </a:r>
            <a:r>
              <a:rPr lang="en-US" sz="3200" dirty="0" smtClean="0"/>
              <a:t>Microsoft Office PowerPoint </a:t>
            </a:r>
            <a:r>
              <a:rPr lang="ru-RU" sz="3200" dirty="0" smtClean="0"/>
              <a:t>2007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71810"/>
            <a:ext cx="243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Microsoft Office PowerPoint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smtClean="0"/>
              <a:t>Система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b="1" dirty="0" smtClean="0"/>
              <a:t> </a:t>
            </a:r>
            <a:r>
              <a:rPr lang="en-US" b="1" dirty="0" smtClean="0"/>
              <a:t>Microsoft Office PowerPoint</a:t>
            </a:r>
            <a:r>
              <a:rPr lang="en-US" dirty="0" smtClean="0"/>
              <a:t> </a:t>
            </a:r>
            <a:r>
              <a:rPr lang="ru-RU" dirty="0" err="1" smtClean="0"/>
              <a:t>відноситься</a:t>
            </a:r>
            <a:r>
              <a:rPr lang="ru-RU" dirty="0" smtClean="0"/>
              <a:t> до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b="1" dirty="0" smtClean="0"/>
              <a:t> </a:t>
            </a:r>
            <a:r>
              <a:rPr lang="ru-RU" b="1" dirty="0" err="1" smtClean="0"/>
              <a:t>слайдових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презентацій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Ми </a:t>
            </a:r>
            <a:r>
              <a:rPr lang="ru-RU" dirty="0" err="1" smtClean="0"/>
              <a:t>вивчатимемо</a:t>
            </a:r>
            <a:r>
              <a:rPr lang="ru-RU" dirty="0" smtClean="0"/>
              <a:t> </a:t>
            </a:r>
            <a:r>
              <a:rPr lang="ru-RU" dirty="0" err="1" smtClean="0"/>
              <a:t>версію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b="1" dirty="0" smtClean="0"/>
              <a:t> </a:t>
            </a:r>
            <a:r>
              <a:rPr lang="en-US" b="1" dirty="0" smtClean="0"/>
              <a:t>Microsoft Office PowerPoint </a:t>
            </a:r>
            <a:r>
              <a:rPr lang="ru-RU" b="1" dirty="0" smtClean="0"/>
              <a:t>2007 </a:t>
            </a:r>
            <a:r>
              <a:rPr lang="ru-RU" dirty="0" smtClean="0"/>
              <a:t> (англ.</a:t>
            </a:r>
            <a:r>
              <a:rPr lang="ru-RU" b="1" i="1" dirty="0" smtClean="0"/>
              <a:t> </a:t>
            </a:r>
            <a:r>
              <a:rPr lang="en-US" b="1" i="1" dirty="0" smtClean="0"/>
              <a:t>power </a:t>
            </a:r>
            <a:r>
              <a:rPr lang="ru-RU" b="1" i="1" dirty="0" smtClean="0"/>
              <a:t>-</a:t>
            </a:r>
            <a:r>
              <a:rPr lang="ru-RU" dirty="0" smtClean="0"/>
              <a:t> сила, </a:t>
            </a:r>
            <a:r>
              <a:rPr lang="ru-RU" dirty="0" err="1" smtClean="0"/>
              <a:t>енергія</a:t>
            </a:r>
            <a:r>
              <a:rPr lang="ru-RU" dirty="0" smtClean="0"/>
              <a:t>, </a:t>
            </a:r>
            <a:r>
              <a:rPr lang="ru-RU" dirty="0" err="1" smtClean="0"/>
              <a:t>потужність</a:t>
            </a:r>
            <a:r>
              <a:rPr lang="ru-RU" dirty="0" smtClean="0"/>
              <a:t>;</a:t>
            </a:r>
            <a:r>
              <a:rPr lang="ru-RU" b="1" i="1" dirty="0" smtClean="0"/>
              <a:t> </a:t>
            </a:r>
            <a:r>
              <a:rPr lang="en-US" b="1" i="1" dirty="0" smtClean="0"/>
              <a:t>point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крапка</a:t>
            </a:r>
            <a:r>
              <a:rPr lang="ru-RU" dirty="0" smtClean="0"/>
              <a:t>, суть).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357686" y="1371600"/>
          <a:ext cx="4481514" cy="37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Формати</a:t>
            </a:r>
            <a:r>
              <a:rPr lang="ru-RU" dirty="0" smtClean="0"/>
              <a:t>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197508" cy="4681728"/>
          </a:xfrm>
        </p:spPr>
        <p:txBody>
          <a:bodyPr>
            <a:normAutofit fontScale="92500" lnSpcReduction="10000"/>
          </a:bodyPr>
          <a:lstStyle/>
          <a:p>
            <a:pPr marL="0" indent="361950">
              <a:buNone/>
            </a:pPr>
            <a:r>
              <a:rPr lang="ru-RU" dirty="0" err="1" smtClean="0"/>
              <a:t>Стандартним</a:t>
            </a:r>
            <a:r>
              <a:rPr lang="ru-RU" dirty="0" smtClean="0"/>
              <a:t> форматом </a:t>
            </a:r>
            <a:r>
              <a:rPr lang="ru-RU" dirty="0" err="1" smtClean="0"/>
              <a:t>файлів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, </a:t>
            </a:r>
            <a:r>
              <a:rPr lang="ru-RU" dirty="0" err="1" smtClean="0"/>
              <a:t>підготовлених</a:t>
            </a:r>
            <a:r>
              <a:rPr lang="ru-RU" dirty="0" smtClean="0"/>
              <a:t> 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формат </a:t>
            </a:r>
            <a:r>
              <a:rPr lang="en-US" dirty="0" smtClean="0"/>
              <a:t>PPTX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err="1" smtClean="0"/>
              <a:t>Крім</a:t>
            </a:r>
            <a:r>
              <a:rPr lang="ru-RU" dirty="0" smtClean="0"/>
              <a:t> того,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презентаціями</a:t>
            </a:r>
            <a:r>
              <a:rPr lang="ru-RU" dirty="0" smtClean="0"/>
              <a:t>, </a:t>
            </a:r>
            <a:r>
              <a:rPr lang="ru-RU" dirty="0" err="1" smtClean="0"/>
              <a:t>створеними</a:t>
            </a:r>
            <a:r>
              <a:rPr lang="ru-RU" dirty="0" smtClean="0"/>
              <a:t> в </a:t>
            </a:r>
            <a:r>
              <a:rPr lang="ru-RU" dirty="0" err="1" smtClean="0"/>
              <a:t>попередніх</a:t>
            </a:r>
            <a:r>
              <a:rPr lang="ru-RU" dirty="0" smtClean="0"/>
              <a:t> </a:t>
            </a:r>
            <a:r>
              <a:rPr lang="ru-RU" dirty="0" err="1" smtClean="0"/>
              <a:t>версіях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у </a:t>
            </a:r>
            <a:r>
              <a:rPr lang="ru-RU" dirty="0" err="1" smtClean="0"/>
              <a:t>форматі</a:t>
            </a:r>
            <a:r>
              <a:rPr lang="ru-RU" dirty="0" smtClean="0"/>
              <a:t> </a:t>
            </a:r>
            <a:r>
              <a:rPr lang="en-US" dirty="0" smtClean="0"/>
              <a:t>PPT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у файлах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форматів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357686" y="1285860"/>
            <a:ext cx="4643470" cy="19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86124"/>
            <a:ext cx="4643470" cy="292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8627966" cy="9858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об'єктом</a:t>
            </a:r>
            <a:r>
              <a:rPr lang="ru-RU" dirty="0" smtClean="0"/>
              <a:t> у системах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слайдових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презентація</a:t>
            </a:r>
            <a:r>
              <a:rPr lang="ru-RU" dirty="0" smtClean="0"/>
              <a:t> як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.  На слайдах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143116"/>
          <a:ext cx="8501122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72"/>
                <a:gridCol w="69071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Об'єкт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Властивості</a:t>
                      </a:r>
                      <a:r>
                        <a:rPr lang="ru-RU" sz="1400" dirty="0" smtClean="0"/>
                        <a:t>  </a:t>
                      </a:r>
                      <a:r>
                        <a:rPr lang="ru-RU" sz="1400" dirty="0" err="1" smtClean="0"/>
                        <a:t>об'єкта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Слайд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Тип, </a:t>
                      </a:r>
                      <a:r>
                        <a:rPr lang="ru-RU" sz="1400" dirty="0" err="1" smtClean="0"/>
                        <a:t>розміри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порядковий</a:t>
                      </a:r>
                      <a:r>
                        <a:rPr lang="ru-RU" sz="1400" dirty="0" smtClean="0"/>
                        <a:t> номер, </a:t>
                      </a:r>
                      <a:r>
                        <a:rPr lang="ru-RU" sz="1400" dirty="0" err="1" smtClean="0"/>
                        <a:t>орієнтація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тло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наявність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колонтитулів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кольорова</a:t>
                      </a:r>
                      <a:r>
                        <a:rPr lang="ru-RU" sz="1400" dirty="0" smtClean="0"/>
                        <a:t> схема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Напис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Шрифт, </a:t>
                      </a:r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колір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накреслення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видозміна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інтервали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розміщення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слайді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ефекти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анімації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Малюнок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Вид, </a:t>
                      </a:r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кольори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стилі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оформлення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положення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ефекти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анімації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Таблиця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Кількість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рядків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стовпців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їхня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висота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ширина, </a:t>
                      </a:r>
                      <a:r>
                        <a:rPr lang="ru-RU" sz="1400" dirty="0" err="1" smtClean="0"/>
                        <a:t>ефекти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анімації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Діаграма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Тип, </a:t>
                      </a:r>
                      <a:r>
                        <a:rPr lang="ru-RU" sz="1400" dirty="0" err="1" smtClean="0"/>
                        <a:t>розмір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положення</a:t>
                      </a:r>
                      <a:r>
                        <a:rPr lang="ru-RU" sz="1400" dirty="0" smtClean="0"/>
                        <a:t> на </a:t>
                      </a:r>
                      <a:r>
                        <a:rPr lang="ru-RU" sz="1400" dirty="0" err="1" smtClean="0"/>
                        <a:t>слайді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ефекти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анімації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Відеофільм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Тип, </a:t>
                      </a:r>
                      <a:r>
                        <a:rPr lang="ru-RU" sz="1400" dirty="0" err="1" smtClean="0"/>
                        <a:t>розміри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екрана</a:t>
                      </a:r>
                      <a:r>
                        <a:rPr lang="ru-RU" sz="1400" dirty="0" smtClean="0"/>
                        <a:t> показу, </a:t>
                      </a:r>
                      <a:r>
                        <a:rPr lang="ru-RU" sz="1400" dirty="0" err="1" smtClean="0"/>
                        <a:t>тривалість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кольори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якість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відтворення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зображення</a:t>
                      </a:r>
                      <a:r>
                        <a:rPr lang="ru-RU" sz="1400" dirty="0" smtClean="0"/>
                        <a:t>, тип </a:t>
                      </a:r>
                      <a:r>
                        <a:rPr lang="ru-RU" sz="1400" dirty="0" err="1" smtClean="0"/>
                        <a:t>зв'язку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файлом </a:t>
                      </a:r>
                      <a:r>
                        <a:rPr lang="ru-RU" sz="1400" dirty="0" err="1" smtClean="0"/>
                        <a:t>презентації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Аудіозапис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Тип, </a:t>
                      </a:r>
                      <a:r>
                        <a:rPr lang="ru-RU" sz="1400" dirty="0" err="1" smtClean="0"/>
                        <a:t>тривалість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кольори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якість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відтворення</a:t>
                      </a:r>
                      <a:r>
                        <a:rPr lang="ru-RU" sz="1400" dirty="0" smtClean="0"/>
                        <a:t> звуку, тип </a:t>
                      </a:r>
                      <a:r>
                        <a:rPr lang="ru-RU" sz="1400" dirty="0" err="1" smtClean="0"/>
                        <a:t>зв'язку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файлом </a:t>
                      </a:r>
                      <a:r>
                        <a:rPr lang="ru-RU" sz="1400" dirty="0" err="1" smtClean="0"/>
                        <a:t>презентації</a:t>
                      </a:r>
                      <a:r>
                        <a:rPr lang="ru-RU" sz="1400" dirty="0" smtClean="0"/>
                        <a:t>, час початку </a:t>
                      </a:r>
                      <a:r>
                        <a:rPr lang="ru-RU" sz="1400" dirty="0" err="1" smtClean="0"/>
                        <a:t>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закінчення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Гіперпосилання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Тип </a:t>
                      </a:r>
                      <a:r>
                        <a:rPr lang="ru-RU" sz="1400" dirty="0" err="1" smtClean="0"/>
                        <a:t>об'єкта</a:t>
                      </a:r>
                      <a:r>
                        <a:rPr lang="ru-RU" sz="1400" dirty="0" smtClean="0"/>
                        <a:t>, на </a:t>
                      </a:r>
                      <a:r>
                        <a:rPr lang="ru-RU" sz="1400" dirty="0" err="1" smtClean="0"/>
                        <a:t>який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посилається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його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розміщення</a:t>
                      </a:r>
                      <a:r>
                        <a:rPr lang="ru-RU" sz="1400" dirty="0" smtClean="0"/>
                        <a:t> та </a:t>
                      </a:r>
                      <a:r>
                        <a:rPr lang="ru-RU" sz="1400" dirty="0" err="1" smtClean="0"/>
                        <a:t>ін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історії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3271846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презентаційних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американському</a:t>
            </a:r>
            <a:r>
              <a:rPr lang="ru-RU" dirty="0" smtClean="0"/>
              <a:t> </a:t>
            </a:r>
            <a:r>
              <a:rPr lang="ru-RU" dirty="0" err="1" smtClean="0"/>
              <a:t>вченому</a:t>
            </a:r>
            <a:r>
              <a:rPr lang="ru-RU" b="1" dirty="0" smtClean="0"/>
              <a:t> Роберту </a:t>
            </a:r>
            <a:r>
              <a:rPr lang="ru-RU" b="1" dirty="0" err="1" smtClean="0"/>
              <a:t>Гаскінсу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у 1984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концепцію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у </a:t>
            </a:r>
            <a:r>
              <a:rPr lang="ru-RU" dirty="0" err="1" smtClean="0"/>
              <a:t>співавторстві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Денісом</a:t>
            </a:r>
            <a:r>
              <a:rPr lang="ru-RU" b="1" dirty="0" smtClean="0"/>
              <a:t> </a:t>
            </a:r>
            <a:r>
              <a:rPr lang="ru-RU" b="1" dirty="0" err="1" smtClean="0"/>
              <a:t>Остіном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b="1" dirty="0" smtClean="0"/>
              <a:t> Томом </a:t>
            </a:r>
            <a:r>
              <a:rPr lang="ru-RU" b="1" dirty="0" err="1" smtClean="0"/>
              <a:t>Рудкіним</a:t>
            </a:r>
            <a:r>
              <a:rPr lang="ru-RU" dirty="0" smtClean="0"/>
              <a:t> для </a:t>
            </a:r>
            <a:r>
              <a:rPr lang="ru-RU" dirty="0" err="1" smtClean="0"/>
              <a:t>комп'ютера</a:t>
            </a:r>
            <a:r>
              <a:rPr lang="ru-RU" b="1" dirty="0" smtClean="0"/>
              <a:t> </a:t>
            </a:r>
            <a:r>
              <a:rPr lang="en-US" b="1" dirty="0" smtClean="0"/>
              <a:t>Apple Macintosh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b="1" dirty="0" smtClean="0"/>
              <a:t> </a:t>
            </a:r>
            <a:r>
              <a:rPr lang="en-US" b="1" dirty="0" smtClean="0"/>
              <a:t>Presenter</a:t>
            </a:r>
            <a:r>
              <a:rPr lang="en-US" dirty="0" smtClean="0"/>
              <a:t> </a:t>
            </a:r>
            <a:r>
              <a:rPr lang="ru-RU" dirty="0" smtClean="0"/>
              <a:t>(англ. </a:t>
            </a:r>
            <a:r>
              <a:rPr lang="en-US" i="1" dirty="0" smtClean="0"/>
              <a:t>presenter</a:t>
            </a:r>
            <a:r>
              <a:rPr lang="en-US" dirty="0" smtClean="0"/>
              <a:t> </a:t>
            </a:r>
            <a:r>
              <a:rPr lang="ru-RU" dirty="0" smtClean="0"/>
              <a:t>- той,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). На </a:t>
            </a:r>
            <a:r>
              <a:rPr lang="ru-RU" dirty="0" err="1" smtClean="0"/>
              <a:t>завершальному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en-US" b="1" dirty="0" smtClean="0"/>
              <a:t>PowerPoint</a:t>
            </a:r>
            <a:r>
              <a:rPr lang="ru-RU" b="1" dirty="0" smtClean="0"/>
              <a:t>.</a:t>
            </a:r>
            <a:r>
              <a:rPr lang="ru-RU" dirty="0" smtClean="0"/>
              <a:t> У 1987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куплена </a:t>
            </a:r>
            <a:r>
              <a:rPr lang="ru-RU" dirty="0" err="1" smtClean="0"/>
              <a:t>корпорацією</a:t>
            </a:r>
            <a:r>
              <a:rPr lang="ru-RU" b="1" dirty="0" smtClean="0"/>
              <a:t> </a:t>
            </a:r>
            <a:r>
              <a:rPr lang="en-US" b="1" dirty="0" smtClean="0"/>
              <a:t>Microsoft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5122" name="Picture 2" descr="image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181451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image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3098477" cy="23526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1357298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/>
            <a:r>
              <a:rPr lang="ru-RU" sz="1400" dirty="0" smtClean="0"/>
              <a:t>Перша </a:t>
            </a:r>
            <a:r>
              <a:rPr lang="ru-RU" sz="1400" dirty="0" err="1" smtClean="0"/>
              <a:t>програма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призначалася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підготовки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чорно-білих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прозорих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плівок</a:t>
            </a:r>
            <a:r>
              <a:rPr lang="ru-RU" sz="1400" dirty="0" smtClean="0"/>
              <a:t>. Але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наступна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версія</a:t>
            </a:r>
            <a:r>
              <a:rPr lang="ru-RU" sz="1400" b="1" dirty="0" smtClean="0"/>
              <a:t> </a:t>
            </a:r>
            <a:r>
              <a:rPr lang="en-US" sz="1400" b="1" dirty="0" smtClean="0"/>
              <a:t>PowerPoint</a:t>
            </a:r>
            <a:r>
              <a:rPr lang="en-US" sz="1400" dirty="0" smtClean="0"/>
              <a:t> </a:t>
            </a:r>
            <a:r>
              <a:rPr lang="ru-RU" sz="1400" dirty="0" smtClean="0"/>
              <a:t>для</a:t>
            </a:r>
            <a:r>
              <a:rPr lang="ru-RU" sz="1400" b="1" dirty="0" smtClean="0"/>
              <a:t> </a:t>
            </a:r>
            <a:r>
              <a:rPr lang="en-US" sz="1400" b="1" dirty="0" smtClean="0"/>
              <a:t>Windows </a:t>
            </a:r>
            <a:r>
              <a:rPr lang="ru-RU" sz="1400" dirty="0" smtClean="0"/>
              <a:t>мала </a:t>
            </a:r>
            <a:r>
              <a:rPr lang="ru-RU" sz="1400" dirty="0" err="1" smtClean="0"/>
              <a:t>кольоровий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інтерфейс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кольорових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мате­ріалів</a:t>
            </a:r>
            <a:r>
              <a:rPr lang="ru-RU" sz="1400" dirty="0" smtClean="0"/>
              <a:t> </a:t>
            </a:r>
            <a:r>
              <a:rPr lang="ru-RU" sz="1400" dirty="0" err="1" smtClean="0"/>
              <a:t>для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презентацій</a:t>
            </a:r>
            <a:r>
              <a:rPr lang="ru-RU" sz="1400" dirty="0" smtClean="0"/>
              <a:t>. </a:t>
            </a:r>
            <a:r>
              <a:rPr lang="ru-RU" sz="1400" dirty="0" err="1" smtClean="0"/>
              <a:t>Тривалий</a:t>
            </a:r>
            <a:r>
              <a:rPr lang="ru-RU" sz="1400" dirty="0" smtClean="0"/>
              <a:t> час </a:t>
            </a:r>
            <a:r>
              <a:rPr lang="ru-RU" sz="1400" dirty="0" err="1" smtClean="0"/>
              <a:t>програма</a:t>
            </a:r>
            <a:r>
              <a:rPr lang="ru-RU" sz="1400" b="1" dirty="0" smtClean="0"/>
              <a:t> </a:t>
            </a:r>
            <a:r>
              <a:rPr lang="en-US" sz="1400" b="1" dirty="0" smtClean="0"/>
              <a:t>PowerPoint</a:t>
            </a:r>
            <a:r>
              <a:rPr lang="en-US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зорієнтована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підготовку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в </a:t>
            </a:r>
            <a:r>
              <a:rPr lang="ru-RU" sz="1400" dirty="0" err="1" smtClean="0"/>
              <a:t>подальшому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роздруковувалися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прозорих</a:t>
            </a:r>
            <a:r>
              <a:rPr lang="ru-RU" sz="1400" dirty="0" smtClean="0"/>
              <a:t> </a:t>
            </a:r>
            <a:r>
              <a:rPr lang="ru-RU" sz="1400" dirty="0" err="1" smtClean="0"/>
              <a:t>плівках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графопроекторів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у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</a:t>
            </a:r>
            <a:r>
              <a:rPr lang="ru-RU" sz="1400" dirty="0" err="1" smtClean="0"/>
              <a:t>слайдів</a:t>
            </a:r>
            <a:r>
              <a:rPr lang="ru-RU" sz="1400" dirty="0" smtClean="0"/>
              <a:t> 35-мм </a:t>
            </a:r>
            <a:r>
              <a:rPr lang="ru-RU" sz="1400" dirty="0" err="1" smtClean="0"/>
              <a:t>плівки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діапроекторів</a:t>
            </a:r>
            <a:r>
              <a:rPr lang="ru-RU" sz="1400" dirty="0" smtClean="0"/>
              <a:t>. У </a:t>
            </a:r>
            <a:r>
              <a:rPr lang="ru-RU" sz="1400" dirty="0" err="1" smtClean="0"/>
              <a:t>по­дальшому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основним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програми</a:t>
            </a:r>
            <a:r>
              <a:rPr lang="ru-RU" sz="1400" dirty="0" smtClean="0"/>
              <a:t> стала </a:t>
            </a:r>
            <a:r>
              <a:rPr lang="ru-RU" sz="1400" dirty="0" err="1" smtClean="0"/>
              <a:t>підготовка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матеріалів</a:t>
            </a:r>
            <a:r>
              <a:rPr lang="ru-RU" sz="1400" dirty="0" smtClean="0"/>
              <a:t> для </a:t>
            </a:r>
            <a:r>
              <a:rPr lang="ru-RU" sz="1400" b="1" dirty="0" err="1" smtClean="0"/>
              <a:t>комп'ютерної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екранної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презентації</a:t>
            </a:r>
            <a:r>
              <a:rPr lang="ru-RU" sz="1400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715016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Робер</a:t>
            </a:r>
            <a:r>
              <a:rPr lang="ru-RU" b="1" dirty="0" smtClean="0"/>
              <a:t> </a:t>
            </a:r>
            <a:r>
              <a:rPr lang="ru-RU" b="1" dirty="0" err="1" smtClean="0"/>
              <a:t>Гаскінс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</a:t>
            </a:r>
            <a:r>
              <a:rPr lang="en-US" dirty="0" smtClean="0"/>
              <a:t>PowerPoint </a:t>
            </a:r>
            <a:r>
              <a:rPr lang="ru-RU" dirty="0" smtClean="0"/>
              <a:t>2007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Програму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запустити</a:t>
            </a:r>
            <a:r>
              <a:rPr lang="ru-RU" dirty="0" smtClean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способами. </a:t>
            </a:r>
          </a:p>
          <a:p>
            <a:pPr lvl="0"/>
            <a:r>
              <a:rPr lang="ru-RU" i="1" dirty="0" err="1" smtClean="0"/>
              <a:t>виконати</a:t>
            </a:r>
            <a:r>
              <a:rPr lang="ru-RU" dirty="0" smtClean="0"/>
              <a:t> Пуск,</a:t>
            </a:r>
            <a:r>
              <a:rPr lang="en-US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dirty="0" smtClean="0"/>
              <a:t>Microsoft Office</a:t>
            </a:r>
            <a:r>
              <a:rPr lang="uk-UA" dirty="0" smtClean="0"/>
              <a:t>,</a:t>
            </a:r>
            <a:r>
              <a:rPr lang="en-US" dirty="0" smtClean="0"/>
              <a:t> Microsoft Office PowerPoint 2007;</a:t>
            </a:r>
            <a:endParaRPr lang="ru-RU" dirty="0" smtClean="0"/>
          </a:p>
          <a:p>
            <a:pPr lvl="0"/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ярлик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на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столі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швидкого</a:t>
            </a:r>
            <a:r>
              <a:rPr lang="ru-RU" dirty="0" smtClean="0"/>
              <a:t> запуску;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клацнути</a:t>
            </a:r>
            <a:r>
              <a:rPr lang="ru-RU" dirty="0" smtClean="0"/>
              <a:t> на значку файлу </a:t>
            </a:r>
            <a:r>
              <a:rPr lang="ru-RU" dirty="0" err="1" smtClean="0"/>
              <a:t>презентації</a:t>
            </a:r>
            <a:r>
              <a:rPr lang="ru-RU" b="1" dirty="0" smtClean="0"/>
              <a:t> </a:t>
            </a:r>
            <a:r>
              <a:rPr lang="en-US" b="1" dirty="0" smtClean="0"/>
              <a:t>PowerPoint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86322"/>
            <a:ext cx="542925" cy="4857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b="1" dirty="0" smtClean="0"/>
              <a:t> </a:t>
            </a:r>
            <a:r>
              <a:rPr lang="en-US" b="1" dirty="0" smtClean="0"/>
              <a:t>PowerPoint 2007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9" y="704542"/>
            <a:ext cx="5809734" cy="60093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Відмінності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Основною </a:t>
            </a:r>
            <a:r>
              <a:rPr lang="ru-RU" dirty="0" err="1" smtClean="0"/>
              <a:t>відмінністю</a:t>
            </a:r>
            <a:r>
              <a:rPr lang="ru-RU" dirty="0" smtClean="0"/>
              <a:t> </a:t>
            </a:r>
            <a:r>
              <a:rPr lang="ru-RU" dirty="0" err="1" smtClean="0"/>
              <a:t>інтерфейсу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вкладок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на</a:t>
            </a:r>
            <a:r>
              <a:rPr lang="ru-RU" b="1" dirty="0" smtClean="0"/>
              <a:t> </a:t>
            </a:r>
            <a:r>
              <a:rPr lang="ru-RU" b="1" dirty="0" err="1" smtClean="0"/>
              <a:t>Стрічці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слайдів</a:t>
            </a:r>
            <a:r>
              <a:rPr lang="ru-RU" b="1" dirty="0" smtClean="0"/>
              <a:t>,</a:t>
            </a:r>
            <a:r>
              <a:rPr lang="ru-RU" dirty="0" smtClean="0"/>
              <a:t> а в </a:t>
            </a:r>
            <a:r>
              <a:rPr lang="ru-RU" dirty="0" err="1" smtClean="0"/>
              <a:t>нижній</a:t>
            </a:r>
            <a:r>
              <a:rPr lang="ru-RU" dirty="0" smtClean="0"/>
              <a:t> -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нотаток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286280" cy="34290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Область </a:t>
            </a:r>
            <a:r>
              <a:rPr lang="ru-RU" sz="2800" b="1" dirty="0" err="1" smtClean="0"/>
              <a:t>структури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слайдів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дві</a:t>
            </a:r>
            <a:r>
              <a:rPr lang="ru-RU" sz="2800" b="1" dirty="0" smtClean="0"/>
              <a:t> вкладки: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284321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dirty="0" smtClean="0"/>
              <a:t>Вкладка</a:t>
            </a:r>
            <a:r>
              <a:rPr lang="ru-RU" b="1" dirty="0" smtClean="0"/>
              <a:t> </a:t>
            </a:r>
            <a:r>
              <a:rPr lang="ru-RU" b="1" dirty="0" err="1" smtClean="0"/>
              <a:t>Слайди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відображення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ескізів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, </a:t>
            </a:r>
            <a:r>
              <a:rPr lang="ru-RU" dirty="0" err="1" smtClean="0"/>
              <a:t>швидкого</a:t>
            </a:r>
            <a:r>
              <a:rPr lang="ru-RU" dirty="0" smtClean="0"/>
              <a:t> переходу до </a:t>
            </a:r>
            <a:r>
              <a:rPr lang="ru-RU" dirty="0" err="1" smtClean="0"/>
              <a:t>потрібного</a:t>
            </a:r>
            <a:r>
              <a:rPr lang="ru-RU" dirty="0" smtClean="0"/>
              <a:t> слайда.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18430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Вкладка </a:t>
            </a:r>
            <a:r>
              <a:rPr lang="ru-RU" b="1" dirty="0" smtClean="0"/>
              <a:t>Структура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потрібної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їхніми</a:t>
            </a:r>
            <a:r>
              <a:rPr lang="ru-RU" dirty="0" smtClean="0"/>
              <a:t> заголовками,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на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143248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Слайди і структура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643470" cy="4681728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b="1" dirty="0" smtClean="0"/>
              <a:t>Ширину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, </a:t>
            </a:r>
            <a:r>
              <a:rPr lang="ru-RU" dirty="0" err="1" smtClean="0"/>
              <a:t>перетягнувши</a:t>
            </a:r>
            <a:r>
              <a:rPr lang="ru-RU" dirty="0" smtClean="0"/>
              <a:t> праву межу в </a:t>
            </a:r>
            <a:r>
              <a:rPr lang="ru-RU" dirty="0" err="1" smtClean="0"/>
              <a:t>потрібному</a:t>
            </a:r>
            <a:r>
              <a:rPr lang="ru-RU" dirty="0" smtClean="0"/>
              <a:t> </a:t>
            </a:r>
            <a:r>
              <a:rPr lang="ru-RU" dirty="0" err="1" smtClean="0"/>
              <a:t>напрямі</a:t>
            </a:r>
            <a:r>
              <a:rPr lang="ru-RU" dirty="0" smtClean="0"/>
              <a:t>. Для </a:t>
            </a: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   , а для </a:t>
            </a:r>
            <a:r>
              <a:rPr lang="ru-RU" dirty="0" err="1" smtClean="0"/>
              <a:t>відтворення</a:t>
            </a:r>
            <a:r>
              <a:rPr lang="ru-RU" dirty="0" smtClean="0"/>
              <a:t> - кнопку </a:t>
            </a:r>
            <a:r>
              <a:rPr lang="ru-RU" dirty="0" err="1" smtClean="0"/>
              <a:t>Звичайний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кнопок </a:t>
            </a:r>
            <a:r>
              <a:rPr lang="ru-RU" dirty="0" err="1" smtClean="0"/>
              <a:t>переключення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перегляду (</a:t>
            </a:r>
            <a:r>
              <a:rPr lang="ru-RU" i="1" dirty="0" smtClean="0"/>
              <a:t>у правому </a:t>
            </a:r>
            <a:r>
              <a:rPr lang="ru-RU" i="1" dirty="0" err="1" smtClean="0"/>
              <a:t>нижньому</a:t>
            </a:r>
            <a:r>
              <a:rPr lang="ru-RU" i="1" dirty="0" smtClean="0"/>
              <a:t> кутку </a:t>
            </a:r>
            <a:r>
              <a:rPr lang="ru-RU" i="1" dirty="0" err="1" smtClean="0"/>
              <a:t>вікна</a:t>
            </a:r>
            <a:r>
              <a:rPr lang="ru-RU" i="1" dirty="0" smtClean="0"/>
              <a:t> </a:t>
            </a:r>
            <a:r>
              <a:rPr lang="ru-RU" i="1" dirty="0" err="1" smtClean="0"/>
              <a:t>програми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357586" cy="28016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9" y="1785926"/>
            <a:ext cx="33591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429000"/>
            <a:ext cx="283369" cy="242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Поле </a:t>
            </a:r>
            <a:r>
              <a:rPr lang="ru-RU" b="1" dirty="0" err="1" smtClean="0"/>
              <a:t>Нотатки</a:t>
            </a:r>
            <a:r>
              <a:rPr lang="ru-RU" b="1" dirty="0" smtClean="0"/>
              <a:t> до слайда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214842" cy="4681728"/>
          </a:xfrm>
        </p:spPr>
        <p:txBody>
          <a:bodyPr/>
          <a:lstStyle/>
          <a:p>
            <a:pPr marL="0" indent="361950">
              <a:buNone/>
            </a:pPr>
            <a:r>
              <a:rPr lang="ru-RU" dirty="0" smtClean="0"/>
              <a:t>Поле</a:t>
            </a:r>
            <a:r>
              <a:rPr lang="ru-RU" b="1" dirty="0" smtClean="0"/>
              <a:t> </a:t>
            </a:r>
            <a:r>
              <a:rPr lang="ru-RU" b="1" dirty="0" err="1" smtClean="0"/>
              <a:t>Нотатки</a:t>
            </a:r>
            <a:r>
              <a:rPr lang="ru-RU" b="1" dirty="0" smtClean="0"/>
              <a:t> до слайда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</a:t>
            </a:r>
            <a:r>
              <a:rPr lang="ru-RU" dirty="0" err="1" smtClean="0"/>
              <a:t>підказок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доповідачу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поміток</a:t>
            </a:r>
            <a:r>
              <a:rPr lang="ru-RU" dirty="0" smtClean="0"/>
              <a:t>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форматування</a:t>
            </a:r>
            <a:r>
              <a:rPr lang="ru-RU" dirty="0" smtClean="0"/>
              <a:t> слайда.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572000" cy="36576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214950"/>
            <a:ext cx="7104063" cy="9810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Рядок стану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b="1" dirty="0" smtClean="0"/>
              <a:t> Рядок стану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про номер поточного слайда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, про </a:t>
            </a:r>
            <a:r>
              <a:rPr lang="ru-RU" dirty="0" err="1" smtClean="0"/>
              <a:t>використану</a:t>
            </a:r>
            <a:r>
              <a:rPr lang="ru-RU" dirty="0" smtClean="0"/>
              <a:t> тему </a:t>
            </a:r>
            <a:r>
              <a:rPr lang="ru-RU" dirty="0" err="1" smtClean="0"/>
              <a:t>оформлення</a:t>
            </a:r>
            <a:r>
              <a:rPr lang="ru-RU" dirty="0" smtClean="0"/>
              <a:t> слайда та про </a:t>
            </a:r>
            <a:r>
              <a:rPr lang="ru-RU" dirty="0" err="1" smtClean="0"/>
              <a:t>мову</a:t>
            </a:r>
            <a:r>
              <a:rPr lang="ru-RU" dirty="0" smtClean="0"/>
              <a:t> поточного фрагмента тексту.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7756573" cy="6429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Переключення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</a:t>
            </a:r>
            <a:r>
              <a:rPr lang="ru-RU" dirty="0" err="1" smtClean="0"/>
              <a:t>Звичайний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smtClean="0"/>
              <a:t>Справа </a:t>
            </a:r>
            <a:r>
              <a:rPr lang="ru-RU" dirty="0" err="1" smtClean="0"/>
              <a:t>від</a:t>
            </a:r>
            <a:r>
              <a:rPr lang="ru-RU" b="1" dirty="0" smtClean="0"/>
              <a:t> Рядка стану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кнопки </a:t>
            </a:r>
            <a:r>
              <a:rPr lang="ru-RU" dirty="0" err="1" smtClean="0"/>
              <a:t>переключення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перегляду </a:t>
            </a:r>
            <a:r>
              <a:rPr lang="ru-RU" dirty="0" err="1" smtClean="0"/>
              <a:t>презентації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1). Режим</a:t>
            </a:r>
            <a:r>
              <a:rPr lang="ru-RU" b="1" dirty="0" smtClean="0"/>
              <a:t> </a:t>
            </a:r>
            <a:r>
              <a:rPr lang="ru-RU" b="1" dirty="0" err="1" smtClean="0"/>
              <a:t>Звичайний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створення</a:t>
            </a:r>
            <a:r>
              <a:rPr lang="ru-RU" dirty="0" smtClean="0"/>
              <a:t>, </a:t>
            </a:r>
            <a:r>
              <a:rPr lang="ru-RU" dirty="0" err="1" smtClean="0"/>
              <a:t>редагування</a:t>
            </a:r>
            <a:r>
              <a:rPr lang="ru-RU" dirty="0" smtClean="0"/>
              <a:t> та </a:t>
            </a:r>
            <a:r>
              <a:rPr lang="ru-RU" dirty="0" err="1" smtClean="0"/>
              <a:t>форматування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</a:p>
          <a:p>
            <a:pPr marL="0" indent="361950">
              <a:buNone/>
            </a:pPr>
            <a:r>
              <a:rPr lang="ru-RU" dirty="0" smtClean="0"/>
              <a:t>2). У </a:t>
            </a:r>
            <a:r>
              <a:rPr lang="ru-RU" dirty="0" err="1" smtClean="0"/>
              <a:t>режимі</a:t>
            </a:r>
            <a:r>
              <a:rPr lang="ru-RU" b="1" dirty="0" smtClean="0"/>
              <a:t> </a:t>
            </a:r>
            <a:r>
              <a:rPr lang="ru-RU" b="1" dirty="0" err="1" smtClean="0"/>
              <a:t>Сортувальник</a:t>
            </a:r>
            <a:r>
              <a:rPr lang="ru-RU" b="1" dirty="0" smtClean="0"/>
              <a:t> </a:t>
            </a:r>
            <a:r>
              <a:rPr lang="ru-RU" b="1" dirty="0" err="1" smtClean="0"/>
              <a:t>слайдів</a:t>
            </a:r>
            <a:r>
              <a:rPr lang="ru-RU" b="1" dirty="0" smtClean="0"/>
              <a:t>,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</a:t>
            </a:r>
            <a:r>
              <a:rPr lang="ru-RU" b="1" dirty="0" err="1" smtClean="0"/>
              <a:t>Слайди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 smtClean="0"/>
              <a:t> </a:t>
            </a:r>
            <a:r>
              <a:rPr lang="ru-RU" dirty="0" err="1" smtClean="0"/>
              <a:t>виводяться</a:t>
            </a:r>
            <a:r>
              <a:rPr lang="ru-RU" dirty="0" smtClean="0"/>
              <a:t> </a:t>
            </a:r>
            <a:r>
              <a:rPr lang="ru-RU" dirty="0" err="1" smtClean="0"/>
              <a:t>ескізи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структуру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за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порядок </a:t>
            </a:r>
            <a:r>
              <a:rPr lang="ru-RU" dirty="0" err="1" smtClean="0"/>
              <a:t>слайдів</a:t>
            </a:r>
            <a:r>
              <a:rPr lang="ru-RU" dirty="0" smtClean="0"/>
              <a:t>, </a:t>
            </a:r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приховати</a:t>
            </a:r>
            <a:r>
              <a:rPr lang="ru-RU" dirty="0" smtClean="0"/>
              <a:t>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3). </a:t>
            </a:r>
            <a:r>
              <a:rPr lang="ru-RU" dirty="0" err="1" smtClean="0"/>
              <a:t>Вибір</a:t>
            </a:r>
            <a:r>
              <a:rPr lang="ru-RU" dirty="0" smtClean="0"/>
              <a:t> кнопки</a:t>
            </a:r>
            <a:r>
              <a:rPr lang="ru-RU" b="1" dirty="0" smtClean="0"/>
              <a:t> Показ </a:t>
            </a:r>
            <a:r>
              <a:rPr lang="ru-RU" b="1" dirty="0" err="1" smtClean="0"/>
              <a:t>слайдів</a:t>
            </a:r>
            <a:r>
              <a:rPr lang="ru-RU" dirty="0" smtClean="0"/>
              <a:t> приводить до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починаючи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поточного слайда.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699140" cy="758952"/>
          </a:xfrm>
        </p:spPr>
        <p:txBody>
          <a:bodyPr/>
          <a:lstStyle/>
          <a:p>
            <a:r>
              <a:rPr lang="ru-RU" dirty="0" err="1" smtClean="0"/>
              <a:t>Режими</a:t>
            </a:r>
            <a:r>
              <a:rPr lang="ru-RU" dirty="0" smtClean="0"/>
              <a:t> перегляду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934779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66854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Режим </a:t>
            </a:r>
            <a:r>
              <a:rPr lang="ru-RU" dirty="0" err="1"/>
              <a:t>Сортувальник</a:t>
            </a:r>
            <a:r>
              <a:rPr lang="ru-RU" dirty="0"/>
              <a:t>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Показ </a:t>
            </a:r>
            <a:r>
              <a:rPr lang="ru-RU" dirty="0" err="1" smtClean="0"/>
              <a:t>слайдів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770578" cy="758952"/>
          </a:xfrm>
        </p:spPr>
        <p:txBody>
          <a:bodyPr/>
          <a:lstStyle/>
          <a:p>
            <a:r>
              <a:rPr lang="ru-RU" dirty="0" err="1" smtClean="0"/>
              <a:t>Режими</a:t>
            </a:r>
            <a:r>
              <a:rPr lang="ru-RU" dirty="0" smtClean="0"/>
              <a:t> перегляду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934779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763996"/>
            <a:ext cx="4041775" cy="32334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66854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355759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b="1" dirty="0" smtClean="0"/>
              <a:t> Показ </a:t>
            </a:r>
            <a:r>
              <a:rPr lang="ru-RU" b="1" dirty="0" err="1" smtClean="0"/>
              <a:t>слайдів</a:t>
            </a:r>
            <a:r>
              <a:rPr lang="ru-RU" dirty="0" smtClean="0"/>
              <a:t> у </a:t>
            </a:r>
            <a:r>
              <a:rPr lang="ru-RU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Розпочати</a:t>
            </a:r>
            <a:r>
              <a:rPr lang="ru-RU" b="1" dirty="0" smtClean="0"/>
              <a:t> показ </a:t>
            </a:r>
            <a:r>
              <a:rPr lang="ru-RU" b="1" dirty="0" err="1" smtClean="0"/>
              <a:t>слайдів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кнопок:</a:t>
            </a:r>
          </a:p>
          <a:p>
            <a:pPr marL="361950" indent="266700"/>
            <a:r>
              <a:rPr lang="ru-RU" b="1" dirty="0" smtClean="0"/>
              <a:t>З початку </a:t>
            </a:r>
          </a:p>
          <a:p>
            <a:pPr marL="361950" indent="266700"/>
            <a:r>
              <a:rPr lang="ru-RU" b="1" dirty="0" smtClean="0"/>
              <a:t>З поточного слайда</a:t>
            </a:r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слайда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 smtClean="0"/>
              <a:t>натисненням</a:t>
            </a:r>
            <a:r>
              <a:rPr lang="ru-RU" dirty="0" smtClean="0"/>
              <a:t> </a:t>
            </a:r>
            <a:r>
              <a:rPr lang="ru-RU" dirty="0" err="1" smtClean="0"/>
              <a:t>клавіші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dirty="0" smtClean="0"/>
              <a:t>5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i="1" dirty="0" err="1" smtClean="0"/>
              <a:t>Вигляд</a:t>
            </a:r>
            <a:r>
              <a:rPr lang="ru-RU" b="1" i="1" dirty="0" smtClean="0"/>
              <a:t>, </a:t>
            </a:r>
            <a:r>
              <a:rPr lang="ru-RU" b="1" i="1" dirty="0" err="1" smtClean="0"/>
              <a:t>Режими</a:t>
            </a:r>
            <a:r>
              <a:rPr lang="ru-RU" b="1" i="1" dirty="0" smtClean="0"/>
              <a:t> перегляду </a:t>
            </a:r>
            <a:r>
              <a:rPr lang="ru-RU" b="1" i="1" dirty="0" err="1" smtClean="0"/>
              <a:t>презентації</a:t>
            </a:r>
            <a:r>
              <a:rPr lang="ru-RU" b="1" i="1" dirty="0" smtClean="0"/>
              <a:t>,  Показ </a:t>
            </a:r>
            <a:r>
              <a:rPr lang="ru-RU" b="1" i="1" dirty="0" err="1" smtClean="0"/>
              <a:t>слайдів</a:t>
            </a:r>
            <a:r>
              <a:rPr lang="ru-RU" b="1" i="1" dirty="0" smtClean="0"/>
              <a:t>.</a:t>
            </a:r>
            <a:r>
              <a:rPr lang="ru-RU" dirty="0" smtClean="0"/>
              <a:t> </a:t>
            </a:r>
          </a:p>
          <a:p>
            <a:pPr marL="0" indent="36195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: </a:t>
            </a:r>
            <a:r>
              <a:rPr lang="ru-RU" dirty="0" err="1" smtClean="0"/>
              <a:t>або</a:t>
            </a:r>
            <a:r>
              <a:rPr lang="ru-RU" dirty="0" smtClean="0"/>
              <a:t> автоматично через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інтервал</a:t>
            </a:r>
            <a:r>
              <a:rPr lang="ru-RU" dirty="0" smtClean="0"/>
              <a:t> часу,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натиснення</a:t>
            </a:r>
            <a:r>
              <a:rPr lang="ru-RU" dirty="0" smtClean="0"/>
              <a:t> </a:t>
            </a:r>
            <a:r>
              <a:rPr lang="ru-RU" dirty="0" err="1" smtClean="0"/>
              <a:t>лівої</a:t>
            </a:r>
            <a:r>
              <a:rPr lang="ru-RU" dirty="0" smtClean="0"/>
              <a:t> кнопки </a:t>
            </a:r>
            <a:r>
              <a:rPr lang="ru-RU" dirty="0" err="1" smtClean="0"/>
              <a:t>миші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 (</a:t>
            </a:r>
            <a:r>
              <a:rPr lang="ru-RU" dirty="0" err="1" smtClean="0"/>
              <a:t>клавіш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курсором, </a:t>
            </a:r>
            <a:r>
              <a:rPr lang="ru-RU" dirty="0" err="1" smtClean="0"/>
              <a:t>клавіші</a:t>
            </a:r>
            <a:r>
              <a:rPr lang="ru-RU" b="1" dirty="0" smtClean="0"/>
              <a:t> Пропуск).</a:t>
            </a: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Припинити</a:t>
            </a:r>
            <a:r>
              <a:rPr lang="ru-RU" dirty="0" smtClean="0"/>
              <a:t> </a:t>
            </a:r>
            <a:r>
              <a:rPr lang="ru-RU" dirty="0" err="1" smtClean="0"/>
              <a:t>демонстрацію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натиснувши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/>
              <a:t>Esc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566420" cy="15025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786322"/>
            <a:ext cx="7741931" cy="12906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5400000">
            <a:off x="3929058" y="4357694"/>
            <a:ext cx="1000132" cy="1000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698876" cy="84294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Вписати</a:t>
            </a:r>
            <a:r>
              <a:rPr lang="ru-RU" dirty="0" smtClean="0"/>
              <a:t> слайд у </a:t>
            </a:r>
            <a:r>
              <a:rPr lang="ru-RU" dirty="0" err="1" smtClean="0"/>
              <a:t>поточне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smtClean="0"/>
              <a:t>Справа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повзунка</a:t>
            </a:r>
            <a:r>
              <a:rPr lang="ru-RU" dirty="0" smtClean="0"/>
              <a:t> для </a:t>
            </a:r>
            <a:r>
              <a:rPr lang="ru-RU" dirty="0" err="1" smtClean="0"/>
              <a:t>встановлення</a:t>
            </a:r>
            <a:r>
              <a:rPr lang="ru-RU" dirty="0" smtClean="0"/>
              <a:t> масштабу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кнопка </a:t>
            </a:r>
            <a:r>
              <a:rPr lang="ru-RU" dirty="0" err="1" smtClean="0"/>
              <a:t>Вписати</a:t>
            </a:r>
            <a:r>
              <a:rPr lang="ru-RU" dirty="0" smtClean="0"/>
              <a:t> слайд у </a:t>
            </a:r>
            <a:r>
              <a:rPr lang="ru-RU" dirty="0" err="1" smtClean="0"/>
              <a:t>поточне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      . </a:t>
            </a:r>
          </a:p>
          <a:p>
            <a:pPr marL="0" indent="36195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кнопки приводить до автоматичного </a:t>
            </a:r>
            <a:r>
              <a:rPr lang="ru-RU" dirty="0" err="1" smtClean="0"/>
              <a:t>припасування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 слайда до </a:t>
            </a:r>
            <a:r>
              <a:rPr lang="ru-RU" dirty="0" err="1" smtClean="0"/>
              <a:t>розмірів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 Цей </a:t>
            </a:r>
            <a:r>
              <a:rPr lang="ru-RU" dirty="0" err="1" smtClean="0"/>
              <a:t>самий</a:t>
            </a:r>
            <a:r>
              <a:rPr lang="ru-RU" dirty="0" smtClean="0"/>
              <a:t> результат </a:t>
            </a:r>
            <a:r>
              <a:rPr lang="ru-RU" dirty="0" err="1" smtClean="0"/>
              <a:t>отримується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Вигляд</a:t>
            </a:r>
            <a:r>
              <a:rPr lang="ru-RU" b="1" i="1" dirty="0" smtClean="0"/>
              <a:t>, Масштаб, </a:t>
            </a:r>
            <a:r>
              <a:rPr lang="ru-RU" b="1" i="1" dirty="0" err="1" smtClean="0"/>
              <a:t>Припасувати</a:t>
            </a:r>
            <a:r>
              <a:rPr lang="ru-RU" b="1" i="1" dirty="0" smtClean="0"/>
              <a:t> до </a:t>
            </a:r>
            <a:r>
              <a:rPr lang="ru-RU" b="1" i="1" dirty="0" err="1" smtClean="0"/>
              <a:t>вікна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36195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72074"/>
            <a:ext cx="1095375" cy="10572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44"/>
            <a:ext cx="365128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52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4038600" cy="3230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</a:t>
            </a:r>
            <a:r>
              <a:rPr lang="ru-RU" b="1" dirty="0" smtClean="0"/>
              <a:t> </a:t>
            </a: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r>
              <a:rPr lang="ru-RU" dirty="0" smtClean="0"/>
              <a:t> </a:t>
            </a:r>
            <a:r>
              <a:rPr lang="ru-RU" dirty="0" err="1" smtClean="0"/>
              <a:t>відсутня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документа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, яка </a:t>
            </a:r>
            <a:r>
              <a:rPr lang="ru-RU" dirty="0" err="1" smtClean="0"/>
              <a:t>була</a:t>
            </a:r>
            <a:r>
              <a:rPr lang="ru-RU" dirty="0" smtClean="0"/>
              <a:t> у</a:t>
            </a:r>
            <a:r>
              <a:rPr lang="ru-RU" b="1" dirty="0" smtClean="0"/>
              <a:t> </a:t>
            </a:r>
            <a:r>
              <a:rPr lang="en-US" b="1" dirty="0" smtClean="0"/>
              <a:t>Word </a:t>
            </a:r>
            <a:r>
              <a:rPr lang="ru-RU" b="1" dirty="0" smtClean="0"/>
              <a:t>2007.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Області</a:t>
            </a:r>
            <a:r>
              <a:rPr lang="ru-RU" b="1" dirty="0" smtClean="0"/>
              <a:t> </a:t>
            </a:r>
            <a:r>
              <a:rPr lang="ru-RU" b="1" dirty="0" err="1" smtClean="0"/>
              <a:t>нотаток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перетягуючи</a:t>
            </a:r>
            <a:r>
              <a:rPr lang="ru-RU" dirty="0" smtClean="0"/>
              <a:t>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вікнами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PowerPoint </a:t>
            </a:r>
            <a:r>
              <a:rPr lang="ru-RU" b="1" dirty="0" smtClean="0"/>
              <a:t>2007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984496" cy="4681728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en-US" b="1" dirty="0" smtClean="0"/>
              <a:t>PowerPoint </a:t>
            </a:r>
            <a:r>
              <a:rPr lang="ru-RU" b="1" dirty="0" smtClean="0"/>
              <a:t>2007,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пакета</a:t>
            </a:r>
            <a:r>
              <a:rPr lang="ru-RU" b="1" dirty="0" smtClean="0"/>
              <a:t> </a:t>
            </a:r>
            <a:r>
              <a:rPr lang="en-US" b="1" dirty="0" smtClean="0"/>
              <a:t>Microsoft Office </a:t>
            </a:r>
            <a:r>
              <a:rPr lang="ru-RU" b="1" dirty="0" smtClean="0"/>
              <a:t>2007,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буде </a:t>
            </a:r>
            <a:r>
              <a:rPr lang="ru-RU" dirty="0" err="1" smtClean="0"/>
              <a:t>відкрита</a:t>
            </a:r>
            <a:r>
              <a:rPr lang="ru-RU" dirty="0" smtClean="0"/>
              <a:t> в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ru-RU" dirty="0" smtClean="0"/>
              <a:t>Перегляд </a:t>
            </a:r>
            <a:r>
              <a:rPr lang="ru-RU" dirty="0" err="1" smtClean="0"/>
              <a:t>презентацій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вікнах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стандартними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dirty="0" smtClean="0"/>
              <a:t> вкладки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b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03377"/>
            <a:ext cx="2486392" cy="8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724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929190" y="228599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b="1" dirty="0" err="1" smtClean="0"/>
              <a:t>Вікно</a:t>
            </a:r>
            <a:r>
              <a:rPr lang="ru-RU" dirty="0" smtClean="0"/>
              <a:t> вкладки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85738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2.1. Системи </a:t>
            </a:r>
            <a:r>
              <a:rPr lang="uk-UA" sz="3600" dirty="0"/>
              <a:t>опрацювання комп'ютерних презентацій. Програма </a:t>
            </a:r>
            <a:r>
              <a:rPr lang="en-US" sz="3600" dirty="0"/>
              <a:t>Microsoft Office PowerPoint </a:t>
            </a:r>
            <a:r>
              <a:rPr lang="uk-UA" sz="3600" dirty="0" smtClean="0"/>
              <a:t>2007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</a:t>
            </a:r>
            <a:r>
              <a:rPr lang="ru-RU" dirty="0" smtClean="0"/>
              <a:t>вкладки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507209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b="1" dirty="0" smtClean="0"/>
              <a:t> </a:t>
            </a:r>
            <a:r>
              <a:rPr lang="ru-RU" b="1" dirty="0" err="1" smtClean="0"/>
              <a:t>Вікно</a:t>
            </a:r>
            <a:r>
              <a:rPr lang="ru-RU" b="1" dirty="0" smtClean="0"/>
              <a:t> </a:t>
            </a:r>
            <a:r>
              <a:rPr lang="ru-RU" dirty="0" smtClean="0"/>
              <a:t>вкладки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r>
              <a:rPr lang="ru-RU" dirty="0" smtClean="0"/>
              <a:t> 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таких </a:t>
            </a:r>
            <a:r>
              <a:rPr lang="ru-RU" dirty="0" err="1" smtClean="0"/>
              <a:t>операцій</a:t>
            </a:r>
            <a:r>
              <a:rPr lang="ru-RU" dirty="0" smtClean="0"/>
              <a:t>: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кнопок</a:t>
            </a:r>
            <a:r>
              <a:rPr lang="ru-RU" b="1" dirty="0" smtClean="0"/>
              <a:t> </a:t>
            </a:r>
            <a:r>
              <a:rPr lang="ru-RU" b="1" dirty="0" err="1" smtClean="0"/>
              <a:t>Упорядкувати</a:t>
            </a:r>
            <a:r>
              <a:rPr lang="ru-RU" b="1" dirty="0" smtClean="0"/>
              <a:t> все</a:t>
            </a:r>
            <a:r>
              <a:rPr lang="ru-RU" dirty="0" smtClean="0"/>
              <a:t> та</a:t>
            </a:r>
            <a:r>
              <a:rPr lang="ru-RU" b="1" dirty="0" smtClean="0"/>
              <a:t> Каскадом</a:t>
            </a:r>
            <a:r>
              <a:rPr lang="ru-RU" dirty="0" smtClean="0"/>
              <a:t>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 </a:t>
            </a:r>
            <a:r>
              <a:rPr lang="ru-RU" dirty="0" err="1" smtClean="0"/>
              <a:t>відображаються</a:t>
            </a:r>
            <a:r>
              <a:rPr lang="ru-RU" dirty="0" smtClean="0"/>
              <a:t> в </a:t>
            </a:r>
            <a:r>
              <a:rPr lang="ru-RU" dirty="0" err="1" smtClean="0"/>
              <a:t>підлеглих</a:t>
            </a:r>
            <a:r>
              <a:rPr lang="ru-RU" dirty="0" smtClean="0"/>
              <a:t> </a:t>
            </a:r>
            <a:r>
              <a:rPr lang="ru-RU" dirty="0" err="1" smtClean="0"/>
              <a:t>вікнах</a:t>
            </a:r>
            <a:r>
              <a:rPr lang="ru-RU" dirty="0" smtClean="0"/>
              <a:t>. Для </a:t>
            </a:r>
            <a:r>
              <a:rPr lang="ru-RU" dirty="0" err="1" smtClean="0"/>
              <a:t>повернення</a:t>
            </a:r>
            <a:r>
              <a:rPr lang="ru-RU" dirty="0" smtClean="0"/>
              <a:t> до стандартного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b="1" dirty="0" err="1" smtClean="0"/>
              <a:t>Розгорнути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28599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b="1" dirty="0" err="1" smtClean="0"/>
              <a:t>Вікно</a:t>
            </a:r>
            <a:r>
              <a:rPr lang="ru-RU" dirty="0" smtClean="0"/>
              <a:t> вкладки</a:t>
            </a:r>
            <a:r>
              <a:rPr lang="ru-RU" b="1" dirty="0" smtClean="0"/>
              <a:t> </a:t>
            </a:r>
            <a:r>
              <a:rPr lang="ru-RU" b="1" dirty="0" err="1" smtClean="0"/>
              <a:t>Вигляд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1928802"/>
          <a:ext cx="8310578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7" y="6286520"/>
            <a:ext cx="33087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9124" y="2571744"/>
            <a:ext cx="4407028" cy="22002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Використання контекстного меню слайда під час презентації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195028" cy="601667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презентації</a:t>
            </a:r>
            <a:r>
              <a:rPr lang="ru-RU" dirty="0" smtClean="0"/>
              <a:t>,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ru-RU" dirty="0" err="1" smtClean="0"/>
              <a:t>Доволі</a:t>
            </a:r>
            <a:r>
              <a:rPr lang="ru-RU" dirty="0" smtClean="0"/>
              <a:t> часто </a:t>
            </a:r>
            <a:r>
              <a:rPr lang="ru-RU" dirty="0" err="1" smtClean="0"/>
              <a:t>виникає</a:t>
            </a:r>
            <a:r>
              <a:rPr lang="ru-RU" dirty="0" smtClean="0"/>
              <a:t> потреба у </a:t>
            </a:r>
            <a:r>
              <a:rPr lang="ru-RU" dirty="0" err="1" smtClean="0"/>
              <a:t>представленні</a:t>
            </a:r>
            <a:r>
              <a:rPr lang="ru-RU" dirty="0" smtClean="0"/>
              <a:t> </a:t>
            </a:r>
            <a:r>
              <a:rPr lang="ru-RU" dirty="0" err="1" smtClean="0"/>
              <a:t>чого-небудь</a:t>
            </a:r>
            <a:r>
              <a:rPr lang="ru-RU" dirty="0" smtClean="0"/>
              <a:t> нового: </a:t>
            </a:r>
            <a:r>
              <a:rPr lang="ru-RU" dirty="0" err="1" smtClean="0"/>
              <a:t>ідей</a:t>
            </a:r>
            <a:r>
              <a:rPr lang="ru-RU" dirty="0" smtClean="0"/>
              <a:t>, </a:t>
            </a:r>
            <a:r>
              <a:rPr lang="ru-RU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err="1" smtClean="0"/>
              <a:t>продукції</a:t>
            </a:r>
            <a:r>
              <a:rPr lang="ru-RU" dirty="0" smtClean="0"/>
              <a:t>, товару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Захід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b="1" dirty="0" err="1" smtClean="0"/>
              <a:t>презентація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presentation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представлення</a:t>
            </a:r>
            <a:r>
              <a:rPr lang="ru-RU" dirty="0" smtClean="0"/>
              <a:t>).</a:t>
            </a:r>
          </a:p>
          <a:p>
            <a:pPr marL="0" indent="36195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повідомлень</a:t>
            </a:r>
            <a:r>
              <a:rPr lang="ru-RU" dirty="0" smtClean="0"/>
              <a:t> </a:t>
            </a:r>
            <a:r>
              <a:rPr lang="ru-RU" dirty="0" err="1" smtClean="0"/>
              <a:t>доповідачі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ілюстративний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smtClean="0"/>
              <a:t>Особливо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графопроектори</a:t>
            </a:r>
            <a:r>
              <a:rPr lang="ru-RU" dirty="0" smtClean="0"/>
              <a:t> (англ.</a:t>
            </a:r>
            <a:r>
              <a:rPr lang="ru-RU" i="1" dirty="0" smtClean="0"/>
              <a:t> </a:t>
            </a:r>
            <a:r>
              <a:rPr lang="en-US" i="1" dirty="0" smtClean="0"/>
              <a:t>overhead projector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верхній</a:t>
            </a:r>
            <a:r>
              <a:rPr lang="ru-RU" dirty="0" smtClean="0"/>
              <a:t> проектор), </a:t>
            </a:r>
            <a:r>
              <a:rPr lang="ru-RU" dirty="0" err="1" smtClean="0"/>
              <a:t>які</a:t>
            </a:r>
            <a:r>
              <a:rPr lang="ru-RU" dirty="0" smtClean="0"/>
              <a:t> надавали </a:t>
            </a:r>
            <a:r>
              <a:rPr lang="ru-RU" dirty="0" err="1" smtClean="0"/>
              <a:t>доповідачу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плівок</a:t>
            </a:r>
            <a:r>
              <a:rPr lang="ru-RU" dirty="0" smtClean="0"/>
              <a:t>, </a:t>
            </a:r>
            <a:r>
              <a:rPr lang="ru-RU" dirty="0" err="1" smtClean="0"/>
              <a:t>накладання</a:t>
            </a:r>
            <a:r>
              <a:rPr lang="ru-RU" dirty="0" smtClean="0"/>
              <a:t> одного </a:t>
            </a:r>
            <a:r>
              <a:rPr lang="ru-RU" dirty="0" err="1" smtClean="0"/>
              <a:t>зображення</a:t>
            </a:r>
            <a:r>
              <a:rPr lang="ru-RU" dirty="0" smtClean="0"/>
              <a:t> на </a:t>
            </a:r>
            <a:r>
              <a:rPr lang="ru-RU" dirty="0" err="1" smtClean="0"/>
              <a:t>інше</a:t>
            </a:r>
            <a:r>
              <a:rPr lang="ru-RU" dirty="0" smtClean="0"/>
              <a:t>, </a:t>
            </a:r>
            <a:r>
              <a:rPr lang="ru-RU" dirty="0" err="1" smtClean="0"/>
              <a:t>додавання</a:t>
            </a:r>
            <a:r>
              <a:rPr lang="ru-RU" dirty="0" smtClean="0"/>
              <a:t> </a:t>
            </a:r>
            <a:r>
              <a:rPr lang="ru-RU" dirty="0" err="1" smtClean="0"/>
              <a:t>рукописних</a:t>
            </a:r>
            <a:r>
              <a:rPr lang="ru-RU" dirty="0" smtClean="0"/>
              <a:t> </a:t>
            </a:r>
            <a:r>
              <a:rPr lang="ru-RU" dirty="0" err="1" smtClean="0"/>
              <a:t>пояснень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</a:t>
            </a:r>
            <a:r>
              <a:rPr lang="ru-RU" dirty="0" err="1" smtClean="0"/>
              <a:t>ліній</a:t>
            </a:r>
            <a:r>
              <a:rPr lang="ru-RU" dirty="0" smtClean="0"/>
              <a:t> </a:t>
            </a:r>
            <a:r>
              <a:rPr lang="ru-RU" dirty="0" err="1" smtClean="0"/>
              <a:t>взаємозв'язку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презентацію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динамічною</a:t>
            </a:r>
            <a:r>
              <a:rPr lang="ru-RU" dirty="0" smtClean="0"/>
              <a:t>, оперативно </a:t>
            </a:r>
            <a:r>
              <a:rPr lang="ru-RU" dirty="0" err="1" smtClean="0"/>
              <a:t>реагувати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00504"/>
            <a:ext cx="1519239" cy="224004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571900" cy="242889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Системи</a:t>
            </a:r>
            <a:r>
              <a:rPr lang="ru-RU" b="1" dirty="0" smtClean="0"/>
              <a:t>  </a:t>
            </a:r>
            <a:r>
              <a:rPr lang="ru-RU" b="1" dirty="0" err="1" smtClean="0"/>
              <a:t>опрацювання</a:t>
            </a:r>
            <a:r>
              <a:rPr lang="ru-RU" b="1" dirty="0" smtClean="0"/>
              <a:t> </a:t>
            </a:r>
            <a:r>
              <a:rPr lang="ru-RU" b="1" dirty="0" err="1" smtClean="0"/>
              <a:t>презентацій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681728"/>
          </a:xfrm>
        </p:spPr>
        <p:txBody>
          <a:bodyPr>
            <a:normAutofit fontScale="85000" lnSpcReduction="10000"/>
          </a:bodyPr>
          <a:lstStyle/>
          <a:p>
            <a:pPr marL="0" indent="361950">
              <a:buNone/>
            </a:pPr>
            <a:r>
              <a:rPr lang="ru-RU" dirty="0" smtClean="0"/>
              <a:t>З широким </a:t>
            </a:r>
            <a:r>
              <a:rPr lang="ru-RU" dirty="0" err="1" smtClean="0"/>
              <a:t>розповсюдженням</a:t>
            </a:r>
            <a:r>
              <a:rPr lang="ru-RU" dirty="0" smtClean="0"/>
              <a:t>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 smtClean="0"/>
              <a:t>комп'ютерів</a:t>
            </a:r>
            <a:r>
              <a:rPr lang="ru-RU" dirty="0" smtClean="0"/>
              <a:t> почали </a:t>
            </a:r>
            <a:r>
              <a:rPr lang="ru-RU" dirty="0" err="1" smtClean="0"/>
              <a:t>створюватися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містили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рекламного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характеру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підготовлені</a:t>
            </a:r>
            <a:r>
              <a:rPr lang="ru-RU" dirty="0" smtClean="0"/>
              <a:t> для перегляду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комп'ютера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документи</a:t>
            </a:r>
            <a:r>
              <a:rPr lang="ru-RU" dirty="0" smtClean="0"/>
              <a:t> стали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b="1" i="1" dirty="0" err="1" smtClean="0"/>
              <a:t>комп'ютерними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презентаціями</a:t>
            </a:r>
            <a:r>
              <a:rPr lang="ru-RU" b="1" i="1" dirty="0" smtClean="0"/>
              <a:t>,</a:t>
            </a:r>
            <a:r>
              <a:rPr lang="ru-RU" dirty="0" smtClean="0"/>
              <a:t> а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таких </a:t>
            </a:r>
            <a:r>
              <a:rPr lang="ru-RU" dirty="0" err="1" smtClean="0"/>
              <a:t>документів</a:t>
            </a:r>
            <a:r>
              <a:rPr lang="ru-RU" dirty="0" smtClean="0"/>
              <a:t> -</a:t>
            </a:r>
            <a:r>
              <a:rPr lang="ru-RU" b="1" i="1" dirty="0" smtClean="0"/>
              <a:t> системами </a:t>
            </a:r>
            <a:r>
              <a:rPr lang="ru-RU" b="1" i="1" dirty="0" err="1" smtClean="0"/>
              <a:t>опрацювання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презентацій</a:t>
            </a:r>
            <a:r>
              <a:rPr lang="ru-RU" b="1" i="1" dirty="0" smtClean="0"/>
              <a:t>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143116"/>
            <a:ext cx="4038600" cy="19145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447675">
              <a:buNone/>
            </a:pPr>
            <a:r>
              <a:rPr lang="uk-UA" dirty="0" smtClean="0"/>
              <a:t>Прикладні програми, призначені для створення </a:t>
            </a:r>
            <a:r>
              <a:rPr lang="uk-UA" dirty="0" err="1" smtClean="0"/>
              <a:t>компютерних</a:t>
            </a:r>
            <a:r>
              <a:rPr lang="uk-UA" dirty="0" smtClean="0"/>
              <a:t> презентацій, називаються системами опрацювання презентацій, або редакторами презентацій.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презентацій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3438" y="1524000"/>
            <a:ext cx="4286280" cy="731520"/>
          </a:xfrm>
        </p:spPr>
        <p:txBody>
          <a:bodyPr/>
          <a:lstStyle/>
          <a:p>
            <a:pPr algn="ctr"/>
            <a:r>
              <a:rPr lang="uk-UA" dirty="0" smtClean="0"/>
              <a:t>Види систем опрацювання презентацій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5720" y="2357430"/>
          <a:ext cx="404177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800600" y="2471738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Слайдова</a:t>
            </a:r>
            <a:r>
              <a:rPr lang="uk-UA" dirty="0" smtClean="0"/>
              <a:t> презентація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err="1" smtClean="0"/>
              <a:t>Слайдова</a:t>
            </a:r>
            <a:r>
              <a:rPr lang="uk-UA" dirty="0" smtClean="0"/>
              <a:t> презентація </a:t>
            </a:r>
            <a:r>
              <a:rPr lang="ru-RU" dirty="0" err="1" smtClean="0"/>
              <a:t>розробляється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демонструється</a:t>
            </a:r>
            <a:r>
              <a:rPr lang="ru-RU" dirty="0" smtClean="0"/>
              <a:t> як </a:t>
            </a:r>
            <a:r>
              <a:rPr lang="ru-RU" dirty="0" err="1" smtClean="0"/>
              <a:t>послідовність</a:t>
            </a:r>
            <a:r>
              <a:rPr lang="ru-RU" b="1" dirty="0" smtClean="0"/>
              <a:t> </a:t>
            </a:r>
            <a:r>
              <a:rPr lang="ru-RU" b="1" dirty="0" err="1" smtClean="0"/>
              <a:t>слайдів</a:t>
            </a:r>
            <a:r>
              <a:rPr lang="ru-RU" b="1" dirty="0" smtClean="0"/>
              <a:t>. </a:t>
            </a:r>
            <a:r>
              <a:rPr lang="ru-RU" dirty="0" err="1" smtClean="0"/>
              <a:t>Доповідач</a:t>
            </a:r>
            <a:r>
              <a:rPr lang="ru-RU" dirty="0" smtClean="0"/>
              <a:t>, як правило, </a:t>
            </a:r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зміною</a:t>
            </a:r>
            <a:r>
              <a:rPr lang="ru-RU" dirty="0" smtClean="0"/>
              <a:t> </a:t>
            </a:r>
            <a:r>
              <a:rPr lang="ru-RU" dirty="0" err="1" smtClean="0"/>
              <a:t>слайдів</a:t>
            </a:r>
            <a:r>
              <a:rPr lang="ru-RU" dirty="0" smtClean="0"/>
              <a:t> на </a:t>
            </a:r>
            <a:r>
              <a:rPr lang="ru-RU" dirty="0" err="1" smtClean="0"/>
              <a:t>екрані</a:t>
            </a:r>
            <a:r>
              <a:rPr lang="ru-RU" dirty="0" smtClean="0"/>
              <a:t>, </a:t>
            </a:r>
            <a:r>
              <a:rPr lang="ru-RU" dirty="0" err="1" smtClean="0"/>
              <a:t>послідовністю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них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налаштувати</a:t>
            </a:r>
            <a:r>
              <a:rPr lang="ru-RU" dirty="0" smtClean="0"/>
              <a:t> </a:t>
            </a:r>
            <a:r>
              <a:rPr lang="ru-RU" dirty="0" err="1" smtClean="0"/>
              <a:t>автоматичний</a:t>
            </a:r>
            <a:r>
              <a:rPr lang="ru-RU" dirty="0" smtClean="0"/>
              <a:t> показ </a:t>
            </a:r>
            <a:r>
              <a:rPr lang="ru-RU" dirty="0" err="1" smtClean="0"/>
              <a:t>об'єктів</a:t>
            </a:r>
            <a:r>
              <a:rPr lang="ru-RU" dirty="0" smtClean="0"/>
              <a:t> через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інтервали</a:t>
            </a:r>
            <a:r>
              <a:rPr lang="ru-RU" dirty="0" smtClean="0"/>
              <a:t> часу.</a:t>
            </a:r>
          </a:p>
          <a:p>
            <a:pPr marL="0" indent="36195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виду систем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</a:p>
          <a:p>
            <a:pPr marL="266700" indent="276225"/>
            <a:r>
              <a:rPr lang="en-US" b="1" dirty="0" smtClean="0"/>
              <a:t>Microsoft Office PowerPoint</a:t>
            </a:r>
            <a:r>
              <a:rPr lang="ru-RU" b="1" dirty="0" smtClean="0"/>
              <a:t>,</a:t>
            </a:r>
          </a:p>
          <a:p>
            <a:pPr marL="266700" indent="276225"/>
            <a:r>
              <a:rPr lang="en-US" b="1" dirty="0" err="1" smtClean="0"/>
              <a:t>OpenOffice</a:t>
            </a:r>
            <a:r>
              <a:rPr lang="ru-RU" b="1" dirty="0" smtClean="0"/>
              <a:t>.</a:t>
            </a:r>
            <a:r>
              <a:rPr lang="en-US" b="1" dirty="0" smtClean="0"/>
              <a:t>org Impress</a:t>
            </a:r>
            <a:r>
              <a:rPr lang="ru-RU" b="1" dirty="0" smtClean="0"/>
              <a:t>,</a:t>
            </a:r>
          </a:p>
          <a:p>
            <a:pPr marL="266700" indent="276225"/>
            <a:r>
              <a:rPr lang="ru-RU" b="1" dirty="0" smtClean="0"/>
              <a:t> </a:t>
            </a:r>
            <a:r>
              <a:rPr lang="en-US" b="1" dirty="0" err="1" smtClean="0"/>
              <a:t>Powerbullet</a:t>
            </a:r>
            <a:r>
              <a:rPr lang="en-US" b="1" dirty="0" smtClean="0"/>
              <a:t> Presenter</a:t>
            </a:r>
            <a:r>
              <a:rPr lang="ru-RU" b="1" dirty="0" smtClean="0"/>
              <a:t>,</a:t>
            </a:r>
          </a:p>
          <a:p>
            <a:pPr marL="266700" indent="276225"/>
            <a:r>
              <a:rPr lang="ru-RU" b="1" dirty="0" smtClean="0"/>
              <a:t> </a:t>
            </a:r>
            <a:r>
              <a:rPr lang="en-US" b="1" dirty="0" err="1" smtClean="0"/>
              <a:t>ProShow</a:t>
            </a:r>
            <a:r>
              <a:rPr lang="en-US" b="1" dirty="0" smtClean="0"/>
              <a:t> Producer</a:t>
            </a:r>
            <a:r>
              <a:rPr lang="ru-RU" b="1" dirty="0" smtClean="0"/>
              <a:t>, </a:t>
            </a:r>
          </a:p>
          <a:p>
            <a:pPr marL="266700" indent="276225"/>
            <a:r>
              <a:rPr lang="en-US" b="1" dirty="0" smtClean="0"/>
              <a:t>PPT CREATE</a:t>
            </a:r>
            <a:r>
              <a:rPr lang="ru-RU" b="1" dirty="0" smtClean="0"/>
              <a:t>, </a:t>
            </a:r>
          </a:p>
          <a:p>
            <a:pPr marL="266700" indent="276225"/>
            <a:r>
              <a:rPr lang="en-US" b="1" dirty="0" smtClean="0"/>
              <a:t>Quick Slide Show</a:t>
            </a:r>
            <a:r>
              <a:rPr lang="ru-RU" b="1" dirty="0" smtClean="0"/>
              <a:t>, </a:t>
            </a:r>
          </a:p>
          <a:p>
            <a:pPr marL="266700" indent="276225"/>
            <a:r>
              <a:rPr lang="en-US" b="1" dirty="0" err="1" smtClean="0"/>
              <a:t>MySlideShow</a:t>
            </a:r>
            <a:r>
              <a:rPr lang="en-US" b="1" dirty="0" smtClean="0"/>
              <a:t> </a:t>
            </a:r>
            <a:endParaRPr lang="uk-UA" b="1" dirty="0" smtClean="0"/>
          </a:p>
          <a:p>
            <a:pPr marL="0" indent="361950">
              <a:buNone/>
            </a:pP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2714620"/>
            <a:ext cx="4038600" cy="13573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361950" algn="ctr">
              <a:buNone/>
            </a:pPr>
            <a:r>
              <a:rPr lang="ru-RU" b="1" i="1" dirty="0" smtClean="0"/>
              <a:t>Слайд </a:t>
            </a:r>
            <a:r>
              <a:rPr lang="ru-RU" b="1" i="1" dirty="0" err="1" smtClean="0"/>
              <a:t>презентації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окрема</a:t>
            </a:r>
            <a:r>
              <a:rPr lang="ru-RU" b="1" dirty="0" smtClean="0"/>
              <a:t> </a:t>
            </a:r>
            <a:r>
              <a:rPr lang="ru-RU" b="1" dirty="0" err="1" smtClean="0"/>
              <a:t>екранна</a:t>
            </a:r>
            <a:r>
              <a:rPr lang="ru-RU" b="1" dirty="0" smtClean="0"/>
              <a:t> </a:t>
            </a:r>
            <a:r>
              <a:rPr lang="ru-RU" b="1" dirty="0" err="1" smtClean="0"/>
              <a:t>сторінка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містити</a:t>
            </a:r>
            <a:r>
              <a:rPr lang="ru-RU" b="1" dirty="0" smtClean="0"/>
              <a:t> </a:t>
            </a:r>
            <a:r>
              <a:rPr lang="ru-RU" b="1" dirty="0" err="1" smtClean="0"/>
              <a:t>текстові</a:t>
            </a:r>
            <a:r>
              <a:rPr lang="ru-RU" b="1" dirty="0" smtClean="0"/>
              <a:t>, </a:t>
            </a:r>
            <a:r>
              <a:rPr lang="ru-RU" b="1" dirty="0" err="1" smtClean="0"/>
              <a:t>графічні</a:t>
            </a:r>
            <a:r>
              <a:rPr lang="ru-RU" b="1" dirty="0" smtClean="0"/>
              <a:t>, </a:t>
            </a:r>
            <a:r>
              <a:rPr lang="ru-RU" b="1" dirty="0" err="1" smtClean="0"/>
              <a:t>відео</a:t>
            </a:r>
            <a:r>
              <a:rPr lang="ru-RU" b="1" dirty="0" smtClean="0"/>
              <a:t>- та </a:t>
            </a:r>
            <a:r>
              <a:rPr lang="ru-RU" b="1" dirty="0" err="1" smtClean="0"/>
              <a:t>звукові</a:t>
            </a:r>
            <a:r>
              <a:rPr lang="ru-RU" b="1" dirty="0" smtClean="0"/>
              <a:t> </a:t>
            </a:r>
            <a:r>
              <a:rPr lang="ru-RU" b="1" dirty="0" err="1" smtClean="0"/>
              <a:t>об'єкти</a:t>
            </a:r>
            <a:r>
              <a:rPr lang="ru-RU" b="1" dirty="0" smtClean="0"/>
              <a:t>, </a:t>
            </a:r>
            <a:r>
              <a:rPr lang="ru-RU" b="1" dirty="0" err="1" smtClean="0"/>
              <a:t>гіперпосилання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Потокові</a:t>
            </a:r>
            <a:r>
              <a:rPr lang="ru-RU" b="1" dirty="0" smtClean="0"/>
              <a:t>  </a:t>
            </a:r>
            <a:r>
              <a:rPr lang="ru-RU" b="1" dirty="0" err="1" smtClean="0"/>
              <a:t>презентації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b="1" i="1" dirty="0" err="1" smtClean="0"/>
              <a:t>Потокові</a:t>
            </a:r>
            <a:r>
              <a:rPr lang="ru-RU" b="1" i="1" dirty="0" smtClean="0"/>
              <a:t>  </a:t>
            </a:r>
            <a:r>
              <a:rPr lang="ru-RU" b="1" i="1" dirty="0" err="1" smtClean="0"/>
              <a:t>презентації</a:t>
            </a:r>
            <a:r>
              <a:rPr lang="ru-RU" b="1" i="1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неперервного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 (потоку)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заздалегідь</a:t>
            </a:r>
            <a:r>
              <a:rPr lang="ru-RU" dirty="0" smtClean="0"/>
              <a:t> </a:t>
            </a:r>
            <a:r>
              <a:rPr lang="ru-RU" dirty="0" err="1" smtClean="0"/>
              <a:t>визначеним</a:t>
            </a:r>
            <a:r>
              <a:rPr lang="ru-RU" dirty="0" smtClean="0"/>
              <a:t> часом показу кожного </a:t>
            </a:r>
            <a:r>
              <a:rPr lang="ru-RU" dirty="0" err="1" smtClean="0"/>
              <a:t>з</a:t>
            </a:r>
            <a:r>
              <a:rPr lang="ru-RU" dirty="0" smtClean="0"/>
              <a:t> них.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відеофільм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рекламного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 </a:t>
            </a:r>
            <a:r>
              <a:rPr lang="ru-RU" dirty="0" err="1" smtClean="0"/>
              <a:t>Програмами</a:t>
            </a:r>
            <a:r>
              <a:rPr lang="ru-RU" dirty="0" smtClean="0"/>
              <a:t> для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виду </a:t>
            </a:r>
            <a:r>
              <a:rPr lang="ru-RU" dirty="0" err="1" smtClean="0"/>
              <a:t>презентацій</a:t>
            </a:r>
            <a:r>
              <a:rPr lang="ru-RU" dirty="0" smtClean="0"/>
              <a:t> є:</a:t>
            </a:r>
            <a:r>
              <a:rPr lang="ru-RU" b="1" dirty="0" smtClean="0"/>
              <a:t> </a:t>
            </a:r>
          </a:p>
          <a:p>
            <a:pPr marL="266700" indent="180975"/>
            <a:r>
              <a:rPr lang="en-US" b="1" dirty="0" smtClean="0"/>
              <a:t>Adobe Flash</a:t>
            </a:r>
            <a:r>
              <a:rPr lang="ru-RU" b="1" dirty="0" smtClean="0"/>
              <a:t>, </a:t>
            </a:r>
          </a:p>
          <a:p>
            <a:pPr marL="266700" indent="180975"/>
            <a:r>
              <a:rPr lang="en-US" b="1" dirty="0" smtClean="0"/>
              <a:t>Microsoft Movie Maker</a:t>
            </a:r>
            <a:r>
              <a:rPr lang="ru-RU" b="1" dirty="0" smtClean="0"/>
              <a:t>, </a:t>
            </a:r>
          </a:p>
          <a:p>
            <a:pPr marL="266700" indent="180975"/>
            <a:r>
              <a:rPr lang="en-US" b="1" dirty="0" err="1" smtClean="0"/>
              <a:t>AnFX</a:t>
            </a:r>
            <a:r>
              <a:rPr lang="en-US" b="1" dirty="0" smtClean="0"/>
              <a:t> Visual Design</a:t>
            </a:r>
            <a:r>
              <a:rPr lang="ru-RU" b="1" dirty="0" smtClean="0"/>
              <a:t>, </a:t>
            </a:r>
          </a:p>
          <a:p>
            <a:pPr marL="266700" indent="180975"/>
            <a:r>
              <a:rPr lang="en-US" b="1" dirty="0" smtClean="0"/>
              <a:t>Virtual Tour Builder</a:t>
            </a:r>
            <a:r>
              <a:rPr lang="en-US" dirty="0" smtClean="0"/>
              <a:t> </a:t>
            </a:r>
            <a:endParaRPr lang="uk-UA" dirty="0" smtClean="0"/>
          </a:p>
          <a:p>
            <a:pPr marL="0" indent="361950">
              <a:buNone/>
            </a:pP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Останнім</a:t>
            </a:r>
            <a:r>
              <a:rPr lang="ru-RU" dirty="0" smtClean="0"/>
              <a:t> часом </a:t>
            </a:r>
            <a:r>
              <a:rPr lang="ru-RU" dirty="0" err="1" smtClean="0"/>
              <a:t>набувають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в </a:t>
            </a:r>
            <a:r>
              <a:rPr lang="ru-RU" b="1" dirty="0" err="1" smtClean="0"/>
              <a:t>Інтернеті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Є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презентацій</a:t>
            </a:r>
            <a:r>
              <a:rPr lang="ru-RU" dirty="0" smtClean="0"/>
              <a:t>: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Google Presentations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docs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google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Prezi</a:t>
            </a:r>
            <a:r>
              <a:rPr lang="ru-RU" b="1" dirty="0" smtClean="0"/>
              <a:t>.</a:t>
            </a:r>
            <a:r>
              <a:rPr lang="en-US" b="1" dirty="0" smtClean="0"/>
              <a:t>com </a:t>
            </a:r>
            <a:r>
              <a:rPr lang="ru-RU" dirty="0" smtClean="0"/>
              <a:t>(</a:t>
            </a:r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prezi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Zoho</a:t>
            </a:r>
            <a:r>
              <a:rPr lang="en-US" b="1" dirty="0" smtClean="0"/>
              <a:t> Show</a:t>
            </a:r>
            <a:r>
              <a:rPr lang="ru-RU" dirty="0" smtClean="0"/>
              <a:t> (</a:t>
            </a: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show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zoho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  <a:r>
              <a:rPr lang="en-US" b="1" dirty="0" err="1" smtClean="0"/>
              <a:t>SlideRocket</a:t>
            </a:r>
            <a:r>
              <a:rPr lang="ru-RU" dirty="0" smtClean="0"/>
              <a:t> (</a:t>
            </a:r>
            <a:r>
              <a:rPr lang="en-US" dirty="0" smtClean="0"/>
              <a:t>http</a:t>
            </a:r>
            <a:r>
              <a:rPr lang="ru-RU" dirty="0" smtClean="0"/>
              <a:t>:// </a:t>
            </a:r>
            <a:r>
              <a:rPr lang="en-US" u="sng" dirty="0" smtClean="0">
                <a:hlinkClick r:id="rId5"/>
              </a:rPr>
              <a:t>www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err="1" smtClean="0">
                <a:hlinkClick r:id="rId5"/>
              </a:rPr>
              <a:t>sliderocket</a:t>
            </a:r>
            <a:r>
              <a:rPr lang="ru-RU" u="sng" dirty="0" smtClean="0">
                <a:hlinkClick r:id="rId5"/>
              </a:rPr>
              <a:t>.</a:t>
            </a:r>
            <a:r>
              <a:rPr lang="en-US" u="sng" dirty="0" smtClean="0">
                <a:hlinkClick r:id="rId5"/>
              </a:rPr>
              <a:t>com</a:t>
            </a:r>
            <a:r>
              <a:rPr lang="ru-RU" dirty="0" smtClean="0"/>
              <a:t>),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Spresent</a:t>
            </a:r>
            <a:r>
              <a:rPr lang="ru-RU" dirty="0" smtClean="0"/>
              <a:t> (</a:t>
            </a:r>
            <a:r>
              <a:rPr lang="en-US" u="sng" dirty="0" smtClean="0">
                <a:hlinkClick r:id="rId6"/>
              </a:rPr>
              <a:t>http</a:t>
            </a:r>
            <a:r>
              <a:rPr lang="ru-RU" u="sng" dirty="0" smtClean="0">
                <a:hlinkClick r:id="rId6"/>
              </a:rPr>
              <a:t>://</a:t>
            </a:r>
            <a:r>
              <a:rPr lang="en-US" u="sng" dirty="0" smtClean="0">
                <a:hlinkClick r:id="rId6"/>
              </a:rPr>
              <a:t>www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err="1" smtClean="0">
                <a:hlinkClick r:id="rId6"/>
              </a:rPr>
              <a:t>spresent</a:t>
            </a:r>
            <a:r>
              <a:rPr lang="ru-RU" u="sng" dirty="0" smtClean="0">
                <a:hlinkClick r:id="rId6"/>
              </a:rPr>
              <a:t>.</a:t>
            </a:r>
            <a:r>
              <a:rPr lang="en-US" u="sng" dirty="0" smtClean="0">
                <a:hlinkClick r:id="rId6"/>
              </a:rPr>
              <a:t>com</a:t>
            </a:r>
            <a:r>
              <a:rPr lang="ru-RU" dirty="0" smtClean="0"/>
              <a:t>)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 bwMode="auto">
          <a:xfrm>
            <a:off x="4286248" y="1000108"/>
            <a:ext cx="4038600" cy="29831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714752"/>
            <a:ext cx="3244087" cy="291689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</TotalTime>
  <Words>1886</Words>
  <Application>Microsoft Office PowerPoint</Application>
  <PresentationFormat>Экран (4:3)</PresentationFormat>
  <Paragraphs>215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Официальная</vt:lpstr>
      <vt:lpstr>Вивчаємо інформатику</vt:lpstr>
      <vt:lpstr>Розділ 2 Комп'ютерні  презентації та публікації</vt:lpstr>
      <vt:lpstr>2.1. Системи опрацювання комп'ютерних презентацій. Програма Microsoft Office PowerPoint 2007</vt:lpstr>
      <vt:lpstr>Презентації та комп'ютерні презентації, їхнє призначення та види</vt:lpstr>
      <vt:lpstr>Системи  опрацювання презентацій</vt:lpstr>
      <vt:lpstr>Слайд 6</vt:lpstr>
      <vt:lpstr>Слайдова презентація</vt:lpstr>
      <vt:lpstr>Потокові  презентації</vt:lpstr>
      <vt:lpstr>Сучасні засоби опрацювання різноманітних документів в Інтернеті</vt:lpstr>
      <vt:lpstr>Сучасні засоби опрацювання різноманітних документів в Інтернеті</vt:lpstr>
      <vt:lpstr>Сучасні системи опрацювання слайдових комп'ютерних презентацій</vt:lpstr>
      <vt:lpstr>Загальна характеристика системи опрацювання презентацій Microsoft Office PowerPoint 2007</vt:lpstr>
      <vt:lpstr>Microsoft Office PowerPoint</vt:lpstr>
      <vt:lpstr>Формати файлів презентації</vt:lpstr>
      <vt:lpstr>Властивості об'єктів презентації</vt:lpstr>
      <vt:lpstr>З історії</vt:lpstr>
      <vt:lpstr>Запуск PowerPoint 2007</vt:lpstr>
      <vt:lpstr>Вікно програми PowerPoint 2007</vt:lpstr>
      <vt:lpstr>Відмінності інтерфейсу</vt:lpstr>
      <vt:lpstr>Область структури і слайдів має дві вкладки:</vt:lpstr>
      <vt:lpstr>Слайди і структура</vt:lpstr>
      <vt:lpstr>Поле Нотатки до слайда</vt:lpstr>
      <vt:lpstr>Рядок стану</vt:lpstr>
      <vt:lpstr>Режими перегляду презентації</vt:lpstr>
      <vt:lpstr>Режими перегляду презентації</vt:lpstr>
      <vt:lpstr>Демонстрація презентації</vt:lpstr>
      <vt:lpstr>Вписати слайд у поточне вікно</vt:lpstr>
      <vt:lpstr>Робота з вікнами документів PowerPoint 2007</vt:lpstr>
      <vt:lpstr>Робота з кількома вікнами документів PowerPoint 2007</vt:lpstr>
      <vt:lpstr>Елементи керування групи Вікно вкладки Вигляд</vt:lpstr>
      <vt:lpstr>Використання контекстного меню слайда під час презентації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23</cp:revision>
  <dcterms:created xsi:type="dcterms:W3CDTF">2011-06-30T05:49:19Z</dcterms:created>
  <dcterms:modified xsi:type="dcterms:W3CDTF">2013-01-13T16:52:45Z</dcterms:modified>
</cp:coreProperties>
</file>