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257" r:id="rId2"/>
    <p:sldId id="258" r:id="rId3"/>
    <p:sldId id="259" r:id="rId4"/>
    <p:sldId id="260" r:id="rId5"/>
    <p:sldId id="261" r:id="rId6"/>
    <p:sldId id="263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96" d="100"/>
          <a:sy n="96" d="100"/>
        </p:scale>
        <p:origin x="-33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CF8643D-34FC-413A-8CE2-2444A4899868}" type="doc">
      <dgm:prSet loTypeId="urn:microsoft.com/office/officeart/2005/8/layout/vList5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6B50BF6-3D00-42E5-8FE0-758F9F39BD77}">
      <dgm:prSet phldrT="[Текст]" custT="1"/>
      <dgm:spPr/>
      <dgm:t>
        <a:bodyPr/>
        <a:lstStyle/>
        <a:p>
          <a:r>
            <a:rPr lang="uk-UA" sz="1800" dirty="0" smtClean="0">
              <a:latin typeface="Calibri" pitchFamily="34" charset="0"/>
            </a:rPr>
            <a:t>Вперед</a:t>
          </a:r>
          <a:endParaRPr lang="ru-RU" dirty="0"/>
        </a:p>
      </dgm:t>
    </dgm:pt>
    <dgm:pt modelId="{30929928-44E0-4475-BF59-B32F5F0DC29A}" type="parTrans" cxnId="{F8F5D0F0-DC62-4D1E-8A8D-7D76EF34C56C}">
      <dgm:prSet/>
      <dgm:spPr/>
      <dgm:t>
        <a:bodyPr/>
        <a:lstStyle/>
        <a:p>
          <a:endParaRPr lang="ru-RU"/>
        </a:p>
      </dgm:t>
    </dgm:pt>
    <dgm:pt modelId="{73184ED7-EF00-498F-9F73-307E3193F80F}" type="sibTrans" cxnId="{F8F5D0F0-DC62-4D1E-8A8D-7D76EF34C56C}">
      <dgm:prSet/>
      <dgm:spPr/>
      <dgm:t>
        <a:bodyPr/>
        <a:lstStyle/>
        <a:p>
          <a:endParaRPr lang="ru-RU"/>
        </a:p>
      </dgm:t>
    </dgm:pt>
    <dgm:pt modelId="{09121A7E-CB71-4B30-A00B-7BDA10379707}">
      <dgm:prSet phldrT="[Текст]" custT="1"/>
      <dgm:spPr/>
      <dgm:t>
        <a:bodyPr/>
        <a:lstStyle/>
        <a:p>
          <a:r>
            <a:rPr lang="uk-UA" sz="1400" dirty="0" smtClean="0">
              <a:latin typeface="Calibri" pitchFamily="34" charset="0"/>
            </a:rPr>
            <a:t>Для переходу до перегляду наступного слайда</a:t>
          </a:r>
          <a:endParaRPr lang="ru-RU" sz="1400" dirty="0"/>
        </a:p>
      </dgm:t>
    </dgm:pt>
    <dgm:pt modelId="{8D71B974-49CC-485D-9F5F-41BB1B3BB8C2}" type="parTrans" cxnId="{5EDEA4E0-3730-4782-817A-43C009689D7C}">
      <dgm:prSet/>
      <dgm:spPr/>
      <dgm:t>
        <a:bodyPr/>
        <a:lstStyle/>
        <a:p>
          <a:endParaRPr lang="ru-RU"/>
        </a:p>
      </dgm:t>
    </dgm:pt>
    <dgm:pt modelId="{D2A3C75B-2F74-4F47-B0ED-DA045EBF7003}" type="sibTrans" cxnId="{5EDEA4E0-3730-4782-817A-43C009689D7C}">
      <dgm:prSet/>
      <dgm:spPr/>
      <dgm:t>
        <a:bodyPr/>
        <a:lstStyle/>
        <a:p>
          <a:endParaRPr lang="ru-RU"/>
        </a:p>
      </dgm:t>
    </dgm:pt>
    <dgm:pt modelId="{4AB6D7A2-98AC-4DE3-9BF2-C7B5F3A55C61}">
      <dgm:prSet phldrT="[Текст]" custT="1"/>
      <dgm:spPr/>
      <dgm:t>
        <a:bodyPr/>
        <a:lstStyle/>
        <a:p>
          <a:r>
            <a:rPr lang="uk-UA" sz="1800" dirty="0" smtClean="0">
              <a:latin typeface="Calibri" pitchFamily="34" charset="0"/>
            </a:rPr>
            <a:t>Назад</a:t>
          </a:r>
          <a:endParaRPr lang="ru-RU" dirty="0"/>
        </a:p>
      </dgm:t>
    </dgm:pt>
    <dgm:pt modelId="{832C0617-360F-42D3-B770-74A7D7E01777}" type="parTrans" cxnId="{729931F2-1D6C-4A87-81E7-F305930FB0DB}">
      <dgm:prSet/>
      <dgm:spPr/>
      <dgm:t>
        <a:bodyPr/>
        <a:lstStyle/>
        <a:p>
          <a:endParaRPr lang="ru-RU"/>
        </a:p>
      </dgm:t>
    </dgm:pt>
    <dgm:pt modelId="{EA1B28C3-EFD7-45A6-8BDA-A3200F61011C}" type="sibTrans" cxnId="{729931F2-1D6C-4A87-81E7-F305930FB0DB}">
      <dgm:prSet/>
      <dgm:spPr/>
      <dgm:t>
        <a:bodyPr/>
        <a:lstStyle/>
        <a:p>
          <a:endParaRPr lang="ru-RU"/>
        </a:p>
      </dgm:t>
    </dgm:pt>
    <dgm:pt modelId="{CA150EA6-9A46-4928-A992-28F57018AADB}">
      <dgm:prSet phldrT="[Текст]" custT="1"/>
      <dgm:spPr/>
      <dgm:t>
        <a:bodyPr/>
        <a:lstStyle/>
        <a:p>
          <a:r>
            <a:rPr lang="uk-UA" sz="1400" dirty="0" smtClean="0">
              <a:latin typeface="Calibri" pitchFamily="34" charset="0"/>
            </a:rPr>
            <a:t>Для переходу до перегляду попереднього слайда</a:t>
          </a:r>
          <a:endParaRPr lang="ru-RU" sz="1400" dirty="0"/>
        </a:p>
      </dgm:t>
    </dgm:pt>
    <dgm:pt modelId="{B9FFFBF5-915A-4597-94C7-6E31108F226B}" type="parTrans" cxnId="{4E81C5EE-441E-4BA2-81DE-7BB9C87904AB}">
      <dgm:prSet/>
      <dgm:spPr/>
      <dgm:t>
        <a:bodyPr/>
        <a:lstStyle/>
        <a:p>
          <a:endParaRPr lang="ru-RU"/>
        </a:p>
      </dgm:t>
    </dgm:pt>
    <dgm:pt modelId="{C5D2430E-CE52-4E9F-BC51-D93F048BB7C9}" type="sibTrans" cxnId="{4E81C5EE-441E-4BA2-81DE-7BB9C87904AB}">
      <dgm:prSet/>
      <dgm:spPr/>
      <dgm:t>
        <a:bodyPr/>
        <a:lstStyle/>
        <a:p>
          <a:endParaRPr lang="ru-RU"/>
        </a:p>
      </dgm:t>
    </dgm:pt>
    <dgm:pt modelId="{C1ADDAF2-7C36-4FAC-B7D9-E620A87FDFD8}">
      <dgm:prSet phldrT="[Текст]" custT="1"/>
      <dgm:spPr/>
      <dgm:t>
        <a:bodyPr/>
        <a:lstStyle/>
        <a:p>
          <a:r>
            <a:rPr lang="uk-UA" sz="1800" dirty="0" smtClean="0">
              <a:latin typeface="Calibri" pitchFamily="34" charset="0"/>
            </a:rPr>
            <a:t>На початок</a:t>
          </a:r>
          <a:endParaRPr lang="ru-RU" dirty="0"/>
        </a:p>
      </dgm:t>
    </dgm:pt>
    <dgm:pt modelId="{E3DEB032-E4A0-4F45-B919-96C35350BBC0}" type="parTrans" cxnId="{F7AD6E64-FE8E-482D-8788-C018AA27F96A}">
      <dgm:prSet/>
      <dgm:spPr/>
      <dgm:t>
        <a:bodyPr/>
        <a:lstStyle/>
        <a:p>
          <a:endParaRPr lang="ru-RU"/>
        </a:p>
      </dgm:t>
    </dgm:pt>
    <dgm:pt modelId="{E4787018-86E1-4890-92F5-C98586202645}" type="sibTrans" cxnId="{F7AD6E64-FE8E-482D-8788-C018AA27F96A}">
      <dgm:prSet/>
      <dgm:spPr/>
      <dgm:t>
        <a:bodyPr/>
        <a:lstStyle/>
        <a:p>
          <a:endParaRPr lang="ru-RU"/>
        </a:p>
      </dgm:t>
    </dgm:pt>
    <dgm:pt modelId="{AD58C6A1-F37E-48CF-96CB-D6B3177487CC}">
      <dgm:prSet phldrT="[Текст]" custT="1"/>
      <dgm:spPr/>
      <dgm:t>
        <a:bodyPr/>
        <a:lstStyle/>
        <a:p>
          <a:r>
            <a:rPr lang="uk-UA" sz="1400" dirty="0" smtClean="0">
              <a:latin typeface="Calibri" pitchFamily="34" charset="0"/>
            </a:rPr>
            <a:t>Для переходу до перегляду першого слайда</a:t>
          </a:r>
          <a:endParaRPr lang="ru-RU" sz="1400" dirty="0"/>
        </a:p>
      </dgm:t>
    </dgm:pt>
    <dgm:pt modelId="{327D2A21-4FFA-41DC-A18C-E5C753E1BB6C}" type="parTrans" cxnId="{180A1C60-67B6-48FD-80B5-206293FFF667}">
      <dgm:prSet/>
      <dgm:spPr/>
      <dgm:t>
        <a:bodyPr/>
        <a:lstStyle/>
        <a:p>
          <a:endParaRPr lang="ru-RU"/>
        </a:p>
      </dgm:t>
    </dgm:pt>
    <dgm:pt modelId="{99C00AB8-9C19-43DB-9A98-26E196935DA7}" type="sibTrans" cxnId="{180A1C60-67B6-48FD-80B5-206293FFF667}">
      <dgm:prSet/>
      <dgm:spPr/>
      <dgm:t>
        <a:bodyPr/>
        <a:lstStyle/>
        <a:p>
          <a:endParaRPr lang="ru-RU"/>
        </a:p>
      </dgm:t>
    </dgm:pt>
    <dgm:pt modelId="{D1C6804B-CC79-4B37-9F94-C9CD1C5B8BBB}">
      <dgm:prSet phldrT="[Текст]" custT="1"/>
      <dgm:spPr/>
      <dgm:t>
        <a:bodyPr/>
        <a:lstStyle/>
        <a:p>
          <a:r>
            <a:rPr lang="uk-UA" sz="1400" dirty="0" smtClean="0">
              <a:latin typeface="Calibri" pitchFamily="34" charset="0"/>
            </a:rPr>
            <a:t>Для переходу до перегляду початкового слайда або іншого слайда, який визначений як початковий</a:t>
          </a:r>
          <a:endParaRPr lang="ru-RU" sz="1400" dirty="0"/>
        </a:p>
      </dgm:t>
    </dgm:pt>
    <dgm:pt modelId="{3CDBA616-BAA8-45DF-BDCA-E68AAF0C74BD}" type="parTrans" cxnId="{312ABB0D-8CB1-45B6-8C85-9D2F3730BE17}">
      <dgm:prSet/>
      <dgm:spPr/>
      <dgm:t>
        <a:bodyPr/>
        <a:lstStyle/>
        <a:p>
          <a:endParaRPr lang="ru-RU"/>
        </a:p>
      </dgm:t>
    </dgm:pt>
    <dgm:pt modelId="{B8635C80-EE04-49DE-A289-CF87078D5D6C}" type="sibTrans" cxnId="{312ABB0D-8CB1-45B6-8C85-9D2F3730BE17}">
      <dgm:prSet/>
      <dgm:spPr/>
      <dgm:t>
        <a:bodyPr/>
        <a:lstStyle/>
        <a:p>
          <a:endParaRPr lang="ru-RU"/>
        </a:p>
      </dgm:t>
    </dgm:pt>
    <dgm:pt modelId="{EDAA95E4-FA5E-4B00-8176-6584A5AF8E2B}">
      <dgm:prSet phldrT="[Текст]" custT="1"/>
      <dgm:spPr/>
      <dgm:t>
        <a:bodyPr/>
        <a:lstStyle/>
        <a:p>
          <a:r>
            <a:rPr lang="uk-UA" sz="2000" dirty="0" smtClean="0">
              <a:latin typeface="Calibri" pitchFamily="34" charset="0"/>
            </a:rPr>
            <a:t> У кінець</a:t>
          </a:r>
          <a:endParaRPr lang="ru-RU" sz="2000" dirty="0"/>
        </a:p>
      </dgm:t>
    </dgm:pt>
    <dgm:pt modelId="{DDAAC02A-5367-4D84-926D-EEBF16E3859B}" type="parTrans" cxnId="{6948A0AB-9D41-43AA-BF9A-0EBBDBCE7AC1}">
      <dgm:prSet/>
      <dgm:spPr/>
      <dgm:t>
        <a:bodyPr/>
        <a:lstStyle/>
        <a:p>
          <a:endParaRPr lang="ru-RU"/>
        </a:p>
      </dgm:t>
    </dgm:pt>
    <dgm:pt modelId="{51711384-2EC8-4A3B-97CE-31831A50FDCE}" type="sibTrans" cxnId="{6948A0AB-9D41-43AA-BF9A-0EBBDBCE7AC1}">
      <dgm:prSet/>
      <dgm:spPr/>
      <dgm:t>
        <a:bodyPr/>
        <a:lstStyle/>
        <a:p>
          <a:endParaRPr lang="ru-RU"/>
        </a:p>
      </dgm:t>
    </dgm:pt>
    <dgm:pt modelId="{64D01892-EB11-451A-9E66-B475D36F65F1}">
      <dgm:prSet phldrT="[Текст]" custT="1"/>
      <dgm:spPr/>
      <dgm:t>
        <a:bodyPr/>
        <a:lstStyle/>
        <a:p>
          <a:r>
            <a:rPr lang="uk-UA" sz="1400" dirty="0" smtClean="0">
              <a:latin typeface="Calibri" pitchFamily="34" charset="0"/>
            </a:rPr>
            <a:t>Для переходу до перегляду останнього слайда</a:t>
          </a:r>
          <a:endParaRPr lang="ru-RU" sz="1400" dirty="0"/>
        </a:p>
      </dgm:t>
    </dgm:pt>
    <dgm:pt modelId="{C0480A4B-6DF3-417F-8BD6-D003437C9E65}" type="parTrans" cxnId="{2C2EDB77-2EBD-44C1-99B9-6B03640F64D7}">
      <dgm:prSet/>
      <dgm:spPr/>
      <dgm:t>
        <a:bodyPr/>
        <a:lstStyle/>
        <a:p>
          <a:endParaRPr lang="ru-RU"/>
        </a:p>
      </dgm:t>
    </dgm:pt>
    <dgm:pt modelId="{D0BEE48F-D5AA-46D9-A46D-F014897963F8}" type="sibTrans" cxnId="{2C2EDB77-2EBD-44C1-99B9-6B03640F64D7}">
      <dgm:prSet/>
      <dgm:spPr/>
      <dgm:t>
        <a:bodyPr/>
        <a:lstStyle/>
        <a:p>
          <a:endParaRPr lang="ru-RU"/>
        </a:p>
      </dgm:t>
    </dgm:pt>
    <dgm:pt modelId="{7D818CD4-245B-42BB-9F8F-079D2768D0C1}">
      <dgm:prSet phldrT="[Текст]" custT="1"/>
      <dgm:spPr/>
      <dgm:t>
        <a:bodyPr/>
        <a:lstStyle/>
        <a:p>
          <a:r>
            <a:rPr lang="uk-UA" sz="2000" dirty="0" smtClean="0">
              <a:latin typeface="Calibri" pitchFamily="34" charset="0"/>
            </a:rPr>
            <a:t>Додому</a:t>
          </a:r>
          <a:endParaRPr lang="ru-RU" sz="2000" dirty="0"/>
        </a:p>
      </dgm:t>
    </dgm:pt>
    <dgm:pt modelId="{A125B8F1-3D18-4277-97B9-9F2687D3A94A}" type="parTrans" cxnId="{141EE7B5-8823-4B81-886F-07993092F1EB}">
      <dgm:prSet/>
      <dgm:spPr/>
      <dgm:t>
        <a:bodyPr/>
        <a:lstStyle/>
        <a:p>
          <a:endParaRPr lang="ru-RU"/>
        </a:p>
      </dgm:t>
    </dgm:pt>
    <dgm:pt modelId="{2B1AC0E3-F670-44C9-A407-FCA3987BA1E5}" type="sibTrans" cxnId="{141EE7B5-8823-4B81-886F-07993092F1EB}">
      <dgm:prSet/>
      <dgm:spPr/>
      <dgm:t>
        <a:bodyPr/>
        <a:lstStyle/>
        <a:p>
          <a:endParaRPr lang="ru-RU"/>
        </a:p>
      </dgm:t>
    </dgm:pt>
    <dgm:pt modelId="{87447282-A4A6-4B31-8D4E-DCE92C59445A}">
      <dgm:prSet phldrT="[Текст]" custT="1"/>
      <dgm:spPr/>
      <dgm:t>
        <a:bodyPr/>
        <a:lstStyle/>
        <a:p>
          <a:r>
            <a:rPr lang="uk-UA" sz="1400" dirty="0" smtClean="0">
              <a:latin typeface="Calibri" pitchFamily="34" charset="0"/>
            </a:rPr>
            <a:t>Для повернення до перегляду останнього переглянутого слайда</a:t>
          </a:r>
          <a:endParaRPr lang="ru-RU" sz="1400" dirty="0"/>
        </a:p>
      </dgm:t>
    </dgm:pt>
    <dgm:pt modelId="{22E8CDC9-1DD1-4BC8-8A14-A5EFD43111B3}" type="parTrans" cxnId="{CB418E1D-28FE-4F8A-B0BD-D07902541C8C}">
      <dgm:prSet/>
      <dgm:spPr/>
      <dgm:t>
        <a:bodyPr/>
        <a:lstStyle/>
        <a:p>
          <a:endParaRPr lang="ru-RU"/>
        </a:p>
      </dgm:t>
    </dgm:pt>
    <dgm:pt modelId="{AD09BEB0-D2BE-4C04-B4BA-D88B68A96F83}" type="sibTrans" cxnId="{CB418E1D-28FE-4F8A-B0BD-D07902541C8C}">
      <dgm:prSet/>
      <dgm:spPr/>
      <dgm:t>
        <a:bodyPr/>
        <a:lstStyle/>
        <a:p>
          <a:endParaRPr lang="ru-RU"/>
        </a:p>
      </dgm:t>
    </dgm:pt>
    <dgm:pt modelId="{16C57F0B-271B-46E3-B785-D9BFE0F42546}">
      <dgm:prSet phldrT="[Текст]" custT="1"/>
      <dgm:spPr/>
      <dgm:t>
        <a:bodyPr/>
        <a:lstStyle/>
        <a:p>
          <a:r>
            <a:rPr lang="uk-UA" sz="2000" dirty="0" smtClean="0">
              <a:latin typeface="Calibri" pitchFamily="34" charset="0"/>
            </a:rPr>
            <a:t>Інформація</a:t>
          </a:r>
          <a:endParaRPr lang="ru-RU" sz="2000" dirty="0"/>
        </a:p>
      </dgm:t>
    </dgm:pt>
    <dgm:pt modelId="{D993F28B-9DAD-4369-9908-9B6CBEE08089}" type="parTrans" cxnId="{E1B15BEE-9E2F-45E2-8487-CEE09F29BC13}">
      <dgm:prSet/>
      <dgm:spPr/>
      <dgm:t>
        <a:bodyPr/>
        <a:lstStyle/>
        <a:p>
          <a:endParaRPr lang="ru-RU"/>
        </a:p>
      </dgm:t>
    </dgm:pt>
    <dgm:pt modelId="{05FB5558-88F1-4923-A643-743FDAACA72E}" type="sibTrans" cxnId="{E1B15BEE-9E2F-45E2-8487-CEE09F29BC13}">
      <dgm:prSet/>
      <dgm:spPr/>
      <dgm:t>
        <a:bodyPr/>
        <a:lstStyle/>
        <a:p>
          <a:endParaRPr lang="ru-RU"/>
        </a:p>
      </dgm:t>
    </dgm:pt>
    <dgm:pt modelId="{BFC479A2-26E5-476F-92CD-2F12CABDAE5C}">
      <dgm:prSet phldrT="[Текст]" custT="1"/>
      <dgm:spPr/>
      <dgm:t>
        <a:bodyPr/>
        <a:lstStyle/>
        <a:p>
          <a:r>
            <a:rPr lang="uk-UA" sz="1400" dirty="0" smtClean="0">
              <a:latin typeface="Calibri" pitchFamily="34" charset="0"/>
            </a:rPr>
            <a:t>Для переходу до слайда або документа, що містить додаткові пояснення, як правило, з теми презентації</a:t>
          </a:r>
          <a:endParaRPr lang="ru-RU" sz="1400" dirty="0"/>
        </a:p>
      </dgm:t>
    </dgm:pt>
    <dgm:pt modelId="{04315FA3-681E-44B8-AF1B-8F5D1DA605C1}" type="parTrans" cxnId="{D647FC81-1050-4C11-8550-BCB10576AC67}">
      <dgm:prSet/>
      <dgm:spPr/>
      <dgm:t>
        <a:bodyPr/>
        <a:lstStyle/>
        <a:p>
          <a:endParaRPr lang="ru-RU"/>
        </a:p>
      </dgm:t>
    </dgm:pt>
    <dgm:pt modelId="{3598B447-8777-46AB-A728-3B4C5BE44268}" type="sibTrans" cxnId="{D647FC81-1050-4C11-8550-BCB10576AC67}">
      <dgm:prSet/>
      <dgm:spPr/>
      <dgm:t>
        <a:bodyPr/>
        <a:lstStyle/>
        <a:p>
          <a:endParaRPr lang="ru-RU"/>
        </a:p>
      </dgm:t>
    </dgm:pt>
    <dgm:pt modelId="{D4FB71FB-6A10-479C-B303-73FF740907AF}">
      <dgm:prSet phldrT="[Текст]" custT="1"/>
      <dgm:spPr/>
      <dgm:t>
        <a:bodyPr/>
        <a:lstStyle/>
        <a:p>
          <a:r>
            <a:rPr lang="uk-UA" sz="2000" dirty="0" smtClean="0">
              <a:latin typeface="Calibri" pitchFamily="34" charset="0"/>
            </a:rPr>
            <a:t>Повернення	</a:t>
          </a:r>
          <a:endParaRPr lang="ru-RU" sz="2000" dirty="0"/>
        </a:p>
      </dgm:t>
    </dgm:pt>
    <dgm:pt modelId="{18D61A51-07F5-489A-9ED5-E9DE21524C2E}" type="parTrans" cxnId="{5F63640C-DF77-4272-88DD-613CF71EBAB6}">
      <dgm:prSet/>
      <dgm:spPr/>
      <dgm:t>
        <a:bodyPr/>
        <a:lstStyle/>
        <a:p>
          <a:endParaRPr lang="ru-RU"/>
        </a:p>
      </dgm:t>
    </dgm:pt>
    <dgm:pt modelId="{6AD320D9-08E4-4C80-A48C-3B3E87E3B9AD}" type="sibTrans" cxnId="{5F63640C-DF77-4272-88DD-613CF71EBAB6}">
      <dgm:prSet/>
      <dgm:spPr/>
      <dgm:t>
        <a:bodyPr/>
        <a:lstStyle/>
        <a:p>
          <a:endParaRPr lang="ru-RU"/>
        </a:p>
      </dgm:t>
    </dgm:pt>
    <dgm:pt modelId="{5FB2ECAF-6F3C-40DE-A173-47B8CADB8502}">
      <dgm:prSet phldrT="[Текст]" custT="1"/>
      <dgm:spPr/>
      <dgm:t>
        <a:bodyPr/>
        <a:lstStyle/>
        <a:p>
          <a:r>
            <a:rPr lang="uk-UA" sz="1400" dirty="0" smtClean="0">
              <a:latin typeface="Calibri" pitchFamily="34" charset="0"/>
            </a:rPr>
            <a:t>Для початку перегляду </a:t>
          </a:r>
          <a:r>
            <a:rPr lang="uk-UA" sz="1400" dirty="0" err="1" smtClean="0">
              <a:latin typeface="Calibri" pitchFamily="34" charset="0"/>
            </a:rPr>
            <a:t>відеооб'єкта</a:t>
          </a:r>
          <a:endParaRPr lang="ru-RU" sz="1400" dirty="0"/>
        </a:p>
      </dgm:t>
    </dgm:pt>
    <dgm:pt modelId="{91FA6712-79FC-46A0-8295-464DD9D1D87C}" type="parTrans" cxnId="{143A41E2-C30D-4D77-9131-8A646F9F1395}">
      <dgm:prSet/>
      <dgm:spPr/>
      <dgm:t>
        <a:bodyPr/>
        <a:lstStyle/>
        <a:p>
          <a:endParaRPr lang="ru-RU"/>
        </a:p>
      </dgm:t>
    </dgm:pt>
    <dgm:pt modelId="{2E01C75C-BE17-4460-AC04-135ACB5EF532}" type="sibTrans" cxnId="{143A41E2-C30D-4D77-9131-8A646F9F1395}">
      <dgm:prSet/>
      <dgm:spPr/>
      <dgm:t>
        <a:bodyPr/>
        <a:lstStyle/>
        <a:p>
          <a:endParaRPr lang="ru-RU"/>
        </a:p>
      </dgm:t>
    </dgm:pt>
    <dgm:pt modelId="{26DE3E72-DB18-460F-9A5C-6532CCA8B277}">
      <dgm:prSet phldrT="[Текст]" custT="1"/>
      <dgm:spPr/>
      <dgm:t>
        <a:bodyPr/>
        <a:lstStyle/>
        <a:p>
          <a:r>
            <a:rPr lang="uk-UA" sz="2000" dirty="0" smtClean="0">
              <a:latin typeface="Calibri" pitchFamily="34" charset="0"/>
            </a:rPr>
            <a:t>Фільм	</a:t>
          </a:r>
          <a:endParaRPr lang="ru-RU" sz="2000" dirty="0"/>
        </a:p>
      </dgm:t>
    </dgm:pt>
    <dgm:pt modelId="{25D3A613-A60B-4076-8D79-86BF975FEC58}" type="parTrans" cxnId="{6F209372-2E24-466C-A7CD-7FBB26AED4F0}">
      <dgm:prSet/>
      <dgm:spPr/>
      <dgm:t>
        <a:bodyPr/>
        <a:lstStyle/>
        <a:p>
          <a:endParaRPr lang="ru-RU"/>
        </a:p>
      </dgm:t>
    </dgm:pt>
    <dgm:pt modelId="{B56A00AC-58BD-4A7A-B171-83F0138EBB67}" type="sibTrans" cxnId="{6F209372-2E24-466C-A7CD-7FBB26AED4F0}">
      <dgm:prSet/>
      <dgm:spPr/>
      <dgm:t>
        <a:bodyPr/>
        <a:lstStyle/>
        <a:p>
          <a:endParaRPr lang="ru-RU"/>
        </a:p>
      </dgm:t>
    </dgm:pt>
    <dgm:pt modelId="{038F496A-64FC-4E8E-A6A7-20F501E0FE77}">
      <dgm:prSet phldrT="[Текст]" custT="1"/>
      <dgm:spPr/>
      <dgm:t>
        <a:bodyPr/>
        <a:lstStyle/>
        <a:p>
          <a:r>
            <a:rPr lang="uk-UA" sz="1400" dirty="0" smtClean="0">
              <a:latin typeface="Calibri" pitchFamily="34" charset="0"/>
            </a:rPr>
            <a:t>Для відкриття файлу документа (текстового, іншої презентації тощо)</a:t>
          </a:r>
          <a:endParaRPr lang="ru-RU" sz="1400" dirty="0"/>
        </a:p>
      </dgm:t>
    </dgm:pt>
    <dgm:pt modelId="{0B464A79-D667-4D63-80F9-1F3834069BFE}" type="parTrans" cxnId="{4773DBFB-5081-4019-B513-520B0492C4DC}">
      <dgm:prSet/>
      <dgm:spPr/>
      <dgm:t>
        <a:bodyPr/>
        <a:lstStyle/>
        <a:p>
          <a:endParaRPr lang="ru-RU"/>
        </a:p>
      </dgm:t>
    </dgm:pt>
    <dgm:pt modelId="{898ED411-B402-40D8-B828-78476688DEA0}" type="sibTrans" cxnId="{4773DBFB-5081-4019-B513-520B0492C4DC}">
      <dgm:prSet/>
      <dgm:spPr/>
      <dgm:t>
        <a:bodyPr/>
        <a:lstStyle/>
        <a:p>
          <a:endParaRPr lang="ru-RU"/>
        </a:p>
      </dgm:t>
    </dgm:pt>
    <dgm:pt modelId="{6C73E88B-9775-473B-BEE1-C4E72F488530}">
      <dgm:prSet phldrT="[Текст]" custT="1"/>
      <dgm:spPr/>
      <dgm:t>
        <a:bodyPr/>
        <a:lstStyle/>
        <a:p>
          <a:r>
            <a:rPr lang="uk-UA" sz="2000" dirty="0" smtClean="0">
              <a:latin typeface="Calibri" pitchFamily="34" charset="0"/>
            </a:rPr>
            <a:t>Документ	</a:t>
          </a:r>
          <a:endParaRPr lang="ru-RU" sz="2000" dirty="0"/>
        </a:p>
      </dgm:t>
    </dgm:pt>
    <dgm:pt modelId="{425329C8-8AE7-49CE-B4BC-03D82193A2E0}" type="parTrans" cxnId="{F5180C1A-4A9A-4F28-8776-60980780F58A}">
      <dgm:prSet/>
      <dgm:spPr/>
      <dgm:t>
        <a:bodyPr/>
        <a:lstStyle/>
        <a:p>
          <a:endParaRPr lang="ru-RU"/>
        </a:p>
      </dgm:t>
    </dgm:pt>
    <dgm:pt modelId="{B01832D6-EBE0-4276-A005-A6F548EEC197}" type="sibTrans" cxnId="{F5180C1A-4A9A-4F28-8776-60980780F58A}">
      <dgm:prSet/>
      <dgm:spPr/>
      <dgm:t>
        <a:bodyPr/>
        <a:lstStyle/>
        <a:p>
          <a:endParaRPr lang="ru-RU"/>
        </a:p>
      </dgm:t>
    </dgm:pt>
    <dgm:pt modelId="{D1FC2E34-5BA2-492F-A983-87DB582444F4}">
      <dgm:prSet phldrT="[Текст]" custT="1"/>
      <dgm:spPr/>
      <dgm:t>
        <a:bodyPr/>
        <a:lstStyle/>
        <a:p>
          <a:r>
            <a:rPr lang="uk-UA" sz="1400" dirty="0" smtClean="0">
              <a:latin typeface="Calibri" pitchFamily="34" charset="0"/>
            </a:rPr>
            <a:t>Для початку відтворення звуку</a:t>
          </a:r>
          <a:endParaRPr lang="ru-RU" sz="1400" dirty="0"/>
        </a:p>
      </dgm:t>
    </dgm:pt>
    <dgm:pt modelId="{86FD8B2C-E4CA-45A5-89B1-B2E06703D068}" type="parTrans" cxnId="{E0927627-A666-4603-A1AB-12116DAAD795}">
      <dgm:prSet/>
      <dgm:spPr/>
      <dgm:t>
        <a:bodyPr/>
        <a:lstStyle/>
        <a:p>
          <a:endParaRPr lang="ru-RU"/>
        </a:p>
      </dgm:t>
    </dgm:pt>
    <dgm:pt modelId="{0E399572-387E-4F65-A88D-63D515E56526}" type="sibTrans" cxnId="{E0927627-A666-4603-A1AB-12116DAAD795}">
      <dgm:prSet/>
      <dgm:spPr/>
      <dgm:t>
        <a:bodyPr/>
        <a:lstStyle/>
        <a:p>
          <a:endParaRPr lang="ru-RU"/>
        </a:p>
      </dgm:t>
    </dgm:pt>
    <dgm:pt modelId="{E0356965-215E-4C51-B1B4-2A3FC161BBBE}">
      <dgm:prSet phldrT="[Текст]" custT="1"/>
      <dgm:spPr/>
      <dgm:t>
        <a:bodyPr/>
        <a:lstStyle/>
        <a:p>
          <a:r>
            <a:rPr lang="uk-UA" sz="2000" dirty="0" smtClean="0">
              <a:latin typeface="Calibri" pitchFamily="34" charset="0"/>
            </a:rPr>
            <a:t>Звук	</a:t>
          </a:r>
          <a:endParaRPr lang="ru-RU" sz="2000" dirty="0"/>
        </a:p>
      </dgm:t>
    </dgm:pt>
    <dgm:pt modelId="{8E995AFB-1341-46FC-AFC2-4833031AF939}" type="parTrans" cxnId="{2AF47671-348C-4985-8323-35BF9FB0AA01}">
      <dgm:prSet/>
      <dgm:spPr/>
      <dgm:t>
        <a:bodyPr/>
        <a:lstStyle/>
        <a:p>
          <a:endParaRPr lang="ru-RU"/>
        </a:p>
      </dgm:t>
    </dgm:pt>
    <dgm:pt modelId="{C81C4D65-1C92-48D6-A9BE-568581BA5326}" type="sibTrans" cxnId="{2AF47671-348C-4985-8323-35BF9FB0AA01}">
      <dgm:prSet/>
      <dgm:spPr/>
      <dgm:t>
        <a:bodyPr/>
        <a:lstStyle/>
        <a:p>
          <a:endParaRPr lang="ru-RU"/>
        </a:p>
      </dgm:t>
    </dgm:pt>
    <dgm:pt modelId="{AACC9919-160E-4564-872F-618BCC1248DD}">
      <dgm:prSet phldrT="[Текст]" custT="1"/>
      <dgm:spPr/>
      <dgm:t>
        <a:bodyPr/>
        <a:lstStyle/>
        <a:p>
          <a:r>
            <a:rPr lang="uk-UA" sz="1400" dirty="0" smtClean="0">
              <a:latin typeface="Calibri" pitchFamily="34" charset="0"/>
            </a:rPr>
            <a:t>Для переходу до слайда або документа, що, як </a:t>
          </a:r>
          <a:r>
            <a:rPr lang="ru-RU" sz="1400" dirty="0" smtClean="0">
              <a:latin typeface="Calibri" pitchFamily="34" charset="0"/>
            </a:rPr>
            <a:t>правило,</a:t>
          </a:r>
          <a:r>
            <a:rPr lang="uk-UA" sz="1400" dirty="0" smtClean="0">
              <a:latin typeface="Calibri" pitchFamily="34" charset="0"/>
            </a:rPr>
            <a:t> містить довідку по роботі з презентацією</a:t>
          </a:r>
          <a:endParaRPr lang="ru-RU" sz="1400" dirty="0"/>
        </a:p>
      </dgm:t>
    </dgm:pt>
    <dgm:pt modelId="{A1237A31-B6A1-4E58-AD90-25D29E0CF2A5}" type="parTrans" cxnId="{9488AEF0-E68B-4E48-A937-2434A4A0CBC6}">
      <dgm:prSet/>
      <dgm:spPr/>
      <dgm:t>
        <a:bodyPr/>
        <a:lstStyle/>
        <a:p>
          <a:endParaRPr lang="ru-RU"/>
        </a:p>
      </dgm:t>
    </dgm:pt>
    <dgm:pt modelId="{AA4EEE61-3171-4BA9-B34C-B549C8F8503E}" type="sibTrans" cxnId="{9488AEF0-E68B-4E48-A937-2434A4A0CBC6}">
      <dgm:prSet/>
      <dgm:spPr/>
      <dgm:t>
        <a:bodyPr/>
        <a:lstStyle/>
        <a:p>
          <a:endParaRPr lang="ru-RU"/>
        </a:p>
      </dgm:t>
    </dgm:pt>
    <dgm:pt modelId="{071A2EA8-FB8F-4CD9-8032-9747D3CD4451}">
      <dgm:prSet phldrT="[Текст]" custT="1"/>
      <dgm:spPr/>
      <dgm:t>
        <a:bodyPr/>
        <a:lstStyle/>
        <a:p>
          <a:r>
            <a:rPr lang="uk-UA" sz="2000" dirty="0" smtClean="0">
              <a:latin typeface="Calibri" pitchFamily="34" charset="0"/>
            </a:rPr>
            <a:t>Довідка	</a:t>
          </a:r>
          <a:endParaRPr lang="ru-RU" sz="2000" dirty="0"/>
        </a:p>
      </dgm:t>
    </dgm:pt>
    <dgm:pt modelId="{0C1A2B3E-2434-4DF4-9EB9-E5AD0319BF0C}" type="parTrans" cxnId="{6092942C-6224-4A6A-B6CA-5C933A340837}">
      <dgm:prSet/>
      <dgm:spPr/>
      <dgm:t>
        <a:bodyPr/>
        <a:lstStyle/>
        <a:p>
          <a:endParaRPr lang="ru-RU"/>
        </a:p>
      </dgm:t>
    </dgm:pt>
    <dgm:pt modelId="{0BFE6A38-EE7F-4709-B5C2-553BB7D9931D}" type="sibTrans" cxnId="{6092942C-6224-4A6A-B6CA-5C933A340837}">
      <dgm:prSet/>
      <dgm:spPr/>
      <dgm:t>
        <a:bodyPr/>
        <a:lstStyle/>
        <a:p>
          <a:endParaRPr lang="ru-RU"/>
        </a:p>
      </dgm:t>
    </dgm:pt>
    <dgm:pt modelId="{F9FF8269-35F1-40FC-88CE-1E4DB8F4BA5C}">
      <dgm:prSet phldrT="[Текст]" custT="1"/>
      <dgm:spPr/>
      <dgm:t>
        <a:bodyPr/>
        <a:lstStyle/>
        <a:p>
          <a:r>
            <a:rPr lang="uk-UA" sz="1400" dirty="0" smtClean="0">
              <a:latin typeface="Calibri" pitchFamily="34" charset="0"/>
            </a:rPr>
            <a:t>Для виконання дій або гіперпосилань на розсуд користувача</a:t>
          </a:r>
          <a:endParaRPr lang="ru-RU" sz="1400" dirty="0"/>
        </a:p>
      </dgm:t>
    </dgm:pt>
    <dgm:pt modelId="{2A2F1CF0-EBB1-4BE7-A5E0-B6C12F806591}" type="parTrans" cxnId="{5A705426-5001-4523-B27C-3401EA96E02D}">
      <dgm:prSet/>
      <dgm:spPr/>
      <dgm:t>
        <a:bodyPr/>
        <a:lstStyle/>
        <a:p>
          <a:endParaRPr lang="ru-RU"/>
        </a:p>
      </dgm:t>
    </dgm:pt>
    <dgm:pt modelId="{BA53A139-994F-4000-97C5-D7CF474AE194}" type="sibTrans" cxnId="{5A705426-5001-4523-B27C-3401EA96E02D}">
      <dgm:prSet/>
      <dgm:spPr/>
      <dgm:t>
        <a:bodyPr/>
        <a:lstStyle/>
        <a:p>
          <a:endParaRPr lang="ru-RU"/>
        </a:p>
      </dgm:t>
    </dgm:pt>
    <dgm:pt modelId="{30CC8ABB-7145-4D47-989A-2100936A0AA6}">
      <dgm:prSet phldrT="[Текст]" custT="1"/>
      <dgm:spPr/>
      <dgm:t>
        <a:bodyPr/>
        <a:lstStyle/>
        <a:p>
          <a:r>
            <a:rPr lang="uk-UA" sz="2000" dirty="0" err="1" smtClean="0">
              <a:latin typeface="Calibri" pitchFamily="34" charset="0"/>
            </a:rPr>
            <a:t>Настроювана</a:t>
          </a:r>
          <a:endParaRPr lang="ru-RU" sz="2000" dirty="0"/>
        </a:p>
      </dgm:t>
    </dgm:pt>
    <dgm:pt modelId="{25B79B3F-6926-476C-8C48-6BF556A32987}" type="parTrans" cxnId="{9E91ECE1-8CE5-40A2-B354-072B28848A03}">
      <dgm:prSet/>
      <dgm:spPr/>
      <dgm:t>
        <a:bodyPr/>
        <a:lstStyle/>
        <a:p>
          <a:endParaRPr lang="ru-RU"/>
        </a:p>
      </dgm:t>
    </dgm:pt>
    <dgm:pt modelId="{400C4321-BDD2-4F15-9F4E-5638FFD3DA35}" type="sibTrans" cxnId="{9E91ECE1-8CE5-40A2-B354-072B28848A03}">
      <dgm:prSet/>
      <dgm:spPr/>
      <dgm:t>
        <a:bodyPr/>
        <a:lstStyle/>
        <a:p>
          <a:endParaRPr lang="ru-RU"/>
        </a:p>
      </dgm:t>
    </dgm:pt>
    <dgm:pt modelId="{66144A11-3CB6-4F87-A2EB-EEE0E7485F60}" type="pres">
      <dgm:prSet presAssocID="{3CF8643D-34FC-413A-8CE2-2444A489986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B1F8E91-29B9-46FB-9C64-C60F0E4763B4}" type="pres">
      <dgm:prSet presAssocID="{C6B50BF6-3D00-42E5-8FE0-758F9F39BD77}" presName="linNode" presStyleCnt="0"/>
      <dgm:spPr/>
    </dgm:pt>
    <dgm:pt modelId="{668428DB-C7A3-4B71-B2D4-DB6AE2B2FA5B}" type="pres">
      <dgm:prSet presAssocID="{C6B50BF6-3D00-42E5-8FE0-758F9F39BD77}" presName="parentText" presStyleLbl="node1" presStyleIdx="0" presStyleCnt="1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C63C36-EF2C-413B-B0E4-D2AA8E417DC4}" type="pres">
      <dgm:prSet presAssocID="{C6B50BF6-3D00-42E5-8FE0-758F9F39BD77}" presName="descendantText" presStyleLbl="alignAccFollowNode1" presStyleIdx="0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E8B382-36CA-46B0-B0D9-68429FC2AA44}" type="pres">
      <dgm:prSet presAssocID="{73184ED7-EF00-498F-9F73-307E3193F80F}" presName="sp" presStyleCnt="0"/>
      <dgm:spPr/>
    </dgm:pt>
    <dgm:pt modelId="{9C397255-D9D3-4073-9911-9146D8277B3E}" type="pres">
      <dgm:prSet presAssocID="{4AB6D7A2-98AC-4DE3-9BF2-C7B5F3A55C61}" presName="linNode" presStyleCnt="0"/>
      <dgm:spPr/>
    </dgm:pt>
    <dgm:pt modelId="{9B1176D6-C5D8-4EB0-8DAE-890F106A9715}" type="pres">
      <dgm:prSet presAssocID="{4AB6D7A2-98AC-4DE3-9BF2-C7B5F3A55C61}" presName="parentText" presStyleLbl="node1" presStyleIdx="1" presStyleCnt="1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153C78-04B9-450D-8F0C-85A546D59A38}" type="pres">
      <dgm:prSet presAssocID="{4AB6D7A2-98AC-4DE3-9BF2-C7B5F3A55C61}" presName="descendantText" presStyleLbl="alignAccFollowNode1" presStyleIdx="1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2287F1-51FD-4F88-A60F-EF377332E7B5}" type="pres">
      <dgm:prSet presAssocID="{EA1B28C3-EFD7-45A6-8BDA-A3200F61011C}" presName="sp" presStyleCnt="0"/>
      <dgm:spPr/>
    </dgm:pt>
    <dgm:pt modelId="{62A51F62-8A0C-425A-9E5B-B9C944C953C6}" type="pres">
      <dgm:prSet presAssocID="{C1ADDAF2-7C36-4FAC-B7D9-E620A87FDFD8}" presName="linNode" presStyleCnt="0"/>
      <dgm:spPr/>
    </dgm:pt>
    <dgm:pt modelId="{C9E2BE38-2E8F-4316-93A3-6673740F2F9A}" type="pres">
      <dgm:prSet presAssocID="{C1ADDAF2-7C36-4FAC-B7D9-E620A87FDFD8}" presName="parentText" presStyleLbl="node1" presStyleIdx="2" presStyleCnt="1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9FA2FA-A25F-42FD-8957-2D3ACBEEDE86}" type="pres">
      <dgm:prSet presAssocID="{C1ADDAF2-7C36-4FAC-B7D9-E620A87FDFD8}" presName="descendantText" presStyleLbl="alignAccFollowNode1" presStyleIdx="2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3A3CBF-97A2-4043-9544-1D8C01E0C1D6}" type="pres">
      <dgm:prSet presAssocID="{E4787018-86E1-4890-92F5-C98586202645}" presName="sp" presStyleCnt="0"/>
      <dgm:spPr/>
    </dgm:pt>
    <dgm:pt modelId="{9DBDB7E0-E72B-4A90-A266-31F7F4F93275}" type="pres">
      <dgm:prSet presAssocID="{EDAA95E4-FA5E-4B00-8176-6584A5AF8E2B}" presName="linNode" presStyleCnt="0"/>
      <dgm:spPr/>
    </dgm:pt>
    <dgm:pt modelId="{C041F910-4E5A-4D90-93E2-32D8DA42DF78}" type="pres">
      <dgm:prSet presAssocID="{EDAA95E4-FA5E-4B00-8176-6584A5AF8E2B}" presName="parentText" presStyleLbl="node1" presStyleIdx="3" presStyleCnt="1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18A454-9DB8-4C26-BCDE-DDFA51B43EA6}" type="pres">
      <dgm:prSet presAssocID="{EDAA95E4-FA5E-4B00-8176-6584A5AF8E2B}" presName="descendantText" presStyleLbl="alignAccFollowNode1" presStyleIdx="3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C672DA-0EBD-487F-8CCF-61A5418F9764}" type="pres">
      <dgm:prSet presAssocID="{51711384-2EC8-4A3B-97CE-31831A50FDCE}" presName="sp" presStyleCnt="0"/>
      <dgm:spPr/>
    </dgm:pt>
    <dgm:pt modelId="{24D086DC-784F-4D3A-BB68-54D06EC1A9C1}" type="pres">
      <dgm:prSet presAssocID="{7D818CD4-245B-42BB-9F8F-079D2768D0C1}" presName="linNode" presStyleCnt="0"/>
      <dgm:spPr/>
    </dgm:pt>
    <dgm:pt modelId="{35CD5828-F1CF-43A8-A1E6-8380CE27652C}" type="pres">
      <dgm:prSet presAssocID="{7D818CD4-245B-42BB-9F8F-079D2768D0C1}" presName="parentText" presStyleLbl="node1" presStyleIdx="4" presStyleCnt="1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A5C9AC-4CE0-4664-817C-B8F8B2CFE04D}" type="pres">
      <dgm:prSet presAssocID="{7D818CD4-245B-42BB-9F8F-079D2768D0C1}" presName="descendantText" presStyleLbl="alignAccFollowNode1" presStyleIdx="4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506557-5100-4448-8A03-4D4642EE8FDE}" type="pres">
      <dgm:prSet presAssocID="{2B1AC0E3-F670-44C9-A407-FCA3987BA1E5}" presName="sp" presStyleCnt="0"/>
      <dgm:spPr/>
    </dgm:pt>
    <dgm:pt modelId="{B66EC950-7965-49C0-AA35-1A3AEFBD57C7}" type="pres">
      <dgm:prSet presAssocID="{16C57F0B-271B-46E3-B785-D9BFE0F42546}" presName="linNode" presStyleCnt="0"/>
      <dgm:spPr/>
    </dgm:pt>
    <dgm:pt modelId="{CEE6800A-8C2F-4781-9BE3-A006CD0ED893}" type="pres">
      <dgm:prSet presAssocID="{16C57F0B-271B-46E3-B785-D9BFE0F42546}" presName="parentText" presStyleLbl="node1" presStyleIdx="5" presStyleCnt="1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264FF3-B86D-4804-8F45-3F0D6255BD79}" type="pres">
      <dgm:prSet presAssocID="{16C57F0B-271B-46E3-B785-D9BFE0F42546}" presName="descendantText" presStyleLbl="alignAccFollowNode1" presStyleIdx="5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B85FBA-54B1-4566-A3E6-D0543C260F3E}" type="pres">
      <dgm:prSet presAssocID="{05FB5558-88F1-4923-A643-743FDAACA72E}" presName="sp" presStyleCnt="0"/>
      <dgm:spPr/>
    </dgm:pt>
    <dgm:pt modelId="{1298B319-4B1F-45F4-99AE-E0796B21995D}" type="pres">
      <dgm:prSet presAssocID="{D4FB71FB-6A10-479C-B303-73FF740907AF}" presName="linNode" presStyleCnt="0"/>
      <dgm:spPr/>
    </dgm:pt>
    <dgm:pt modelId="{62461DAE-D285-4564-A5C4-CE0EB068E0F0}" type="pres">
      <dgm:prSet presAssocID="{D4FB71FB-6A10-479C-B303-73FF740907AF}" presName="parentText" presStyleLbl="node1" presStyleIdx="6" presStyleCnt="1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8AACAC-66C6-4BC6-92B8-73518D8F9D7A}" type="pres">
      <dgm:prSet presAssocID="{D4FB71FB-6A10-479C-B303-73FF740907AF}" presName="descendantText" presStyleLbl="alignAccFollowNode1" presStyleIdx="6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B2C09F-DC79-4F38-8D88-7DFD9DA74182}" type="pres">
      <dgm:prSet presAssocID="{6AD320D9-08E4-4C80-A48C-3B3E87E3B9AD}" presName="sp" presStyleCnt="0"/>
      <dgm:spPr/>
    </dgm:pt>
    <dgm:pt modelId="{B04C41DF-4528-447A-BB2B-AB0B22C6615E}" type="pres">
      <dgm:prSet presAssocID="{26DE3E72-DB18-460F-9A5C-6532CCA8B277}" presName="linNode" presStyleCnt="0"/>
      <dgm:spPr/>
    </dgm:pt>
    <dgm:pt modelId="{69A72F3B-EB94-4FF3-8D76-3B84802EF329}" type="pres">
      <dgm:prSet presAssocID="{26DE3E72-DB18-460F-9A5C-6532CCA8B277}" presName="parentText" presStyleLbl="node1" presStyleIdx="7" presStyleCnt="1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AA3ABB-ABB2-408E-87E8-1AD1A83CB219}" type="pres">
      <dgm:prSet presAssocID="{26DE3E72-DB18-460F-9A5C-6532CCA8B277}" presName="descendantText" presStyleLbl="alignAccFollowNode1" presStyleIdx="7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06477F-8677-4F85-90C9-1A8B8E27258E}" type="pres">
      <dgm:prSet presAssocID="{B56A00AC-58BD-4A7A-B171-83F0138EBB67}" presName="sp" presStyleCnt="0"/>
      <dgm:spPr/>
    </dgm:pt>
    <dgm:pt modelId="{00A844DE-1613-4E1D-9B2F-4C6C378EA87D}" type="pres">
      <dgm:prSet presAssocID="{6C73E88B-9775-473B-BEE1-C4E72F488530}" presName="linNode" presStyleCnt="0"/>
      <dgm:spPr/>
    </dgm:pt>
    <dgm:pt modelId="{34C5FD25-626C-4771-83DF-87E46CCD0321}" type="pres">
      <dgm:prSet presAssocID="{6C73E88B-9775-473B-BEE1-C4E72F488530}" presName="parentText" presStyleLbl="node1" presStyleIdx="8" presStyleCnt="1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4E3B4D-FFE1-4120-B52C-FF8694624C7A}" type="pres">
      <dgm:prSet presAssocID="{6C73E88B-9775-473B-BEE1-C4E72F488530}" presName="descendantText" presStyleLbl="alignAccFollowNode1" presStyleIdx="8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310D98-C716-43B7-A883-F34D978C4C6A}" type="pres">
      <dgm:prSet presAssocID="{B01832D6-EBE0-4276-A005-A6F548EEC197}" presName="sp" presStyleCnt="0"/>
      <dgm:spPr/>
    </dgm:pt>
    <dgm:pt modelId="{35A7F510-B0DB-48A0-9FED-D064BBF0BB8E}" type="pres">
      <dgm:prSet presAssocID="{E0356965-215E-4C51-B1B4-2A3FC161BBBE}" presName="linNode" presStyleCnt="0"/>
      <dgm:spPr/>
    </dgm:pt>
    <dgm:pt modelId="{A6A6A462-DC92-4919-BDB7-E65C3799409F}" type="pres">
      <dgm:prSet presAssocID="{E0356965-215E-4C51-B1B4-2A3FC161BBBE}" presName="parentText" presStyleLbl="node1" presStyleIdx="9" presStyleCnt="1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B369F9-D69C-4C55-82E5-A0253AEF4E58}" type="pres">
      <dgm:prSet presAssocID="{E0356965-215E-4C51-B1B4-2A3FC161BBBE}" presName="descendantText" presStyleLbl="alignAccFollowNode1" presStyleIdx="9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4621D8-F82A-4C72-81B9-F2782A4440B2}" type="pres">
      <dgm:prSet presAssocID="{C81C4D65-1C92-48D6-A9BE-568581BA5326}" presName="sp" presStyleCnt="0"/>
      <dgm:spPr/>
    </dgm:pt>
    <dgm:pt modelId="{7A9E97AB-AD71-4265-88F3-B079D08CDE69}" type="pres">
      <dgm:prSet presAssocID="{071A2EA8-FB8F-4CD9-8032-9747D3CD4451}" presName="linNode" presStyleCnt="0"/>
      <dgm:spPr/>
    </dgm:pt>
    <dgm:pt modelId="{99290929-DD72-4025-B8EA-5D5306DD80EB}" type="pres">
      <dgm:prSet presAssocID="{071A2EA8-FB8F-4CD9-8032-9747D3CD4451}" presName="parentText" presStyleLbl="node1" presStyleIdx="10" presStyleCnt="1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FC3163-737B-4E1C-854A-8366FA37C4E5}" type="pres">
      <dgm:prSet presAssocID="{071A2EA8-FB8F-4CD9-8032-9747D3CD4451}" presName="descendantText" presStyleLbl="alignAccFollowNode1" presStyleIdx="10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159F2F-BF63-4B6F-883B-3A8EAFF48F12}" type="pres">
      <dgm:prSet presAssocID="{0BFE6A38-EE7F-4709-B5C2-553BB7D9931D}" presName="sp" presStyleCnt="0"/>
      <dgm:spPr/>
    </dgm:pt>
    <dgm:pt modelId="{54EB25DF-E6CD-48DA-BF91-AB40AEE86BC4}" type="pres">
      <dgm:prSet presAssocID="{30CC8ABB-7145-4D47-989A-2100936A0AA6}" presName="linNode" presStyleCnt="0"/>
      <dgm:spPr/>
    </dgm:pt>
    <dgm:pt modelId="{7AFEC963-3BC3-4268-830A-2FAE761A529E}" type="pres">
      <dgm:prSet presAssocID="{30CC8ABB-7145-4D47-989A-2100936A0AA6}" presName="parentText" presStyleLbl="node1" presStyleIdx="11" presStyleCnt="1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2FFC89-A37F-4C6A-B325-5A6668A57275}" type="pres">
      <dgm:prSet presAssocID="{30CC8ABB-7145-4D47-989A-2100936A0AA6}" presName="descendantText" presStyleLbl="alignAccFollowNode1" presStyleIdx="11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EDEA4E0-3730-4782-817A-43C009689D7C}" srcId="{C6B50BF6-3D00-42E5-8FE0-758F9F39BD77}" destId="{09121A7E-CB71-4B30-A00B-7BDA10379707}" srcOrd="0" destOrd="0" parTransId="{8D71B974-49CC-485D-9F5F-41BB1B3BB8C2}" sibTransId="{D2A3C75B-2F74-4F47-B0ED-DA045EBF7003}"/>
    <dgm:cxn modelId="{143A41E2-C30D-4D77-9131-8A646F9F1395}" srcId="{26DE3E72-DB18-460F-9A5C-6532CCA8B277}" destId="{5FB2ECAF-6F3C-40DE-A173-47B8CADB8502}" srcOrd="0" destOrd="0" parTransId="{91FA6712-79FC-46A0-8295-464DD9D1D87C}" sibTransId="{2E01C75C-BE17-4460-AC04-135ACB5EF532}"/>
    <dgm:cxn modelId="{CB418E1D-28FE-4F8A-B0BD-D07902541C8C}" srcId="{D4FB71FB-6A10-479C-B303-73FF740907AF}" destId="{87447282-A4A6-4B31-8D4E-DCE92C59445A}" srcOrd="0" destOrd="0" parTransId="{22E8CDC9-1DD1-4BC8-8A14-A5EFD43111B3}" sibTransId="{AD09BEB0-D2BE-4C04-B4BA-D88B68A96F83}"/>
    <dgm:cxn modelId="{312ABB0D-8CB1-45B6-8C85-9D2F3730BE17}" srcId="{7D818CD4-245B-42BB-9F8F-079D2768D0C1}" destId="{D1C6804B-CC79-4B37-9F94-C9CD1C5B8BBB}" srcOrd="0" destOrd="0" parTransId="{3CDBA616-BAA8-45DF-BDCA-E68AAF0C74BD}" sibTransId="{B8635C80-EE04-49DE-A289-CF87078D5D6C}"/>
    <dgm:cxn modelId="{AACEBE34-E8EB-46AF-8C66-72777F0DBB6B}" type="presOf" srcId="{30CC8ABB-7145-4D47-989A-2100936A0AA6}" destId="{7AFEC963-3BC3-4268-830A-2FAE761A529E}" srcOrd="0" destOrd="0" presId="urn:microsoft.com/office/officeart/2005/8/layout/vList5"/>
    <dgm:cxn modelId="{EF99662D-5277-47CC-8C14-6CA7E1CE18CF}" type="presOf" srcId="{3CF8643D-34FC-413A-8CE2-2444A4899868}" destId="{66144A11-3CB6-4F87-A2EB-EEE0E7485F60}" srcOrd="0" destOrd="0" presId="urn:microsoft.com/office/officeart/2005/8/layout/vList5"/>
    <dgm:cxn modelId="{5A9474B3-5C56-4314-AA18-94AA718798D1}" type="presOf" srcId="{CA150EA6-9A46-4928-A992-28F57018AADB}" destId="{18153C78-04B9-450D-8F0C-85A546D59A38}" srcOrd="0" destOrd="0" presId="urn:microsoft.com/office/officeart/2005/8/layout/vList5"/>
    <dgm:cxn modelId="{7A70EF4E-20AD-43F5-A191-B916452B34D4}" type="presOf" srcId="{7D818CD4-245B-42BB-9F8F-079D2768D0C1}" destId="{35CD5828-F1CF-43A8-A1E6-8380CE27652C}" srcOrd="0" destOrd="0" presId="urn:microsoft.com/office/officeart/2005/8/layout/vList5"/>
    <dgm:cxn modelId="{15647494-4423-4668-902C-40C40244087A}" type="presOf" srcId="{64D01892-EB11-451A-9E66-B475D36F65F1}" destId="{3318A454-9DB8-4C26-BCDE-DDFA51B43EA6}" srcOrd="0" destOrd="0" presId="urn:microsoft.com/office/officeart/2005/8/layout/vList5"/>
    <dgm:cxn modelId="{141EE7B5-8823-4B81-886F-07993092F1EB}" srcId="{3CF8643D-34FC-413A-8CE2-2444A4899868}" destId="{7D818CD4-245B-42BB-9F8F-079D2768D0C1}" srcOrd="4" destOrd="0" parTransId="{A125B8F1-3D18-4277-97B9-9F2687D3A94A}" sibTransId="{2B1AC0E3-F670-44C9-A407-FCA3987BA1E5}"/>
    <dgm:cxn modelId="{9E91ECE1-8CE5-40A2-B354-072B28848A03}" srcId="{3CF8643D-34FC-413A-8CE2-2444A4899868}" destId="{30CC8ABB-7145-4D47-989A-2100936A0AA6}" srcOrd="11" destOrd="0" parTransId="{25B79B3F-6926-476C-8C48-6BF556A32987}" sibTransId="{400C4321-BDD2-4F15-9F4E-5638FFD3DA35}"/>
    <dgm:cxn modelId="{63272498-5E80-44E1-8849-392016DAA659}" type="presOf" srcId="{26DE3E72-DB18-460F-9A5C-6532CCA8B277}" destId="{69A72F3B-EB94-4FF3-8D76-3B84802EF329}" srcOrd="0" destOrd="0" presId="urn:microsoft.com/office/officeart/2005/8/layout/vList5"/>
    <dgm:cxn modelId="{2AF47671-348C-4985-8323-35BF9FB0AA01}" srcId="{3CF8643D-34FC-413A-8CE2-2444A4899868}" destId="{E0356965-215E-4C51-B1B4-2A3FC161BBBE}" srcOrd="9" destOrd="0" parTransId="{8E995AFB-1341-46FC-AFC2-4833031AF939}" sibTransId="{C81C4D65-1C92-48D6-A9BE-568581BA5326}"/>
    <dgm:cxn modelId="{3E88E8A8-BCCA-4EA8-9734-2B5EB8D76C7D}" type="presOf" srcId="{038F496A-64FC-4E8E-A6A7-20F501E0FE77}" destId="{3C4E3B4D-FFE1-4120-B52C-FF8694624C7A}" srcOrd="0" destOrd="0" presId="urn:microsoft.com/office/officeart/2005/8/layout/vList5"/>
    <dgm:cxn modelId="{83C05A4E-D860-401B-B5BE-03D1B5383E86}" type="presOf" srcId="{AD58C6A1-F37E-48CF-96CB-D6B3177487CC}" destId="{609FA2FA-A25F-42FD-8957-2D3ACBEEDE86}" srcOrd="0" destOrd="0" presId="urn:microsoft.com/office/officeart/2005/8/layout/vList5"/>
    <dgm:cxn modelId="{1C3EF9C7-9633-4DDF-BCF4-F2B38AAB67E7}" type="presOf" srcId="{071A2EA8-FB8F-4CD9-8032-9747D3CD4451}" destId="{99290929-DD72-4025-B8EA-5D5306DD80EB}" srcOrd="0" destOrd="0" presId="urn:microsoft.com/office/officeart/2005/8/layout/vList5"/>
    <dgm:cxn modelId="{EC8D398F-D997-449D-9793-39A25E29FE1F}" type="presOf" srcId="{EDAA95E4-FA5E-4B00-8176-6584A5AF8E2B}" destId="{C041F910-4E5A-4D90-93E2-32D8DA42DF78}" srcOrd="0" destOrd="0" presId="urn:microsoft.com/office/officeart/2005/8/layout/vList5"/>
    <dgm:cxn modelId="{4E81C5EE-441E-4BA2-81DE-7BB9C87904AB}" srcId="{4AB6D7A2-98AC-4DE3-9BF2-C7B5F3A55C61}" destId="{CA150EA6-9A46-4928-A992-28F57018AADB}" srcOrd="0" destOrd="0" parTransId="{B9FFFBF5-915A-4597-94C7-6E31108F226B}" sibTransId="{C5D2430E-CE52-4E9F-BC51-D93F048BB7C9}"/>
    <dgm:cxn modelId="{4CFBB9A2-411B-4EA8-BF1E-5AD9F9FF80D4}" type="presOf" srcId="{D1C6804B-CC79-4B37-9F94-C9CD1C5B8BBB}" destId="{68A5C9AC-4CE0-4664-817C-B8F8B2CFE04D}" srcOrd="0" destOrd="0" presId="urn:microsoft.com/office/officeart/2005/8/layout/vList5"/>
    <dgm:cxn modelId="{F5180C1A-4A9A-4F28-8776-60980780F58A}" srcId="{3CF8643D-34FC-413A-8CE2-2444A4899868}" destId="{6C73E88B-9775-473B-BEE1-C4E72F488530}" srcOrd="8" destOrd="0" parTransId="{425329C8-8AE7-49CE-B4BC-03D82193A2E0}" sibTransId="{B01832D6-EBE0-4276-A005-A6F548EEC197}"/>
    <dgm:cxn modelId="{4773DBFB-5081-4019-B513-520B0492C4DC}" srcId="{6C73E88B-9775-473B-BEE1-C4E72F488530}" destId="{038F496A-64FC-4E8E-A6A7-20F501E0FE77}" srcOrd="0" destOrd="0" parTransId="{0B464A79-D667-4D63-80F9-1F3834069BFE}" sibTransId="{898ED411-B402-40D8-B828-78476688DEA0}"/>
    <dgm:cxn modelId="{E1B15BEE-9E2F-45E2-8487-CEE09F29BC13}" srcId="{3CF8643D-34FC-413A-8CE2-2444A4899868}" destId="{16C57F0B-271B-46E3-B785-D9BFE0F42546}" srcOrd="5" destOrd="0" parTransId="{D993F28B-9DAD-4369-9908-9B6CBEE08089}" sibTransId="{05FB5558-88F1-4923-A643-743FDAACA72E}"/>
    <dgm:cxn modelId="{9488AEF0-E68B-4E48-A937-2434A4A0CBC6}" srcId="{071A2EA8-FB8F-4CD9-8032-9747D3CD4451}" destId="{AACC9919-160E-4564-872F-618BCC1248DD}" srcOrd="0" destOrd="0" parTransId="{A1237A31-B6A1-4E58-AD90-25D29E0CF2A5}" sibTransId="{AA4EEE61-3171-4BA9-B34C-B549C8F8503E}"/>
    <dgm:cxn modelId="{16BEFD56-1910-47FE-83E1-7EAE5F6FED51}" type="presOf" srcId="{4AB6D7A2-98AC-4DE3-9BF2-C7B5F3A55C61}" destId="{9B1176D6-C5D8-4EB0-8DAE-890F106A9715}" srcOrd="0" destOrd="0" presId="urn:microsoft.com/office/officeart/2005/8/layout/vList5"/>
    <dgm:cxn modelId="{2C2EDB77-2EBD-44C1-99B9-6B03640F64D7}" srcId="{EDAA95E4-FA5E-4B00-8176-6584A5AF8E2B}" destId="{64D01892-EB11-451A-9E66-B475D36F65F1}" srcOrd="0" destOrd="0" parTransId="{C0480A4B-6DF3-417F-8BD6-D003437C9E65}" sibTransId="{D0BEE48F-D5AA-46D9-A46D-F014897963F8}"/>
    <dgm:cxn modelId="{5F63640C-DF77-4272-88DD-613CF71EBAB6}" srcId="{3CF8643D-34FC-413A-8CE2-2444A4899868}" destId="{D4FB71FB-6A10-479C-B303-73FF740907AF}" srcOrd="6" destOrd="0" parTransId="{18D61A51-07F5-489A-9ED5-E9DE21524C2E}" sibTransId="{6AD320D9-08E4-4C80-A48C-3B3E87E3B9AD}"/>
    <dgm:cxn modelId="{3F083F6E-01A7-4ADE-99E2-8E95E81598A5}" type="presOf" srcId="{F9FF8269-35F1-40FC-88CE-1E4DB8F4BA5C}" destId="{432FFC89-A37F-4C6A-B325-5A6668A57275}" srcOrd="0" destOrd="0" presId="urn:microsoft.com/office/officeart/2005/8/layout/vList5"/>
    <dgm:cxn modelId="{6948A0AB-9D41-43AA-BF9A-0EBBDBCE7AC1}" srcId="{3CF8643D-34FC-413A-8CE2-2444A4899868}" destId="{EDAA95E4-FA5E-4B00-8176-6584A5AF8E2B}" srcOrd="3" destOrd="0" parTransId="{DDAAC02A-5367-4D84-926D-EEBF16E3859B}" sibTransId="{51711384-2EC8-4A3B-97CE-31831A50FDCE}"/>
    <dgm:cxn modelId="{D09B2A87-2713-4D42-89A0-45F6FB3913E2}" type="presOf" srcId="{BFC479A2-26E5-476F-92CD-2F12CABDAE5C}" destId="{48264FF3-B86D-4804-8F45-3F0D6255BD79}" srcOrd="0" destOrd="0" presId="urn:microsoft.com/office/officeart/2005/8/layout/vList5"/>
    <dgm:cxn modelId="{180A1C60-67B6-48FD-80B5-206293FFF667}" srcId="{C1ADDAF2-7C36-4FAC-B7D9-E620A87FDFD8}" destId="{AD58C6A1-F37E-48CF-96CB-D6B3177487CC}" srcOrd="0" destOrd="0" parTransId="{327D2A21-4FFA-41DC-A18C-E5C753E1BB6C}" sibTransId="{99C00AB8-9C19-43DB-9A98-26E196935DA7}"/>
    <dgm:cxn modelId="{D647FC81-1050-4C11-8550-BCB10576AC67}" srcId="{16C57F0B-271B-46E3-B785-D9BFE0F42546}" destId="{BFC479A2-26E5-476F-92CD-2F12CABDAE5C}" srcOrd="0" destOrd="0" parTransId="{04315FA3-681E-44B8-AF1B-8F5D1DA605C1}" sibTransId="{3598B447-8777-46AB-A728-3B4C5BE44268}"/>
    <dgm:cxn modelId="{031BAA3E-AE76-4450-BA41-F5C8F9090A36}" type="presOf" srcId="{E0356965-215E-4C51-B1B4-2A3FC161BBBE}" destId="{A6A6A462-DC92-4919-BDB7-E65C3799409F}" srcOrd="0" destOrd="0" presId="urn:microsoft.com/office/officeart/2005/8/layout/vList5"/>
    <dgm:cxn modelId="{FE6876FE-CB0F-41CC-A77F-DD714DBA5DE4}" type="presOf" srcId="{D4FB71FB-6A10-479C-B303-73FF740907AF}" destId="{62461DAE-D285-4564-A5C4-CE0EB068E0F0}" srcOrd="0" destOrd="0" presId="urn:microsoft.com/office/officeart/2005/8/layout/vList5"/>
    <dgm:cxn modelId="{9E5E1845-A99F-4CA7-8350-E67C3FA9DAD4}" type="presOf" srcId="{6C73E88B-9775-473B-BEE1-C4E72F488530}" destId="{34C5FD25-626C-4771-83DF-87E46CCD0321}" srcOrd="0" destOrd="0" presId="urn:microsoft.com/office/officeart/2005/8/layout/vList5"/>
    <dgm:cxn modelId="{729931F2-1D6C-4A87-81E7-F305930FB0DB}" srcId="{3CF8643D-34FC-413A-8CE2-2444A4899868}" destId="{4AB6D7A2-98AC-4DE3-9BF2-C7B5F3A55C61}" srcOrd="1" destOrd="0" parTransId="{832C0617-360F-42D3-B770-74A7D7E01777}" sibTransId="{EA1B28C3-EFD7-45A6-8BDA-A3200F61011C}"/>
    <dgm:cxn modelId="{383FAAFD-CA65-4253-B633-1879F4778793}" type="presOf" srcId="{16C57F0B-271B-46E3-B785-D9BFE0F42546}" destId="{CEE6800A-8C2F-4781-9BE3-A006CD0ED893}" srcOrd="0" destOrd="0" presId="urn:microsoft.com/office/officeart/2005/8/layout/vList5"/>
    <dgm:cxn modelId="{FBF1B73D-D114-4EB8-B2F9-E54A1A01A163}" type="presOf" srcId="{C6B50BF6-3D00-42E5-8FE0-758F9F39BD77}" destId="{668428DB-C7A3-4B71-B2D4-DB6AE2B2FA5B}" srcOrd="0" destOrd="0" presId="urn:microsoft.com/office/officeart/2005/8/layout/vList5"/>
    <dgm:cxn modelId="{E0927627-A666-4603-A1AB-12116DAAD795}" srcId="{E0356965-215E-4C51-B1B4-2A3FC161BBBE}" destId="{D1FC2E34-5BA2-492F-A983-87DB582444F4}" srcOrd="0" destOrd="0" parTransId="{86FD8B2C-E4CA-45A5-89B1-B2E06703D068}" sibTransId="{0E399572-387E-4F65-A88D-63D515E56526}"/>
    <dgm:cxn modelId="{F7AD6E64-FE8E-482D-8788-C018AA27F96A}" srcId="{3CF8643D-34FC-413A-8CE2-2444A4899868}" destId="{C1ADDAF2-7C36-4FAC-B7D9-E620A87FDFD8}" srcOrd="2" destOrd="0" parTransId="{E3DEB032-E4A0-4F45-B919-96C35350BBC0}" sibTransId="{E4787018-86E1-4890-92F5-C98586202645}"/>
    <dgm:cxn modelId="{5A705426-5001-4523-B27C-3401EA96E02D}" srcId="{30CC8ABB-7145-4D47-989A-2100936A0AA6}" destId="{F9FF8269-35F1-40FC-88CE-1E4DB8F4BA5C}" srcOrd="0" destOrd="0" parTransId="{2A2F1CF0-EBB1-4BE7-A5E0-B6C12F806591}" sibTransId="{BA53A139-994F-4000-97C5-D7CF474AE194}"/>
    <dgm:cxn modelId="{1E624915-8652-46EB-A73D-FAE323F2DABE}" type="presOf" srcId="{87447282-A4A6-4B31-8D4E-DCE92C59445A}" destId="{278AACAC-66C6-4BC6-92B8-73518D8F9D7A}" srcOrd="0" destOrd="0" presId="urn:microsoft.com/office/officeart/2005/8/layout/vList5"/>
    <dgm:cxn modelId="{E8BB83E3-2976-418D-A350-8BDD6FACCDD4}" type="presOf" srcId="{5FB2ECAF-6F3C-40DE-A173-47B8CADB8502}" destId="{9FAA3ABB-ABB2-408E-87E8-1AD1A83CB219}" srcOrd="0" destOrd="0" presId="urn:microsoft.com/office/officeart/2005/8/layout/vList5"/>
    <dgm:cxn modelId="{2780D7ED-10E2-40EC-9526-91239144A08F}" type="presOf" srcId="{D1FC2E34-5BA2-492F-A983-87DB582444F4}" destId="{09B369F9-D69C-4C55-82E5-A0253AEF4E58}" srcOrd="0" destOrd="0" presId="urn:microsoft.com/office/officeart/2005/8/layout/vList5"/>
    <dgm:cxn modelId="{C451F8A7-0534-4E7C-83DD-4E235412CE69}" type="presOf" srcId="{C1ADDAF2-7C36-4FAC-B7D9-E620A87FDFD8}" destId="{C9E2BE38-2E8F-4316-93A3-6673740F2F9A}" srcOrd="0" destOrd="0" presId="urn:microsoft.com/office/officeart/2005/8/layout/vList5"/>
    <dgm:cxn modelId="{DE1C0E35-B7C0-4394-8742-66A36339F0B0}" type="presOf" srcId="{09121A7E-CB71-4B30-A00B-7BDA10379707}" destId="{27C63C36-EF2C-413B-B0E4-D2AA8E417DC4}" srcOrd="0" destOrd="0" presId="urn:microsoft.com/office/officeart/2005/8/layout/vList5"/>
    <dgm:cxn modelId="{706F4A5C-911C-4637-81D3-9B474889EF48}" type="presOf" srcId="{AACC9919-160E-4564-872F-618BCC1248DD}" destId="{F3FC3163-737B-4E1C-854A-8366FA37C4E5}" srcOrd="0" destOrd="0" presId="urn:microsoft.com/office/officeart/2005/8/layout/vList5"/>
    <dgm:cxn modelId="{6092942C-6224-4A6A-B6CA-5C933A340837}" srcId="{3CF8643D-34FC-413A-8CE2-2444A4899868}" destId="{071A2EA8-FB8F-4CD9-8032-9747D3CD4451}" srcOrd="10" destOrd="0" parTransId="{0C1A2B3E-2434-4DF4-9EB9-E5AD0319BF0C}" sibTransId="{0BFE6A38-EE7F-4709-B5C2-553BB7D9931D}"/>
    <dgm:cxn modelId="{F8F5D0F0-DC62-4D1E-8A8D-7D76EF34C56C}" srcId="{3CF8643D-34FC-413A-8CE2-2444A4899868}" destId="{C6B50BF6-3D00-42E5-8FE0-758F9F39BD77}" srcOrd="0" destOrd="0" parTransId="{30929928-44E0-4475-BF59-B32F5F0DC29A}" sibTransId="{73184ED7-EF00-498F-9F73-307E3193F80F}"/>
    <dgm:cxn modelId="{6F209372-2E24-466C-A7CD-7FBB26AED4F0}" srcId="{3CF8643D-34FC-413A-8CE2-2444A4899868}" destId="{26DE3E72-DB18-460F-9A5C-6532CCA8B277}" srcOrd="7" destOrd="0" parTransId="{25D3A613-A60B-4076-8D79-86BF975FEC58}" sibTransId="{B56A00AC-58BD-4A7A-B171-83F0138EBB67}"/>
    <dgm:cxn modelId="{9E8D85F0-D277-456F-8870-AB6D0F112B2F}" type="presParOf" srcId="{66144A11-3CB6-4F87-A2EB-EEE0E7485F60}" destId="{0B1F8E91-29B9-46FB-9C64-C60F0E4763B4}" srcOrd="0" destOrd="0" presId="urn:microsoft.com/office/officeart/2005/8/layout/vList5"/>
    <dgm:cxn modelId="{B4A7E7E9-7EDB-46A6-8A63-1DF70DFA9340}" type="presParOf" srcId="{0B1F8E91-29B9-46FB-9C64-C60F0E4763B4}" destId="{668428DB-C7A3-4B71-B2D4-DB6AE2B2FA5B}" srcOrd="0" destOrd="0" presId="urn:microsoft.com/office/officeart/2005/8/layout/vList5"/>
    <dgm:cxn modelId="{F79F98A0-4E40-4397-9FC6-C770F3AAFB8C}" type="presParOf" srcId="{0B1F8E91-29B9-46FB-9C64-C60F0E4763B4}" destId="{27C63C36-EF2C-413B-B0E4-D2AA8E417DC4}" srcOrd="1" destOrd="0" presId="urn:microsoft.com/office/officeart/2005/8/layout/vList5"/>
    <dgm:cxn modelId="{08BA5615-81F1-44AB-9565-4A932A289782}" type="presParOf" srcId="{66144A11-3CB6-4F87-A2EB-EEE0E7485F60}" destId="{E7E8B382-36CA-46B0-B0D9-68429FC2AA44}" srcOrd="1" destOrd="0" presId="urn:microsoft.com/office/officeart/2005/8/layout/vList5"/>
    <dgm:cxn modelId="{6AFEBBC7-F53A-4443-8B10-41C4058FC97A}" type="presParOf" srcId="{66144A11-3CB6-4F87-A2EB-EEE0E7485F60}" destId="{9C397255-D9D3-4073-9911-9146D8277B3E}" srcOrd="2" destOrd="0" presId="urn:microsoft.com/office/officeart/2005/8/layout/vList5"/>
    <dgm:cxn modelId="{2A74AB83-0E36-43D8-A025-B97C408ACB32}" type="presParOf" srcId="{9C397255-D9D3-4073-9911-9146D8277B3E}" destId="{9B1176D6-C5D8-4EB0-8DAE-890F106A9715}" srcOrd="0" destOrd="0" presId="urn:microsoft.com/office/officeart/2005/8/layout/vList5"/>
    <dgm:cxn modelId="{DDA05371-C885-4059-BE7A-257404184FF6}" type="presParOf" srcId="{9C397255-D9D3-4073-9911-9146D8277B3E}" destId="{18153C78-04B9-450D-8F0C-85A546D59A38}" srcOrd="1" destOrd="0" presId="urn:microsoft.com/office/officeart/2005/8/layout/vList5"/>
    <dgm:cxn modelId="{95F01B9A-B15D-467F-8D86-2C1927E8B7B9}" type="presParOf" srcId="{66144A11-3CB6-4F87-A2EB-EEE0E7485F60}" destId="{E32287F1-51FD-4F88-A60F-EF377332E7B5}" srcOrd="3" destOrd="0" presId="urn:microsoft.com/office/officeart/2005/8/layout/vList5"/>
    <dgm:cxn modelId="{3D6088C8-1F89-4154-9472-09424B1FD8AF}" type="presParOf" srcId="{66144A11-3CB6-4F87-A2EB-EEE0E7485F60}" destId="{62A51F62-8A0C-425A-9E5B-B9C944C953C6}" srcOrd="4" destOrd="0" presId="urn:microsoft.com/office/officeart/2005/8/layout/vList5"/>
    <dgm:cxn modelId="{49153A84-7AFB-4B14-A003-969074306E97}" type="presParOf" srcId="{62A51F62-8A0C-425A-9E5B-B9C944C953C6}" destId="{C9E2BE38-2E8F-4316-93A3-6673740F2F9A}" srcOrd="0" destOrd="0" presId="urn:microsoft.com/office/officeart/2005/8/layout/vList5"/>
    <dgm:cxn modelId="{CCE9A570-0F19-44D5-B81B-D88D75FFC6A0}" type="presParOf" srcId="{62A51F62-8A0C-425A-9E5B-B9C944C953C6}" destId="{609FA2FA-A25F-42FD-8957-2D3ACBEEDE86}" srcOrd="1" destOrd="0" presId="urn:microsoft.com/office/officeart/2005/8/layout/vList5"/>
    <dgm:cxn modelId="{F68E374E-757A-4593-B937-2BC47D6CED43}" type="presParOf" srcId="{66144A11-3CB6-4F87-A2EB-EEE0E7485F60}" destId="{733A3CBF-97A2-4043-9544-1D8C01E0C1D6}" srcOrd="5" destOrd="0" presId="urn:microsoft.com/office/officeart/2005/8/layout/vList5"/>
    <dgm:cxn modelId="{4AFB6A7F-8F87-486F-809E-E158A6863CC5}" type="presParOf" srcId="{66144A11-3CB6-4F87-A2EB-EEE0E7485F60}" destId="{9DBDB7E0-E72B-4A90-A266-31F7F4F93275}" srcOrd="6" destOrd="0" presId="urn:microsoft.com/office/officeart/2005/8/layout/vList5"/>
    <dgm:cxn modelId="{EF9570F1-16FA-4439-AABB-32793DB45160}" type="presParOf" srcId="{9DBDB7E0-E72B-4A90-A266-31F7F4F93275}" destId="{C041F910-4E5A-4D90-93E2-32D8DA42DF78}" srcOrd="0" destOrd="0" presId="urn:microsoft.com/office/officeart/2005/8/layout/vList5"/>
    <dgm:cxn modelId="{3E15E34D-B6E3-4FED-9C7E-9048BB442B04}" type="presParOf" srcId="{9DBDB7E0-E72B-4A90-A266-31F7F4F93275}" destId="{3318A454-9DB8-4C26-BCDE-DDFA51B43EA6}" srcOrd="1" destOrd="0" presId="urn:microsoft.com/office/officeart/2005/8/layout/vList5"/>
    <dgm:cxn modelId="{A29730EE-C4CE-46DA-B5D6-AD90C424E28F}" type="presParOf" srcId="{66144A11-3CB6-4F87-A2EB-EEE0E7485F60}" destId="{80C672DA-0EBD-487F-8CCF-61A5418F9764}" srcOrd="7" destOrd="0" presId="urn:microsoft.com/office/officeart/2005/8/layout/vList5"/>
    <dgm:cxn modelId="{2683C8DA-2ABE-4E65-A78A-5CC08FA2F43E}" type="presParOf" srcId="{66144A11-3CB6-4F87-A2EB-EEE0E7485F60}" destId="{24D086DC-784F-4D3A-BB68-54D06EC1A9C1}" srcOrd="8" destOrd="0" presId="urn:microsoft.com/office/officeart/2005/8/layout/vList5"/>
    <dgm:cxn modelId="{8A7B696B-5F6D-4888-B58A-CE0A57211633}" type="presParOf" srcId="{24D086DC-784F-4D3A-BB68-54D06EC1A9C1}" destId="{35CD5828-F1CF-43A8-A1E6-8380CE27652C}" srcOrd="0" destOrd="0" presId="urn:microsoft.com/office/officeart/2005/8/layout/vList5"/>
    <dgm:cxn modelId="{A0AAB513-1A00-4496-8D41-D961C9E97BB2}" type="presParOf" srcId="{24D086DC-784F-4D3A-BB68-54D06EC1A9C1}" destId="{68A5C9AC-4CE0-4664-817C-B8F8B2CFE04D}" srcOrd="1" destOrd="0" presId="urn:microsoft.com/office/officeart/2005/8/layout/vList5"/>
    <dgm:cxn modelId="{E71F2D0A-33CD-4777-B295-A037F847671C}" type="presParOf" srcId="{66144A11-3CB6-4F87-A2EB-EEE0E7485F60}" destId="{CA506557-5100-4448-8A03-4D4642EE8FDE}" srcOrd="9" destOrd="0" presId="urn:microsoft.com/office/officeart/2005/8/layout/vList5"/>
    <dgm:cxn modelId="{786E3C04-1D5B-46B3-A3CF-761B9C2E350B}" type="presParOf" srcId="{66144A11-3CB6-4F87-A2EB-EEE0E7485F60}" destId="{B66EC950-7965-49C0-AA35-1A3AEFBD57C7}" srcOrd="10" destOrd="0" presId="urn:microsoft.com/office/officeart/2005/8/layout/vList5"/>
    <dgm:cxn modelId="{E7E24E9D-7084-4ECF-B305-0821B8E1ABD7}" type="presParOf" srcId="{B66EC950-7965-49C0-AA35-1A3AEFBD57C7}" destId="{CEE6800A-8C2F-4781-9BE3-A006CD0ED893}" srcOrd="0" destOrd="0" presId="urn:microsoft.com/office/officeart/2005/8/layout/vList5"/>
    <dgm:cxn modelId="{AFFA2EC0-9065-4A39-9C8A-19D8DB05D771}" type="presParOf" srcId="{B66EC950-7965-49C0-AA35-1A3AEFBD57C7}" destId="{48264FF3-B86D-4804-8F45-3F0D6255BD79}" srcOrd="1" destOrd="0" presId="urn:microsoft.com/office/officeart/2005/8/layout/vList5"/>
    <dgm:cxn modelId="{B727C2F8-5BF7-4E3A-8BFE-4200B16BE96C}" type="presParOf" srcId="{66144A11-3CB6-4F87-A2EB-EEE0E7485F60}" destId="{1EB85FBA-54B1-4566-A3E6-D0543C260F3E}" srcOrd="11" destOrd="0" presId="urn:microsoft.com/office/officeart/2005/8/layout/vList5"/>
    <dgm:cxn modelId="{9606062A-70CE-4458-881C-0D54DC962897}" type="presParOf" srcId="{66144A11-3CB6-4F87-A2EB-EEE0E7485F60}" destId="{1298B319-4B1F-45F4-99AE-E0796B21995D}" srcOrd="12" destOrd="0" presId="urn:microsoft.com/office/officeart/2005/8/layout/vList5"/>
    <dgm:cxn modelId="{0C1138C0-6865-4BEB-A59B-026B63234AA4}" type="presParOf" srcId="{1298B319-4B1F-45F4-99AE-E0796B21995D}" destId="{62461DAE-D285-4564-A5C4-CE0EB068E0F0}" srcOrd="0" destOrd="0" presId="urn:microsoft.com/office/officeart/2005/8/layout/vList5"/>
    <dgm:cxn modelId="{6B5F2414-07D8-47A2-8D0B-0E578A48EDA5}" type="presParOf" srcId="{1298B319-4B1F-45F4-99AE-E0796B21995D}" destId="{278AACAC-66C6-4BC6-92B8-73518D8F9D7A}" srcOrd="1" destOrd="0" presId="urn:microsoft.com/office/officeart/2005/8/layout/vList5"/>
    <dgm:cxn modelId="{8938632D-6444-42AB-8CBE-1A79F08E7ECB}" type="presParOf" srcId="{66144A11-3CB6-4F87-A2EB-EEE0E7485F60}" destId="{32B2C09F-DC79-4F38-8D88-7DFD9DA74182}" srcOrd="13" destOrd="0" presId="urn:microsoft.com/office/officeart/2005/8/layout/vList5"/>
    <dgm:cxn modelId="{B5E74263-0442-4623-915F-9EE9F1B3A615}" type="presParOf" srcId="{66144A11-3CB6-4F87-A2EB-EEE0E7485F60}" destId="{B04C41DF-4528-447A-BB2B-AB0B22C6615E}" srcOrd="14" destOrd="0" presId="urn:microsoft.com/office/officeart/2005/8/layout/vList5"/>
    <dgm:cxn modelId="{C2F3EE7A-A894-46A1-9199-365942525759}" type="presParOf" srcId="{B04C41DF-4528-447A-BB2B-AB0B22C6615E}" destId="{69A72F3B-EB94-4FF3-8D76-3B84802EF329}" srcOrd="0" destOrd="0" presId="urn:microsoft.com/office/officeart/2005/8/layout/vList5"/>
    <dgm:cxn modelId="{AEAC589F-EFDF-4A6F-B695-2DC405A44468}" type="presParOf" srcId="{B04C41DF-4528-447A-BB2B-AB0B22C6615E}" destId="{9FAA3ABB-ABB2-408E-87E8-1AD1A83CB219}" srcOrd="1" destOrd="0" presId="urn:microsoft.com/office/officeart/2005/8/layout/vList5"/>
    <dgm:cxn modelId="{120E9080-F7A3-4BB5-A70C-E9C33BD49FFF}" type="presParOf" srcId="{66144A11-3CB6-4F87-A2EB-EEE0E7485F60}" destId="{7106477F-8677-4F85-90C9-1A8B8E27258E}" srcOrd="15" destOrd="0" presId="urn:microsoft.com/office/officeart/2005/8/layout/vList5"/>
    <dgm:cxn modelId="{F67F0E8D-EF5D-4C6D-A86D-7A5AE0A741F9}" type="presParOf" srcId="{66144A11-3CB6-4F87-A2EB-EEE0E7485F60}" destId="{00A844DE-1613-4E1D-9B2F-4C6C378EA87D}" srcOrd="16" destOrd="0" presId="urn:microsoft.com/office/officeart/2005/8/layout/vList5"/>
    <dgm:cxn modelId="{633EB825-8F85-448A-A45A-0F9DA240041F}" type="presParOf" srcId="{00A844DE-1613-4E1D-9B2F-4C6C378EA87D}" destId="{34C5FD25-626C-4771-83DF-87E46CCD0321}" srcOrd="0" destOrd="0" presId="urn:microsoft.com/office/officeart/2005/8/layout/vList5"/>
    <dgm:cxn modelId="{1B79DFA7-EC23-4F17-A009-AAC0CF835ABC}" type="presParOf" srcId="{00A844DE-1613-4E1D-9B2F-4C6C378EA87D}" destId="{3C4E3B4D-FFE1-4120-B52C-FF8694624C7A}" srcOrd="1" destOrd="0" presId="urn:microsoft.com/office/officeart/2005/8/layout/vList5"/>
    <dgm:cxn modelId="{4512D5B6-DAA8-4B00-884E-BF94A1E0D201}" type="presParOf" srcId="{66144A11-3CB6-4F87-A2EB-EEE0E7485F60}" destId="{E9310D98-C716-43B7-A883-F34D978C4C6A}" srcOrd="17" destOrd="0" presId="urn:microsoft.com/office/officeart/2005/8/layout/vList5"/>
    <dgm:cxn modelId="{9C166A7A-D7DC-4083-BC91-ED7311EB8B7A}" type="presParOf" srcId="{66144A11-3CB6-4F87-A2EB-EEE0E7485F60}" destId="{35A7F510-B0DB-48A0-9FED-D064BBF0BB8E}" srcOrd="18" destOrd="0" presId="urn:microsoft.com/office/officeart/2005/8/layout/vList5"/>
    <dgm:cxn modelId="{DAE42881-E910-4856-A819-E1B144596C6A}" type="presParOf" srcId="{35A7F510-B0DB-48A0-9FED-D064BBF0BB8E}" destId="{A6A6A462-DC92-4919-BDB7-E65C3799409F}" srcOrd="0" destOrd="0" presId="urn:microsoft.com/office/officeart/2005/8/layout/vList5"/>
    <dgm:cxn modelId="{31B021E8-60EC-4305-877B-9853803C8F3A}" type="presParOf" srcId="{35A7F510-B0DB-48A0-9FED-D064BBF0BB8E}" destId="{09B369F9-D69C-4C55-82E5-A0253AEF4E58}" srcOrd="1" destOrd="0" presId="urn:microsoft.com/office/officeart/2005/8/layout/vList5"/>
    <dgm:cxn modelId="{B4754D10-B0CD-4B5F-91C7-B8EE924304DE}" type="presParOf" srcId="{66144A11-3CB6-4F87-A2EB-EEE0E7485F60}" destId="{7A4621D8-F82A-4C72-81B9-F2782A4440B2}" srcOrd="19" destOrd="0" presId="urn:microsoft.com/office/officeart/2005/8/layout/vList5"/>
    <dgm:cxn modelId="{2FA5A748-2ED0-4464-8DAB-4E5E7161BAAA}" type="presParOf" srcId="{66144A11-3CB6-4F87-A2EB-EEE0E7485F60}" destId="{7A9E97AB-AD71-4265-88F3-B079D08CDE69}" srcOrd="20" destOrd="0" presId="urn:microsoft.com/office/officeart/2005/8/layout/vList5"/>
    <dgm:cxn modelId="{601CCC5B-24F3-4B48-ABCC-BBFEC493288A}" type="presParOf" srcId="{7A9E97AB-AD71-4265-88F3-B079D08CDE69}" destId="{99290929-DD72-4025-B8EA-5D5306DD80EB}" srcOrd="0" destOrd="0" presId="urn:microsoft.com/office/officeart/2005/8/layout/vList5"/>
    <dgm:cxn modelId="{1F064A6F-350E-4E79-AA87-034A37793A57}" type="presParOf" srcId="{7A9E97AB-AD71-4265-88F3-B079D08CDE69}" destId="{F3FC3163-737B-4E1C-854A-8366FA37C4E5}" srcOrd="1" destOrd="0" presId="urn:microsoft.com/office/officeart/2005/8/layout/vList5"/>
    <dgm:cxn modelId="{BB1D6411-45D0-4EFE-B191-621946BBA251}" type="presParOf" srcId="{66144A11-3CB6-4F87-A2EB-EEE0E7485F60}" destId="{BD159F2F-BF63-4B6F-883B-3A8EAFF48F12}" srcOrd="21" destOrd="0" presId="urn:microsoft.com/office/officeart/2005/8/layout/vList5"/>
    <dgm:cxn modelId="{BF8340B6-D5C4-4ABF-9CDD-57E7190EE9FF}" type="presParOf" srcId="{66144A11-3CB6-4F87-A2EB-EEE0E7485F60}" destId="{54EB25DF-E6CD-48DA-BF91-AB40AEE86BC4}" srcOrd="22" destOrd="0" presId="urn:microsoft.com/office/officeart/2005/8/layout/vList5"/>
    <dgm:cxn modelId="{E96B915E-5474-42C9-A073-C724DAF66C81}" type="presParOf" srcId="{54EB25DF-E6CD-48DA-BF91-AB40AEE86BC4}" destId="{7AFEC963-3BC3-4268-830A-2FAE761A529E}" srcOrd="0" destOrd="0" presId="urn:microsoft.com/office/officeart/2005/8/layout/vList5"/>
    <dgm:cxn modelId="{B5858806-B795-4DB2-80A4-3DC52741D0CA}" type="presParOf" srcId="{54EB25DF-E6CD-48DA-BF91-AB40AEE86BC4}" destId="{432FFC89-A37F-4C6A-B325-5A6668A57275}" srcOrd="1" destOrd="0" presId="urn:microsoft.com/office/officeart/2005/8/layout/vList5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22CD6D-4538-42A0-9771-97A3DDA9985B}" type="datetimeFigureOut">
              <a:rPr lang="ru-RU" smtClean="0"/>
              <a:pPr/>
              <a:t>13.01.2013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AFC746-9E3B-4CDD-A032-83C5A8D0CA6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AFC746-9E3B-4CDD-A032-83C5A8D0CA60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78538-02BA-449B-A397-7DBA7815719F}" type="datetime1">
              <a:rPr lang="uk-UA" smtClean="0"/>
              <a:t>13.01.2013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0E46FA0-D732-46C8-BB68-FA8F5E8E16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27939-95D2-47B8-A0FC-F2927E28A2E8}" type="datetime1">
              <a:rPr lang="uk-UA" smtClean="0"/>
              <a:t>13.01.2013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20E46FA0-D732-46C8-BB68-FA8F5E8E16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217A9-539F-41EE-8DEF-D90BFFD7F2B7}" type="datetime1">
              <a:rPr lang="uk-UA" smtClean="0"/>
              <a:t>13.01.2013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74EC0-79D0-4D36-9BFF-8E8006BD8D32}" type="datetime1">
              <a:rPr lang="uk-UA" smtClean="0"/>
              <a:t>13.01.2013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20E46FA0-D732-46C8-BB68-FA8F5E8E16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2D5A8-B5C6-42C7-9761-00CFEF965614}" type="datetime1">
              <a:rPr lang="uk-UA" smtClean="0"/>
              <a:t>13.01.2013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0E46FA0-D732-46C8-BB68-FA8F5E8E16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C670427C-82D2-47CF-8961-0677AF4B433E}" type="datetime1">
              <a:rPr lang="uk-UA" smtClean="0"/>
              <a:t>13.01.2013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AEBB5-D3C1-4224-835E-8350A55274D6}" type="datetime1">
              <a:rPr lang="uk-UA" smtClean="0"/>
              <a:t>13.01.2013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20E46FA0-D732-46C8-BB68-FA8F5E8E16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1E2CF-6B78-4F90-805E-DB6098106835}" type="datetime1">
              <a:rPr lang="uk-UA" smtClean="0"/>
              <a:t>13.01.2013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20E46FA0-D732-46C8-BB68-FA8F5E8E16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9FFC8-4922-4313-9AC6-F714DE66789D}" type="datetime1">
              <a:rPr lang="uk-UA" smtClean="0"/>
              <a:t>13.01.2013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0E46FA0-D732-46C8-BB68-FA8F5E8E16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0E46FA0-D732-46C8-BB68-FA8F5E8E16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573E0-918B-45E3-A9EC-3DEDA5BC61B3}" type="datetime1">
              <a:rPr lang="uk-UA" smtClean="0"/>
              <a:t>13.01.2013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20E46FA0-D732-46C8-BB68-FA8F5E8E16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786B1F17-5CFF-4361-B542-5516FCC27CA3}" type="datetime1">
              <a:rPr lang="uk-UA" smtClean="0"/>
              <a:t>13.01.2013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B80DED03-AE17-4872-9300-33A61A840EC7}" type="datetime1">
              <a:rPr lang="uk-UA" smtClean="0"/>
              <a:t>13.01.2013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0E46FA0-D732-46C8-BB68-FA8F5E8E16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7.png"/><Relationship Id="rId18" Type="http://schemas.openxmlformats.org/officeDocument/2006/relationships/image" Target="../media/image52.png"/><Relationship Id="rId3" Type="http://schemas.openxmlformats.org/officeDocument/2006/relationships/diagramData" Target="../diagrams/data1.xml"/><Relationship Id="rId7" Type="http://schemas.openxmlformats.org/officeDocument/2006/relationships/image" Target="../media/image41.png"/><Relationship Id="rId12" Type="http://schemas.openxmlformats.org/officeDocument/2006/relationships/image" Target="../media/image46.png"/><Relationship Id="rId17" Type="http://schemas.openxmlformats.org/officeDocument/2006/relationships/image" Target="../media/image51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45.png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49.png"/><Relationship Id="rId10" Type="http://schemas.openxmlformats.org/officeDocument/2006/relationships/image" Target="../media/image44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43.png"/><Relationship Id="rId14" Type="http://schemas.openxmlformats.org/officeDocument/2006/relationships/image" Target="../media/image4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slide" Target="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10 клас</a:t>
            </a:r>
          </a:p>
          <a:p>
            <a:r>
              <a:rPr lang="uk-UA" dirty="0" smtClean="0"/>
              <a:t>За підручником «Інформатика. 10 клас» Й.Я. </a:t>
            </a:r>
            <a:r>
              <a:rPr lang="uk-UA" dirty="0" err="1" smtClean="0"/>
              <a:t>Ривкінда</a:t>
            </a:r>
            <a:r>
              <a:rPr lang="uk-UA" dirty="0" smtClean="0"/>
              <a:t>, Т.І. Лисенко, Л.А. </a:t>
            </a:r>
            <a:r>
              <a:rPr lang="uk-UA" dirty="0" err="1" smtClean="0"/>
              <a:t>Чернікової</a:t>
            </a:r>
            <a:r>
              <a:rPr lang="uk-UA" dirty="0" smtClean="0"/>
              <a:t>, В.В. </a:t>
            </a:r>
            <a:r>
              <a:rPr lang="uk-UA" dirty="0" err="1" smtClean="0"/>
              <a:t>Шакотько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Вивчаємо інформатику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2F38C-4169-4781-BE84-76F75B0A9107}" type="datetime1">
              <a:rPr lang="uk-UA" smtClean="0"/>
              <a:t>13.01.2013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1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785918" y="4143380"/>
            <a:ext cx="6072198" cy="1477328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6200000" scaled="0"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Навчальна презентація </a:t>
            </a:r>
            <a:endParaRPr lang="uk-UA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  </a:t>
            </a: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інформатики для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класу</a:t>
            </a: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i="1" dirty="0" smtClean="0"/>
              <a:t>Підготовлена та </a:t>
            </a:r>
            <a:r>
              <a:rPr lang="uk-UA" i="1" dirty="0" err="1"/>
              <a:t>в</a:t>
            </a:r>
            <a:r>
              <a:rPr lang="uk-UA" i="1" dirty="0" err="1" smtClean="0"/>
              <a:t>ідкорегована</a:t>
            </a:r>
            <a:r>
              <a:rPr lang="uk-UA" i="1" dirty="0" smtClean="0"/>
              <a:t> вчителем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i="1" dirty="0" smtClean="0"/>
              <a:t>інформатики Бережанської гімназії  </a:t>
            </a:r>
            <a:r>
              <a:rPr lang="uk-UA" i="1" dirty="0" err="1" smtClean="0"/>
              <a:t>ім.Б.Лепкого</a:t>
            </a:r>
            <a:endParaRPr lang="uk-UA" i="1" dirty="0" smtClean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i="1" dirty="0" smtClean="0"/>
              <a:t>Цідило Я.Й.</a:t>
            </a:r>
            <a:endParaRPr lang="uk-UA" i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4270248" cy="758952"/>
          </a:xfrm>
        </p:spPr>
        <p:txBody>
          <a:bodyPr>
            <a:normAutofit fontScale="90000"/>
          </a:bodyPr>
          <a:lstStyle/>
          <a:p>
            <a:r>
              <a:rPr lang="uk-UA" b="1" dirty="0" smtClean="0"/>
              <a:t>Шляхи переміщення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0D6AF-6731-4341-842A-7362D6605E2E}" type="datetime1">
              <a:rPr lang="uk-UA" smtClean="0"/>
              <a:t>13.01.2013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142844" y="1371600"/>
            <a:ext cx="4429156" cy="4986358"/>
          </a:xfrm>
        </p:spPr>
        <p:txBody>
          <a:bodyPr>
            <a:normAutofit/>
          </a:bodyPr>
          <a:lstStyle/>
          <a:p>
            <a:pPr marL="0" indent="357188">
              <a:buNone/>
            </a:pPr>
            <a:r>
              <a:rPr lang="uk-UA" dirty="0" smtClean="0"/>
              <a:t>Використавши команди списку</a:t>
            </a:r>
            <a:r>
              <a:rPr lang="uk-UA" b="1" dirty="0" smtClean="0"/>
              <a:t> Шляхи переміщення</a:t>
            </a:r>
            <a:r>
              <a:rPr lang="uk-UA" dirty="0" smtClean="0"/>
              <a:t> , користувач може встановити траєкторію переміщення об'єкта під час перегляду презентації від місця його розташування вгору або вниз, вліво або вправо, під кутом 45° праворуч - вгору або вниз. </a:t>
            </a:r>
          </a:p>
          <a:p>
            <a:endParaRPr lang="ru-RU" dirty="0"/>
          </a:p>
        </p:txBody>
      </p:sp>
      <p:pic>
        <p:nvPicPr>
          <p:cNvPr id="8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929190" y="1785926"/>
            <a:ext cx="3143272" cy="3541931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4270248" cy="985822"/>
          </a:xfrm>
        </p:spPr>
        <p:txBody>
          <a:bodyPr>
            <a:normAutofit fontScale="90000"/>
          </a:bodyPr>
          <a:lstStyle/>
          <a:p>
            <a:r>
              <a:rPr lang="uk-UA" b="1" dirty="0" smtClean="0"/>
              <a:t>Шляхи переміщення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35F11-7274-4E96-A648-86A479E67477}" type="datetime1">
              <a:rPr lang="uk-UA" smtClean="0"/>
              <a:t>13.01.2013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142844" y="1371600"/>
            <a:ext cx="4429156" cy="4986358"/>
          </a:xfrm>
        </p:spPr>
        <p:txBody>
          <a:bodyPr>
            <a:normAutofit lnSpcReduction="10000"/>
          </a:bodyPr>
          <a:lstStyle/>
          <a:p>
            <a:pPr marL="0" indent="357188">
              <a:buNone/>
            </a:pPr>
            <a:r>
              <a:rPr lang="uk-UA" dirty="0" smtClean="0"/>
              <a:t>Складнішу траєкторію руху можна встановити у вікні</a:t>
            </a:r>
            <a:r>
              <a:rPr lang="uk-UA" b="1" dirty="0" smtClean="0"/>
              <a:t> Додати шлях переміщення,</a:t>
            </a:r>
            <a:r>
              <a:rPr lang="uk-UA" dirty="0" smtClean="0"/>
              <a:t> що відкривається після вибору команди</a:t>
            </a:r>
            <a:r>
              <a:rPr lang="uk-UA" b="1" dirty="0" smtClean="0"/>
              <a:t> Інші шляхи переміщення. </a:t>
            </a:r>
            <a:r>
              <a:rPr lang="uk-UA" dirty="0" smtClean="0"/>
              <a:t>Можна також намалювати шлях переміщення об'єкта вздовж довільної лінії, вибравши команду</a:t>
            </a:r>
            <a:r>
              <a:rPr lang="uk-UA" b="1" dirty="0" smtClean="0"/>
              <a:t> Намалювати користувацький шлях.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0"/>
            <a:ext cx="2928958" cy="238760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16" y="2500306"/>
            <a:ext cx="2006600" cy="119380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00496" y="2875190"/>
            <a:ext cx="3071834" cy="3483909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036 0.08267  L 0.108 0.08267  L 0.072 0.16667  L 0.108 0.24933  L 0.036 0.24933  L 0 0.33333  L -0.036 0.24933  L -0.108 0.24933  L -0.072 0.16667  L -0.108 0.08267  L -0.036 0.08267  L 0 0  Z" pathEditMode="relative" ptsTypes="">
                                      <p:cBhvr>
                                        <p:cTn id="6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209 -0.45162 C 0.02969 -0.45116 -0.04253 -0.45162 -0.11493 -0.45 C -0.13298 -0.44954 -0.15191 -0.4419 -0.16996 -0.43866 C -0.20833 -0.43171 -0.24548 -0.42176 -0.28437 -0.41921 C -0.31232 -0.41551 -0.33975 -0.40833 -0.36736 -0.40301 C -0.38264 -0.39537 -0.39878 -0.39537 -0.41493 -0.39167 C -0.42604 -0.38912 -0.43663 -0.38449 -0.44791 -0.38171 C -0.46892 -0.36782 -0.49323 -0.36157 -0.51371 -0.34606 C -0.53455 -0.33009 -0.52691 -0.33727 -0.54548 -0.31829 C -0.55173 -0.31181 -0.55625 -0.3044 -0.56371 -0.30046 C -0.5684 -0.29097 -0.57517 -0.29213 -0.58073 -0.28102 C -0.59253 -0.25741 -0.60364 -0.23449 -0.61128 -0.20787 C -0.61441 -0.19699 -0.61823 -0.18634 -0.621 -0.17523 C -0.62257 -0.16898 -0.62465 -0.15579 -0.62465 -0.15556 C -0.62743 -0.10718 -0.62673 -0.12963 -0.62465 -0.04352 C -0.62344 0.00671 -0.60312 0.05185 -0.58819 0.0963 C -0.58055 0.11921 -0.57708 0.14398 -0.56128 0.15972 C -0.54965 0.18449 -0.53333 0.20417 -0.51493 0.21991 C -0.50295 0.23009 -0.49253 0.2412 -0.4783 0.24421 C -0.46389 0.25787 -0.4493 0.26134 -0.43316 0.27014 C -0.39618 0.29005 -0.36041 0.31296 -0.32344 0.33194 C -0.30347 0.34213 -0.27864 0.34259 -0.25764 0.34491 C -0.23559 0.34398 -0.21649 0.34444 -0.19566 0.34005 C -0.18732 0.33843 -0.18021 0.33611 -0.17222 0.33357 C -0.16823 0.33241 -0.16007 0.33032 -0.16007 0.33056 C -0.14028 0.31898 -0.11805 0.31134 -0.10034 0.29468 C -0.09201 0.28704 -0.08732 0.275 -0.07951 0.2669 C -0.07222 0.25949 -0.06337 0.25347 -0.05642 0.24583 C -0.0533 0.24236 -0.05069 0.23819 -0.04791 0.23449 C -0.04583 0.23171 -0.04184 0.22639 -0.04184 0.22662 C -0.03889 0.21435 -0.03055 0.20648 -0.02587 0.19537 C -0.02031 0.18194 -0.01875 0.1669 -0.01371 0.15324 C -0.01215 0.1419 -0.0085 0.13241 -0.00764 0.1206 C -0.00503 0.08426 -0.00729 0.09769 -0.00399 0.07986 C -0.0026 0.05694 -0.00156 0.04097 -0.00156 0.01667 " pathEditMode="relative" rAng="0" ptsTypes="ffffffffffffffffffffffffffffffffffA">
                                      <p:cBhvr>
                                        <p:cTn id="10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" y="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-0.004 -0.08933  0.046 -0.16667  0.113 -0.172  C 0.177 -0.17867  0.237 -0.11867  0.241 -0.032  C 0.246 0.048  0.204 0.12267  0.144 0.128  C 0.089 0.132  0.037 0.08267  0.033 0.008  C 0.029 -0.06  0.064 -0.124  0.115 -0.12933  C 0.162 -0.13333  0.206 -0.092  0.209 -0.02933  C 0.212 0.02667  0.184 0.08133  0.142 0.084  C 0.104 0.088  0.068 0.056  0.065 0.00533  C 0.063 -0.04  0.084 -0.084  0.117 -0.08667  C 0.146 -0.08933  0.175 -0.06533  0.177 -0.02667  C 0.179 0.00667  0.164 0.03867  0.14 0.04133  C 0.12 0.044  0.099 0.02933  0.098 0.00267  C 0.096 -0.01867  0.104 -0.04133  0.119 -0.044  C 0.131 -0.044  0.143 -0.03867  0.145 -0.024  C 0.146 -0.01467  0.144 -0.00533  0.138 -0.00133  C 0.135 0  0.133 0  0.13 -0.00133  E" pathEditMode="relative" ptsTypes="">
                                      <p:cBhvr>
                                        <p:cTn id="14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Шляхи переміщення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18D0B-D75E-478E-8856-0D80D9AFE0E2}" type="datetime1">
              <a:rPr lang="uk-UA" smtClean="0"/>
              <a:t>13.01.2013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12</a:t>
            </a:fld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443952"/>
            <a:ext cx="6572296" cy="4925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Застосування кількох ефектів анімації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09587-7F69-4107-A3E7-84E1D5C1F585}" type="datetime1">
              <a:rPr lang="uk-UA" smtClean="0"/>
              <a:t>13.01.2013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270248" cy="2628904"/>
          </a:xfrm>
        </p:spPr>
        <p:txBody>
          <a:bodyPr>
            <a:normAutofit lnSpcReduction="10000"/>
          </a:bodyPr>
          <a:lstStyle/>
          <a:p>
            <a:pPr marL="0" indent="357188">
              <a:buNone/>
            </a:pPr>
            <a:r>
              <a:rPr lang="uk-UA" dirty="0" smtClean="0"/>
              <a:t>Для одного й того самого об'єкта можна застосувати кілька ефектів анімації. Так, поряд з ефектом появи можна використати ефект виділення.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10" name="Улыбающееся лицо 9"/>
          <p:cNvSpPr/>
          <p:nvPr/>
        </p:nvSpPr>
        <p:spPr>
          <a:xfrm>
            <a:off x="5572132" y="1500174"/>
            <a:ext cx="2214578" cy="2143140"/>
          </a:xfrm>
          <a:prstGeom prst="smileyFace">
            <a:avLst/>
          </a:prstGeom>
          <a:solidFill>
            <a:srgbClr val="FFC000"/>
          </a:solidFill>
          <a:ln w="19050">
            <a:prstDash val="solid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-0.066 0.008  -0.115 0.028  -0.115 0.044  C -0.115 0.05867  -0.067 0.06933  -0.003 0.06933  C 0.061 0.06933  0.115 0.05867  0.115 0.044  C 0.115 0.028  0.059 0.024  -0.005 0.03467  C -0.068 0.04667  -0.115 0.06667  -0.115 0.08133  C -0.115 0.096  -0.066 0.108  -0.003 0.108  C 0.061 0.108  0.115 0.096  0.115 0.08133  C 0.115 0.06667  0.059 0.06267  -0.004 0.07333  C -0.068 0.084  -0.115 0.104  -0.115 0.11867  C -0.115 0.13467  -0.066 0.14667  -0.002 0.14667  C 0.061 0.14667  0.115 0.13467  0.115 0.11867  C 0.115 0.10533  0.059 0.10133  -0.004 0.11067  C -0.067 0.12133  -0.115 0.14267  -0.115 0.15733  C -0.115 0.172  -0.065 0.184  -0.002 0.184  C 0.063 0.184  0.115 0.172  0.115 0.15733  C 0.115 0.14267  0.06 0.13867  -0.003 0.14933  C -0.066 0.16  -0.115 0.18  -0.115 0.19467  C -0.115 0.21067  -0.065 0.22133  -0.001 0.22133  C 0.063 0.22133  0.115 0.20933  0.115 0.19467  C 0.115 0.18  0.06 0.176  -0.003 0.18667  C -0.066 0.19733  -0.115 0.21867  -0.115 0.232  C -0.115 0.24667  -0.064 0.25867  -0.001 0.25867  C 0.063 0.25867  0.115 0.24667  0.115 0.232  C 0.115 0.21867  0.061 0.21467  -0.003 0.224  C -0.066 0.23467  -0.115 0.256  -0.115 0.27067  C -0.115 0.284  -0.064 0.29733  0 0.29733  C 0.064 0.29733  0.115 0.28533  0.115 0.27067  C 0.115 0.256  0.061 0.252  -0.002 0.26267  C -0.065 0.27333  -0.116 0.29333  -0.115 0.308  C -0.114 0.32267  -0.064 0.33333  0 0.33333  C 0.064 0.33333  0.115 0.32133  0.115 0.30667  C 0.115 0.29333  0.063 0.28933  0 0.30133  E" pathEditMode="relative" ptsTypes=""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0" grpId="2" animBg="1"/>
      <p:bldP spid="10" grpId="3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latin typeface="Calibri" pitchFamily="34" charset="0"/>
              </a:rPr>
              <a:t>Параметри ефекту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A4C8E-92E6-4AF4-87A8-EF071CA9A308}" type="datetime1">
              <a:rPr lang="uk-UA" smtClean="0"/>
              <a:t>13.01.2013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14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142844" y="1371600"/>
            <a:ext cx="4429156" cy="4986358"/>
          </a:xfrm>
        </p:spPr>
        <p:txBody>
          <a:bodyPr>
            <a:normAutofit fontScale="62500" lnSpcReduction="20000"/>
          </a:bodyPr>
          <a:lstStyle/>
          <a:p>
            <a:pPr marL="0" indent="357188">
              <a:buNone/>
            </a:pPr>
            <a:r>
              <a:rPr lang="uk-UA" dirty="0" smtClean="0">
                <a:latin typeface="Calibri" pitchFamily="34" charset="0"/>
              </a:rPr>
              <a:t>Наступним кроком налаштування є встановлення значень параметрів ефекту. У списку</a:t>
            </a:r>
            <a:r>
              <a:rPr lang="uk-UA" b="1" dirty="0" smtClean="0">
                <a:latin typeface="Calibri" pitchFamily="34" charset="0"/>
              </a:rPr>
              <a:t> Початок</a:t>
            </a:r>
            <a:r>
              <a:rPr lang="uk-UA" dirty="0" smtClean="0">
                <a:latin typeface="Calibri" pitchFamily="34" charset="0"/>
              </a:rPr>
              <a:t> області завдань</a:t>
            </a:r>
            <a:r>
              <a:rPr lang="uk-UA" b="1" dirty="0" smtClean="0">
                <a:latin typeface="Calibri" pitchFamily="34" charset="0"/>
              </a:rPr>
              <a:t> Настроювання анімації</a:t>
            </a:r>
            <a:r>
              <a:rPr lang="uk-UA" dirty="0" smtClean="0">
                <a:latin typeface="Calibri" pitchFamily="34" charset="0"/>
              </a:rPr>
              <a:t> вибирається одне з можливих значень ефекту початку появи об'єкта:</a:t>
            </a:r>
            <a:r>
              <a:rPr lang="uk-UA" i="1" dirty="0" smtClean="0">
                <a:latin typeface="Calibri" pitchFamily="34" charset="0"/>
              </a:rPr>
              <a:t> </a:t>
            </a:r>
          </a:p>
          <a:p>
            <a:pPr marL="446088" indent="177800"/>
            <a:r>
              <a:rPr lang="uk-UA" b="1" i="1" dirty="0" smtClean="0">
                <a:latin typeface="Calibri" pitchFamily="34" charset="0"/>
              </a:rPr>
              <a:t>Після клацання, </a:t>
            </a:r>
          </a:p>
          <a:p>
            <a:pPr marL="446088" indent="177800"/>
            <a:r>
              <a:rPr lang="uk-UA" b="1" i="1" dirty="0" smtClean="0">
                <a:latin typeface="Calibri" pitchFamily="34" charset="0"/>
              </a:rPr>
              <a:t>З попереднім, </a:t>
            </a:r>
          </a:p>
          <a:p>
            <a:pPr marL="446088" indent="177800"/>
            <a:r>
              <a:rPr lang="uk-UA" b="1" i="1" dirty="0" smtClean="0">
                <a:latin typeface="Calibri" pitchFamily="34" charset="0"/>
              </a:rPr>
              <a:t>Після попереднього.</a:t>
            </a:r>
          </a:p>
          <a:p>
            <a:pPr marL="0" indent="357188">
              <a:buNone/>
            </a:pPr>
            <a:r>
              <a:rPr lang="uk-UA" dirty="0" smtClean="0">
                <a:latin typeface="Calibri" pitchFamily="34" charset="0"/>
              </a:rPr>
              <a:t> За вибору значення</a:t>
            </a:r>
            <a:r>
              <a:rPr lang="uk-UA" i="1" dirty="0" smtClean="0">
                <a:latin typeface="Calibri" pitchFamily="34" charset="0"/>
              </a:rPr>
              <a:t> Після клацання</a:t>
            </a:r>
            <a:r>
              <a:rPr lang="uk-UA" dirty="0" smtClean="0">
                <a:latin typeface="Calibri" pitchFamily="34" charset="0"/>
              </a:rPr>
              <a:t> ефект анімації розпочнеться після натиснення (клацання) на ліву кнопку миші. </a:t>
            </a:r>
          </a:p>
          <a:p>
            <a:pPr marL="0" indent="357188">
              <a:buNone/>
            </a:pPr>
            <a:r>
              <a:rPr lang="uk-UA" dirty="0" smtClean="0">
                <a:latin typeface="Calibri" pitchFamily="34" charset="0"/>
              </a:rPr>
              <a:t>Значення</a:t>
            </a:r>
            <a:r>
              <a:rPr lang="uk-UA" i="1" dirty="0" smtClean="0">
                <a:latin typeface="Calibri" pitchFamily="34" charset="0"/>
              </a:rPr>
              <a:t> З попереднім</a:t>
            </a:r>
            <a:r>
              <a:rPr lang="uk-UA" dirty="0" smtClean="0">
                <a:latin typeface="Calibri" pitchFamily="34" charset="0"/>
              </a:rPr>
              <a:t> встановлює початок застосування ефекту анімації одразу після появи попереднього об'єкта, а для першого об'єкта слайда </a:t>
            </a:r>
            <a:r>
              <a:rPr lang="ru-RU" dirty="0" smtClean="0">
                <a:latin typeface="Calibri" pitchFamily="34" charset="0"/>
              </a:rPr>
              <a:t>- </a:t>
            </a:r>
            <a:r>
              <a:rPr lang="uk-UA" dirty="0" smtClean="0">
                <a:latin typeface="Calibri" pitchFamily="34" charset="0"/>
              </a:rPr>
              <a:t>одразу після початку демонстрації даного слайда. </a:t>
            </a:r>
          </a:p>
          <a:p>
            <a:pPr marL="0" indent="357188">
              <a:buNone/>
            </a:pPr>
            <a:r>
              <a:rPr lang="uk-UA" dirty="0" smtClean="0">
                <a:latin typeface="Calibri" pitchFamily="34" charset="0"/>
              </a:rPr>
              <a:t>Під час встановлення значення</a:t>
            </a:r>
            <a:r>
              <a:rPr lang="uk-UA" i="1" dirty="0" smtClean="0">
                <a:latin typeface="Calibri" pitchFamily="34" charset="0"/>
              </a:rPr>
              <a:t> Після попереднього</a:t>
            </a:r>
            <a:r>
              <a:rPr lang="uk-UA" dirty="0" smtClean="0">
                <a:latin typeface="Calibri" pitchFamily="34" charset="0"/>
              </a:rPr>
              <a:t> користувачу необхідно встановити інтервал часу, через який, після закінчення попереднього ефекту, розпочнеться даний ефект.</a:t>
            </a:r>
            <a:endParaRPr lang="ru-RU" dirty="0" smtClean="0">
              <a:latin typeface="Calibri" pitchFamily="34" charset="0"/>
            </a:endParaRPr>
          </a:p>
          <a:p>
            <a:endParaRPr lang="ru-RU" dirty="0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802815" y="2071678"/>
            <a:ext cx="3952202" cy="321471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Напрямок</a:t>
            </a:r>
            <a:r>
              <a:rPr lang="uk-UA" dirty="0" smtClean="0"/>
              <a:t> і</a:t>
            </a:r>
            <a:r>
              <a:rPr lang="uk-UA" b="1" dirty="0" smtClean="0"/>
              <a:t> Швидкість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970A1-15CF-4119-BC46-BB5BFACE1EB6}" type="datetime1">
              <a:rPr lang="uk-UA" smtClean="0"/>
              <a:t>13.01.2013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15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357188">
              <a:buNone/>
            </a:pPr>
            <a:r>
              <a:rPr lang="uk-UA" dirty="0" smtClean="0"/>
              <a:t>Призначення команд списків</a:t>
            </a:r>
            <a:r>
              <a:rPr lang="uk-UA" b="1" dirty="0" smtClean="0"/>
              <a:t> Напрямок</a:t>
            </a:r>
            <a:r>
              <a:rPr lang="uk-UA" dirty="0" smtClean="0"/>
              <a:t> і</a:t>
            </a:r>
            <a:r>
              <a:rPr lang="uk-UA" b="1" dirty="0" smtClean="0"/>
              <a:t> Швидкість</a:t>
            </a:r>
            <a:r>
              <a:rPr lang="uk-UA" dirty="0" smtClean="0"/>
              <a:t> відповідають назвам - встановлюють напрямок появи (зникнення) об'єкта, наприклад</a:t>
            </a:r>
            <a:r>
              <a:rPr lang="uk-UA" i="1" dirty="0" smtClean="0"/>
              <a:t> Знизу, Зліва, Справа</a:t>
            </a:r>
            <a:r>
              <a:rPr lang="uk-UA" dirty="0" smtClean="0"/>
              <a:t> тощо, та швидкість виконання ефекту, наприклад</a:t>
            </a:r>
            <a:r>
              <a:rPr lang="uk-UA" i="1" dirty="0" smtClean="0"/>
              <a:t> Дуже швидко, Повільно, Середньо.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8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857752" y="1357298"/>
            <a:ext cx="2603175" cy="2933334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4500570"/>
            <a:ext cx="2742857" cy="1473016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842946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Додаткові значення параметрів ефекту анімації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F48AA-85D9-4B97-932F-2D8302A2268D}" type="datetime1">
              <a:rPr lang="uk-UA" smtClean="0"/>
              <a:t>13.01.2013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16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142844" y="1371600"/>
            <a:ext cx="4429156" cy="4986358"/>
          </a:xfrm>
        </p:spPr>
        <p:txBody>
          <a:bodyPr>
            <a:normAutofit fontScale="55000" lnSpcReduction="20000"/>
          </a:bodyPr>
          <a:lstStyle/>
          <a:p>
            <a:pPr marL="0" indent="357188">
              <a:buNone/>
            </a:pPr>
            <a:r>
              <a:rPr lang="uk-UA" dirty="0" smtClean="0"/>
              <a:t>Для встановлення додаткових значень параметрів ефекту анімації об'єкта використовують список команд ефекту, який відкривається за вибору кнопки        </a:t>
            </a:r>
            <a:r>
              <a:rPr lang="en-US" dirty="0" smtClean="0"/>
              <a:t> </a:t>
            </a:r>
            <a:r>
              <a:rPr lang="uk-UA" dirty="0" smtClean="0"/>
              <a:t>біля назви поточного об'єкта в області завдань </a:t>
            </a:r>
            <a:r>
              <a:rPr lang="uk-UA" b="1" dirty="0" smtClean="0"/>
              <a:t>Настроювання анімації</a:t>
            </a:r>
            <a:r>
              <a:rPr lang="uk-UA" dirty="0" smtClean="0"/>
              <a:t> </a:t>
            </a:r>
            <a:r>
              <a:rPr lang="ru-RU" dirty="0" smtClean="0"/>
              <a:t>. </a:t>
            </a:r>
          </a:p>
          <a:p>
            <a:pPr marL="0" indent="357188">
              <a:buNone/>
            </a:pPr>
            <a:r>
              <a:rPr lang="uk-UA" dirty="0" smtClean="0"/>
              <a:t>Вибір однієї з команд </a:t>
            </a:r>
            <a:r>
              <a:rPr lang="ru-RU" dirty="0" smtClean="0"/>
              <a:t>-</a:t>
            </a:r>
            <a:r>
              <a:rPr lang="ru-RU" b="1" dirty="0" smtClean="0"/>
              <a:t> </a:t>
            </a:r>
            <a:r>
              <a:rPr lang="uk-UA" b="1" dirty="0" smtClean="0"/>
              <a:t>Параметри ефектів </a:t>
            </a:r>
            <a:r>
              <a:rPr lang="uk-UA" dirty="0" smtClean="0"/>
              <a:t>або</a:t>
            </a:r>
            <a:r>
              <a:rPr lang="uk-UA" b="1" dirty="0" smtClean="0"/>
              <a:t> Час</a:t>
            </a:r>
            <a:r>
              <a:rPr lang="uk-UA" dirty="0" smtClean="0"/>
              <a:t> </a:t>
            </a:r>
            <a:r>
              <a:rPr lang="ru-RU" dirty="0" smtClean="0"/>
              <a:t>- </a:t>
            </a:r>
            <a:r>
              <a:rPr lang="uk-UA" dirty="0" smtClean="0"/>
              <a:t>приводить до відкриття діалогового вікна з назвою ефекту анімації, наприклад</a:t>
            </a:r>
            <a:r>
              <a:rPr lang="uk-UA" b="1" dirty="0" smtClean="0"/>
              <a:t> Прямокутник</a:t>
            </a:r>
            <a:r>
              <a:rPr lang="ru-RU" dirty="0" smtClean="0"/>
              <a:t>. </a:t>
            </a:r>
            <a:r>
              <a:rPr lang="uk-UA" dirty="0" smtClean="0"/>
              <a:t>На вкладці</a:t>
            </a:r>
            <a:r>
              <a:rPr lang="uk-UA" b="1" dirty="0" smtClean="0"/>
              <a:t> Ефект</a:t>
            </a:r>
            <a:r>
              <a:rPr lang="uk-UA" dirty="0" smtClean="0"/>
              <a:t> цього вікна встановлюються:</a:t>
            </a:r>
            <a:endParaRPr lang="ru-RU" dirty="0" smtClean="0"/>
          </a:p>
          <a:p>
            <a:pPr marL="0" lvl="0" indent="357188">
              <a:buNone/>
            </a:pPr>
            <a:r>
              <a:rPr lang="uk-UA" b="1" dirty="0" smtClean="0"/>
              <a:t>Напрямок</a:t>
            </a:r>
            <a:r>
              <a:rPr lang="uk-UA" dirty="0" smtClean="0"/>
              <a:t> </a:t>
            </a:r>
            <a:r>
              <a:rPr lang="ru-RU" dirty="0" smtClean="0"/>
              <a:t>- </a:t>
            </a:r>
            <a:r>
              <a:rPr lang="uk-UA" dirty="0" smtClean="0"/>
              <a:t>напрямок здійснення ефекту (можливі значення для ефекту</a:t>
            </a:r>
            <a:r>
              <a:rPr lang="uk-UA" b="1" dirty="0" smtClean="0"/>
              <a:t> Прямокутник</a:t>
            </a:r>
            <a:r>
              <a:rPr lang="uk-UA" dirty="0" smtClean="0"/>
              <a:t> </a:t>
            </a:r>
            <a:r>
              <a:rPr lang="ru-RU" dirty="0" smtClean="0"/>
              <a:t>-</a:t>
            </a:r>
            <a:r>
              <a:rPr lang="ru-RU" i="1" dirty="0" smtClean="0"/>
              <a:t> </a:t>
            </a:r>
            <a:r>
              <a:rPr lang="uk-UA" i="1" dirty="0" smtClean="0"/>
              <a:t>Усередину</a:t>
            </a:r>
            <a:r>
              <a:rPr lang="ru-RU" dirty="0" smtClean="0"/>
              <a:t>,</a:t>
            </a:r>
            <a:r>
              <a:rPr lang="ru-RU" i="1" dirty="0" smtClean="0"/>
              <a:t> </a:t>
            </a:r>
            <a:r>
              <a:rPr lang="uk-UA" i="1" dirty="0" smtClean="0"/>
              <a:t>Назовні);</a:t>
            </a:r>
            <a:endParaRPr lang="ru-RU" dirty="0" smtClean="0"/>
          </a:p>
          <a:p>
            <a:pPr marL="0" lvl="0" indent="357188">
              <a:buNone/>
            </a:pPr>
            <a:r>
              <a:rPr lang="uk-UA" b="1" dirty="0" smtClean="0"/>
              <a:t>Звук</a:t>
            </a:r>
            <a:r>
              <a:rPr lang="uk-UA" dirty="0" smtClean="0"/>
              <a:t> </a:t>
            </a:r>
            <a:r>
              <a:rPr lang="ru-RU" dirty="0" smtClean="0"/>
              <a:t>- </a:t>
            </a:r>
            <a:r>
              <a:rPr lang="uk-UA" dirty="0" smtClean="0"/>
              <a:t>наявність звукового супроводу ефекту (можливі значення </a:t>
            </a:r>
            <a:r>
              <a:rPr lang="ru-RU" dirty="0" smtClean="0"/>
              <a:t>-</a:t>
            </a:r>
            <a:r>
              <a:rPr lang="ru-RU" i="1" dirty="0" smtClean="0"/>
              <a:t> </a:t>
            </a:r>
            <a:r>
              <a:rPr lang="uk-UA" i="1" dirty="0" smtClean="0"/>
              <a:t>Немає звуку, Барабан, Вітер, Камера</a:t>
            </a:r>
            <a:r>
              <a:rPr lang="uk-UA" dirty="0" smtClean="0"/>
              <a:t> та ін.);</a:t>
            </a:r>
            <a:endParaRPr lang="ru-RU" dirty="0" smtClean="0"/>
          </a:p>
          <a:p>
            <a:pPr marL="0" indent="357188">
              <a:buNone/>
            </a:pPr>
            <a:r>
              <a:rPr lang="uk-UA" b="1" i="1" dirty="0" smtClean="0"/>
              <a:t>Після анімації</a:t>
            </a:r>
            <a:r>
              <a:rPr lang="uk-UA" i="1" dirty="0" smtClean="0"/>
              <a:t> - використання затінення певним кольором або приховування об'єкта після завершення анімації (можливі значення -</a:t>
            </a:r>
            <a:r>
              <a:rPr lang="uk-UA" dirty="0" smtClean="0"/>
              <a:t> один із кольорів, що відповідає палітрі кольорів презентації або довільному кольору із спектра кольорів; не затінювати; приховати після анімації</a:t>
            </a:r>
            <a:r>
              <a:rPr lang="uk-UA" i="1" dirty="0" smtClean="0"/>
              <a:t> та ін.); </a:t>
            </a:r>
          </a:p>
          <a:p>
            <a:pPr marL="0" indent="357188">
              <a:buNone/>
            </a:pPr>
            <a:r>
              <a:rPr lang="ru-RU" b="1" dirty="0" smtClean="0"/>
              <a:t>• </a:t>
            </a:r>
            <a:r>
              <a:rPr lang="uk-UA" b="1" dirty="0" smtClean="0"/>
              <a:t>Анімація </a:t>
            </a:r>
            <a:r>
              <a:rPr lang="ru-RU" b="1" dirty="0" smtClean="0"/>
              <a:t>тексту</a:t>
            </a:r>
            <a:r>
              <a:rPr lang="ru-RU" dirty="0" smtClean="0"/>
              <a:t> - порядок </a:t>
            </a:r>
            <a:r>
              <a:rPr lang="uk-UA" dirty="0" smtClean="0"/>
              <a:t>анімації об'єктів </a:t>
            </a:r>
            <a:r>
              <a:rPr lang="ru-RU" dirty="0" smtClean="0"/>
              <a:t>тексту </a:t>
            </a:r>
            <a:r>
              <a:rPr lang="uk-UA" dirty="0" smtClean="0"/>
              <a:t>(можливі значен­ня </a:t>
            </a:r>
            <a:r>
              <a:rPr lang="ru-RU" dirty="0" smtClean="0"/>
              <a:t>-</a:t>
            </a:r>
            <a:r>
              <a:rPr lang="ru-RU" i="1" dirty="0" smtClean="0"/>
              <a:t> </a:t>
            </a:r>
            <a:r>
              <a:rPr lang="uk-UA" i="1" dirty="0" smtClean="0"/>
              <a:t>усі разом, по словах, по буквах).</a:t>
            </a:r>
            <a:endParaRPr lang="ru-RU" dirty="0" smtClean="0"/>
          </a:p>
          <a:p>
            <a:pPr marL="0" indent="357188">
              <a:buNone/>
            </a:pP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1928802"/>
            <a:ext cx="1809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786446" y="714356"/>
            <a:ext cx="3124172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4876" y="3000372"/>
            <a:ext cx="4152910" cy="2865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mph" presetSubtype="0" repeatCount="indefinite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Вкладка </a:t>
            </a:r>
            <a:r>
              <a:rPr lang="uk-UA" b="1" dirty="0" smtClean="0"/>
              <a:t>Час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72196-EAA6-4534-AB87-2E3F7C8423DD}" type="datetime1">
              <a:rPr lang="uk-UA" smtClean="0"/>
              <a:t>13.01.2013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17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 marL="0" indent="357188">
              <a:buNone/>
            </a:pPr>
            <a:r>
              <a:rPr lang="uk-UA" dirty="0" smtClean="0"/>
              <a:t>На вкладці</a:t>
            </a:r>
            <a:r>
              <a:rPr lang="uk-UA" b="1" dirty="0" smtClean="0"/>
              <a:t> Час</a:t>
            </a:r>
            <a:r>
              <a:rPr lang="uk-UA" dirty="0" smtClean="0"/>
              <a:t> встановлюються значення параметрів: початку ефекту, час затримки перед початком ефекту, швидкість його протікання, кількість повторень тощо.</a:t>
            </a:r>
            <a:endParaRPr lang="ru-RU" dirty="0" smtClean="0"/>
          </a:p>
          <a:p>
            <a:pPr marL="0" indent="357188">
              <a:buNone/>
            </a:pPr>
            <a:r>
              <a:rPr lang="uk-UA" dirty="0" smtClean="0"/>
              <a:t>З використанням елементів керування вкладки</a:t>
            </a:r>
            <a:r>
              <a:rPr lang="uk-UA" b="1" dirty="0" smtClean="0"/>
              <a:t> Анімація тексту</a:t>
            </a:r>
            <a:r>
              <a:rPr lang="uk-UA" dirty="0" smtClean="0"/>
              <a:t> встановлюють значення способів групування тексту (можливі варіанти -</a:t>
            </a:r>
            <a:r>
              <a:rPr lang="uk-UA" i="1" dirty="0" smtClean="0"/>
              <a:t> як один об'єкт, за абзацами 1-го рівня, усі абзаци разом, за абзацами 5-го рівня),</a:t>
            </a:r>
            <a:r>
              <a:rPr lang="uk-UA" dirty="0" smtClean="0"/>
              <a:t> інтервали між появою фрагментів тексту, появу символів у зворотному порядку.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105400" y="1142984"/>
            <a:ext cx="4038600" cy="3012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14810" y="3643314"/>
            <a:ext cx="3938596" cy="274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819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 override="childStyle">
                                        <p:cTn id="11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style.fontFamily</p:attrName>
                                        </p:attrNameLst>
                                      </p:cBhvr>
                                      <p:to>
                                        <p:strVal val="Times New Roman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latin typeface="Calibri" pitchFamily="34" charset="0"/>
              </a:rPr>
              <a:t>Налаштування ефектів анімації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A317C-6385-4735-8A39-A2B4832B02E1}" type="datetime1">
              <a:rPr lang="uk-UA" smtClean="0"/>
              <a:t>13.01.2013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18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142844" y="1371600"/>
            <a:ext cx="4429156" cy="4986358"/>
          </a:xfrm>
        </p:spPr>
        <p:txBody>
          <a:bodyPr>
            <a:normAutofit fontScale="77500" lnSpcReduction="20000"/>
          </a:bodyPr>
          <a:lstStyle/>
          <a:p>
            <a:pPr marL="0" indent="357188">
              <a:buNone/>
            </a:pPr>
            <a:r>
              <a:rPr lang="uk-UA" dirty="0" smtClean="0">
                <a:latin typeface="Calibri" pitchFamily="34" charset="0"/>
              </a:rPr>
              <a:t>У будь-який момент підготовки презентації користувач може внести зміни в налаштування ефектів анімації, наприклад змінити шлях переміщення об'єкта. </a:t>
            </a:r>
          </a:p>
          <a:p>
            <a:pPr marL="0" indent="357188">
              <a:buNone/>
            </a:pPr>
            <a:r>
              <a:rPr lang="uk-UA" dirty="0" smtClean="0">
                <a:latin typeface="Calibri" pitchFamily="34" charset="0"/>
              </a:rPr>
              <a:t>Для внесення змін у налаштування ефектів анімації слід вибрати потрібний об'єкт на слайді та відкрити область завдань</a:t>
            </a:r>
            <a:r>
              <a:rPr lang="uk-UA" b="1" dirty="0" smtClean="0">
                <a:latin typeface="Calibri" pitchFamily="34" charset="0"/>
              </a:rPr>
              <a:t> Настроювання анімації.</a:t>
            </a:r>
            <a:r>
              <a:rPr lang="uk-UA" dirty="0" smtClean="0">
                <a:latin typeface="Calibri" pitchFamily="34" charset="0"/>
              </a:rPr>
              <a:t> Потім у списку ефектів вибрати потрібний. Вибір можна здійснити і з використанням номерів ефектів анімації, які розміщуються поруч з об'єктом на слайді . </a:t>
            </a:r>
          </a:p>
          <a:p>
            <a:pPr marL="0" indent="357188">
              <a:buNone/>
            </a:pPr>
            <a:r>
              <a:rPr lang="uk-UA" dirty="0" smtClean="0">
                <a:latin typeface="Calibri" pitchFamily="34" charset="0"/>
              </a:rPr>
              <a:t>В області завдань</a:t>
            </a:r>
            <a:r>
              <a:rPr lang="uk-UA" b="1" dirty="0" smtClean="0">
                <a:latin typeface="Calibri" pitchFamily="34" charset="0"/>
              </a:rPr>
              <a:t> Настроювання анімації</a:t>
            </a:r>
            <a:r>
              <a:rPr lang="uk-UA" dirty="0" smtClean="0">
                <a:latin typeface="Calibri" pitchFamily="34" charset="0"/>
              </a:rPr>
              <a:t> назва кнопки</a:t>
            </a:r>
            <a:r>
              <a:rPr lang="uk-UA" b="1" dirty="0" smtClean="0">
                <a:latin typeface="Calibri" pitchFamily="34" charset="0"/>
              </a:rPr>
              <a:t> Додати ефект</a:t>
            </a:r>
            <a:r>
              <a:rPr lang="uk-UA" dirty="0" smtClean="0">
                <a:latin typeface="Calibri" pitchFamily="34" charset="0"/>
              </a:rPr>
              <a:t> змінюється на </a:t>
            </a:r>
            <a:r>
              <a:rPr lang="uk-UA" b="1" dirty="0" smtClean="0">
                <a:latin typeface="Calibri" pitchFamily="34" charset="0"/>
              </a:rPr>
              <a:t>Змінити.</a:t>
            </a:r>
            <a:r>
              <a:rPr lang="uk-UA" dirty="0" smtClean="0">
                <a:latin typeface="Calibri" pitchFamily="34" charset="0"/>
              </a:rPr>
              <a:t> У подальшому зміна ефектів анімації здійснюється аналогічно їх встановленню.</a:t>
            </a:r>
            <a:endParaRPr lang="ru-RU" dirty="0" smtClean="0">
              <a:latin typeface="Calibri" pitchFamily="34" charset="0"/>
            </a:endParaRPr>
          </a:p>
          <a:p>
            <a:endParaRPr lang="ru-RU" dirty="0"/>
          </a:p>
        </p:txBody>
      </p:sp>
      <p:pic>
        <p:nvPicPr>
          <p:cNvPr id="921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14876" y="1785926"/>
            <a:ext cx="4105177" cy="2816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6627702" cy="758952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latin typeface="Calibri" pitchFamily="34" charset="0"/>
              </a:rPr>
              <a:t>Зміна траєкторії переміщення об'єкта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32688-C347-43B6-A6C0-0CB04EB1ED60}" type="datetime1">
              <a:rPr lang="uk-UA" smtClean="0"/>
              <a:t>13.01.2013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19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142844" y="1371600"/>
            <a:ext cx="4500594" cy="4914920"/>
          </a:xfrm>
        </p:spPr>
        <p:txBody>
          <a:bodyPr>
            <a:normAutofit fontScale="85000" lnSpcReduction="10000"/>
          </a:bodyPr>
          <a:lstStyle/>
          <a:p>
            <a:pPr marL="0" indent="357188">
              <a:buNone/>
            </a:pPr>
            <a:r>
              <a:rPr lang="uk-UA" dirty="0" smtClean="0">
                <a:latin typeface="Calibri" pitchFamily="34" charset="0"/>
              </a:rPr>
              <a:t>Додатковою можливістю зміни налаштувань ефектів анімації є зміна траєкторії переміщення об'єкта перетягуванням маркерів початку і завершення переміщення, а також маркерів зміни розмірів, якщо переміщення об'єкта здійснюється по периметру певної фігури.</a:t>
            </a:r>
            <a:endParaRPr lang="ru-RU" dirty="0" smtClean="0">
              <a:latin typeface="Calibri" pitchFamily="34" charset="0"/>
            </a:endParaRPr>
          </a:p>
          <a:p>
            <a:pPr marL="0" indent="357188">
              <a:buNone/>
            </a:pPr>
            <a:r>
              <a:rPr lang="uk-UA" dirty="0" smtClean="0">
                <a:latin typeface="Calibri" pitchFamily="34" charset="0"/>
              </a:rPr>
              <a:t>Порядок виконання ефектів анімації можна змінити, змінивши їх послідовність у списку області завдань</a:t>
            </a:r>
            <a:r>
              <a:rPr lang="uk-UA" b="1" dirty="0" smtClean="0">
                <a:latin typeface="Calibri" pitchFamily="34" charset="0"/>
              </a:rPr>
              <a:t> Настроювання анімації.</a:t>
            </a:r>
            <a:r>
              <a:rPr lang="uk-UA" dirty="0" smtClean="0">
                <a:latin typeface="Calibri" pitchFamily="34" charset="0"/>
              </a:rPr>
              <a:t> </a:t>
            </a:r>
          </a:p>
          <a:p>
            <a:pPr marL="0" indent="357188">
              <a:buNone/>
            </a:pPr>
            <a:r>
              <a:rPr lang="uk-UA" dirty="0" smtClean="0">
                <a:latin typeface="Calibri" pitchFamily="34" charset="0"/>
              </a:rPr>
              <a:t>Для цього використовують кнопки</a:t>
            </a:r>
            <a:r>
              <a:rPr lang="uk-UA" b="1" dirty="0" smtClean="0">
                <a:latin typeface="Calibri" pitchFamily="34" charset="0"/>
              </a:rPr>
              <a:t> Вгору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uk-UA" dirty="0" smtClean="0">
                <a:latin typeface="Calibri" pitchFamily="34" charset="0"/>
              </a:rPr>
              <a:t>та</a:t>
            </a:r>
            <a:r>
              <a:rPr lang="uk-UA" b="1" dirty="0" smtClean="0">
                <a:latin typeface="Calibri" pitchFamily="34" charset="0"/>
              </a:rPr>
              <a:t> Вниз у</a:t>
            </a:r>
            <a:r>
              <a:rPr lang="uk-UA" dirty="0" smtClean="0">
                <a:latin typeface="Calibri" pitchFamily="34" charset="0"/>
              </a:rPr>
              <a:t> нижній частині цієї області</a:t>
            </a:r>
            <a:r>
              <a:rPr lang="ru-RU" dirty="0" smtClean="0">
                <a:latin typeface="Calibri" pitchFamily="34" charset="0"/>
              </a:rPr>
              <a:t>.</a:t>
            </a:r>
            <a:endParaRPr lang="ru-RU" dirty="0">
              <a:latin typeface="Calibri" pitchFamily="34" charset="0"/>
            </a:endParaRPr>
          </a:p>
        </p:txBody>
      </p:sp>
      <p:pic>
        <p:nvPicPr>
          <p:cNvPr id="10243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43438" y="1571612"/>
            <a:ext cx="3214710" cy="2448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3857628"/>
            <a:ext cx="2951170" cy="2492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2" name="Picture 2" descr="image1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00892" y="214290"/>
            <a:ext cx="1820020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14480" y="5643578"/>
            <a:ext cx="220541" cy="204788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71670" y="5643578"/>
            <a:ext cx="233364" cy="200026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381000"/>
            <a:ext cx="8643998" cy="175260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Розділ 2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Комп</a:t>
            </a:r>
            <a:r>
              <a:rPr lang="uk-UA" dirty="0" smtClean="0"/>
              <a:t>'</a:t>
            </a:r>
            <a:r>
              <a:rPr lang="ru-RU" dirty="0" err="1" smtClean="0"/>
              <a:t>ютерні</a:t>
            </a:r>
            <a:r>
              <a:rPr lang="ru-RU" dirty="0" smtClean="0"/>
              <a:t>  </a:t>
            </a:r>
            <a:r>
              <a:rPr lang="ru-RU" dirty="0" err="1" smtClean="0"/>
              <a:t>презентації</a:t>
            </a:r>
            <a:r>
              <a:rPr lang="ru-RU" dirty="0" smtClean="0"/>
              <a:t> та </a:t>
            </a:r>
            <a:r>
              <a:rPr lang="ru-RU" dirty="0" err="1" smtClean="0"/>
              <a:t>публікації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3FE38-1021-4DC3-935C-E34D148E6B0F}" type="datetime1">
              <a:rPr lang="uk-UA" smtClean="0"/>
              <a:t>13.01.2013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4800" y="6410848"/>
            <a:ext cx="3981448" cy="36576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Зверніть увагу!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75813-D79F-4708-B785-0CA4E416A867}" type="datetime1">
              <a:rPr lang="uk-UA" smtClean="0"/>
              <a:t>13.01.2013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20</a:t>
            </a:fld>
            <a:endParaRPr lang="ru-RU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4572000" y="1371600"/>
            <a:ext cx="4429156" cy="4986358"/>
          </a:xfrm>
        </p:spPr>
        <p:txBody>
          <a:bodyPr>
            <a:normAutofit fontScale="85000" lnSpcReduction="20000"/>
          </a:bodyPr>
          <a:lstStyle/>
          <a:p>
            <a:pPr marL="0" indent="357188">
              <a:buNone/>
            </a:pPr>
            <a:r>
              <a:rPr lang="uk-UA" dirty="0" smtClean="0"/>
              <a:t>Анімаційні ефекти</a:t>
            </a:r>
            <a:r>
              <a:rPr lang="uk-UA" b="1" dirty="0" smtClean="0"/>
              <a:t> графічних об'єктів</a:t>
            </a:r>
            <a:r>
              <a:rPr lang="uk-UA" dirty="0" smtClean="0"/>
              <a:t> встановлюються і налаштовуються тими самими способами, що й для текстових об'єктів. Особливістю є те, що у вікні налаштування ефекту відсутня вкладка</a:t>
            </a:r>
            <a:r>
              <a:rPr lang="uk-UA" b="1" dirty="0" smtClean="0"/>
              <a:t> Анімація тексту,</a:t>
            </a:r>
            <a:r>
              <a:rPr lang="uk-UA" dirty="0" smtClean="0"/>
              <a:t> а на вкладці</a:t>
            </a:r>
            <a:r>
              <a:rPr lang="uk-UA" b="1" dirty="0" smtClean="0"/>
              <a:t> Ефект</a:t>
            </a:r>
            <a:r>
              <a:rPr lang="uk-UA" dirty="0" smtClean="0"/>
              <a:t> недоступними є елементи керування, що використовуються для анімації тексту. Також ряд ефектів виділення, специфічних для текстових об'єктів (наприклад,</a:t>
            </a:r>
            <a:r>
              <a:rPr lang="uk-UA" i="1" dirty="0" smtClean="0"/>
              <a:t> підкреслення тексту, приплив кольору),</a:t>
            </a:r>
            <a:r>
              <a:rPr lang="uk-UA" dirty="0" smtClean="0"/>
              <a:t> встановити не можна.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928662" y="2214554"/>
            <a:ext cx="1428760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3286124"/>
            <a:ext cx="3783020" cy="2852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8611 0.56088 C 0.78524 0.55139 0.78489 0.54236 0.78368 0.53333 C 0.78125 0.51643 0.76892 0.49977 0.7618 0.4875 C 0.74097 0.45208 0.71389 0.42731 0.68368 0.4081 C 0.66649 0.39722 0.65034 0.38819 0.63125 0.38518 C 0.62378 0.38264 0.62291 0.38171 0.61302 0.38703 C 0.61094 0.38819 0.60955 0.39097 0.60816 0.39352 C 0.60712 0.39537 0.60746 0.39977 0.60573 0.39977 C 0.60399 0.39977 0.60642 0.3956 0.60694 0.39352 C 0.6092 0.38356 0.60885 0.38518 0.6118 0.37685 C 0.61528 0.35347 0.61041 0.33611 0.6033 0.31551 C 0.60139 0.31018 0.60052 0.30416 0.59844 0.29907 C 0.59253 0.28426 0.58055 0.27291 0.57274 0.26018 C 0.55225 0.22731 0.53368 0.21805 0.5033 0.21134 C 0.48212 0.2125 0.46389 0.21504 0.4434 0.21944 C 0.44219 0.22106 0.44114 0.22291 0.43975 0.2243 C 0.43837 0.22569 0.43628 0.22592 0.43489 0.22754 C 0.43333 0.22939 0.42951 0.23287 0.43125 0.23402 C 0.43333 0.23541 0.43975 0.22592 0.44097 0.2243 C 0.44878 0.19305 0.44253 0.15949 0.43368 0.13009 C 0.42361 0.09676 0.40885 0.07037 0.38854 0.04699 C 0.38021 0.0375 0.37413 0.02384 0.36423 0.01782 C 0.34253 0.00463 0.32448 -0.0088 0.30087 -0.01135 C 0.2901 -0.00857 0.28698 0.00139 0.28125 0.01296 C 0.28264 0.00509 0.28663 0.00092 0.28854 -0.00648 C 0.28819 -0.01459 0.28819 -0.02292 0.28732 -0.03102 C 0.28489 -0.05232 0.26979 -0.06505 0.25816 -0.07639 C 0.23871 -0.09537 0.21684 -0.1088 0.1934 -0.11713 C 0.17656 -0.12315 0.1592 -0.12408 0.14219 -0.12848 C 0.13489 -0.12801 0.12743 -0.12894 0.12031 -0.12686 C 0.11215 -0.12431 0.11857 -0.11574 0.11059 -0.11227 C 0.10729 -0.10139 0.10451 -0.09121 0.10451 -0.07963 " pathEditMode="relative" ptsTypes="fffffffffffffffffffffffffffffff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842946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Використання гіперпосилань і налаштування дій, що зв'язані з об'єктами презентації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D8CA6-5067-494F-85AA-C3BA2276F3EF}" type="datetime1">
              <a:rPr lang="uk-UA" smtClean="0"/>
              <a:t>13.01.2013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21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uk-UA" sz="2600" dirty="0" smtClean="0">
                <a:latin typeface="Calibri" pitchFamily="34" charset="0"/>
              </a:rPr>
              <a:t>Гіперпосилання можна зв'язувати з різними об'єктами, розміщеними на слайдах: фрагментами тексту, графічними зображеннями тощо. Для зв'язування гіперпосилання з об'єктом необхідно:</a:t>
            </a:r>
            <a:endParaRPr lang="ru-RU" sz="2600" dirty="0" smtClean="0">
              <a:latin typeface="Calibri" pitchFamily="34" charset="0"/>
            </a:endParaRPr>
          </a:p>
          <a:p>
            <a:pPr marL="361950" lvl="1" indent="-180975">
              <a:buNone/>
            </a:pPr>
            <a:r>
              <a:rPr lang="uk-UA" sz="2600" dirty="0" smtClean="0">
                <a:solidFill>
                  <a:schemeClr val="tx1"/>
                </a:solidFill>
                <a:latin typeface="Calibri" pitchFamily="34" charset="0"/>
              </a:rPr>
              <a:t>1. Виділити об'єкт, з яким буде зв'язане гіперпосилання.</a:t>
            </a:r>
            <a:endParaRPr lang="ru-RU" sz="2600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361950" lvl="1" indent="-180975">
              <a:buNone/>
            </a:pPr>
            <a:r>
              <a:rPr lang="uk-UA" sz="2600" dirty="0" smtClean="0">
                <a:solidFill>
                  <a:schemeClr val="tx1"/>
                </a:solidFill>
                <a:latin typeface="Calibri" pitchFamily="34" charset="0"/>
              </a:rPr>
              <a:t>2. Виконати.</a:t>
            </a:r>
            <a:r>
              <a:rPr lang="uk-UA" sz="2600" b="1" dirty="0" smtClean="0">
                <a:solidFill>
                  <a:schemeClr val="tx1"/>
                </a:solidFill>
                <a:latin typeface="Calibri" pitchFamily="34" charset="0"/>
              </a:rPr>
              <a:t> Вставлення, Посилання, Гіперпосилання</a:t>
            </a:r>
            <a:endParaRPr lang="ru-RU" sz="2600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361950" lvl="1" indent="-180975">
              <a:buNone/>
            </a:pPr>
            <a:r>
              <a:rPr lang="uk-UA" sz="2600" dirty="0" smtClean="0">
                <a:solidFill>
                  <a:schemeClr val="tx1"/>
                </a:solidFill>
                <a:latin typeface="Calibri" pitchFamily="34" charset="0"/>
              </a:rPr>
              <a:t>3. Вибрати у списку</a:t>
            </a:r>
            <a:r>
              <a:rPr lang="uk-UA" sz="2600" b="1" dirty="0" smtClean="0">
                <a:solidFill>
                  <a:schemeClr val="tx1"/>
                </a:solidFill>
                <a:latin typeface="Calibri" pitchFamily="34" charset="0"/>
              </a:rPr>
              <a:t> Зв'язати з</a:t>
            </a:r>
            <a:r>
              <a:rPr lang="uk-UA" sz="2600" dirty="0" smtClean="0">
                <a:solidFill>
                  <a:schemeClr val="tx1"/>
                </a:solidFill>
                <a:latin typeface="Calibri" pitchFamily="34" charset="0"/>
              </a:rPr>
              <a:t> вікна</a:t>
            </a:r>
            <a:r>
              <a:rPr lang="uk-UA" sz="2600" b="1" dirty="0" smtClean="0">
                <a:solidFill>
                  <a:schemeClr val="tx1"/>
                </a:solidFill>
                <a:latin typeface="Calibri" pitchFamily="34" charset="0"/>
              </a:rPr>
              <a:t> Додавання гіперпосилання </a:t>
            </a:r>
            <a:r>
              <a:rPr lang="uk-UA" sz="2600" dirty="0" smtClean="0">
                <a:solidFill>
                  <a:schemeClr val="tx1"/>
                </a:solidFill>
                <a:latin typeface="Calibri" pitchFamily="34" charset="0"/>
              </a:rPr>
              <a:t>тип об'єкта, на який буде вказувати посилання:</a:t>
            </a:r>
            <a:r>
              <a:rPr lang="uk-UA" sz="2600" i="1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</a:p>
          <a:p>
            <a:pPr marL="361950" lvl="1" indent="180975"/>
            <a:r>
              <a:rPr lang="uk-UA" sz="2600" i="1" dirty="0" smtClean="0">
                <a:solidFill>
                  <a:schemeClr val="tx1"/>
                </a:solidFill>
                <a:latin typeface="Calibri" pitchFamily="34" charset="0"/>
              </a:rPr>
              <a:t>з файлом, </a:t>
            </a:r>
          </a:p>
          <a:p>
            <a:pPr marL="361950" lvl="1" indent="180975"/>
            <a:r>
              <a:rPr lang="uk-UA" sz="2600" i="1" dirty="0" err="1" smtClean="0">
                <a:solidFill>
                  <a:schemeClr val="tx1"/>
                </a:solidFill>
                <a:latin typeface="Calibri" pitchFamily="34" charset="0"/>
              </a:rPr>
              <a:t>веб-сторінкою</a:t>
            </a:r>
            <a:r>
              <a:rPr lang="uk-UA" sz="2600" i="1" dirty="0" smtClean="0">
                <a:solidFill>
                  <a:schemeClr val="tx1"/>
                </a:solidFill>
                <a:latin typeface="Calibri" pitchFamily="34" charset="0"/>
              </a:rPr>
              <a:t>; </a:t>
            </a:r>
          </a:p>
          <a:p>
            <a:pPr marL="361950" lvl="1" indent="180975"/>
            <a:r>
              <a:rPr lang="uk-UA" sz="2600" i="1" dirty="0" smtClean="0">
                <a:solidFill>
                  <a:schemeClr val="tx1"/>
                </a:solidFill>
                <a:latin typeface="Calibri" pitchFamily="34" charset="0"/>
              </a:rPr>
              <a:t>місцем у документі; </a:t>
            </a:r>
          </a:p>
          <a:p>
            <a:pPr marL="361950" lvl="1" indent="180975"/>
            <a:r>
              <a:rPr lang="uk-UA" sz="2600" i="1" dirty="0" smtClean="0">
                <a:solidFill>
                  <a:schemeClr val="tx1"/>
                </a:solidFill>
                <a:latin typeface="Calibri" pitchFamily="34" charset="0"/>
              </a:rPr>
              <a:t>новим документом; </a:t>
            </a:r>
          </a:p>
          <a:p>
            <a:pPr marL="361950" lvl="1" indent="180975"/>
            <a:r>
              <a:rPr lang="uk-UA" sz="2600" i="1" dirty="0" smtClean="0">
                <a:solidFill>
                  <a:schemeClr val="tx1"/>
                </a:solidFill>
                <a:latin typeface="Calibri" pitchFamily="34" charset="0"/>
              </a:rPr>
              <a:t>електронною поштою).</a:t>
            </a:r>
            <a:endParaRPr lang="ru-RU" sz="2600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361950" lvl="1" indent="-180975">
              <a:buNone/>
            </a:pPr>
            <a:r>
              <a:rPr lang="uk-UA" sz="2600" dirty="0" smtClean="0">
                <a:solidFill>
                  <a:schemeClr val="tx1"/>
                </a:solidFill>
                <a:latin typeface="Calibri" pitchFamily="34" charset="0"/>
              </a:rPr>
              <a:t>4. Вибрати у правій частині вікна об'єкт, на який буде вказувати по­силання, або ввести його повне ім'я в поле</a:t>
            </a:r>
            <a:r>
              <a:rPr lang="uk-UA" sz="2600" b="1" dirty="0" smtClean="0">
                <a:solidFill>
                  <a:schemeClr val="tx1"/>
                </a:solidFill>
                <a:latin typeface="Calibri" pitchFamily="34" charset="0"/>
              </a:rPr>
              <a:t> Адреса.</a:t>
            </a:r>
            <a:endParaRPr lang="ru-RU" sz="2600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361950" lvl="1" indent="-180975">
              <a:buNone/>
            </a:pPr>
            <a:r>
              <a:rPr lang="uk-UA" sz="2600" dirty="0" smtClean="0">
                <a:solidFill>
                  <a:schemeClr val="tx1"/>
                </a:solidFill>
                <a:latin typeface="Calibri" pitchFamily="34" charset="0"/>
              </a:rPr>
              <a:t>5. Вибрати кнопку</a:t>
            </a:r>
            <a:r>
              <a:rPr lang="uk-UA" sz="2600" b="1" dirty="0" smtClean="0">
                <a:solidFill>
                  <a:schemeClr val="tx1"/>
                </a:solidFill>
                <a:latin typeface="Calibri" pitchFamily="34" charset="0"/>
              </a:rPr>
              <a:t> ОК.</a:t>
            </a:r>
            <a:endParaRPr lang="ru-RU" sz="2600" dirty="0" smtClean="0">
              <a:solidFill>
                <a:schemeClr val="tx1"/>
              </a:solidFill>
              <a:latin typeface="Calibri" pitchFamily="34" charset="0"/>
            </a:endParaRP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2000240"/>
            <a:ext cx="10033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000372"/>
            <a:ext cx="4429932" cy="2195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Гіперпосилання 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F9FE3-4657-4791-BB09-250940D51621}" type="datetime1">
              <a:rPr lang="uk-UA" smtClean="0"/>
              <a:t>13.01.2013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22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142844" y="1371600"/>
            <a:ext cx="4429156" cy="4986358"/>
          </a:xfrm>
        </p:spPr>
        <p:txBody>
          <a:bodyPr>
            <a:normAutofit fontScale="47500" lnSpcReduction="20000"/>
          </a:bodyPr>
          <a:lstStyle/>
          <a:p>
            <a:pPr marL="0" indent="361950">
              <a:buNone/>
            </a:pPr>
            <a:r>
              <a:rPr lang="uk-UA" dirty="0" smtClean="0"/>
              <a:t>За замовчуванням у текстовому об'єкті, зв'язаному гіперпосиланням з іншим об'єктом, зміниться колір символів і встановиться підкреслення.</a:t>
            </a:r>
            <a:endParaRPr lang="ru-RU" dirty="0" smtClean="0"/>
          </a:p>
          <a:p>
            <a:pPr marL="0" indent="361950">
              <a:buNone/>
            </a:pPr>
            <a:r>
              <a:rPr lang="uk-UA" dirty="0" smtClean="0"/>
              <a:t>Усі гіперпосилання працюють тільки в режимі показу слайдів. </a:t>
            </a:r>
          </a:p>
          <a:p>
            <a:pPr marL="0" indent="361950">
              <a:buNone/>
            </a:pPr>
            <a:r>
              <a:rPr lang="uk-UA" dirty="0" smtClean="0"/>
              <a:t>Для переходу за гіперпосиланням необхідно вибрати об'єкт, з яким зв'язане гіперпосилання. При цьому відбудеться одна з таких дій: </a:t>
            </a:r>
          </a:p>
          <a:p>
            <a:pPr marL="273050" indent="-187325">
              <a:buNone/>
            </a:pPr>
            <a:r>
              <a:rPr lang="ru-RU" i="1" dirty="0" smtClean="0"/>
              <a:t>• </a:t>
            </a:r>
            <a:r>
              <a:rPr lang="uk-UA" i="1" dirty="0" smtClean="0"/>
              <a:t>при посиланні на файл або </a:t>
            </a:r>
            <a:r>
              <a:rPr lang="uk-UA" i="1" dirty="0" err="1" smtClean="0"/>
              <a:t>веб-сторінку</a:t>
            </a:r>
            <a:r>
              <a:rPr lang="uk-UA" i="1" dirty="0" smtClean="0"/>
              <a:t>:</a:t>
            </a:r>
            <a:endParaRPr lang="ru-RU" dirty="0" smtClean="0"/>
          </a:p>
          <a:p>
            <a:pPr marL="539750" indent="-177800">
              <a:buNone/>
            </a:pPr>
            <a:r>
              <a:rPr lang="uk-UA" dirty="0" smtClean="0"/>
              <a:t>- </a:t>
            </a:r>
            <a:r>
              <a:rPr lang="en-US" dirty="0" smtClean="0"/>
              <a:t> </a:t>
            </a:r>
            <a:r>
              <a:rPr lang="uk-UA" dirty="0" smtClean="0"/>
              <a:t>залежно від типу файлу, на який вказуватиме посилання, буде запущена відповідна програма для відтворення вмісту файлу та відкритий сам файл; </a:t>
            </a:r>
          </a:p>
          <a:p>
            <a:pPr marL="539750" indent="-177800">
              <a:buNone/>
            </a:pPr>
            <a:r>
              <a:rPr lang="uk-UA" dirty="0" smtClean="0"/>
              <a:t>- </a:t>
            </a:r>
            <a:r>
              <a:rPr lang="en-US" dirty="0" smtClean="0"/>
              <a:t> </a:t>
            </a:r>
            <a:r>
              <a:rPr lang="uk-UA" dirty="0" smtClean="0"/>
              <a:t>буде запущено браузер і відкриється відповідна </a:t>
            </a:r>
            <a:r>
              <a:rPr lang="uk-UA" dirty="0" err="1" smtClean="0"/>
              <a:t>веб-сторінка</a:t>
            </a:r>
            <a:r>
              <a:rPr lang="uk-UA" dirty="0" smtClean="0"/>
              <a:t>;</a:t>
            </a:r>
          </a:p>
          <a:p>
            <a:pPr marL="273050" lvl="0" indent="-187325">
              <a:buNone/>
            </a:pPr>
            <a:r>
              <a:rPr lang="ru-RU" i="1" dirty="0" smtClean="0"/>
              <a:t>• при </a:t>
            </a:r>
            <a:r>
              <a:rPr lang="uk-UA" i="1" dirty="0" smtClean="0"/>
              <a:t>посиланні </a:t>
            </a:r>
            <a:r>
              <a:rPr lang="ru-RU" i="1" dirty="0" smtClean="0"/>
              <a:t>на </a:t>
            </a:r>
            <a:r>
              <a:rPr lang="uk-UA" i="1" dirty="0" smtClean="0"/>
              <a:t>місце </a:t>
            </a:r>
            <a:r>
              <a:rPr lang="ru-RU" i="1" dirty="0" smtClean="0"/>
              <a:t>в </a:t>
            </a:r>
            <a:r>
              <a:rPr lang="uk-UA" i="1" dirty="0" smtClean="0"/>
              <a:t>документі</a:t>
            </a:r>
            <a:r>
              <a:rPr lang="uk-UA" dirty="0" smtClean="0"/>
              <a:t> буде здійснено перехід до певного слайда поточної презентації;</a:t>
            </a:r>
            <a:endParaRPr lang="ru-RU" dirty="0" smtClean="0"/>
          </a:p>
          <a:p>
            <a:pPr marL="273050" lvl="0" indent="-187325">
              <a:buNone/>
            </a:pPr>
            <a:r>
              <a:rPr lang="ru-RU" i="1" dirty="0" smtClean="0"/>
              <a:t>• </a:t>
            </a:r>
            <a:r>
              <a:rPr lang="uk-UA" i="1" dirty="0" smtClean="0"/>
              <a:t>при посиланні на новий документ</a:t>
            </a:r>
            <a:r>
              <a:rPr lang="uk-UA" dirty="0" smtClean="0"/>
              <a:t> відбудеться завантаження презентації, що:</a:t>
            </a:r>
            <a:endParaRPr lang="ru-RU" dirty="0" smtClean="0"/>
          </a:p>
          <a:p>
            <a:pPr marL="542925" indent="-180975">
              <a:buNone/>
            </a:pPr>
            <a:r>
              <a:rPr lang="uk-UA" dirty="0" smtClean="0"/>
              <a:t>- </a:t>
            </a:r>
            <a:r>
              <a:rPr lang="en-US" dirty="0" smtClean="0"/>
              <a:t> </a:t>
            </a:r>
            <a:r>
              <a:rPr lang="uk-UA" dirty="0" smtClean="0"/>
              <a:t>була створена при встановленні гіперпосилання (якщо вибрано перемикач часу створення презентації:</a:t>
            </a:r>
            <a:r>
              <a:rPr lang="uk-UA" i="1" dirty="0" smtClean="0"/>
              <a:t> зараз); </a:t>
            </a:r>
          </a:p>
          <a:p>
            <a:pPr marL="542925" indent="-180975">
              <a:buNone/>
            </a:pPr>
            <a:r>
              <a:rPr lang="uk-UA" dirty="0" smtClean="0"/>
              <a:t>- </a:t>
            </a:r>
            <a:r>
              <a:rPr lang="en-US" dirty="0" smtClean="0"/>
              <a:t> </a:t>
            </a:r>
            <a:r>
              <a:rPr lang="uk-UA" dirty="0" smtClean="0"/>
              <a:t>буде створена з іменем, що було вказано при встановленні гіперпосилання (якщо вибрано перемикач часу створення презентації:</a:t>
            </a:r>
            <a:r>
              <a:rPr lang="uk-UA" i="1" dirty="0" smtClean="0"/>
              <a:t> пізніше);</a:t>
            </a:r>
            <a:endParaRPr lang="ru-RU" dirty="0" smtClean="0"/>
          </a:p>
          <a:p>
            <a:pPr marL="273050" lvl="0" indent="-187325">
              <a:buNone/>
            </a:pPr>
            <a:r>
              <a:rPr lang="ru-RU" i="1" dirty="0" smtClean="0"/>
              <a:t>• </a:t>
            </a:r>
            <a:r>
              <a:rPr lang="uk-UA" i="1" dirty="0" smtClean="0"/>
              <a:t>при посиланні на електронну пошту</a:t>
            </a:r>
            <a:r>
              <a:rPr lang="uk-UA" dirty="0" smtClean="0"/>
              <a:t> буде запущено поштовий клієнт, встановлений за замовчуванням в операційній системі, у режимі створення електронного листа з адресою і темою, які вказав користувач при встановленні гіперпосилання.</a:t>
            </a:r>
            <a:endParaRPr lang="ru-RU" dirty="0" smtClean="0"/>
          </a:p>
          <a:p>
            <a:pPr marL="0" indent="361950">
              <a:buNone/>
            </a:pPr>
            <a:endParaRPr lang="ru-RU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86314" y="3071810"/>
            <a:ext cx="4038600" cy="643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2214554"/>
            <a:ext cx="4092571" cy="632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Гіперпосилання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343F0-F70D-4D85-A0CB-86AF09D94B82}" type="datetime1">
              <a:rPr lang="uk-UA" smtClean="0"/>
              <a:t>13.01.2013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23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142844" y="1371600"/>
            <a:ext cx="4429156" cy="2557466"/>
          </a:xfrm>
        </p:spPr>
        <p:txBody>
          <a:bodyPr>
            <a:normAutofit fontScale="85000" lnSpcReduction="20000"/>
          </a:bodyPr>
          <a:lstStyle/>
          <a:p>
            <a:pPr marL="0" indent="361950">
              <a:buNone/>
            </a:pPr>
            <a:r>
              <a:rPr lang="uk-UA" dirty="0" smtClean="0"/>
              <a:t>Для </a:t>
            </a:r>
            <a:r>
              <a:rPr lang="uk-UA" b="1" dirty="0" smtClean="0">
                <a:solidFill>
                  <a:srgbClr val="C00000"/>
                </a:solidFill>
              </a:rPr>
              <a:t>видалення або редагування гіперпосилання </a:t>
            </a:r>
            <a:r>
              <a:rPr lang="uk-UA" dirty="0" smtClean="0"/>
              <a:t>необхідно в контекстному меню об'єкта, з яким зв'язане гіперпосилання, вибрати відповідні команди</a:t>
            </a:r>
            <a:r>
              <a:rPr lang="uk-UA" b="1" dirty="0" smtClean="0"/>
              <a:t> </a:t>
            </a:r>
          </a:p>
          <a:p>
            <a:pPr marL="0" indent="361950">
              <a:buNone/>
            </a:pPr>
            <a:r>
              <a:rPr lang="uk-UA" b="1" dirty="0" smtClean="0"/>
              <a:t>Видалити гіперпосилання</a:t>
            </a:r>
            <a:r>
              <a:rPr lang="uk-UA" dirty="0" smtClean="0"/>
              <a:t> або</a:t>
            </a:r>
            <a:r>
              <a:rPr lang="uk-UA" b="1" dirty="0" smtClean="0"/>
              <a:t> </a:t>
            </a:r>
          </a:p>
          <a:p>
            <a:pPr marL="0" indent="361950">
              <a:buNone/>
            </a:pPr>
            <a:r>
              <a:rPr lang="uk-UA" b="1" dirty="0" smtClean="0"/>
              <a:t>Змінити гіперпосилання.</a:t>
            </a:r>
            <a:r>
              <a:rPr lang="uk-UA" dirty="0" smtClean="0"/>
              <a:t> </a:t>
            </a:r>
          </a:p>
          <a:p>
            <a:endParaRPr lang="ru-RU" dirty="0"/>
          </a:p>
        </p:txBody>
      </p:sp>
      <p:pic>
        <p:nvPicPr>
          <p:cNvPr id="8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4143380"/>
            <a:ext cx="3988259" cy="1617526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571876"/>
            <a:ext cx="4384676" cy="2272381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sp>
        <p:nvSpPr>
          <p:cNvPr id="13" name="Прямоугольник 12"/>
          <p:cNvSpPr/>
          <p:nvPr/>
        </p:nvSpPr>
        <p:spPr>
          <a:xfrm>
            <a:off x="4572000" y="1500174"/>
            <a:ext cx="442912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/>
            <a:r>
              <a:rPr lang="uk-UA" dirty="0" smtClean="0"/>
              <a:t>Можна також вибрати об'єкт з гіперпосиланням і виконати</a:t>
            </a:r>
            <a:r>
              <a:rPr lang="uk-UA" b="1" i="1" dirty="0" smtClean="0"/>
              <a:t> Вставлення,  Посилання, Гіперпосилання</a:t>
            </a:r>
            <a:r>
              <a:rPr lang="uk-UA" dirty="0" smtClean="0"/>
              <a:t> та у вікні</a:t>
            </a:r>
            <a:r>
              <a:rPr lang="uk-UA" b="1" i="1" dirty="0" smtClean="0"/>
              <a:t> Змінити гіперпосилання</a:t>
            </a:r>
            <a:r>
              <a:rPr lang="uk-UA" dirty="0" smtClean="0"/>
              <a:t> відредагувати або видалити гіперпосилання.</a:t>
            </a:r>
            <a:endParaRPr lang="ru-RU" dirty="0" smtClean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Налаштування </a:t>
            </a:r>
            <a:r>
              <a:rPr lang="uk-UA" sz="3600" dirty="0" smtClean="0">
                <a:latin typeface="Calibri" pitchFamily="34" charset="0"/>
              </a:rPr>
              <a:t>гіперпосилань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8BCC8-5FC4-45E2-81C1-8A1A5273C49E}" type="datetime1">
              <a:rPr lang="uk-UA" smtClean="0"/>
              <a:t>13.01.2013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24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142844" y="1371600"/>
            <a:ext cx="4429156" cy="4986358"/>
          </a:xfrm>
        </p:spPr>
        <p:txBody>
          <a:bodyPr>
            <a:normAutofit fontScale="55000" lnSpcReduction="20000"/>
          </a:bodyPr>
          <a:lstStyle/>
          <a:p>
            <a:pPr marL="0" indent="361950">
              <a:buNone/>
            </a:pPr>
            <a:r>
              <a:rPr lang="uk-UA" dirty="0" smtClean="0">
                <a:latin typeface="Calibri" pitchFamily="34" charset="0"/>
              </a:rPr>
              <a:t>Крім гіперпосилань, за об'єктами можна закріпити певні стандартні дії, що виконуватимуться під час наведення на них вказівника або за вибору цих об'єктів: </a:t>
            </a:r>
            <a:r>
              <a:rPr lang="ru-RU" dirty="0" smtClean="0">
                <a:latin typeface="Calibri" pitchFamily="34" charset="0"/>
              </a:rPr>
              <a:t>перейти </a:t>
            </a:r>
            <a:r>
              <a:rPr lang="uk-UA" dirty="0" smtClean="0">
                <a:latin typeface="Calibri" pitchFamily="34" charset="0"/>
              </a:rPr>
              <a:t>за гіперпосиланням, запустити на виконання обрану користувачем програму, виконати макрос, виконати дію, відтворити звук, виділити. </a:t>
            </a:r>
          </a:p>
          <a:p>
            <a:pPr marL="0" indent="361950">
              <a:buNone/>
            </a:pPr>
            <a:r>
              <a:rPr lang="uk-UA" dirty="0" smtClean="0">
                <a:latin typeface="Calibri" pitchFamily="34" charset="0"/>
              </a:rPr>
              <a:t>Для закріплення за об'єктом однієї з цих дій необхідно:</a:t>
            </a:r>
            <a:endParaRPr lang="ru-RU" dirty="0" smtClean="0">
              <a:latin typeface="Calibri" pitchFamily="34" charset="0"/>
            </a:endParaRPr>
          </a:p>
          <a:p>
            <a:pPr marL="180975" lvl="1" indent="0">
              <a:buNone/>
            </a:pPr>
            <a:r>
              <a:rPr lang="uk-UA" sz="2500" dirty="0" smtClean="0">
                <a:solidFill>
                  <a:schemeClr val="tx1"/>
                </a:solidFill>
                <a:latin typeface="Calibri" pitchFamily="34" charset="0"/>
                <a:sym typeface="Symbol"/>
              </a:rPr>
              <a:t> </a:t>
            </a:r>
            <a:r>
              <a:rPr lang="uk-UA" sz="2500" dirty="0" smtClean="0">
                <a:solidFill>
                  <a:schemeClr val="tx1"/>
                </a:solidFill>
                <a:latin typeface="Calibri" pitchFamily="34" charset="0"/>
              </a:rPr>
              <a:t>Виділити об'єкт, за яким буде закріплена певна дія.</a:t>
            </a:r>
            <a:endParaRPr lang="ru-RU" sz="2500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180975" lvl="1" indent="0">
              <a:buNone/>
            </a:pPr>
            <a:r>
              <a:rPr lang="uk-UA" sz="2500" dirty="0" smtClean="0">
                <a:solidFill>
                  <a:schemeClr val="tx1"/>
                </a:solidFill>
                <a:latin typeface="Calibri" pitchFamily="34" charset="0"/>
                <a:sym typeface="Symbol"/>
              </a:rPr>
              <a:t> </a:t>
            </a:r>
            <a:r>
              <a:rPr lang="uk-UA" sz="2500" dirty="0" smtClean="0">
                <a:solidFill>
                  <a:schemeClr val="tx1"/>
                </a:solidFill>
                <a:latin typeface="Calibri" pitchFamily="34" charset="0"/>
              </a:rPr>
              <a:t>Виконати </a:t>
            </a:r>
            <a:r>
              <a:rPr lang="uk-UA" sz="2500" b="1" dirty="0" smtClean="0">
                <a:solidFill>
                  <a:schemeClr val="tx1"/>
                </a:solidFill>
                <a:latin typeface="Calibri" pitchFamily="34" charset="0"/>
              </a:rPr>
              <a:t>Вставлення, Посилання</a:t>
            </a:r>
            <a:r>
              <a:rPr lang="uk-UA" sz="2500" b="1" i="1" dirty="0" smtClean="0">
                <a:solidFill>
                  <a:schemeClr val="tx1"/>
                </a:solidFill>
                <a:latin typeface="Calibri" pitchFamily="34" charset="0"/>
              </a:rPr>
              <a:t> ,</a:t>
            </a:r>
            <a:r>
              <a:rPr lang="uk-UA" sz="2500" b="1" dirty="0" smtClean="0">
                <a:solidFill>
                  <a:schemeClr val="tx1"/>
                </a:solidFill>
                <a:latin typeface="Calibri" pitchFamily="34" charset="0"/>
              </a:rPr>
              <a:t> Дія</a:t>
            </a:r>
            <a:r>
              <a:rPr lang="uk-UA" sz="2500" dirty="0" smtClean="0">
                <a:solidFill>
                  <a:schemeClr val="tx1"/>
                </a:solidFill>
                <a:latin typeface="Calibri" pitchFamily="34" charset="0"/>
              </a:rPr>
              <a:t>.</a:t>
            </a:r>
            <a:endParaRPr lang="ru-RU" sz="2500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180975" lvl="1" indent="0">
              <a:buNone/>
            </a:pPr>
            <a:r>
              <a:rPr lang="uk-UA" sz="2500" dirty="0" smtClean="0">
                <a:solidFill>
                  <a:schemeClr val="tx1"/>
                </a:solidFill>
                <a:latin typeface="Calibri" pitchFamily="34" charset="0"/>
                <a:sym typeface="Symbol"/>
              </a:rPr>
              <a:t> </a:t>
            </a:r>
            <a:r>
              <a:rPr lang="uk-UA" sz="2500" dirty="0" smtClean="0">
                <a:solidFill>
                  <a:schemeClr val="tx1"/>
                </a:solidFill>
                <a:latin typeface="Calibri" pitchFamily="34" charset="0"/>
              </a:rPr>
              <a:t>Вибрати у вікні</a:t>
            </a:r>
            <a:r>
              <a:rPr lang="uk-UA" sz="2500" b="1" dirty="0" smtClean="0">
                <a:solidFill>
                  <a:schemeClr val="tx1"/>
                </a:solidFill>
                <a:latin typeface="Calibri" pitchFamily="34" charset="0"/>
              </a:rPr>
              <a:t> Настроювання дії</a:t>
            </a:r>
            <a:r>
              <a:rPr lang="uk-UA" sz="2500" dirty="0" smtClean="0">
                <a:solidFill>
                  <a:schemeClr val="tx1"/>
                </a:solidFill>
                <a:latin typeface="Calibri" pitchFamily="34" charset="0"/>
              </a:rPr>
              <a:t>  на вкладці</a:t>
            </a:r>
            <a:r>
              <a:rPr lang="uk-UA" sz="2500" b="1" dirty="0" smtClean="0">
                <a:solidFill>
                  <a:schemeClr val="tx1"/>
                </a:solidFill>
                <a:latin typeface="Calibri" pitchFamily="34" charset="0"/>
              </a:rPr>
              <a:t> Після клацання мишею</a:t>
            </a:r>
            <a:r>
              <a:rPr lang="uk-UA" sz="2500" dirty="0" smtClean="0">
                <a:solidFill>
                  <a:schemeClr val="tx1"/>
                </a:solidFill>
                <a:latin typeface="Calibri" pitchFamily="34" charset="0"/>
              </a:rPr>
              <a:t> дію, що буде виконуватися під час демонстрації презентації після вибору об'єкта.</a:t>
            </a:r>
            <a:endParaRPr lang="ru-RU" sz="2500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180975" lvl="1" indent="0">
              <a:buNone/>
            </a:pPr>
            <a:r>
              <a:rPr lang="uk-UA" sz="2500" dirty="0" smtClean="0">
                <a:solidFill>
                  <a:schemeClr val="tx1"/>
                </a:solidFill>
                <a:latin typeface="Calibri" pitchFamily="34" charset="0"/>
                <a:sym typeface="Symbol"/>
              </a:rPr>
              <a:t> </a:t>
            </a:r>
            <a:r>
              <a:rPr lang="uk-UA" sz="2500" dirty="0" smtClean="0">
                <a:solidFill>
                  <a:schemeClr val="tx1"/>
                </a:solidFill>
                <a:latin typeface="Calibri" pitchFamily="34" charset="0"/>
              </a:rPr>
              <a:t>Вибрати за потреби вкладку</a:t>
            </a:r>
            <a:r>
              <a:rPr lang="uk-UA" sz="2500" b="1" dirty="0" smtClean="0">
                <a:solidFill>
                  <a:schemeClr val="tx1"/>
                </a:solidFill>
                <a:latin typeface="Calibri" pitchFamily="34" charset="0"/>
              </a:rPr>
              <a:t> Під час наведення вказівника миші </a:t>
            </a:r>
            <a:r>
              <a:rPr lang="uk-UA" sz="2500" dirty="0" smtClean="0">
                <a:solidFill>
                  <a:schemeClr val="tx1"/>
                </a:solidFill>
                <a:latin typeface="Calibri" pitchFamily="34" charset="0"/>
              </a:rPr>
              <a:t>та вибрати дію, що буде виконуватися під час наведення вказівника на об'єкт (перелік дій аналогічний переліку за вибору дії на вкладці</a:t>
            </a:r>
            <a:r>
              <a:rPr lang="uk-UA" sz="2500" b="1" dirty="0" smtClean="0">
                <a:solidFill>
                  <a:schemeClr val="tx1"/>
                </a:solidFill>
                <a:latin typeface="Calibri" pitchFamily="34" charset="0"/>
              </a:rPr>
              <a:t> Після клацання мишею).</a:t>
            </a:r>
            <a:endParaRPr lang="ru-RU" sz="2500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180975" lvl="1" indent="0">
              <a:buNone/>
            </a:pPr>
            <a:r>
              <a:rPr lang="uk-UA" sz="2500" dirty="0" smtClean="0">
                <a:solidFill>
                  <a:schemeClr val="tx1"/>
                </a:solidFill>
                <a:latin typeface="Calibri" pitchFamily="34" charset="0"/>
                <a:sym typeface="Symbol"/>
              </a:rPr>
              <a:t> </a:t>
            </a:r>
            <a:r>
              <a:rPr lang="uk-UA" sz="2500" dirty="0" smtClean="0">
                <a:solidFill>
                  <a:schemeClr val="tx1"/>
                </a:solidFill>
                <a:latin typeface="Calibri" pitchFamily="34" charset="0"/>
              </a:rPr>
              <a:t>Вибрати кнопку</a:t>
            </a:r>
            <a:r>
              <a:rPr lang="uk-UA" sz="2500" b="1" dirty="0" smtClean="0">
                <a:solidFill>
                  <a:schemeClr val="tx1"/>
                </a:solidFill>
                <a:latin typeface="Calibri" pitchFamily="34" charset="0"/>
              </a:rPr>
              <a:t> ОК.</a:t>
            </a:r>
            <a:endParaRPr lang="ru-RU" sz="2500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0" indent="361950">
              <a:buNone/>
            </a:pPr>
            <a:r>
              <a:rPr lang="uk-UA" i="1" dirty="0" smtClean="0">
                <a:latin typeface="Calibri" pitchFamily="34" charset="0"/>
              </a:rPr>
              <a:t>Так, за вибору дії</a:t>
            </a:r>
            <a:r>
              <a:rPr lang="uk-UA" b="1" i="1" dirty="0" smtClean="0">
                <a:latin typeface="Calibri" pitchFamily="34" charset="0"/>
              </a:rPr>
              <a:t> Перейти за гіперпосиланням</a:t>
            </a:r>
            <a:r>
              <a:rPr lang="uk-UA" i="1" dirty="0" smtClean="0">
                <a:latin typeface="Calibri" pitchFamily="34" charset="0"/>
              </a:rPr>
              <a:t> у списку слід вибрати:</a:t>
            </a:r>
            <a:r>
              <a:rPr lang="uk-UA" dirty="0" smtClean="0">
                <a:latin typeface="Calibri" pitchFamily="34" charset="0"/>
              </a:rPr>
              <a:t> попередній слайд, наступний слайд, перший слайд, останній слайд, останній показаний слайд, завершити показ, довільний показ, слайд з певним номером, адреса </a:t>
            </a:r>
            <a:r>
              <a:rPr lang="en-US" dirty="0" smtClean="0">
                <a:latin typeface="Calibri" pitchFamily="34" charset="0"/>
              </a:rPr>
              <a:t>URL</a:t>
            </a:r>
            <a:r>
              <a:rPr lang="uk-UA" dirty="0" smtClean="0">
                <a:latin typeface="Calibri" pitchFamily="34" charset="0"/>
              </a:rPr>
              <a:t>, інша презентація, інший файл.</a:t>
            </a:r>
            <a:endParaRPr lang="ru-RU" dirty="0" smtClean="0">
              <a:latin typeface="Calibri" pitchFamily="34" charset="0"/>
            </a:endParaRPr>
          </a:p>
          <a:p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857752" y="2149893"/>
            <a:ext cx="3714776" cy="4175286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1214422"/>
            <a:ext cx="762000" cy="86360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Використання кнопок дій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2B6F9-0AE2-4C82-950A-6B45FAC2864E}" type="datetime1">
              <a:rPr lang="uk-UA" smtClean="0"/>
              <a:t>13.01.2013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25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0" indent="361950">
              <a:buNone/>
            </a:pPr>
            <a:r>
              <a:rPr lang="uk-UA" dirty="0" smtClean="0"/>
              <a:t>Складовою презентацій є система навігації її слайдами. Реалізується ця система з використанням гіперпосилань або спеціальних кнопок. </a:t>
            </a:r>
          </a:p>
          <a:p>
            <a:pPr marL="0" indent="361950">
              <a:buNone/>
            </a:pPr>
            <a:r>
              <a:rPr lang="uk-UA" dirty="0" smtClean="0"/>
              <a:t>У переліку фігур, які можна вставити до презентацій, є так звані</a:t>
            </a:r>
            <a:r>
              <a:rPr lang="uk-UA" b="1" dirty="0" smtClean="0"/>
              <a:t> Кнопки дій</a:t>
            </a:r>
            <a:r>
              <a:rPr lang="ru-RU" dirty="0" smtClean="0"/>
              <a:t>. </a:t>
            </a:r>
            <a:r>
              <a:rPr lang="uk-UA" dirty="0" smtClean="0"/>
              <a:t>За більшістю з кнопок уже закріплені певні дії, що будуть виконуватися за вибору цих кнопок під час демонстрації презентації 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43438" y="3000372"/>
            <a:ext cx="4312853" cy="785743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301752" y="142852"/>
            <a:ext cx="8534400" cy="642942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Призначення за замовчуванням кнопок дій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9FBAA-C8FC-4AC7-9E41-01D87DBAA51F}" type="datetime1">
              <a:rPr lang="uk-UA" smtClean="0"/>
              <a:t>13.01.2013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26</a:t>
            </a:fld>
            <a:endParaRPr lang="ru-RU"/>
          </a:p>
        </p:txBody>
      </p:sp>
      <p:graphicFrame>
        <p:nvGraphicFramePr>
          <p:cNvPr id="10" name="Схема 9"/>
          <p:cNvGraphicFramePr/>
          <p:nvPr/>
        </p:nvGraphicFramePr>
        <p:xfrm>
          <a:off x="214282" y="785794"/>
          <a:ext cx="8715436" cy="55007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71459" y="866757"/>
            <a:ext cx="299359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71486" y="1309686"/>
            <a:ext cx="328615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85774" y="1800224"/>
            <a:ext cx="285752" cy="248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76276" y="2233620"/>
            <a:ext cx="285029" cy="271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76249" y="2695574"/>
            <a:ext cx="285752" cy="27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76249" y="3143249"/>
            <a:ext cx="285752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85774" y="3609973"/>
            <a:ext cx="285752" cy="272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476249" y="4067174"/>
            <a:ext cx="285752" cy="25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490536" y="4519610"/>
            <a:ext cx="285752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9" name="Picture 11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490538" y="4972049"/>
            <a:ext cx="276227" cy="276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80" name="Picture 12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500034" y="5429264"/>
            <a:ext cx="285752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81" name="Picture 13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500034" y="5929330"/>
            <a:ext cx="285752" cy="271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600" dirty="0" smtClean="0">
                <a:latin typeface="Calibri" pitchFamily="34" charset="0"/>
              </a:rPr>
              <a:t>Розміщення певної </a:t>
            </a:r>
            <a:r>
              <a:rPr lang="ru-RU" sz="3600" dirty="0" smtClean="0">
                <a:latin typeface="Calibri" pitchFamily="34" charset="0"/>
              </a:rPr>
              <a:t>кнопки </a:t>
            </a:r>
            <a:r>
              <a:rPr lang="uk-UA" sz="3600" dirty="0" smtClean="0">
                <a:latin typeface="Calibri" pitchFamily="34" charset="0"/>
              </a:rPr>
              <a:t>дії </a:t>
            </a:r>
            <a:r>
              <a:rPr lang="ru-RU" sz="3600" dirty="0" smtClean="0">
                <a:latin typeface="Calibri" pitchFamily="34" charset="0"/>
              </a:rPr>
              <a:t>на </a:t>
            </a:r>
            <a:r>
              <a:rPr lang="uk-UA" sz="3600" dirty="0" smtClean="0">
                <a:latin typeface="Calibri" pitchFamily="34" charset="0"/>
              </a:rPr>
              <a:t>слайді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315BC-1A22-454B-A934-81583EBAC51E}" type="datetime1">
              <a:rPr lang="uk-UA" smtClean="0"/>
              <a:t>13.01.2013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27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1800" dirty="0" smtClean="0">
                <a:latin typeface="Calibri" pitchFamily="34" charset="0"/>
              </a:rPr>
              <a:t>Для </a:t>
            </a:r>
            <a:r>
              <a:rPr lang="uk-UA" sz="1800" dirty="0" smtClean="0">
                <a:latin typeface="Calibri" pitchFamily="34" charset="0"/>
              </a:rPr>
              <a:t>розміщення певної </a:t>
            </a:r>
            <a:r>
              <a:rPr lang="ru-RU" sz="1800" dirty="0" smtClean="0">
                <a:latin typeface="Calibri" pitchFamily="34" charset="0"/>
              </a:rPr>
              <a:t>кнопки </a:t>
            </a:r>
            <a:r>
              <a:rPr lang="uk-UA" sz="1800" dirty="0" smtClean="0">
                <a:latin typeface="Calibri" pitchFamily="34" charset="0"/>
              </a:rPr>
              <a:t>дії </a:t>
            </a:r>
            <a:r>
              <a:rPr lang="ru-RU" sz="1800" dirty="0" smtClean="0">
                <a:latin typeface="Calibri" pitchFamily="34" charset="0"/>
              </a:rPr>
              <a:t>на </a:t>
            </a:r>
            <a:r>
              <a:rPr lang="uk-UA" sz="1800" dirty="0" smtClean="0">
                <a:latin typeface="Calibri" pitchFamily="34" charset="0"/>
              </a:rPr>
              <a:t>слайді потрібно:</a:t>
            </a:r>
            <a:endParaRPr lang="ru-RU" sz="1800" dirty="0" smtClean="0">
              <a:latin typeface="Calibri" pitchFamily="34" charset="0"/>
            </a:endParaRPr>
          </a:p>
          <a:p>
            <a:pPr marL="542925" lvl="2" indent="-276225">
              <a:buFont typeface="+mj-lt"/>
              <a:buAutoNum type="arabicParenR"/>
            </a:pPr>
            <a:r>
              <a:rPr lang="uk-UA" sz="1800" dirty="0" smtClean="0">
                <a:latin typeface="Calibri" pitchFamily="34" charset="0"/>
              </a:rPr>
              <a:t>Вибрати </a:t>
            </a:r>
            <a:r>
              <a:rPr lang="ru-RU" sz="1800" dirty="0" smtClean="0">
                <a:latin typeface="Calibri" pitchFamily="34" charset="0"/>
              </a:rPr>
              <a:t>слайд.</a:t>
            </a:r>
          </a:p>
          <a:p>
            <a:pPr marL="542925" lvl="2" indent="-276225">
              <a:buFont typeface="+mj-lt"/>
              <a:buAutoNum type="arabicParenR"/>
            </a:pPr>
            <a:r>
              <a:rPr lang="uk-UA" sz="1800" dirty="0" smtClean="0">
                <a:latin typeface="Calibri" pitchFamily="34" charset="0"/>
              </a:rPr>
              <a:t>Виконати </a:t>
            </a:r>
            <a:r>
              <a:rPr lang="uk-UA" sz="1800" b="1" dirty="0" smtClean="0">
                <a:latin typeface="Calibri" pitchFamily="34" charset="0"/>
              </a:rPr>
              <a:t>Вставлення,</a:t>
            </a:r>
            <a:r>
              <a:rPr lang="ru-RU" sz="1800" b="1" dirty="0" smtClean="0">
                <a:latin typeface="Calibri" pitchFamily="34" charset="0"/>
              </a:rPr>
              <a:t> </a:t>
            </a:r>
            <a:r>
              <a:rPr lang="uk-UA" sz="1800" b="1" dirty="0" smtClean="0">
                <a:latin typeface="Calibri" pitchFamily="34" charset="0"/>
              </a:rPr>
              <a:t>Фігури</a:t>
            </a:r>
            <a:r>
              <a:rPr lang="uk-UA" sz="1800" dirty="0" smtClean="0">
                <a:latin typeface="Calibri" pitchFamily="34" charset="0"/>
              </a:rPr>
              <a:t>.</a:t>
            </a:r>
            <a:endParaRPr lang="ru-RU" sz="1800" dirty="0" smtClean="0">
              <a:latin typeface="Calibri" pitchFamily="34" charset="0"/>
            </a:endParaRPr>
          </a:p>
          <a:p>
            <a:pPr marL="542925" lvl="2" indent="-276225">
              <a:buFont typeface="+mj-lt"/>
              <a:buAutoNum type="arabicParenR"/>
            </a:pPr>
            <a:r>
              <a:rPr lang="uk-UA" sz="1800" dirty="0" smtClean="0">
                <a:latin typeface="Calibri" pitchFamily="34" charset="0"/>
              </a:rPr>
              <a:t>Вибрати потрібну кнопку дії.</a:t>
            </a:r>
            <a:endParaRPr lang="ru-RU" sz="1800" dirty="0" smtClean="0">
              <a:latin typeface="Calibri" pitchFamily="34" charset="0"/>
            </a:endParaRPr>
          </a:p>
          <a:p>
            <a:pPr marL="542925" lvl="2" indent="-276225">
              <a:buFont typeface="+mj-lt"/>
              <a:buAutoNum type="arabicParenR"/>
            </a:pPr>
            <a:r>
              <a:rPr lang="uk-UA" sz="1800" dirty="0" smtClean="0">
                <a:latin typeface="Calibri" pitchFamily="34" charset="0"/>
              </a:rPr>
              <a:t>Виділити на слайді прямокутну область, куди буде вставлена </a:t>
            </a:r>
            <a:r>
              <a:rPr lang="ru-RU" sz="1800" dirty="0" smtClean="0">
                <a:latin typeface="Calibri" pitchFamily="34" charset="0"/>
              </a:rPr>
              <a:t>кнопка</a:t>
            </a:r>
            <a:r>
              <a:rPr lang="uk-UA" sz="1800" dirty="0" smtClean="0">
                <a:latin typeface="Calibri" pitchFamily="34" charset="0"/>
              </a:rPr>
              <a:t> дії.</a:t>
            </a:r>
            <a:endParaRPr lang="ru-RU" sz="1800" dirty="0" smtClean="0">
              <a:latin typeface="Calibri" pitchFamily="34" charset="0"/>
            </a:endParaRPr>
          </a:p>
          <a:p>
            <a:pPr marL="542925" lvl="2" indent="-276225">
              <a:buFont typeface="+mj-lt"/>
              <a:buAutoNum type="arabicParenR"/>
            </a:pPr>
            <a:r>
              <a:rPr lang="ru-RU" sz="1800" dirty="0" smtClean="0">
                <a:latin typeface="Calibri" pitchFamily="34" charset="0"/>
              </a:rPr>
              <a:t>У </a:t>
            </a:r>
            <a:r>
              <a:rPr lang="uk-UA" sz="1800" dirty="0" smtClean="0">
                <a:latin typeface="Calibri" pitchFamily="34" charset="0"/>
              </a:rPr>
              <a:t>вікні</a:t>
            </a:r>
            <a:r>
              <a:rPr lang="uk-UA" sz="1800" b="1" dirty="0" smtClean="0">
                <a:latin typeface="Calibri" pitchFamily="34" charset="0"/>
              </a:rPr>
              <a:t> Настроювання дії</a:t>
            </a:r>
            <a:r>
              <a:rPr lang="ru-RU" sz="1800" dirty="0" smtClean="0">
                <a:latin typeface="Calibri" pitchFamily="34" charset="0"/>
              </a:rPr>
              <a:t> </a:t>
            </a:r>
            <a:r>
              <a:rPr lang="uk-UA" sz="1800" dirty="0" smtClean="0">
                <a:latin typeface="Calibri" pitchFamily="34" charset="0"/>
              </a:rPr>
              <a:t>за потреби виконати налаштування дій (аналогічно розглянутим вище діям з об'єктами).</a:t>
            </a:r>
            <a:endParaRPr lang="ru-RU" sz="1800" dirty="0" smtClean="0">
              <a:latin typeface="Calibri" pitchFamily="34" charset="0"/>
            </a:endParaRPr>
          </a:p>
          <a:p>
            <a:pPr marL="542925" lvl="2" indent="-276225">
              <a:buFont typeface="+mj-lt"/>
              <a:buAutoNum type="arabicParenR"/>
            </a:pPr>
            <a:r>
              <a:rPr lang="uk-UA" sz="1800" dirty="0" smtClean="0">
                <a:latin typeface="Calibri" pitchFamily="34" charset="0"/>
              </a:rPr>
              <a:t>Вибрати кнопку</a:t>
            </a:r>
            <a:r>
              <a:rPr lang="uk-UA" sz="1800" b="1" dirty="0" smtClean="0">
                <a:latin typeface="Calibri" pitchFamily="34" charset="0"/>
              </a:rPr>
              <a:t> ОК.</a:t>
            </a:r>
            <a:endParaRPr lang="ru-RU" sz="1800" dirty="0" smtClean="0">
              <a:latin typeface="Calibri" pitchFamily="34" charset="0"/>
            </a:endParaRPr>
          </a:p>
          <a:p>
            <a:pPr marL="542925" lvl="2" indent="-276225">
              <a:buFont typeface="+mj-lt"/>
              <a:buAutoNum type="arabicParenR"/>
            </a:pPr>
            <a:r>
              <a:rPr lang="uk-UA" sz="1800" dirty="0" smtClean="0">
                <a:latin typeface="Calibri" pitchFamily="34" charset="0"/>
              </a:rPr>
              <a:t>Провести за потреби редагування та форматування зображення кнопки (розмір, місце розміщення на слайді, заливка, тіні тощо).</a:t>
            </a:r>
            <a:endParaRPr lang="ru-RU" sz="1800" dirty="0" smtClean="0">
              <a:latin typeface="Calibri" pitchFamily="34" charset="0"/>
            </a:endParaRPr>
          </a:p>
          <a:p>
            <a:endParaRPr lang="ru-RU" dirty="0"/>
          </a:p>
        </p:txBody>
      </p:sp>
      <p:sp>
        <p:nvSpPr>
          <p:cNvPr id="9" name="Управляющая кнопка: в начало 8">
            <a:hlinkClick r:id="rId2" action="ppaction://hlinksldjump" highlightClick="1"/>
          </p:cNvPr>
          <p:cNvSpPr/>
          <p:nvPr/>
        </p:nvSpPr>
        <p:spPr>
          <a:xfrm>
            <a:off x="3786182" y="5643578"/>
            <a:ext cx="785818" cy="714380"/>
          </a:xfrm>
          <a:prstGeom prst="actionButtonBeginning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715008" y="1000108"/>
            <a:ext cx="3103858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90" y="4572008"/>
            <a:ext cx="3497270" cy="1821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Зображення</a:t>
            </a:r>
            <a:r>
              <a:rPr lang="en-US" smtClean="0"/>
              <a:t> </a:t>
            </a:r>
            <a:r>
              <a:rPr lang="uk-UA" smtClean="0"/>
              <a:t>кнопок дій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39986-F2D6-4EFB-83E3-7632EFECE828}" type="datetime1">
              <a:rPr lang="uk-UA" smtClean="0"/>
              <a:t>13.01.2013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28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142844" y="1371600"/>
            <a:ext cx="4429156" cy="4986358"/>
          </a:xfrm>
        </p:spPr>
        <p:txBody>
          <a:bodyPr>
            <a:normAutofit fontScale="77500" lnSpcReduction="20000"/>
          </a:bodyPr>
          <a:lstStyle/>
          <a:p>
            <a:pPr marL="0" indent="361950">
              <a:buNone/>
            </a:pPr>
            <a:r>
              <a:rPr lang="uk-UA" dirty="0" smtClean="0"/>
              <a:t>Користувач може створити власні зображення кнопок дій, використавши для цього вбудований редактор векторної графіки</a:t>
            </a:r>
            <a:r>
              <a:rPr lang="uk-UA" b="1" i="1" dirty="0" smtClean="0"/>
              <a:t> (Вставлення, Зображення, Фігури)</a:t>
            </a:r>
            <a:r>
              <a:rPr lang="uk-UA" dirty="0" smtClean="0"/>
              <a:t> або інший графічний редактор. </a:t>
            </a:r>
          </a:p>
          <a:p>
            <a:pPr marL="0" indent="361950">
              <a:buNone/>
            </a:pPr>
            <a:r>
              <a:rPr lang="uk-UA" dirty="0" smtClean="0"/>
              <a:t>Можна також використати кнопки дій з колекцій, розміщених в Інтернеті. Наприклад, замість стандартної кнопки дії Додому</a:t>
            </a:r>
            <a:r>
              <a:rPr lang="uk-UA" b="1" dirty="0" smtClean="0"/>
              <a:t> </a:t>
            </a:r>
            <a:r>
              <a:rPr lang="uk-UA" dirty="0" smtClean="0"/>
              <a:t>      використати кнопку з набору картинок на сайті</a:t>
            </a:r>
            <a:r>
              <a:rPr lang="uk-UA" b="1" dirty="0" smtClean="0"/>
              <a:t> </a:t>
            </a:r>
            <a:r>
              <a:rPr lang="en-US" b="1" dirty="0" smtClean="0"/>
              <a:t>Office Online</a:t>
            </a:r>
            <a:r>
              <a:rPr lang="en-US" dirty="0" smtClean="0"/>
              <a:t> </a:t>
            </a:r>
            <a:endParaRPr lang="uk-UA" dirty="0" smtClean="0"/>
          </a:p>
          <a:p>
            <a:pPr marL="0" indent="361950">
              <a:buNone/>
            </a:pPr>
            <a:r>
              <a:rPr lang="uk-UA" dirty="0" smtClean="0"/>
              <a:t>Пошук цих об'єктів в Інтернеті здійснюється аналогічно пошуку інших кліпів з використанням області завдань</a:t>
            </a:r>
            <a:r>
              <a:rPr lang="uk-UA" b="1" dirty="0" smtClean="0"/>
              <a:t> Картинки</a:t>
            </a:r>
            <a:r>
              <a:rPr lang="uk-UA" b="1" i="1" dirty="0" smtClean="0"/>
              <a:t> (Вставлення , Зображення, Графіка).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0" y="3714752"/>
            <a:ext cx="285752" cy="27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96" y="4071942"/>
            <a:ext cx="466724" cy="466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800600" y="2276485"/>
            <a:ext cx="4038600" cy="28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8643998" cy="1785950"/>
          </a:xfrm>
        </p:spPr>
        <p:txBody>
          <a:bodyPr>
            <a:normAutofit fontScale="90000"/>
          </a:bodyPr>
          <a:lstStyle/>
          <a:p>
            <a:pPr algn="ctr"/>
            <a:r>
              <a:rPr lang="uk-UA" smtClean="0"/>
              <a:t>2.4. </a:t>
            </a:r>
            <a:r>
              <a:rPr lang="uk-UA" dirty="0" smtClean="0"/>
              <a:t>Додавання анімаційних ефектів до </a:t>
            </a:r>
            <a:r>
              <a:rPr lang="uk-UA" dirty="0" err="1" smtClean="0"/>
              <a:t>обєктів</a:t>
            </a:r>
            <a:r>
              <a:rPr lang="uk-UA" dirty="0" smtClean="0"/>
              <a:t> слайда. Використання гіперпосилань і кнопок дій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9EF7B-7172-4B16-956A-BD3AE39AEB90}" type="datetime1">
              <a:rPr lang="uk-UA" smtClean="0"/>
              <a:t>13.01.2013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4800" y="6410848"/>
            <a:ext cx="4052886" cy="36576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Додавання анімаційних ефектів до об'єктів слайда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B0B46-CA56-4377-95BA-6D8187CF31CB}" type="datetime1">
              <a:rPr lang="uk-UA" smtClean="0"/>
              <a:t>13.01.2013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half" idx="1"/>
          </p:nvPr>
        </p:nvSpPr>
        <p:spPr>
          <a:xfrm>
            <a:off x="142844" y="1371600"/>
            <a:ext cx="4429156" cy="4986358"/>
          </a:xfrm>
        </p:spPr>
        <p:txBody>
          <a:bodyPr>
            <a:normAutofit fontScale="77500" lnSpcReduction="20000"/>
          </a:bodyPr>
          <a:lstStyle/>
          <a:p>
            <a:pPr marL="0" indent="361950">
              <a:buNone/>
            </a:pPr>
            <a:r>
              <a:rPr lang="uk-UA" b="1" dirty="0" smtClean="0"/>
              <a:t>Анімація</a:t>
            </a:r>
            <a:r>
              <a:rPr lang="uk-UA" dirty="0" smtClean="0"/>
              <a:t> (</a:t>
            </a:r>
            <a:r>
              <a:rPr lang="uk-UA" dirty="0" err="1" smtClean="0"/>
              <a:t>франц</a:t>
            </a:r>
            <a:r>
              <a:rPr lang="uk-UA" dirty="0" smtClean="0"/>
              <a:t>.</a:t>
            </a:r>
            <a:r>
              <a:rPr lang="uk-UA" i="1" dirty="0" smtClean="0"/>
              <a:t> </a:t>
            </a:r>
            <a:r>
              <a:rPr lang="en-US" i="1" dirty="0" smtClean="0"/>
              <a:t>animation</a:t>
            </a:r>
            <a:r>
              <a:rPr lang="uk-UA" dirty="0" smtClean="0"/>
              <a:t> - оживлення) - вид кіномистецтва, в якому рух об'єктів моделюється з використанням мальованих (графічна анімація), об'ємних (об'ємна анімація) або створених з використанням комп'ютерних програм (комп'ютерна анімація) об'єктів.</a:t>
            </a:r>
            <a:endParaRPr lang="ru-RU" dirty="0" smtClean="0"/>
          </a:p>
          <a:p>
            <a:pPr marL="0" indent="361950">
              <a:buNone/>
            </a:pPr>
            <a:r>
              <a:rPr lang="uk-UA" dirty="0" smtClean="0"/>
              <a:t>Особливістю комп'ютерної презентації є можливість додавання анімаційних ефектів до об'єктів, що розміщуються на слайдах. Це забезпечує кращу наочність та динамічність показу і в результаті - більшу ефективність презентації.</a:t>
            </a:r>
            <a:endParaRPr lang="ru-RU" dirty="0" smtClean="0"/>
          </a:p>
          <a:p>
            <a:pPr marL="0" indent="361950">
              <a:buNone/>
            </a:pPr>
            <a:r>
              <a:rPr lang="uk-UA" dirty="0" smtClean="0"/>
              <a:t>У презентаціях застосовуються анімаційні ефекти до об'єктів при їх появі або зникненні, при зміні слайдів тощо.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72066" y="3000372"/>
            <a:ext cx="3018758" cy="3307405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1571612"/>
            <a:ext cx="2778692" cy="1285884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056462" cy="758952"/>
          </a:xfrm>
        </p:spPr>
        <p:txBody>
          <a:bodyPr/>
          <a:lstStyle/>
          <a:p>
            <a:r>
              <a:rPr lang="uk-UA" dirty="0" smtClean="0"/>
              <a:t>Додавання анімації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5A174-A8CE-4348-8D9F-856869FB6BAE}" type="datetime1">
              <a:rPr lang="uk-UA" smtClean="0"/>
              <a:t>13.01.2013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142844" y="1371600"/>
            <a:ext cx="4429156" cy="4986358"/>
          </a:xfrm>
        </p:spPr>
        <p:txBody>
          <a:bodyPr>
            <a:normAutofit fontScale="55000" lnSpcReduction="20000"/>
          </a:bodyPr>
          <a:lstStyle/>
          <a:p>
            <a:pPr marL="0" indent="361950">
              <a:buNone/>
            </a:pPr>
            <a:r>
              <a:rPr lang="uk-UA" dirty="0" smtClean="0">
                <a:latin typeface="Calibri" pitchFamily="34" charset="0"/>
              </a:rPr>
              <a:t>Для того щоб додати анімаційний ефект до </a:t>
            </a:r>
            <a:r>
              <a:rPr lang="ru-RU" dirty="0" smtClean="0">
                <a:latin typeface="Calibri" pitchFamily="34" charset="0"/>
              </a:rPr>
              <a:t>текстового</a:t>
            </a:r>
            <a:r>
              <a:rPr lang="uk-UA" dirty="0" smtClean="0">
                <a:latin typeface="Calibri" pitchFamily="34" charset="0"/>
              </a:rPr>
              <a:t> об'єкта, необхідно вибрати цей об'єкт і скористатися елементами керування групи</a:t>
            </a:r>
            <a:r>
              <a:rPr lang="uk-UA" b="1" dirty="0" smtClean="0">
                <a:latin typeface="Calibri" pitchFamily="34" charset="0"/>
              </a:rPr>
              <a:t> Анімація </a:t>
            </a:r>
            <a:r>
              <a:rPr lang="uk-UA" dirty="0" smtClean="0">
                <a:latin typeface="Calibri" pitchFamily="34" charset="0"/>
              </a:rPr>
              <a:t>на вкладці</a:t>
            </a:r>
            <a:r>
              <a:rPr lang="uk-UA" b="1" dirty="0" smtClean="0">
                <a:latin typeface="Calibri" pitchFamily="34" charset="0"/>
              </a:rPr>
              <a:t> Анімація</a:t>
            </a:r>
            <a:r>
              <a:rPr lang="uk-UA" dirty="0" smtClean="0">
                <a:latin typeface="Calibri" pitchFamily="34" charset="0"/>
              </a:rPr>
              <a:t> </a:t>
            </a:r>
            <a:endParaRPr lang="en-US" dirty="0" smtClean="0">
              <a:latin typeface="Calibri" pitchFamily="34" charset="0"/>
            </a:endParaRPr>
          </a:p>
          <a:p>
            <a:pPr marL="0" indent="361950">
              <a:buNone/>
            </a:pPr>
            <a:r>
              <a:rPr lang="uk-UA" dirty="0" smtClean="0">
                <a:latin typeface="Calibri" pitchFamily="34" charset="0"/>
              </a:rPr>
              <a:t>Для швидкого застосування одного з трьох ефектів анімації</a:t>
            </a:r>
            <a:r>
              <a:rPr lang="uk-UA" i="1" dirty="0" smtClean="0">
                <a:latin typeface="Calibri" pitchFamily="34" charset="0"/>
              </a:rPr>
              <a:t> (Вицвітання, Поява, Виліт)</a:t>
            </a:r>
            <a:r>
              <a:rPr lang="uk-UA" dirty="0" smtClean="0">
                <a:latin typeface="Calibri" pitchFamily="34" charset="0"/>
              </a:rPr>
              <a:t> слід вибрати назву потрібного ефекту в списку кнопки</a:t>
            </a:r>
            <a:r>
              <a:rPr lang="uk-UA" b="1" dirty="0" smtClean="0">
                <a:latin typeface="Calibri" pitchFamily="34" charset="0"/>
              </a:rPr>
              <a:t> Анімація</a:t>
            </a:r>
            <a:r>
              <a:rPr lang="ru-RU" dirty="0" smtClean="0">
                <a:latin typeface="Calibri" pitchFamily="34" charset="0"/>
              </a:rPr>
              <a:t>. </a:t>
            </a:r>
            <a:r>
              <a:rPr lang="uk-UA" dirty="0" smtClean="0">
                <a:latin typeface="Calibri" pitchFamily="34" charset="0"/>
              </a:rPr>
              <a:t>Для багаторівневих списків, для написів, що містять кілька абзаців, для підзаголовків на титульній сторінці можна вибрати, крім ефекту анімації, ще і порядок його застосування </a:t>
            </a:r>
            <a:r>
              <a:rPr lang="ru-RU" dirty="0" smtClean="0">
                <a:latin typeface="Calibri" pitchFamily="34" charset="0"/>
              </a:rPr>
              <a:t>-</a:t>
            </a:r>
            <a:r>
              <a:rPr lang="ru-RU" i="1" dirty="0" smtClean="0">
                <a:latin typeface="Calibri" pitchFamily="34" charset="0"/>
              </a:rPr>
              <a:t> </a:t>
            </a:r>
            <a:r>
              <a:rPr lang="uk-UA" i="1" dirty="0" smtClean="0">
                <a:latin typeface="Calibri" pitchFamily="34" charset="0"/>
              </a:rPr>
              <a:t>увесь текст разом</a:t>
            </a:r>
            <a:r>
              <a:rPr lang="uk-UA" dirty="0" smtClean="0">
                <a:latin typeface="Calibri" pitchFamily="34" charset="0"/>
              </a:rPr>
              <a:t> або</a:t>
            </a:r>
            <a:r>
              <a:rPr lang="uk-UA" i="1" dirty="0" smtClean="0">
                <a:latin typeface="Calibri" pitchFamily="34" charset="0"/>
              </a:rPr>
              <a:t> за абзацами першого рівня</a:t>
            </a:r>
            <a:r>
              <a:rPr lang="uk-UA" dirty="0" smtClean="0">
                <a:latin typeface="Calibri" pitchFamily="34" charset="0"/>
              </a:rPr>
              <a:t> (абзаци другого, третього і т. д. рівнів з'являються разом з абзацом першого рівня).</a:t>
            </a:r>
            <a:endParaRPr lang="ru-RU" dirty="0" smtClean="0">
              <a:latin typeface="Calibri" pitchFamily="34" charset="0"/>
            </a:endParaRPr>
          </a:p>
          <a:p>
            <a:pPr marL="0" indent="361950">
              <a:buNone/>
            </a:pPr>
            <a:r>
              <a:rPr lang="uk-UA" dirty="0" smtClean="0">
                <a:latin typeface="Calibri" pitchFamily="34" charset="0"/>
              </a:rPr>
              <a:t>Якщо до текстового об'єкта додано ефект</a:t>
            </a:r>
            <a:r>
              <a:rPr lang="uk-UA" b="1" dirty="0" smtClean="0">
                <a:latin typeface="Calibri" pitchFamily="34" charset="0"/>
              </a:rPr>
              <a:t> Вицвітання,</a:t>
            </a:r>
            <a:r>
              <a:rPr lang="uk-UA" dirty="0" smtClean="0">
                <a:latin typeface="Calibri" pitchFamily="34" charset="0"/>
              </a:rPr>
              <a:t> то символи при появі змінюють свій відтінок від кольору тла до основного кольору символів. </a:t>
            </a:r>
            <a:endParaRPr lang="en-US" dirty="0" smtClean="0">
              <a:latin typeface="Calibri" pitchFamily="34" charset="0"/>
            </a:endParaRPr>
          </a:p>
          <a:p>
            <a:pPr marL="0" indent="361950">
              <a:buNone/>
            </a:pPr>
            <a:r>
              <a:rPr lang="uk-UA" dirty="0" smtClean="0">
                <a:latin typeface="Calibri" pitchFamily="34" charset="0"/>
              </a:rPr>
              <a:t>Додавання ефекту</a:t>
            </a:r>
            <a:r>
              <a:rPr lang="uk-UA" b="1" dirty="0" smtClean="0">
                <a:latin typeface="Calibri" pitchFamily="34" charset="0"/>
              </a:rPr>
              <a:t> Поява</a:t>
            </a:r>
            <a:r>
              <a:rPr lang="uk-UA" dirty="0" smtClean="0">
                <a:latin typeface="Calibri" pitchFamily="34" charset="0"/>
              </a:rPr>
              <a:t> приводить до того, що текст з'являється від</a:t>
            </a:r>
            <a:r>
              <a:rPr lang="uk-UA" i="1" dirty="0" smtClean="0">
                <a:latin typeface="Calibri" pitchFamily="34" charset="0"/>
              </a:rPr>
              <a:t> нижньої межі абзаців.</a:t>
            </a:r>
            <a:r>
              <a:rPr lang="uk-UA" dirty="0" smtClean="0">
                <a:latin typeface="Calibri" pitchFamily="34" charset="0"/>
              </a:rPr>
              <a:t> При встановленому ефекті</a:t>
            </a:r>
            <a:r>
              <a:rPr lang="uk-UA" b="1" dirty="0" smtClean="0">
                <a:latin typeface="Calibri" pitchFamily="34" charset="0"/>
              </a:rPr>
              <a:t> Виліт</a:t>
            </a:r>
            <a:r>
              <a:rPr lang="uk-UA" dirty="0" smtClean="0">
                <a:latin typeface="Calibri" pitchFamily="34" charset="0"/>
              </a:rPr>
              <a:t> символи тексту з'являються від</a:t>
            </a:r>
            <a:r>
              <a:rPr lang="uk-UA" i="1" dirty="0" smtClean="0">
                <a:latin typeface="Calibri" pitchFamily="34" charset="0"/>
              </a:rPr>
              <a:t> нижньої межі слайда.</a:t>
            </a:r>
            <a:endParaRPr lang="ru-RU" dirty="0" smtClean="0">
              <a:latin typeface="Calibri" pitchFamily="34" charset="0"/>
            </a:endParaRPr>
          </a:p>
          <a:p>
            <a:pPr marL="0" indent="361950">
              <a:buNone/>
            </a:pPr>
            <a:r>
              <a:rPr lang="uk-UA" dirty="0" smtClean="0">
                <a:latin typeface="Calibri" pitchFamily="34" charset="0"/>
              </a:rPr>
              <a:t>Під час наведення вказівника на назву ефектів анімації застосовується динамічний попередній перегляд.</a:t>
            </a:r>
            <a:endParaRPr lang="ru-RU" dirty="0">
              <a:latin typeface="Calibri" pitchFamily="34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143504" y="2143116"/>
            <a:ext cx="2955814" cy="1905723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5056066" cy="758952"/>
          </a:xfrm>
        </p:spPr>
        <p:txBody>
          <a:bodyPr/>
          <a:lstStyle/>
          <a:p>
            <a:r>
              <a:rPr lang="uk-UA" dirty="0" smtClean="0"/>
              <a:t>Додавання анімації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2A52D-D997-40B5-8F7B-6C38DAA00C85}" type="datetime1">
              <a:rPr lang="uk-UA" smtClean="0"/>
              <a:t>13.01.2013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142844" y="1500174"/>
            <a:ext cx="4429156" cy="4857784"/>
          </a:xfrm>
        </p:spPr>
        <p:txBody>
          <a:bodyPr>
            <a:normAutofit fontScale="55000" lnSpcReduction="20000"/>
          </a:bodyPr>
          <a:lstStyle/>
          <a:p>
            <a:pPr marL="0" indent="268288">
              <a:buNone/>
            </a:pPr>
            <a:r>
              <a:rPr lang="uk-UA" sz="3300" dirty="0" smtClean="0">
                <a:latin typeface="Calibri" pitchFamily="34" charset="0"/>
              </a:rPr>
              <a:t>Додаткове налаштування ефектів анімації і додавання інших здійснюється в області завдань</a:t>
            </a:r>
            <a:r>
              <a:rPr lang="uk-UA" sz="3300" b="1" dirty="0" smtClean="0">
                <a:latin typeface="Calibri" pitchFamily="34" charset="0"/>
              </a:rPr>
              <a:t> Настроювання анімації</a:t>
            </a:r>
            <a:r>
              <a:rPr lang="uk-UA" sz="3300" dirty="0" smtClean="0">
                <a:latin typeface="Calibri" pitchFamily="34" charset="0"/>
              </a:rPr>
              <a:t>. </a:t>
            </a:r>
          </a:p>
          <a:p>
            <a:pPr marL="0" indent="268288">
              <a:buNone/>
            </a:pPr>
            <a:endParaRPr lang="en-US" sz="3300" dirty="0" smtClean="0">
              <a:latin typeface="Calibri" pitchFamily="34" charset="0"/>
            </a:endParaRPr>
          </a:p>
          <a:p>
            <a:pPr marL="0" indent="268288">
              <a:buNone/>
            </a:pPr>
            <a:r>
              <a:rPr lang="uk-UA" sz="3300" dirty="0" smtClean="0">
                <a:latin typeface="Calibri" pitchFamily="34" charset="0"/>
              </a:rPr>
              <a:t>Для відкриття цієї області слід вибрати в групі</a:t>
            </a:r>
            <a:r>
              <a:rPr lang="uk-UA" sz="3300" b="1" dirty="0" smtClean="0">
                <a:latin typeface="Calibri" pitchFamily="34" charset="0"/>
              </a:rPr>
              <a:t> Анімація</a:t>
            </a:r>
            <a:r>
              <a:rPr lang="uk-UA" sz="3300" dirty="0" smtClean="0">
                <a:latin typeface="Calibri" pitchFamily="34" charset="0"/>
              </a:rPr>
              <a:t> кнопку</a:t>
            </a:r>
            <a:r>
              <a:rPr lang="uk-UA" sz="3300" b="1" dirty="0" smtClean="0">
                <a:latin typeface="Calibri" pitchFamily="34" charset="0"/>
              </a:rPr>
              <a:t> </a:t>
            </a:r>
            <a:r>
              <a:rPr lang="uk-UA" sz="3300" b="1" dirty="0" err="1" smtClean="0">
                <a:latin typeface="Calibri" pitchFamily="34" charset="0"/>
              </a:rPr>
              <a:t>Настроювана</a:t>
            </a:r>
            <a:r>
              <a:rPr lang="uk-UA" sz="3300" b="1" dirty="0" smtClean="0">
                <a:latin typeface="Calibri" pitchFamily="34" charset="0"/>
              </a:rPr>
              <a:t> анімація</a:t>
            </a:r>
            <a:r>
              <a:rPr lang="uk-UA" sz="3300" dirty="0" smtClean="0">
                <a:latin typeface="Calibri" pitchFamily="34" charset="0"/>
              </a:rPr>
              <a:t> або в списку кнопки</a:t>
            </a:r>
            <a:r>
              <a:rPr lang="uk-UA" sz="3300" b="1" dirty="0" smtClean="0">
                <a:latin typeface="Calibri" pitchFamily="34" charset="0"/>
              </a:rPr>
              <a:t> Анімація</a:t>
            </a:r>
            <a:r>
              <a:rPr lang="uk-UA" sz="3300" dirty="0" smtClean="0">
                <a:latin typeface="Calibri" pitchFamily="34" charset="0"/>
              </a:rPr>
              <a:t> цієї самої групи вибрати команду</a:t>
            </a:r>
            <a:r>
              <a:rPr lang="uk-UA" sz="3300" b="1" dirty="0" smtClean="0">
                <a:latin typeface="Calibri" pitchFamily="34" charset="0"/>
              </a:rPr>
              <a:t> Настроювання анімації.</a:t>
            </a:r>
            <a:endParaRPr lang="ru-RU" sz="3300" dirty="0" smtClean="0">
              <a:latin typeface="Calibri" pitchFamily="34" charset="0"/>
            </a:endParaRPr>
          </a:p>
          <a:p>
            <a:pPr marL="0" indent="268288">
              <a:buNone/>
            </a:pPr>
            <a:endParaRPr lang="en-US" sz="3300" dirty="0" smtClean="0">
              <a:latin typeface="Calibri" pitchFamily="34" charset="0"/>
            </a:endParaRPr>
          </a:p>
          <a:p>
            <a:pPr marL="0" indent="268288">
              <a:buNone/>
            </a:pPr>
            <a:r>
              <a:rPr lang="uk-UA" sz="3300" dirty="0" smtClean="0">
                <a:latin typeface="Calibri" pitchFamily="34" charset="0"/>
              </a:rPr>
              <a:t>За вибору кнопки</a:t>
            </a:r>
            <a:r>
              <a:rPr lang="uk-UA" sz="3300" b="1" dirty="0" smtClean="0">
                <a:latin typeface="Calibri" pitchFamily="34" charset="0"/>
              </a:rPr>
              <a:t> Додати ефект</a:t>
            </a:r>
            <a:r>
              <a:rPr lang="uk-UA" sz="3300" dirty="0" smtClean="0">
                <a:latin typeface="Calibri" pitchFamily="34" charset="0"/>
              </a:rPr>
              <a:t> відкривається список з чотирьох команд</a:t>
            </a:r>
            <a:r>
              <a:rPr lang="uk-UA" sz="3300" b="1" dirty="0" smtClean="0">
                <a:latin typeface="Calibri" pitchFamily="34" charset="0"/>
              </a:rPr>
              <a:t> Вхід, Виділення, Вихід, Шляхи переміщення</a:t>
            </a:r>
            <a:r>
              <a:rPr lang="uk-UA" sz="3300" dirty="0" smtClean="0">
                <a:latin typeface="Calibri" pitchFamily="34" charset="0"/>
              </a:rPr>
              <a:t>. </a:t>
            </a:r>
            <a:endParaRPr lang="en-US" sz="3300" dirty="0" smtClean="0">
              <a:latin typeface="Calibri" pitchFamily="34" charset="0"/>
            </a:endParaRPr>
          </a:p>
          <a:p>
            <a:pPr marL="0" indent="268288">
              <a:buNone/>
            </a:pPr>
            <a:endParaRPr lang="en-US" sz="3300" dirty="0" smtClean="0">
              <a:latin typeface="Calibri" pitchFamily="34" charset="0"/>
            </a:endParaRPr>
          </a:p>
          <a:p>
            <a:pPr marL="0" indent="268288">
              <a:buNone/>
            </a:pPr>
            <a:r>
              <a:rPr lang="uk-UA" sz="3300" dirty="0" smtClean="0">
                <a:latin typeface="Calibri" pitchFamily="34" charset="0"/>
              </a:rPr>
              <a:t>Вибір будь-якої з цих команд відкриває список команд встановлення ефектів анімації, що використовувались останніми, та команду відкриття вікна повного списку ефектів </a:t>
            </a:r>
            <a:r>
              <a:rPr lang="uk-UA" sz="3300" b="1" dirty="0" smtClean="0">
                <a:latin typeface="Calibri" pitchFamily="34" charset="0"/>
              </a:rPr>
              <a:t>Інші ефекти.</a:t>
            </a:r>
            <a:endParaRPr lang="ru-RU" sz="3300" dirty="0" smtClean="0">
              <a:latin typeface="Calibri" pitchFamily="34" charset="0"/>
            </a:endParaRPr>
          </a:p>
          <a:p>
            <a:pPr marL="0" indent="361950">
              <a:buNone/>
            </a:pPr>
            <a:endParaRPr lang="ru-RU" dirty="0">
              <a:latin typeface="Calibri" pitchFamily="34" charset="0"/>
            </a:endParaRPr>
          </a:p>
        </p:txBody>
      </p:sp>
      <p:pic>
        <p:nvPicPr>
          <p:cNvPr id="2051" name="Picture 3" descr="image1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2" y="142852"/>
            <a:ext cx="3141142" cy="3747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Содержимое 9"/>
          <p:cNvSpPr>
            <a:spLocks noGrp="1"/>
          </p:cNvSpPr>
          <p:nvPr>
            <p:ph sz="half" idx="2"/>
          </p:nvPr>
        </p:nvSpPr>
        <p:spPr>
          <a:xfrm>
            <a:off x="5357818" y="3929066"/>
            <a:ext cx="3643338" cy="2428892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uk-UA" b="1" dirty="0" smtClean="0">
                <a:latin typeface="Calibri" pitchFamily="34" charset="0"/>
              </a:rPr>
              <a:t>1    </a:t>
            </a:r>
            <a:r>
              <a:rPr lang="ru-RU" b="1" dirty="0" smtClean="0">
                <a:latin typeface="Calibri" pitchFamily="34" charset="0"/>
              </a:rPr>
              <a:t>- Кнопка </a:t>
            </a:r>
            <a:r>
              <a:rPr lang="uk-UA" b="1" dirty="0" smtClean="0">
                <a:latin typeface="Calibri" pitchFamily="34" charset="0"/>
              </a:rPr>
              <a:t>Додати ефект</a:t>
            </a:r>
            <a:endParaRPr lang="ru-RU" b="1" dirty="0" smtClean="0">
              <a:latin typeface="Calibri" pitchFamily="34" charset="0"/>
            </a:endParaRPr>
          </a:p>
          <a:p>
            <a:pPr marL="0" lvl="1" indent="0">
              <a:buNone/>
            </a:pPr>
            <a:r>
              <a:rPr lang="ru-RU" sz="2500" b="1" dirty="0" smtClean="0">
                <a:solidFill>
                  <a:schemeClr val="tx1"/>
                </a:solidFill>
                <a:latin typeface="Calibri" pitchFamily="34" charset="0"/>
              </a:rPr>
              <a:t>2    - Кнопка </a:t>
            </a:r>
            <a:r>
              <a:rPr lang="uk-UA" sz="2500" b="1" dirty="0" smtClean="0">
                <a:solidFill>
                  <a:schemeClr val="tx1"/>
                </a:solidFill>
                <a:latin typeface="Calibri" pitchFamily="34" charset="0"/>
              </a:rPr>
              <a:t>Видалити</a:t>
            </a:r>
            <a:endParaRPr lang="ru-RU" sz="2500" b="1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0" lvl="1" indent="0">
              <a:buNone/>
            </a:pPr>
            <a:r>
              <a:rPr lang="ru-RU" sz="2500" b="1" dirty="0" smtClean="0">
                <a:solidFill>
                  <a:schemeClr val="tx1"/>
                </a:solidFill>
                <a:latin typeface="Calibri" pitchFamily="34" charset="0"/>
              </a:rPr>
              <a:t>3    - Список Початок</a:t>
            </a:r>
          </a:p>
          <a:p>
            <a:pPr marL="0" lvl="1" indent="0">
              <a:buNone/>
            </a:pPr>
            <a:r>
              <a:rPr lang="ru-RU" sz="2500" b="1" dirty="0" smtClean="0">
                <a:solidFill>
                  <a:schemeClr val="tx1"/>
                </a:solidFill>
                <a:latin typeface="Calibri" pitchFamily="34" charset="0"/>
              </a:rPr>
              <a:t>4    - Список </a:t>
            </a:r>
            <a:r>
              <a:rPr lang="uk-UA" sz="2500" b="1" dirty="0" smtClean="0">
                <a:solidFill>
                  <a:schemeClr val="tx1"/>
                </a:solidFill>
                <a:latin typeface="Calibri" pitchFamily="34" charset="0"/>
              </a:rPr>
              <a:t>Напрямок</a:t>
            </a:r>
            <a:endParaRPr lang="ru-RU" sz="2500" b="1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0" lvl="1" indent="0">
              <a:buNone/>
            </a:pPr>
            <a:r>
              <a:rPr lang="ru-RU" sz="2500" b="1" dirty="0" smtClean="0">
                <a:solidFill>
                  <a:schemeClr val="tx1"/>
                </a:solidFill>
                <a:latin typeface="Calibri" pitchFamily="34" charset="0"/>
              </a:rPr>
              <a:t>5    - Список </a:t>
            </a:r>
            <a:r>
              <a:rPr lang="uk-UA" sz="2500" b="1" dirty="0" smtClean="0">
                <a:solidFill>
                  <a:schemeClr val="tx1"/>
                </a:solidFill>
                <a:latin typeface="Calibri" pitchFamily="34" charset="0"/>
              </a:rPr>
              <a:t>Швидкість</a:t>
            </a:r>
            <a:endParaRPr lang="ru-RU" sz="2500" b="1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0" lvl="1" indent="0">
              <a:buNone/>
            </a:pPr>
            <a:r>
              <a:rPr lang="ru-RU" sz="2500" b="1" dirty="0" smtClean="0">
                <a:solidFill>
                  <a:schemeClr val="tx1"/>
                </a:solidFill>
                <a:latin typeface="Calibri" pitchFamily="34" charset="0"/>
              </a:rPr>
              <a:t>6    - Список </a:t>
            </a:r>
            <a:r>
              <a:rPr lang="uk-UA" sz="2500" b="1" dirty="0" smtClean="0">
                <a:solidFill>
                  <a:schemeClr val="tx1"/>
                </a:solidFill>
                <a:latin typeface="Calibri" pitchFamily="34" charset="0"/>
              </a:rPr>
              <a:t>заголовків ефектів</a:t>
            </a:r>
            <a:endParaRPr lang="ru-RU" sz="2500" b="1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0" lvl="1" indent="0">
              <a:buNone/>
            </a:pPr>
            <a:r>
              <a:rPr lang="ru-RU" sz="2500" b="1" dirty="0" smtClean="0">
                <a:solidFill>
                  <a:schemeClr val="tx1"/>
                </a:solidFill>
                <a:latin typeface="Calibri" pitchFamily="34" charset="0"/>
              </a:rPr>
              <a:t>7    - Кнопка </a:t>
            </a:r>
            <a:r>
              <a:rPr lang="uk-UA" sz="2500" b="1" dirty="0" smtClean="0">
                <a:solidFill>
                  <a:schemeClr val="tx1"/>
                </a:solidFill>
                <a:latin typeface="Calibri" pitchFamily="34" charset="0"/>
              </a:rPr>
              <a:t>відкриття </a:t>
            </a:r>
            <a:r>
              <a:rPr lang="ru-RU" sz="2500" b="1" dirty="0" smtClean="0">
                <a:solidFill>
                  <a:schemeClr val="tx1"/>
                </a:solidFill>
                <a:latin typeface="Calibri" pitchFamily="34" charset="0"/>
              </a:rPr>
              <a:t>списку команд поточного </a:t>
            </a:r>
            <a:r>
              <a:rPr lang="uk-UA" sz="2500" b="1" dirty="0" smtClean="0">
                <a:solidFill>
                  <a:schemeClr val="tx1"/>
                </a:solidFill>
                <a:latin typeface="Calibri" pitchFamily="34" charset="0"/>
              </a:rPr>
              <a:t>ефекту</a:t>
            </a:r>
            <a:endParaRPr lang="ru-RU" sz="2500" b="1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0" lvl="1" indent="0">
              <a:buNone/>
            </a:pPr>
            <a:r>
              <a:rPr lang="ru-RU" sz="2500" b="1" dirty="0" smtClean="0">
                <a:solidFill>
                  <a:schemeClr val="tx1"/>
                </a:solidFill>
                <a:latin typeface="Calibri" pitchFamily="34" charset="0"/>
              </a:rPr>
              <a:t>8    - Кнопки </a:t>
            </a:r>
            <a:r>
              <a:rPr lang="uk-UA" sz="2500" b="1" dirty="0" smtClean="0">
                <a:solidFill>
                  <a:schemeClr val="tx1"/>
                </a:solidFill>
                <a:latin typeface="Calibri" pitchFamily="34" charset="0"/>
              </a:rPr>
              <a:t>зміни </a:t>
            </a:r>
            <a:r>
              <a:rPr lang="ru-RU" sz="2500" b="1" dirty="0" smtClean="0">
                <a:solidFill>
                  <a:schemeClr val="tx1"/>
                </a:solidFill>
                <a:latin typeface="Calibri" pitchFamily="34" charset="0"/>
              </a:rPr>
              <a:t>порядку </a:t>
            </a:r>
            <a:r>
              <a:rPr lang="uk-UA" sz="2500" b="1" dirty="0" smtClean="0">
                <a:solidFill>
                  <a:schemeClr val="tx1"/>
                </a:solidFill>
                <a:latin typeface="Calibri" pitchFamily="34" charset="0"/>
              </a:rPr>
              <a:t>появи об'єктів</a:t>
            </a:r>
            <a:endParaRPr lang="ru-RU" sz="2500" b="1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457200" lvl="1" indent="-457200">
              <a:buNone/>
            </a:pPr>
            <a:r>
              <a:rPr lang="ru-RU" sz="2500" b="1" dirty="0" smtClean="0">
                <a:solidFill>
                  <a:schemeClr val="tx1"/>
                </a:solidFill>
                <a:latin typeface="Calibri" pitchFamily="34" charset="0"/>
              </a:rPr>
              <a:t>9     - Кнопка Показ </a:t>
            </a:r>
            <a:r>
              <a:rPr lang="uk-UA" sz="2500" b="1" dirty="0" smtClean="0">
                <a:solidFill>
                  <a:schemeClr val="tx1"/>
                </a:solidFill>
                <a:latin typeface="Calibri" pitchFamily="34" charset="0"/>
              </a:rPr>
              <a:t>слайдів </a:t>
            </a:r>
          </a:p>
          <a:p>
            <a:pPr marL="457200" lvl="1" indent="-457200">
              <a:buNone/>
            </a:pPr>
            <a:r>
              <a:rPr lang="ru-RU" sz="2500" b="1" dirty="0" smtClean="0">
                <a:solidFill>
                  <a:schemeClr val="tx1"/>
                </a:solidFill>
                <a:latin typeface="Calibri" pitchFamily="34" charset="0"/>
              </a:rPr>
              <a:t>10   - </a:t>
            </a:r>
            <a:r>
              <a:rPr lang="ru-RU" sz="2500" b="1" dirty="0" err="1" smtClean="0">
                <a:solidFill>
                  <a:schemeClr val="tx1"/>
                </a:solidFill>
                <a:latin typeface="Calibri" pitchFamily="34" charset="0"/>
              </a:rPr>
              <a:t>Прапорець</a:t>
            </a:r>
            <a:r>
              <a:rPr lang="ru-RU" sz="2500" b="1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ru-RU" sz="2500" b="1" dirty="0" err="1" smtClean="0">
                <a:solidFill>
                  <a:schemeClr val="tx1"/>
                </a:solidFill>
                <a:latin typeface="Calibri" pitchFamily="34" charset="0"/>
              </a:rPr>
              <a:t>Автоперегляд</a:t>
            </a:r>
            <a:endParaRPr lang="ru-RU" sz="2500" b="1" dirty="0" smtClean="0">
              <a:solidFill>
                <a:schemeClr val="tx1"/>
              </a:solidFill>
              <a:latin typeface="Calibri" pitchFamily="34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4127372" cy="758952"/>
          </a:xfrm>
        </p:spPr>
        <p:txBody>
          <a:bodyPr/>
          <a:lstStyle/>
          <a:p>
            <a:r>
              <a:rPr lang="uk-UA" sz="3600" b="1" dirty="0" smtClean="0">
                <a:latin typeface="Calibri" pitchFamily="34" charset="0"/>
              </a:rPr>
              <a:t>Додавання ефекту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70F6C-DCF7-4016-AACF-63D6D07AF95F}" type="datetime1">
              <a:rPr lang="uk-UA" smtClean="0"/>
              <a:t>13.01.2013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142844" y="1371600"/>
            <a:ext cx="4429156" cy="4986358"/>
          </a:xfrm>
        </p:spPr>
        <p:txBody>
          <a:bodyPr>
            <a:noAutofit/>
          </a:bodyPr>
          <a:lstStyle/>
          <a:p>
            <a:pPr marL="0" indent="268288">
              <a:buNone/>
            </a:pPr>
            <a:r>
              <a:rPr lang="uk-UA" sz="1400" dirty="0" smtClean="0">
                <a:latin typeface="Calibri" pitchFamily="34" charset="0"/>
              </a:rPr>
              <a:t>Наприклад, у вікні</a:t>
            </a:r>
            <a:r>
              <a:rPr lang="uk-UA" sz="1400" b="1" dirty="0" smtClean="0">
                <a:latin typeface="Calibri" pitchFamily="34" charset="0"/>
              </a:rPr>
              <a:t> Додавання ефекту входу</a:t>
            </a:r>
            <a:r>
              <a:rPr lang="uk-UA" sz="1400" dirty="0" smtClean="0">
                <a:latin typeface="Calibri" pitchFamily="34" charset="0"/>
              </a:rPr>
              <a:t> можна вибрати один з ефектів, що буде застосований під час появи виділеного об'єкта. </a:t>
            </a:r>
          </a:p>
          <a:p>
            <a:pPr marL="0" indent="268288">
              <a:buNone/>
            </a:pPr>
            <a:r>
              <a:rPr lang="uk-UA" sz="1400" dirty="0" smtClean="0">
                <a:latin typeface="Calibri" pitchFamily="34" charset="0"/>
              </a:rPr>
              <a:t>Усі ефекти розподілені по чотирьох групах:</a:t>
            </a:r>
            <a:r>
              <a:rPr lang="uk-UA" sz="1400" b="1" dirty="0" smtClean="0">
                <a:latin typeface="Calibri" pitchFamily="34" charset="0"/>
              </a:rPr>
              <a:t> Загальні, Прості, Середні, Складні.</a:t>
            </a:r>
            <a:r>
              <a:rPr lang="uk-UA" sz="1400" dirty="0" smtClean="0">
                <a:latin typeface="Calibri" pitchFamily="34" charset="0"/>
              </a:rPr>
              <a:t> </a:t>
            </a:r>
          </a:p>
          <a:p>
            <a:pPr marL="0" indent="268288">
              <a:buNone/>
            </a:pPr>
            <a:r>
              <a:rPr lang="uk-UA" sz="1400" dirty="0" smtClean="0">
                <a:latin typeface="Calibri" pitchFamily="34" charset="0"/>
              </a:rPr>
              <a:t>Якщо позначка прапорця</a:t>
            </a:r>
            <a:r>
              <a:rPr lang="uk-UA" sz="1400" b="1" dirty="0" smtClean="0">
                <a:latin typeface="Calibri" pitchFamily="34" charset="0"/>
              </a:rPr>
              <a:t> Перегляд ефекту</a:t>
            </a:r>
            <a:r>
              <a:rPr lang="uk-UA" sz="1400" dirty="0" smtClean="0">
                <a:latin typeface="Calibri" pitchFamily="34" charset="0"/>
              </a:rPr>
              <a:t> встановлена, то після вибору ефекту здійснюється попередній перегляд появи об'єкта з цим ефектом. Після перегляду можна змінити ефект. </a:t>
            </a:r>
          </a:p>
          <a:p>
            <a:pPr marL="0" indent="268288">
              <a:buNone/>
            </a:pPr>
            <a:r>
              <a:rPr lang="uk-UA" sz="1400" dirty="0" smtClean="0">
                <a:latin typeface="Calibri" pitchFamily="34" charset="0"/>
              </a:rPr>
              <a:t>Для застосування ефекту анімації слід вибрати кнопку</a:t>
            </a:r>
            <a:r>
              <a:rPr lang="uk-UA" sz="1400" b="1" dirty="0" smtClean="0">
                <a:latin typeface="Calibri" pitchFamily="34" charset="0"/>
              </a:rPr>
              <a:t> ОК.</a:t>
            </a:r>
            <a:endParaRPr lang="ru-RU" sz="1400" dirty="0" smtClean="0">
              <a:latin typeface="Calibri" pitchFamily="34" charset="0"/>
            </a:endParaRPr>
          </a:p>
          <a:p>
            <a:endParaRPr lang="ru-RU" sz="1400" dirty="0">
              <a:latin typeface="Calibri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4071942"/>
            <a:ext cx="2933700" cy="189230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604904"/>
            <a:ext cx="4000528" cy="475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714976" y="0"/>
            <a:ext cx="3429024" cy="2416555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cxnSp>
        <p:nvCxnSpPr>
          <p:cNvPr id="13" name="Прямая со стрелкой 12"/>
          <p:cNvCxnSpPr/>
          <p:nvPr/>
        </p:nvCxnSpPr>
        <p:spPr>
          <a:xfrm rot="5400000">
            <a:off x="6036479" y="2464587"/>
            <a:ext cx="1000132" cy="78581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195A7-8FF7-4E7D-923A-673370CF9448}" type="datetime1">
              <a:rPr lang="uk-UA" smtClean="0"/>
              <a:t>13.01.2013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8</a:t>
            </a:fld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89700" y="1142984"/>
            <a:ext cx="2654300" cy="215900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786182" y="3143248"/>
            <a:ext cx="2603175" cy="2933334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6401143" y="4643446"/>
            <a:ext cx="2742857" cy="1473016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4" y="928670"/>
            <a:ext cx="3541752" cy="4206399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357158" y="214290"/>
            <a:ext cx="2643206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dirty="0" smtClean="0"/>
              <a:t>Вибираємо ефект  появи об'єкта (Виліт)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3786182" y="2214554"/>
            <a:ext cx="2428892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dirty="0" smtClean="0"/>
              <a:t>Із списку вибираємо напрямок  появи об'єкта 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6572264" y="214290"/>
            <a:ext cx="2286048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dirty="0" smtClean="0"/>
              <a:t>Вказуємо початок появи   об'єкта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6643702" y="3571876"/>
            <a:ext cx="2286048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dirty="0" smtClean="0"/>
              <a:t>Вибираємо швидкість появи   появи об'єкта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0"/>
            <a:ext cx="6056198" cy="1071546"/>
          </a:xfrm>
        </p:spPr>
        <p:txBody>
          <a:bodyPr>
            <a:normAutofit fontScale="90000"/>
          </a:bodyPr>
          <a:lstStyle/>
          <a:p>
            <a:r>
              <a:rPr lang="uk-UA" b="1" dirty="0" smtClean="0"/>
              <a:t>Встановлення ефектів анімації Виділення та Вихід</a:t>
            </a:r>
            <a:endParaRPr lang="ru-RU" b="1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7F0E1-625A-410E-B165-DAAC14FAE574}" type="datetime1">
              <a:rPr lang="uk-UA" smtClean="0"/>
              <a:t>13.01.2013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142844" y="1371600"/>
            <a:ext cx="4429156" cy="4986358"/>
          </a:xfrm>
        </p:spPr>
        <p:txBody>
          <a:bodyPr>
            <a:normAutofit fontScale="70000" lnSpcReduction="20000"/>
          </a:bodyPr>
          <a:lstStyle/>
          <a:p>
            <a:pPr marL="0" indent="357188">
              <a:buNone/>
            </a:pPr>
            <a:r>
              <a:rPr lang="uk-UA" dirty="0" smtClean="0">
                <a:latin typeface="Calibri" pitchFamily="34" charset="0"/>
              </a:rPr>
              <a:t>Порядок встановлення ефектів анімації</a:t>
            </a:r>
            <a:r>
              <a:rPr lang="uk-UA" b="1" dirty="0" smtClean="0">
                <a:latin typeface="Calibri" pitchFamily="34" charset="0"/>
              </a:rPr>
              <a:t> Виділення</a:t>
            </a:r>
            <a:r>
              <a:rPr lang="uk-UA" dirty="0" smtClean="0">
                <a:latin typeface="Calibri" pitchFamily="34" charset="0"/>
              </a:rPr>
              <a:t> та</a:t>
            </a:r>
            <a:r>
              <a:rPr lang="uk-UA" b="1" dirty="0" smtClean="0">
                <a:latin typeface="Calibri" pitchFamily="34" charset="0"/>
              </a:rPr>
              <a:t> Вихід</a:t>
            </a:r>
            <a:r>
              <a:rPr lang="uk-UA" dirty="0" smtClean="0">
                <a:latin typeface="Calibri" pitchFamily="34" charset="0"/>
              </a:rPr>
              <a:t> аналогічний розглянутому під час встановлення ефектів анімації</a:t>
            </a:r>
            <a:r>
              <a:rPr lang="uk-UA" b="1" dirty="0" smtClean="0">
                <a:latin typeface="Calibri" pitchFamily="34" charset="0"/>
              </a:rPr>
              <a:t> Вхід.</a:t>
            </a:r>
            <a:endParaRPr lang="ru-RU" dirty="0" smtClean="0">
              <a:latin typeface="Calibri" pitchFamily="34" charset="0"/>
            </a:endParaRPr>
          </a:p>
          <a:p>
            <a:pPr marL="0" indent="357188">
              <a:buNone/>
            </a:pPr>
            <a:r>
              <a:rPr lang="uk-UA" dirty="0" smtClean="0">
                <a:latin typeface="Calibri" pitchFamily="34" charset="0"/>
              </a:rPr>
              <a:t>За умови застосування до текстового об'єкта одного з ефектів анімації зі списку</a:t>
            </a:r>
            <a:r>
              <a:rPr lang="uk-UA" b="1" dirty="0" smtClean="0">
                <a:latin typeface="Calibri" pitchFamily="34" charset="0"/>
              </a:rPr>
              <a:t> Виділення</a:t>
            </a:r>
            <a:r>
              <a:rPr lang="uk-UA" dirty="0" smtClean="0">
                <a:latin typeface="Calibri" pitchFamily="34" charset="0"/>
              </a:rPr>
              <a:t> символи під час перегляду презентації змінюватимуть значення своїх властивостей. Можна встановити, наприклад, такі ефекти: Зміна розміру шрифту, Змінення кольору шрифту, Напівжирне накреслення тощо.</a:t>
            </a:r>
            <a:endParaRPr lang="ru-RU" dirty="0" smtClean="0">
              <a:latin typeface="Calibri" pitchFamily="34" charset="0"/>
            </a:endParaRPr>
          </a:p>
          <a:p>
            <a:pPr marL="0" indent="357188">
              <a:buNone/>
            </a:pPr>
            <a:r>
              <a:rPr lang="uk-UA" dirty="0" smtClean="0">
                <a:latin typeface="Calibri" pitchFamily="34" charset="0"/>
              </a:rPr>
              <a:t>Ефекти анімації</a:t>
            </a:r>
            <a:r>
              <a:rPr lang="uk-UA" b="1" dirty="0" smtClean="0">
                <a:latin typeface="Calibri" pitchFamily="34" charset="0"/>
              </a:rPr>
              <a:t> Вихід</a:t>
            </a:r>
            <a:r>
              <a:rPr lang="uk-UA" dirty="0" smtClean="0">
                <a:latin typeface="Calibri" pitchFamily="34" charset="0"/>
              </a:rPr>
              <a:t> використовують для завершення відображення об'єкта, тобто зникнення об'єкта з екрана. Список ефектів</a:t>
            </a:r>
            <a:r>
              <a:rPr lang="uk-UA" b="1" dirty="0" smtClean="0">
                <a:latin typeface="Calibri" pitchFamily="34" charset="0"/>
              </a:rPr>
              <a:t> Вихід</a:t>
            </a:r>
            <a:r>
              <a:rPr lang="uk-UA" dirty="0" smtClean="0">
                <a:latin typeface="Calibri" pitchFamily="34" charset="0"/>
              </a:rPr>
              <a:t> повністю збігається зі списком ефектів</a:t>
            </a:r>
            <a:r>
              <a:rPr lang="uk-UA" b="1" dirty="0" smtClean="0">
                <a:latin typeface="Calibri" pitchFamily="34" charset="0"/>
              </a:rPr>
              <a:t> Вхід.</a:t>
            </a:r>
            <a:r>
              <a:rPr lang="uk-UA" dirty="0" smtClean="0">
                <a:latin typeface="Calibri" pitchFamily="34" charset="0"/>
              </a:rPr>
              <a:t> Для позначення ефектів анімації </a:t>
            </a:r>
            <a:r>
              <a:rPr lang="uk-UA" b="1" dirty="0" smtClean="0">
                <a:latin typeface="Calibri" pitchFamily="34" charset="0"/>
              </a:rPr>
              <a:t>Вхід</a:t>
            </a:r>
            <a:r>
              <a:rPr lang="uk-UA" dirty="0" smtClean="0">
                <a:latin typeface="Calibri" pitchFamily="34" charset="0"/>
              </a:rPr>
              <a:t> в області завдань</a:t>
            </a:r>
            <a:r>
              <a:rPr lang="uk-UA" b="1" dirty="0" smtClean="0">
                <a:latin typeface="Calibri" pitchFamily="34" charset="0"/>
              </a:rPr>
              <a:t> Настроювання презентації</a:t>
            </a:r>
            <a:r>
              <a:rPr lang="uk-UA" dirty="0" smtClean="0">
                <a:latin typeface="Calibri" pitchFamily="34" charset="0"/>
              </a:rPr>
              <a:t> використовують значки зеленого кольору, а для ефектів</a:t>
            </a:r>
            <a:r>
              <a:rPr lang="uk-UA" b="1" dirty="0" smtClean="0">
                <a:latin typeface="Calibri" pitchFamily="34" charset="0"/>
              </a:rPr>
              <a:t> Вихід</a:t>
            </a:r>
            <a:r>
              <a:rPr lang="uk-UA" dirty="0" smtClean="0">
                <a:latin typeface="Calibri" pitchFamily="34" charset="0"/>
              </a:rPr>
              <a:t> – червоного.</a:t>
            </a:r>
            <a:endParaRPr lang="ru-RU" dirty="0">
              <a:latin typeface="Calibri" pitchFamily="34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2143116"/>
            <a:ext cx="2768600" cy="422910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388444" y="0"/>
            <a:ext cx="2755556" cy="4266667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205</TotalTime>
  <Words>2345</Words>
  <Application>Microsoft Office PowerPoint</Application>
  <PresentationFormat>Экран (4:3)</PresentationFormat>
  <Paragraphs>224</Paragraphs>
  <Slides>28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Официальная</vt:lpstr>
      <vt:lpstr>Вивчаємо інформатику</vt:lpstr>
      <vt:lpstr>Розділ 2 Комп'ютерні  презентації та публікації</vt:lpstr>
      <vt:lpstr>2.4. Додавання анімаційних ефектів до обєктів слайда. Використання гіперпосилань і кнопок дій</vt:lpstr>
      <vt:lpstr>Додавання анімаційних ефектів до об'єктів слайда</vt:lpstr>
      <vt:lpstr>Додавання анімації</vt:lpstr>
      <vt:lpstr>Додавання анімації</vt:lpstr>
      <vt:lpstr>Додавання ефекту</vt:lpstr>
      <vt:lpstr>Слайд 8</vt:lpstr>
      <vt:lpstr>Встановлення ефектів анімації Виділення та Вихід</vt:lpstr>
      <vt:lpstr>Шляхи переміщення</vt:lpstr>
      <vt:lpstr>Шляхи переміщення</vt:lpstr>
      <vt:lpstr>Шляхи переміщення</vt:lpstr>
      <vt:lpstr>Застосування кількох ефектів анімації</vt:lpstr>
      <vt:lpstr>Параметри ефекту</vt:lpstr>
      <vt:lpstr>Напрямок і Швидкість</vt:lpstr>
      <vt:lpstr>Додаткові значення параметрів ефекту анімації</vt:lpstr>
      <vt:lpstr>Вкладка Час</vt:lpstr>
      <vt:lpstr>Налаштування ефектів анімації</vt:lpstr>
      <vt:lpstr>Зміна траєкторії переміщення об'єкта</vt:lpstr>
      <vt:lpstr>Зверніть увагу!</vt:lpstr>
      <vt:lpstr>Використання гіперпосилань і налаштування дій, що зв'язані з об'єктами презентації</vt:lpstr>
      <vt:lpstr>Гіперпосилання </vt:lpstr>
      <vt:lpstr>Гіперпосилання</vt:lpstr>
      <vt:lpstr>Налаштування гіперпосилань</vt:lpstr>
      <vt:lpstr>Використання кнопок дій</vt:lpstr>
      <vt:lpstr>Призначення за замовчуванням кнопок дій</vt:lpstr>
      <vt:lpstr>Розміщення певної кнопки дії на слайді</vt:lpstr>
      <vt:lpstr>Зображення кнопок дій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Вивчаємо інформатику</dc:title>
  <dc:creator>KEK$</dc:creator>
  <cp:lastModifiedBy>Admin</cp:lastModifiedBy>
  <cp:revision>39</cp:revision>
  <dcterms:created xsi:type="dcterms:W3CDTF">2011-06-30T05:49:19Z</dcterms:created>
  <dcterms:modified xsi:type="dcterms:W3CDTF">2013-01-13T17:08:42Z</dcterms:modified>
</cp:coreProperties>
</file>