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1" r:id="rId6"/>
    <p:sldId id="262" r:id="rId7"/>
    <p:sldId id="283" r:id="rId8"/>
    <p:sldId id="263" r:id="rId9"/>
    <p:sldId id="285" r:id="rId10"/>
    <p:sldId id="284" r:id="rId11"/>
    <p:sldId id="264" r:id="rId12"/>
    <p:sldId id="287" r:id="rId13"/>
    <p:sldId id="286" r:id="rId14"/>
    <p:sldId id="288" r:id="rId15"/>
    <p:sldId id="265" r:id="rId16"/>
    <p:sldId id="266" r:id="rId17"/>
    <p:sldId id="290" r:id="rId18"/>
    <p:sldId id="267" r:id="rId19"/>
    <p:sldId id="269" r:id="rId20"/>
    <p:sldId id="270" r:id="rId21"/>
    <p:sldId id="292" r:id="rId22"/>
    <p:sldId id="271" r:id="rId23"/>
    <p:sldId id="272" r:id="rId24"/>
    <p:sldId id="293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Relationship Id="rId4" Type="http://schemas.openxmlformats.org/officeDocument/2006/relationships/image" Target="../media/image49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Relationship Id="rId4" Type="http://schemas.openxmlformats.org/officeDocument/2006/relationships/image" Target="../media/image5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3AECEC-39AF-4528-B5A0-8162D7158D0F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BA38A6B7-95CE-4151-BA1F-69E4D7121F72}">
      <dgm:prSet phldrT="[Текст]"/>
      <dgm:spPr/>
      <dgm:t>
        <a:bodyPr/>
        <a:lstStyle/>
        <a:p>
          <a:r>
            <a:rPr lang="en-US" b="1" dirty="0" err="1" smtClean="0"/>
            <a:t>Winamp</a:t>
          </a:r>
          <a:endParaRPr lang="ru-RU" dirty="0"/>
        </a:p>
      </dgm:t>
    </dgm:pt>
    <dgm:pt modelId="{9ACE3FFF-1D7A-4528-86B7-97D288C7AC91}" type="parTrans" cxnId="{9732C7CD-3671-4C96-919F-C8B09A1D0A2B}">
      <dgm:prSet/>
      <dgm:spPr/>
      <dgm:t>
        <a:bodyPr/>
        <a:lstStyle/>
        <a:p>
          <a:endParaRPr lang="ru-RU"/>
        </a:p>
      </dgm:t>
    </dgm:pt>
    <dgm:pt modelId="{B5AA58BD-11D6-4CBD-BA93-C065FD8D8FF2}" type="sibTrans" cxnId="{9732C7CD-3671-4C96-919F-C8B09A1D0A2B}">
      <dgm:prSet/>
      <dgm:spPr/>
      <dgm:t>
        <a:bodyPr/>
        <a:lstStyle/>
        <a:p>
          <a:endParaRPr lang="ru-RU"/>
        </a:p>
      </dgm:t>
    </dgm:pt>
    <dgm:pt modelId="{8B39EB77-949C-43FC-9BEF-FB4C044B2499}">
      <dgm:prSet phldrT="[Текст]"/>
      <dgm:spPr/>
      <dgm:t>
        <a:bodyPr/>
        <a:lstStyle/>
        <a:p>
          <a:r>
            <a:rPr lang="en-US" b="1" dirty="0" smtClean="0"/>
            <a:t>Media Player Classic</a:t>
          </a:r>
          <a:endParaRPr lang="ru-RU" dirty="0"/>
        </a:p>
      </dgm:t>
    </dgm:pt>
    <dgm:pt modelId="{6758546C-8F24-499B-A37F-D45150ABD556}" type="parTrans" cxnId="{5921251F-A6A6-4C87-859B-39B7DCE89BC9}">
      <dgm:prSet/>
      <dgm:spPr/>
      <dgm:t>
        <a:bodyPr/>
        <a:lstStyle/>
        <a:p>
          <a:endParaRPr lang="ru-RU"/>
        </a:p>
      </dgm:t>
    </dgm:pt>
    <dgm:pt modelId="{D250B411-167A-4CC8-86E6-0BC557EB4671}" type="sibTrans" cxnId="{5921251F-A6A6-4C87-859B-39B7DCE89BC9}">
      <dgm:prSet/>
      <dgm:spPr/>
      <dgm:t>
        <a:bodyPr/>
        <a:lstStyle/>
        <a:p>
          <a:endParaRPr lang="ru-RU"/>
        </a:p>
      </dgm:t>
    </dgm:pt>
    <dgm:pt modelId="{3876E251-C8E6-421E-816A-B96774BE2CA9}">
      <dgm:prSet phldrT="[Текст]"/>
      <dgm:spPr/>
      <dgm:t>
        <a:bodyPr/>
        <a:lstStyle/>
        <a:p>
          <a:r>
            <a:rPr lang="en-US" b="1" dirty="0" smtClean="0"/>
            <a:t>QuickTime Player</a:t>
          </a:r>
          <a:endParaRPr lang="ru-RU" dirty="0"/>
        </a:p>
      </dgm:t>
    </dgm:pt>
    <dgm:pt modelId="{F657756A-3746-4708-B9F3-05B63C3177F8}" type="parTrans" cxnId="{2ED8556A-7FC2-40F6-8DE7-8B96A0A358B6}">
      <dgm:prSet/>
      <dgm:spPr/>
      <dgm:t>
        <a:bodyPr/>
        <a:lstStyle/>
        <a:p>
          <a:endParaRPr lang="ru-RU"/>
        </a:p>
      </dgm:t>
    </dgm:pt>
    <dgm:pt modelId="{621EEAC7-EB90-4E5E-AF8A-C336CD7A1EAD}" type="sibTrans" cxnId="{2ED8556A-7FC2-40F6-8DE7-8B96A0A358B6}">
      <dgm:prSet/>
      <dgm:spPr/>
      <dgm:t>
        <a:bodyPr/>
        <a:lstStyle/>
        <a:p>
          <a:endParaRPr lang="ru-RU"/>
        </a:p>
      </dgm:t>
    </dgm:pt>
    <dgm:pt modelId="{E8AE278E-775A-4EBE-BC6A-844182C32056}">
      <dgm:prSet phldrT="[Текст]"/>
      <dgm:spPr/>
      <dgm:t>
        <a:bodyPr/>
        <a:lstStyle/>
        <a:p>
          <a:r>
            <a:rPr lang="en-US" b="1" dirty="0" err="1" smtClean="0"/>
            <a:t>Flv</a:t>
          </a:r>
          <a:r>
            <a:rPr lang="en-US" b="1" dirty="0" smtClean="0"/>
            <a:t> Player</a:t>
          </a:r>
          <a:endParaRPr lang="ru-RU" dirty="0"/>
        </a:p>
      </dgm:t>
    </dgm:pt>
    <dgm:pt modelId="{EA2C9195-DCD2-4059-8376-09EDE6815C64}" type="parTrans" cxnId="{CE26CFC7-C0D4-4F9C-BE2E-1C81D29C95ED}">
      <dgm:prSet/>
      <dgm:spPr/>
      <dgm:t>
        <a:bodyPr/>
        <a:lstStyle/>
        <a:p>
          <a:endParaRPr lang="ru-RU"/>
        </a:p>
      </dgm:t>
    </dgm:pt>
    <dgm:pt modelId="{2BD3DCA0-C86F-49E0-AFA6-7F93854F91CC}" type="sibTrans" cxnId="{CE26CFC7-C0D4-4F9C-BE2E-1C81D29C95ED}">
      <dgm:prSet/>
      <dgm:spPr/>
      <dgm:t>
        <a:bodyPr/>
        <a:lstStyle/>
        <a:p>
          <a:endParaRPr lang="ru-RU"/>
        </a:p>
      </dgm:t>
    </dgm:pt>
    <dgm:pt modelId="{A4E40D42-9032-4863-A322-3C2D4B9DFA5A}" type="pres">
      <dgm:prSet presAssocID="{903AECEC-39AF-4528-B5A0-8162D7158D0F}" presName="diagram" presStyleCnt="0">
        <dgm:presLayoutVars>
          <dgm:dir/>
          <dgm:animLvl val="lvl"/>
          <dgm:resizeHandles val="exact"/>
        </dgm:presLayoutVars>
      </dgm:prSet>
      <dgm:spPr/>
    </dgm:pt>
    <dgm:pt modelId="{C18B19B8-0B19-4E51-A1D7-F84EAF34E4DB}" type="pres">
      <dgm:prSet presAssocID="{BA38A6B7-95CE-4151-BA1F-69E4D7121F72}" presName="compNode" presStyleCnt="0"/>
      <dgm:spPr/>
    </dgm:pt>
    <dgm:pt modelId="{8AF0E0B5-A186-40F6-9F5B-EEBE75ED94FA}" type="pres">
      <dgm:prSet presAssocID="{BA38A6B7-95CE-4151-BA1F-69E4D7121F72}" presName="childRect" presStyleLbl="bgAcc1" presStyleIdx="0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DE6D992-D161-4386-AD86-751BD721D432}" type="pres">
      <dgm:prSet presAssocID="{BA38A6B7-95CE-4151-BA1F-69E4D7121F7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2527FF-57EC-46C5-93AB-6338C41F5EA9}" type="pres">
      <dgm:prSet presAssocID="{BA38A6B7-95CE-4151-BA1F-69E4D7121F72}" presName="parentRect" presStyleLbl="alignNode1" presStyleIdx="0" presStyleCnt="4"/>
      <dgm:spPr/>
      <dgm:t>
        <a:bodyPr/>
        <a:lstStyle/>
        <a:p>
          <a:endParaRPr lang="ru-RU"/>
        </a:p>
      </dgm:t>
    </dgm:pt>
    <dgm:pt modelId="{7D5388B3-5758-4461-8258-B3898547DCB6}" type="pres">
      <dgm:prSet presAssocID="{BA38A6B7-95CE-4151-BA1F-69E4D7121F72}" presName="adorn" presStyleLbl="fgAccFollowNode1" presStyleIdx="0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A9133D1-B360-46C2-9292-EDF880390831}" type="pres">
      <dgm:prSet presAssocID="{B5AA58BD-11D6-4CBD-BA93-C065FD8D8FF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0F4AF6F-5F30-4684-9CCB-3EAA2F12414F}" type="pres">
      <dgm:prSet presAssocID="{8B39EB77-949C-43FC-9BEF-FB4C044B2499}" presName="compNode" presStyleCnt="0"/>
      <dgm:spPr/>
    </dgm:pt>
    <dgm:pt modelId="{AD275592-C08B-4F0D-A911-975F8408F797}" type="pres">
      <dgm:prSet presAssocID="{8B39EB77-949C-43FC-9BEF-FB4C044B2499}" presName="childRect" presStyleLbl="bgAcc1" presStyleIdx="1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1E7006A-0328-41AB-9A70-89D0DB827FD3}" type="pres">
      <dgm:prSet presAssocID="{8B39EB77-949C-43FC-9BEF-FB4C044B249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A26C23-0654-4D18-9E80-24FD8B5EB5CC}" type="pres">
      <dgm:prSet presAssocID="{8B39EB77-949C-43FC-9BEF-FB4C044B2499}" presName="parentRect" presStyleLbl="alignNode1" presStyleIdx="1" presStyleCnt="4"/>
      <dgm:spPr/>
      <dgm:t>
        <a:bodyPr/>
        <a:lstStyle/>
        <a:p>
          <a:endParaRPr lang="ru-RU"/>
        </a:p>
      </dgm:t>
    </dgm:pt>
    <dgm:pt modelId="{F6455AA1-5B0A-49B5-A93D-95A6E42241C6}" type="pres">
      <dgm:prSet presAssocID="{8B39EB77-949C-43FC-9BEF-FB4C044B2499}" presName="adorn" presStyleLbl="fgAccFollowNode1" presStyleIdx="1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645E1C9D-A046-4E6C-8DCC-82E3A5C07E8A}" type="pres">
      <dgm:prSet presAssocID="{D250B411-167A-4CC8-86E6-0BC557EB467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4D4D528-BE64-4117-9D40-1782A5894BDF}" type="pres">
      <dgm:prSet presAssocID="{3876E251-C8E6-421E-816A-B96774BE2CA9}" presName="compNode" presStyleCnt="0"/>
      <dgm:spPr/>
    </dgm:pt>
    <dgm:pt modelId="{4A240A75-2469-45A6-A840-52D2383FAB55}" type="pres">
      <dgm:prSet presAssocID="{3876E251-C8E6-421E-816A-B96774BE2CA9}" presName="childRect" presStyleLbl="bgAcc1" presStyleIdx="2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8A5D0D2C-6E03-45B0-B668-765190BB98F6}" type="pres">
      <dgm:prSet presAssocID="{3876E251-C8E6-421E-816A-B96774BE2CA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EC39E-6624-41A0-966E-7B00B314F537}" type="pres">
      <dgm:prSet presAssocID="{3876E251-C8E6-421E-816A-B96774BE2CA9}" presName="parentRect" presStyleLbl="alignNode1" presStyleIdx="2" presStyleCnt="4"/>
      <dgm:spPr/>
      <dgm:t>
        <a:bodyPr/>
        <a:lstStyle/>
        <a:p>
          <a:endParaRPr lang="ru-RU"/>
        </a:p>
      </dgm:t>
    </dgm:pt>
    <dgm:pt modelId="{4ED000BF-2F56-4AE8-B227-7F592CE61728}" type="pres">
      <dgm:prSet presAssocID="{3876E251-C8E6-421E-816A-B96774BE2CA9}" presName="adorn" presStyleLbl="fgAccFollowNode1" presStyleIdx="2" presStyleCnt="4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14BAD52D-554C-44DA-A071-E33D09FAABAA}" type="pres">
      <dgm:prSet presAssocID="{621EEAC7-EB90-4E5E-AF8A-C336CD7A1EA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C5D5FF1-E047-43DA-8AB0-C5EA5CD6E27D}" type="pres">
      <dgm:prSet presAssocID="{E8AE278E-775A-4EBE-BC6A-844182C32056}" presName="compNode" presStyleCnt="0"/>
      <dgm:spPr/>
    </dgm:pt>
    <dgm:pt modelId="{B5F22384-F6CF-41A1-8614-9BE3A21CA996}" type="pres">
      <dgm:prSet presAssocID="{E8AE278E-775A-4EBE-BC6A-844182C32056}" presName="childRect" presStyleLbl="bgAcc1" presStyleIdx="3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811F0A05-526A-40B8-845B-0DADA12E865F}" type="pres">
      <dgm:prSet presAssocID="{E8AE278E-775A-4EBE-BC6A-844182C3205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EE64D9-237E-4D85-8A1F-F5A41974CDBC}" type="pres">
      <dgm:prSet presAssocID="{E8AE278E-775A-4EBE-BC6A-844182C32056}" presName="parentRect" presStyleLbl="alignNode1" presStyleIdx="3" presStyleCnt="4"/>
      <dgm:spPr/>
      <dgm:t>
        <a:bodyPr/>
        <a:lstStyle/>
        <a:p>
          <a:endParaRPr lang="ru-RU"/>
        </a:p>
      </dgm:t>
    </dgm:pt>
    <dgm:pt modelId="{F890E609-754A-46EB-9967-F7498CE2080B}" type="pres">
      <dgm:prSet presAssocID="{E8AE278E-775A-4EBE-BC6A-844182C32056}" presName="adorn" presStyleLbl="fgAccFollowNode1" presStyleIdx="3" presStyleCnt="4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</dgm:ptLst>
  <dgm:cxnLst>
    <dgm:cxn modelId="{5921251F-A6A6-4C87-859B-39B7DCE89BC9}" srcId="{903AECEC-39AF-4528-B5A0-8162D7158D0F}" destId="{8B39EB77-949C-43FC-9BEF-FB4C044B2499}" srcOrd="1" destOrd="0" parTransId="{6758546C-8F24-499B-A37F-D45150ABD556}" sibTransId="{D250B411-167A-4CC8-86E6-0BC557EB4671}"/>
    <dgm:cxn modelId="{7B486D4C-CB59-470A-9988-7B536695F5B1}" type="presOf" srcId="{BA38A6B7-95CE-4151-BA1F-69E4D7121F72}" destId="{E62527FF-57EC-46C5-93AB-6338C41F5EA9}" srcOrd="1" destOrd="0" presId="urn:microsoft.com/office/officeart/2005/8/layout/bList2"/>
    <dgm:cxn modelId="{942129C6-8E39-4A86-81DC-43FB9F7BD406}" type="presOf" srcId="{8B39EB77-949C-43FC-9BEF-FB4C044B2499}" destId="{21E7006A-0328-41AB-9A70-89D0DB827FD3}" srcOrd="0" destOrd="0" presId="urn:microsoft.com/office/officeart/2005/8/layout/bList2"/>
    <dgm:cxn modelId="{F7FE367B-2D96-45F7-B96A-AE1ADE778D10}" type="presOf" srcId="{E8AE278E-775A-4EBE-BC6A-844182C32056}" destId="{54EE64D9-237E-4D85-8A1F-F5A41974CDBC}" srcOrd="1" destOrd="0" presId="urn:microsoft.com/office/officeart/2005/8/layout/bList2"/>
    <dgm:cxn modelId="{2ED8556A-7FC2-40F6-8DE7-8B96A0A358B6}" srcId="{903AECEC-39AF-4528-B5A0-8162D7158D0F}" destId="{3876E251-C8E6-421E-816A-B96774BE2CA9}" srcOrd="2" destOrd="0" parTransId="{F657756A-3746-4708-B9F3-05B63C3177F8}" sibTransId="{621EEAC7-EB90-4E5E-AF8A-C336CD7A1EAD}"/>
    <dgm:cxn modelId="{AD61BC58-8CBE-411F-8C74-2F352A4A0BC9}" type="presOf" srcId="{903AECEC-39AF-4528-B5A0-8162D7158D0F}" destId="{A4E40D42-9032-4863-A322-3C2D4B9DFA5A}" srcOrd="0" destOrd="0" presId="urn:microsoft.com/office/officeart/2005/8/layout/bList2"/>
    <dgm:cxn modelId="{109171E9-0BC4-432D-9D60-64007978192A}" type="presOf" srcId="{3876E251-C8E6-421E-816A-B96774BE2CA9}" destId="{1CDEC39E-6624-41A0-966E-7B00B314F537}" srcOrd="1" destOrd="0" presId="urn:microsoft.com/office/officeart/2005/8/layout/bList2"/>
    <dgm:cxn modelId="{C58531A8-7B7F-4346-9EBF-80247C9352A6}" type="presOf" srcId="{E8AE278E-775A-4EBE-BC6A-844182C32056}" destId="{811F0A05-526A-40B8-845B-0DADA12E865F}" srcOrd="0" destOrd="0" presId="urn:microsoft.com/office/officeart/2005/8/layout/bList2"/>
    <dgm:cxn modelId="{E82167FD-E216-4EAB-B193-CF2B02B9D94B}" type="presOf" srcId="{621EEAC7-EB90-4E5E-AF8A-C336CD7A1EAD}" destId="{14BAD52D-554C-44DA-A071-E33D09FAABAA}" srcOrd="0" destOrd="0" presId="urn:microsoft.com/office/officeart/2005/8/layout/bList2"/>
    <dgm:cxn modelId="{CE26CFC7-C0D4-4F9C-BE2E-1C81D29C95ED}" srcId="{903AECEC-39AF-4528-B5A0-8162D7158D0F}" destId="{E8AE278E-775A-4EBE-BC6A-844182C32056}" srcOrd="3" destOrd="0" parTransId="{EA2C9195-DCD2-4059-8376-09EDE6815C64}" sibTransId="{2BD3DCA0-C86F-49E0-AFA6-7F93854F91CC}"/>
    <dgm:cxn modelId="{9732C7CD-3671-4C96-919F-C8B09A1D0A2B}" srcId="{903AECEC-39AF-4528-B5A0-8162D7158D0F}" destId="{BA38A6B7-95CE-4151-BA1F-69E4D7121F72}" srcOrd="0" destOrd="0" parTransId="{9ACE3FFF-1D7A-4528-86B7-97D288C7AC91}" sibTransId="{B5AA58BD-11D6-4CBD-BA93-C065FD8D8FF2}"/>
    <dgm:cxn modelId="{98A3B990-7EBE-4FEE-9261-327A229756FF}" type="presOf" srcId="{8B39EB77-949C-43FC-9BEF-FB4C044B2499}" destId="{E1A26C23-0654-4D18-9E80-24FD8B5EB5CC}" srcOrd="1" destOrd="0" presId="urn:microsoft.com/office/officeart/2005/8/layout/bList2"/>
    <dgm:cxn modelId="{19F4D827-F998-4266-B021-38FC2137017F}" type="presOf" srcId="{3876E251-C8E6-421E-816A-B96774BE2CA9}" destId="{8A5D0D2C-6E03-45B0-B668-765190BB98F6}" srcOrd="0" destOrd="0" presId="urn:microsoft.com/office/officeart/2005/8/layout/bList2"/>
    <dgm:cxn modelId="{4BAB28E1-2DD7-4B4F-9E5F-F772F658EF1F}" type="presOf" srcId="{BA38A6B7-95CE-4151-BA1F-69E4D7121F72}" destId="{DDE6D992-D161-4386-AD86-751BD721D432}" srcOrd="0" destOrd="0" presId="urn:microsoft.com/office/officeart/2005/8/layout/bList2"/>
    <dgm:cxn modelId="{99E96B3E-FB03-4ED6-972F-1CD17526EE6C}" type="presOf" srcId="{B5AA58BD-11D6-4CBD-BA93-C065FD8D8FF2}" destId="{4A9133D1-B360-46C2-9292-EDF880390831}" srcOrd="0" destOrd="0" presId="urn:microsoft.com/office/officeart/2005/8/layout/bList2"/>
    <dgm:cxn modelId="{1726942C-0729-4A4E-A0B1-1B2902626692}" type="presOf" srcId="{D250B411-167A-4CC8-86E6-0BC557EB4671}" destId="{645E1C9D-A046-4E6C-8DCC-82E3A5C07E8A}" srcOrd="0" destOrd="0" presId="urn:microsoft.com/office/officeart/2005/8/layout/bList2"/>
    <dgm:cxn modelId="{B5687468-63EE-4E9F-80F8-4C572E787845}" type="presParOf" srcId="{A4E40D42-9032-4863-A322-3C2D4B9DFA5A}" destId="{C18B19B8-0B19-4E51-A1D7-F84EAF34E4DB}" srcOrd="0" destOrd="0" presId="urn:microsoft.com/office/officeart/2005/8/layout/bList2"/>
    <dgm:cxn modelId="{D2DE01C1-9998-4158-986A-FD296854C94A}" type="presParOf" srcId="{C18B19B8-0B19-4E51-A1D7-F84EAF34E4DB}" destId="{8AF0E0B5-A186-40F6-9F5B-EEBE75ED94FA}" srcOrd="0" destOrd="0" presId="urn:microsoft.com/office/officeart/2005/8/layout/bList2"/>
    <dgm:cxn modelId="{994C1B15-514C-45E3-A6CB-46E91B4EEB5D}" type="presParOf" srcId="{C18B19B8-0B19-4E51-A1D7-F84EAF34E4DB}" destId="{DDE6D992-D161-4386-AD86-751BD721D432}" srcOrd="1" destOrd="0" presId="urn:microsoft.com/office/officeart/2005/8/layout/bList2"/>
    <dgm:cxn modelId="{7CF6A9B4-6483-4795-BEBF-AAFBB9FF8C1B}" type="presParOf" srcId="{C18B19B8-0B19-4E51-A1D7-F84EAF34E4DB}" destId="{E62527FF-57EC-46C5-93AB-6338C41F5EA9}" srcOrd="2" destOrd="0" presId="urn:microsoft.com/office/officeart/2005/8/layout/bList2"/>
    <dgm:cxn modelId="{523F1140-03AF-4802-BD8C-CD94E97156CE}" type="presParOf" srcId="{C18B19B8-0B19-4E51-A1D7-F84EAF34E4DB}" destId="{7D5388B3-5758-4461-8258-B3898547DCB6}" srcOrd="3" destOrd="0" presId="urn:microsoft.com/office/officeart/2005/8/layout/bList2"/>
    <dgm:cxn modelId="{4E3B78F8-0D2C-4D86-8065-84FCC28756E1}" type="presParOf" srcId="{A4E40D42-9032-4863-A322-3C2D4B9DFA5A}" destId="{4A9133D1-B360-46C2-9292-EDF880390831}" srcOrd="1" destOrd="0" presId="urn:microsoft.com/office/officeart/2005/8/layout/bList2"/>
    <dgm:cxn modelId="{9168BACC-8FCB-450C-AB26-6AB3C3A74D00}" type="presParOf" srcId="{A4E40D42-9032-4863-A322-3C2D4B9DFA5A}" destId="{E0F4AF6F-5F30-4684-9CCB-3EAA2F12414F}" srcOrd="2" destOrd="0" presId="urn:microsoft.com/office/officeart/2005/8/layout/bList2"/>
    <dgm:cxn modelId="{003768B3-159F-4648-8A1E-DBF40406A244}" type="presParOf" srcId="{E0F4AF6F-5F30-4684-9CCB-3EAA2F12414F}" destId="{AD275592-C08B-4F0D-A911-975F8408F797}" srcOrd="0" destOrd="0" presId="urn:microsoft.com/office/officeart/2005/8/layout/bList2"/>
    <dgm:cxn modelId="{840BDA42-C2EA-4DE1-83E6-9A8958BA9E3B}" type="presParOf" srcId="{E0F4AF6F-5F30-4684-9CCB-3EAA2F12414F}" destId="{21E7006A-0328-41AB-9A70-89D0DB827FD3}" srcOrd="1" destOrd="0" presId="urn:microsoft.com/office/officeart/2005/8/layout/bList2"/>
    <dgm:cxn modelId="{1F1E971D-B5D8-484B-9868-C543B7306764}" type="presParOf" srcId="{E0F4AF6F-5F30-4684-9CCB-3EAA2F12414F}" destId="{E1A26C23-0654-4D18-9E80-24FD8B5EB5CC}" srcOrd="2" destOrd="0" presId="urn:microsoft.com/office/officeart/2005/8/layout/bList2"/>
    <dgm:cxn modelId="{54BD2ECE-DC3A-49E7-A980-1B4BD83AB1DB}" type="presParOf" srcId="{E0F4AF6F-5F30-4684-9CCB-3EAA2F12414F}" destId="{F6455AA1-5B0A-49B5-A93D-95A6E42241C6}" srcOrd="3" destOrd="0" presId="urn:microsoft.com/office/officeart/2005/8/layout/bList2"/>
    <dgm:cxn modelId="{E3D54ACD-47F7-47AB-B672-37C9FDAB5DC0}" type="presParOf" srcId="{A4E40D42-9032-4863-A322-3C2D4B9DFA5A}" destId="{645E1C9D-A046-4E6C-8DCC-82E3A5C07E8A}" srcOrd="3" destOrd="0" presId="urn:microsoft.com/office/officeart/2005/8/layout/bList2"/>
    <dgm:cxn modelId="{E07DC6F9-1CF8-413B-8FAD-C3227D13AF44}" type="presParOf" srcId="{A4E40D42-9032-4863-A322-3C2D4B9DFA5A}" destId="{C4D4D528-BE64-4117-9D40-1782A5894BDF}" srcOrd="4" destOrd="0" presId="urn:microsoft.com/office/officeart/2005/8/layout/bList2"/>
    <dgm:cxn modelId="{C42889C4-EE2A-4A14-9C88-BB7D76BCFBD2}" type="presParOf" srcId="{C4D4D528-BE64-4117-9D40-1782A5894BDF}" destId="{4A240A75-2469-45A6-A840-52D2383FAB55}" srcOrd="0" destOrd="0" presId="urn:microsoft.com/office/officeart/2005/8/layout/bList2"/>
    <dgm:cxn modelId="{01A0FFE6-FD7E-40E5-9A7D-D4E2D04EEC82}" type="presParOf" srcId="{C4D4D528-BE64-4117-9D40-1782A5894BDF}" destId="{8A5D0D2C-6E03-45B0-B668-765190BB98F6}" srcOrd="1" destOrd="0" presId="urn:microsoft.com/office/officeart/2005/8/layout/bList2"/>
    <dgm:cxn modelId="{4E0FB4E8-FA99-45F9-80A3-1A4D34897FF5}" type="presParOf" srcId="{C4D4D528-BE64-4117-9D40-1782A5894BDF}" destId="{1CDEC39E-6624-41A0-966E-7B00B314F537}" srcOrd="2" destOrd="0" presId="urn:microsoft.com/office/officeart/2005/8/layout/bList2"/>
    <dgm:cxn modelId="{2B022370-CFA1-4D93-95F8-07B62834B7BF}" type="presParOf" srcId="{C4D4D528-BE64-4117-9D40-1782A5894BDF}" destId="{4ED000BF-2F56-4AE8-B227-7F592CE61728}" srcOrd="3" destOrd="0" presId="urn:microsoft.com/office/officeart/2005/8/layout/bList2"/>
    <dgm:cxn modelId="{0BAE1CC8-24F9-4F91-9038-FDAAD84E7B3A}" type="presParOf" srcId="{A4E40D42-9032-4863-A322-3C2D4B9DFA5A}" destId="{14BAD52D-554C-44DA-A071-E33D09FAABAA}" srcOrd="5" destOrd="0" presId="urn:microsoft.com/office/officeart/2005/8/layout/bList2"/>
    <dgm:cxn modelId="{6C920DEA-5FB1-4569-9D29-370C1AE6B74A}" type="presParOf" srcId="{A4E40D42-9032-4863-A322-3C2D4B9DFA5A}" destId="{1C5D5FF1-E047-43DA-8AB0-C5EA5CD6E27D}" srcOrd="6" destOrd="0" presId="urn:microsoft.com/office/officeart/2005/8/layout/bList2"/>
    <dgm:cxn modelId="{5BA5EBA9-157B-47D8-80D5-EDEF9341B992}" type="presParOf" srcId="{1C5D5FF1-E047-43DA-8AB0-C5EA5CD6E27D}" destId="{B5F22384-F6CF-41A1-8614-9BE3A21CA996}" srcOrd="0" destOrd="0" presId="urn:microsoft.com/office/officeart/2005/8/layout/bList2"/>
    <dgm:cxn modelId="{9EFE55E7-DDBB-4B0B-A7F5-D2E3CD5506C4}" type="presParOf" srcId="{1C5D5FF1-E047-43DA-8AB0-C5EA5CD6E27D}" destId="{811F0A05-526A-40B8-845B-0DADA12E865F}" srcOrd="1" destOrd="0" presId="urn:microsoft.com/office/officeart/2005/8/layout/bList2"/>
    <dgm:cxn modelId="{6102A6E6-5896-4778-853A-272557F32553}" type="presParOf" srcId="{1C5D5FF1-E047-43DA-8AB0-C5EA5CD6E27D}" destId="{54EE64D9-237E-4D85-8A1F-F5A41974CDBC}" srcOrd="2" destOrd="0" presId="urn:microsoft.com/office/officeart/2005/8/layout/bList2"/>
    <dgm:cxn modelId="{2DB4CE89-EC12-4843-A30F-A2F967B4E981}" type="presParOf" srcId="{1C5D5FF1-E047-43DA-8AB0-C5EA5CD6E27D}" destId="{F890E609-754A-46EB-9967-F7498CE2080B}" srcOrd="3" destOrd="0" presId="urn:microsoft.com/office/officeart/2005/8/layout/b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71F5ED-44B3-428C-AC25-90455FDF1FBE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5EF3955A-6BE1-404A-B442-F1B66B40068C}">
      <dgm:prSet phldrT="[Текст]"/>
      <dgm:spPr/>
      <dgm:t>
        <a:bodyPr/>
        <a:lstStyle/>
        <a:p>
          <a:r>
            <a:rPr lang="uk-UA" dirty="0" smtClean="0"/>
            <a:t>Мікрофон</a:t>
          </a:r>
          <a:r>
            <a:rPr lang="en-US" dirty="0" smtClean="0"/>
            <a:t> </a:t>
          </a:r>
          <a:endParaRPr lang="ru-RU" dirty="0"/>
        </a:p>
      </dgm:t>
    </dgm:pt>
    <dgm:pt modelId="{531430BE-3F2E-442F-959C-E41D2147FB54}" type="parTrans" cxnId="{EF556760-2F29-4839-95EA-55F50B86513D}">
      <dgm:prSet/>
      <dgm:spPr/>
      <dgm:t>
        <a:bodyPr/>
        <a:lstStyle/>
        <a:p>
          <a:endParaRPr lang="ru-RU"/>
        </a:p>
      </dgm:t>
    </dgm:pt>
    <dgm:pt modelId="{2BE0BE8D-1D25-468B-B852-BA3B066204C1}" type="sibTrans" cxnId="{EF556760-2F29-4839-95EA-55F50B86513D}">
      <dgm:prSet/>
      <dgm:spPr/>
      <dgm:t>
        <a:bodyPr/>
        <a:lstStyle/>
        <a:p>
          <a:endParaRPr lang="ru-RU"/>
        </a:p>
      </dgm:t>
    </dgm:pt>
    <dgm:pt modelId="{544E02D8-4EBB-4B0F-8856-CC79B7663A28}">
      <dgm:prSet phldrT="[Текст]"/>
      <dgm:spPr/>
      <dgm:t>
        <a:bodyPr/>
        <a:lstStyle/>
        <a:p>
          <a:r>
            <a:rPr lang="uk-UA" dirty="0" smtClean="0"/>
            <a:t>Відеокамера</a:t>
          </a:r>
          <a:r>
            <a:rPr lang="en-US" dirty="0" smtClean="0"/>
            <a:t> </a:t>
          </a:r>
          <a:endParaRPr lang="ru-RU" dirty="0"/>
        </a:p>
      </dgm:t>
    </dgm:pt>
    <dgm:pt modelId="{9A5D836D-BC3D-4616-B95A-CB60A250FA67}" type="parTrans" cxnId="{E70567FA-157D-4F4D-9DB2-3AF7741BC21E}">
      <dgm:prSet/>
      <dgm:spPr/>
      <dgm:t>
        <a:bodyPr/>
        <a:lstStyle/>
        <a:p>
          <a:endParaRPr lang="ru-RU"/>
        </a:p>
      </dgm:t>
    </dgm:pt>
    <dgm:pt modelId="{B91A69E1-A0A1-4104-B1AC-7473FF217603}" type="sibTrans" cxnId="{E70567FA-157D-4F4D-9DB2-3AF7741BC21E}">
      <dgm:prSet/>
      <dgm:spPr/>
      <dgm:t>
        <a:bodyPr/>
        <a:lstStyle/>
        <a:p>
          <a:endParaRPr lang="ru-RU"/>
        </a:p>
      </dgm:t>
    </dgm:pt>
    <dgm:pt modelId="{5DA0630D-C522-4A72-8882-70C73F4673F9}">
      <dgm:prSet phldrT="[Текст]"/>
      <dgm:spPr/>
      <dgm:t>
        <a:bodyPr/>
        <a:lstStyle/>
        <a:p>
          <a:r>
            <a:rPr lang="uk-UA" dirty="0" err="1" smtClean="0"/>
            <a:t>Веб</a:t>
          </a:r>
          <a:r>
            <a:rPr lang="en-US" dirty="0" smtClean="0"/>
            <a:t>-</a:t>
          </a:r>
          <a:r>
            <a:rPr lang="uk-UA" dirty="0" smtClean="0"/>
            <a:t>камера</a:t>
          </a:r>
          <a:r>
            <a:rPr lang="en-US" dirty="0" smtClean="0"/>
            <a:t> </a:t>
          </a:r>
          <a:endParaRPr lang="ru-RU" dirty="0"/>
        </a:p>
      </dgm:t>
    </dgm:pt>
    <dgm:pt modelId="{521E8B92-C7D5-4718-BA93-F22A64835BE2}" type="parTrans" cxnId="{5A317F9C-E9A2-43BF-88B5-3FBEC9883C8A}">
      <dgm:prSet/>
      <dgm:spPr/>
      <dgm:t>
        <a:bodyPr/>
        <a:lstStyle/>
        <a:p>
          <a:endParaRPr lang="ru-RU"/>
        </a:p>
      </dgm:t>
    </dgm:pt>
    <dgm:pt modelId="{90D0B7E5-F6A0-47D4-A99C-D02804541B95}" type="sibTrans" cxnId="{5A317F9C-E9A2-43BF-88B5-3FBEC9883C8A}">
      <dgm:prSet/>
      <dgm:spPr/>
      <dgm:t>
        <a:bodyPr/>
        <a:lstStyle/>
        <a:p>
          <a:endParaRPr lang="ru-RU"/>
        </a:p>
      </dgm:t>
    </dgm:pt>
    <dgm:pt modelId="{60E46DBC-15D5-498F-AECD-9FB121BE136F}">
      <dgm:prSet phldrT="[Текст]"/>
      <dgm:spPr/>
      <dgm:t>
        <a:bodyPr/>
        <a:lstStyle/>
        <a:p>
          <a:r>
            <a:rPr lang="uk-UA" dirty="0" smtClean="0"/>
            <a:t>Телевізійний</a:t>
          </a:r>
          <a:r>
            <a:rPr lang="en-US" dirty="0" smtClean="0"/>
            <a:t> </a:t>
          </a:r>
          <a:r>
            <a:rPr lang="ru-RU" dirty="0" smtClean="0"/>
            <a:t>тюнер</a:t>
          </a:r>
          <a:endParaRPr lang="ru-RU" dirty="0"/>
        </a:p>
      </dgm:t>
    </dgm:pt>
    <dgm:pt modelId="{D1F67CEE-7AEE-418D-8941-3BB312E22153}" type="parTrans" cxnId="{D0197155-A8BE-4147-A9B9-63CF9F816830}">
      <dgm:prSet/>
      <dgm:spPr/>
      <dgm:t>
        <a:bodyPr/>
        <a:lstStyle/>
        <a:p>
          <a:endParaRPr lang="ru-RU"/>
        </a:p>
      </dgm:t>
    </dgm:pt>
    <dgm:pt modelId="{21C28807-FBD3-47DD-AD49-5AE248EE2030}" type="sibTrans" cxnId="{D0197155-A8BE-4147-A9B9-63CF9F816830}">
      <dgm:prSet/>
      <dgm:spPr/>
      <dgm:t>
        <a:bodyPr/>
        <a:lstStyle/>
        <a:p>
          <a:endParaRPr lang="ru-RU"/>
        </a:p>
      </dgm:t>
    </dgm:pt>
    <dgm:pt modelId="{6ED9DA7E-F900-48A2-8EDA-4674CD02E860}">
      <dgm:prSet phldrT="[Текст]"/>
      <dgm:spPr/>
      <dgm:t>
        <a:bodyPr/>
        <a:lstStyle/>
        <a:p>
          <a:r>
            <a:rPr lang="en-US" dirty="0" smtClean="0"/>
            <a:t>DVD</a:t>
          </a:r>
          <a:r>
            <a:rPr lang="uk-UA" dirty="0" err="1" smtClean="0"/>
            <a:t>-програвач</a:t>
          </a:r>
          <a:endParaRPr lang="ru-RU" dirty="0"/>
        </a:p>
      </dgm:t>
    </dgm:pt>
    <dgm:pt modelId="{2C8FB7B1-B7B2-4455-830C-A627ACDB52E0}" type="parTrans" cxnId="{82A02CC5-D683-41E7-B7BA-CCDD38CA32D8}">
      <dgm:prSet/>
      <dgm:spPr/>
      <dgm:t>
        <a:bodyPr/>
        <a:lstStyle/>
        <a:p>
          <a:endParaRPr lang="ru-RU"/>
        </a:p>
      </dgm:t>
    </dgm:pt>
    <dgm:pt modelId="{BD796738-00CB-4C56-AFE2-CDB7DA8D0B34}" type="sibTrans" cxnId="{82A02CC5-D683-41E7-B7BA-CCDD38CA32D8}">
      <dgm:prSet/>
      <dgm:spPr/>
      <dgm:t>
        <a:bodyPr/>
        <a:lstStyle/>
        <a:p>
          <a:endParaRPr lang="ru-RU"/>
        </a:p>
      </dgm:t>
    </dgm:pt>
    <dgm:pt modelId="{854E5880-0F50-4E37-BF5C-550378B055EF}">
      <dgm:prSet phldrT="[Текст]"/>
      <dgm:spPr/>
      <dgm:t>
        <a:bodyPr/>
        <a:lstStyle/>
        <a:p>
          <a:r>
            <a:rPr lang="uk-UA" dirty="0" smtClean="0"/>
            <a:t>Відеомагнітофон </a:t>
          </a:r>
          <a:endParaRPr lang="ru-RU" dirty="0"/>
        </a:p>
      </dgm:t>
    </dgm:pt>
    <dgm:pt modelId="{9CA0E56D-4005-480C-931A-E0E3F7DCA0FC}" type="parTrans" cxnId="{6A702272-9138-43DA-AAC6-D16E1B98BCE9}">
      <dgm:prSet/>
      <dgm:spPr/>
      <dgm:t>
        <a:bodyPr/>
        <a:lstStyle/>
        <a:p>
          <a:endParaRPr lang="ru-RU"/>
        </a:p>
      </dgm:t>
    </dgm:pt>
    <dgm:pt modelId="{FF20B5AE-942C-4470-AFD3-48195562BFC7}" type="sibTrans" cxnId="{6A702272-9138-43DA-AAC6-D16E1B98BCE9}">
      <dgm:prSet/>
      <dgm:spPr/>
      <dgm:t>
        <a:bodyPr/>
        <a:lstStyle/>
        <a:p>
          <a:endParaRPr lang="ru-RU"/>
        </a:p>
      </dgm:t>
    </dgm:pt>
    <dgm:pt modelId="{1D265015-6546-450E-95A5-3676BBD6CF40}" type="pres">
      <dgm:prSet presAssocID="{9F71F5ED-44B3-428C-AC25-90455FDF1FBE}" presName="diagram" presStyleCnt="0">
        <dgm:presLayoutVars>
          <dgm:dir/>
          <dgm:animLvl val="lvl"/>
          <dgm:resizeHandles val="exact"/>
        </dgm:presLayoutVars>
      </dgm:prSet>
      <dgm:spPr/>
    </dgm:pt>
    <dgm:pt modelId="{0C85B383-68BC-4F20-BF17-4E39A0FB7FAA}" type="pres">
      <dgm:prSet presAssocID="{5EF3955A-6BE1-404A-B442-F1B66B40068C}" presName="compNode" presStyleCnt="0"/>
      <dgm:spPr/>
    </dgm:pt>
    <dgm:pt modelId="{6D33A29B-0861-456D-8756-A15386B84136}" type="pres">
      <dgm:prSet presAssocID="{5EF3955A-6BE1-404A-B442-F1B66B40068C}" presName="childRect" presStyleLbl="bgAcc1" presStyleIdx="0" presStyleCnt="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9F1AE12-1F5B-45D6-A1B0-4739AC989E22}" type="pres">
      <dgm:prSet presAssocID="{5EF3955A-6BE1-404A-B442-F1B66B40068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3CE36-D80D-4BC9-8BB8-BBD8BDE60AEA}" type="pres">
      <dgm:prSet presAssocID="{5EF3955A-6BE1-404A-B442-F1B66B40068C}" presName="parentRect" presStyleLbl="alignNode1" presStyleIdx="0" presStyleCnt="6"/>
      <dgm:spPr/>
      <dgm:t>
        <a:bodyPr/>
        <a:lstStyle/>
        <a:p>
          <a:endParaRPr lang="ru-RU"/>
        </a:p>
      </dgm:t>
    </dgm:pt>
    <dgm:pt modelId="{A55250CF-0F72-4EB8-ABED-7C3D3E5F1250}" type="pres">
      <dgm:prSet presAssocID="{5EF3955A-6BE1-404A-B442-F1B66B40068C}" presName="adorn" presStyleLbl="fgAccFollowNode1" presStyleIdx="0" presStyleCnt="6"/>
      <dgm:spPr/>
    </dgm:pt>
    <dgm:pt modelId="{3706197C-945F-4388-BACC-BE8CA5DD07CE}" type="pres">
      <dgm:prSet presAssocID="{2BE0BE8D-1D25-468B-B852-BA3B066204C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802DBCC-0C52-4E13-B19A-8B4113BC7D10}" type="pres">
      <dgm:prSet presAssocID="{544E02D8-4EBB-4B0F-8856-CC79B7663A28}" presName="compNode" presStyleCnt="0"/>
      <dgm:spPr/>
    </dgm:pt>
    <dgm:pt modelId="{84901BC1-2CCF-4515-8508-F06E99A3A9F2}" type="pres">
      <dgm:prSet presAssocID="{544E02D8-4EBB-4B0F-8856-CC79B7663A28}" presName="childRect" presStyleLbl="bgAcc1" presStyleIdx="1" presStyleCnt="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E62B73A-4CD4-4583-95B5-8C60AFAC2E46}" type="pres">
      <dgm:prSet presAssocID="{544E02D8-4EBB-4B0F-8856-CC79B7663A2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2A5656-87E9-4263-B173-62A95D480423}" type="pres">
      <dgm:prSet presAssocID="{544E02D8-4EBB-4B0F-8856-CC79B7663A28}" presName="parentRect" presStyleLbl="alignNode1" presStyleIdx="1" presStyleCnt="6"/>
      <dgm:spPr/>
      <dgm:t>
        <a:bodyPr/>
        <a:lstStyle/>
        <a:p>
          <a:endParaRPr lang="ru-RU"/>
        </a:p>
      </dgm:t>
    </dgm:pt>
    <dgm:pt modelId="{28F72B7A-15F8-4392-8977-601593DD7AE8}" type="pres">
      <dgm:prSet presAssocID="{544E02D8-4EBB-4B0F-8856-CC79B7663A28}" presName="adorn" presStyleLbl="fgAccFollowNode1" presStyleIdx="1" presStyleCnt="6"/>
      <dgm:spPr/>
    </dgm:pt>
    <dgm:pt modelId="{28561CD7-2045-447B-86F7-5C2C022ED51E}" type="pres">
      <dgm:prSet presAssocID="{B91A69E1-A0A1-4104-B1AC-7473FF21760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83067F6-856E-4809-A1F0-544D650EF520}" type="pres">
      <dgm:prSet presAssocID="{5DA0630D-C522-4A72-8882-70C73F4673F9}" presName="compNode" presStyleCnt="0"/>
      <dgm:spPr/>
    </dgm:pt>
    <dgm:pt modelId="{08B6F44E-2852-4BAF-B7BB-EF1A25AAF44C}" type="pres">
      <dgm:prSet presAssocID="{5DA0630D-C522-4A72-8882-70C73F4673F9}" presName="childRect" presStyleLbl="bgAcc1" presStyleIdx="2" presStyleCnt="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B8F7B49-52AB-46F4-A793-88A7DF4D1258}" type="pres">
      <dgm:prSet presAssocID="{5DA0630D-C522-4A72-8882-70C73F4673F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7E7331-37BA-4199-90BB-7C588EBE8D27}" type="pres">
      <dgm:prSet presAssocID="{5DA0630D-C522-4A72-8882-70C73F4673F9}" presName="parentRect" presStyleLbl="alignNode1" presStyleIdx="2" presStyleCnt="6"/>
      <dgm:spPr/>
      <dgm:t>
        <a:bodyPr/>
        <a:lstStyle/>
        <a:p>
          <a:endParaRPr lang="ru-RU"/>
        </a:p>
      </dgm:t>
    </dgm:pt>
    <dgm:pt modelId="{796903C7-D698-4E57-B591-7E71CEB1EDA3}" type="pres">
      <dgm:prSet presAssocID="{5DA0630D-C522-4A72-8882-70C73F4673F9}" presName="adorn" presStyleLbl="fgAccFollowNode1" presStyleIdx="2" presStyleCnt="6"/>
      <dgm:spPr/>
    </dgm:pt>
    <dgm:pt modelId="{D299B1F7-A64C-468D-8710-CCD7B3183E3F}" type="pres">
      <dgm:prSet presAssocID="{90D0B7E5-F6A0-47D4-A99C-D02804541B9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D18D431-59A2-42E6-ADF8-C97F9A160C43}" type="pres">
      <dgm:prSet presAssocID="{60E46DBC-15D5-498F-AECD-9FB121BE136F}" presName="compNode" presStyleCnt="0"/>
      <dgm:spPr/>
    </dgm:pt>
    <dgm:pt modelId="{8ED621F1-9BE1-491B-A92E-CB439F96F5A8}" type="pres">
      <dgm:prSet presAssocID="{60E46DBC-15D5-498F-AECD-9FB121BE136F}" presName="childRect" presStyleLbl="bgAcc1" presStyleIdx="3" presStyleCnt="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AE20B44-0F4B-4F10-A881-F3D67E421F5F}" type="pres">
      <dgm:prSet presAssocID="{60E46DBC-15D5-498F-AECD-9FB121BE136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08D83A-5A48-4BC7-98D6-40584440D241}" type="pres">
      <dgm:prSet presAssocID="{60E46DBC-15D5-498F-AECD-9FB121BE136F}" presName="parentRect" presStyleLbl="alignNode1" presStyleIdx="3" presStyleCnt="6"/>
      <dgm:spPr/>
      <dgm:t>
        <a:bodyPr/>
        <a:lstStyle/>
        <a:p>
          <a:endParaRPr lang="ru-RU"/>
        </a:p>
      </dgm:t>
    </dgm:pt>
    <dgm:pt modelId="{4C41C57B-7867-4978-A5B7-6B32CF0DF360}" type="pres">
      <dgm:prSet presAssocID="{60E46DBC-15D5-498F-AECD-9FB121BE136F}" presName="adorn" presStyleLbl="fgAccFollowNode1" presStyleIdx="3" presStyleCnt="6"/>
      <dgm:spPr/>
    </dgm:pt>
    <dgm:pt modelId="{B6A19FF8-4753-4DAB-9DAC-6643370A533C}" type="pres">
      <dgm:prSet presAssocID="{21C28807-FBD3-47DD-AD49-5AE248EE203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AB6C45A-DDB8-47E3-AC19-1C504673E18F}" type="pres">
      <dgm:prSet presAssocID="{6ED9DA7E-F900-48A2-8EDA-4674CD02E860}" presName="compNode" presStyleCnt="0"/>
      <dgm:spPr/>
    </dgm:pt>
    <dgm:pt modelId="{069E4FCA-675E-4EA9-97C3-DC3E246C9F62}" type="pres">
      <dgm:prSet presAssocID="{6ED9DA7E-F900-48A2-8EDA-4674CD02E860}" presName="childRect" presStyleLbl="bgAcc1" presStyleIdx="4" presStyleCnt="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00F25E55-E135-48AA-9800-173D8DC5F5A9}" type="pres">
      <dgm:prSet presAssocID="{6ED9DA7E-F900-48A2-8EDA-4674CD02E86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08EAB-A24E-4930-8515-25F3E38F5272}" type="pres">
      <dgm:prSet presAssocID="{6ED9DA7E-F900-48A2-8EDA-4674CD02E860}" presName="parentRect" presStyleLbl="alignNode1" presStyleIdx="4" presStyleCnt="6"/>
      <dgm:spPr/>
      <dgm:t>
        <a:bodyPr/>
        <a:lstStyle/>
        <a:p>
          <a:endParaRPr lang="ru-RU"/>
        </a:p>
      </dgm:t>
    </dgm:pt>
    <dgm:pt modelId="{8626D6FD-9445-440A-AD69-53D1F9B43D02}" type="pres">
      <dgm:prSet presAssocID="{6ED9DA7E-F900-48A2-8EDA-4674CD02E860}" presName="adorn" presStyleLbl="fgAccFollowNode1" presStyleIdx="4" presStyleCnt="6"/>
      <dgm:spPr/>
    </dgm:pt>
    <dgm:pt modelId="{02FD1F08-F362-4B4A-A580-ABD4C24528D1}" type="pres">
      <dgm:prSet presAssocID="{BD796738-00CB-4C56-AFE2-CDB7DA8D0B3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F28AA12-BCA1-4B0B-A673-CBB4B1BD5747}" type="pres">
      <dgm:prSet presAssocID="{854E5880-0F50-4E37-BF5C-550378B055EF}" presName="compNode" presStyleCnt="0"/>
      <dgm:spPr/>
    </dgm:pt>
    <dgm:pt modelId="{75E7D863-130C-4F9D-B745-E88784F45A3B}" type="pres">
      <dgm:prSet presAssocID="{854E5880-0F50-4E37-BF5C-550378B055EF}" presName="childRect" presStyleLbl="bgAcc1" presStyleIdx="5" presStyleCnt="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F152F193-4A99-4F8E-B20C-59D35F04FECF}" type="pres">
      <dgm:prSet presAssocID="{854E5880-0F50-4E37-BF5C-550378B055E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1B99C4-42E6-4672-9D51-83A472D9B41F}" type="pres">
      <dgm:prSet presAssocID="{854E5880-0F50-4E37-BF5C-550378B055EF}" presName="parentRect" presStyleLbl="alignNode1" presStyleIdx="5" presStyleCnt="6"/>
      <dgm:spPr/>
      <dgm:t>
        <a:bodyPr/>
        <a:lstStyle/>
        <a:p>
          <a:endParaRPr lang="ru-RU"/>
        </a:p>
      </dgm:t>
    </dgm:pt>
    <dgm:pt modelId="{E2C1E28A-6C44-4D9B-89E7-03F98097593B}" type="pres">
      <dgm:prSet presAssocID="{854E5880-0F50-4E37-BF5C-550378B055EF}" presName="adorn" presStyleLbl="fgAccFollowNode1" presStyleIdx="5" presStyleCnt="6"/>
      <dgm:spPr/>
    </dgm:pt>
  </dgm:ptLst>
  <dgm:cxnLst>
    <dgm:cxn modelId="{53032235-AA68-4855-A5E7-A7D662C47EE3}" type="presOf" srcId="{6ED9DA7E-F900-48A2-8EDA-4674CD02E860}" destId="{4D008EAB-A24E-4930-8515-25F3E38F5272}" srcOrd="1" destOrd="0" presId="urn:microsoft.com/office/officeart/2005/8/layout/bList2"/>
    <dgm:cxn modelId="{EA05C3F8-8C5F-427B-9FD6-9BA42FDA2C20}" type="presOf" srcId="{60E46DBC-15D5-498F-AECD-9FB121BE136F}" destId="{CAE20B44-0F4B-4F10-A881-F3D67E421F5F}" srcOrd="0" destOrd="0" presId="urn:microsoft.com/office/officeart/2005/8/layout/bList2"/>
    <dgm:cxn modelId="{A8212E40-B8F0-4A67-A8D2-7D26653E8A14}" type="presOf" srcId="{5DA0630D-C522-4A72-8882-70C73F4673F9}" destId="{477E7331-37BA-4199-90BB-7C588EBE8D27}" srcOrd="1" destOrd="0" presId="urn:microsoft.com/office/officeart/2005/8/layout/bList2"/>
    <dgm:cxn modelId="{E70567FA-157D-4F4D-9DB2-3AF7741BC21E}" srcId="{9F71F5ED-44B3-428C-AC25-90455FDF1FBE}" destId="{544E02D8-4EBB-4B0F-8856-CC79B7663A28}" srcOrd="1" destOrd="0" parTransId="{9A5D836D-BC3D-4616-B95A-CB60A250FA67}" sibTransId="{B91A69E1-A0A1-4104-B1AC-7473FF217603}"/>
    <dgm:cxn modelId="{EEB4C31C-0A74-4479-AABC-9C8A6353CC9C}" type="presOf" srcId="{9F71F5ED-44B3-428C-AC25-90455FDF1FBE}" destId="{1D265015-6546-450E-95A5-3676BBD6CF40}" srcOrd="0" destOrd="0" presId="urn:microsoft.com/office/officeart/2005/8/layout/bList2"/>
    <dgm:cxn modelId="{82A02CC5-D683-41E7-B7BA-CCDD38CA32D8}" srcId="{9F71F5ED-44B3-428C-AC25-90455FDF1FBE}" destId="{6ED9DA7E-F900-48A2-8EDA-4674CD02E860}" srcOrd="4" destOrd="0" parTransId="{2C8FB7B1-B7B2-4455-830C-A627ACDB52E0}" sibTransId="{BD796738-00CB-4C56-AFE2-CDB7DA8D0B34}"/>
    <dgm:cxn modelId="{76404C58-68B3-477A-96A4-B06CB737D69C}" type="presOf" srcId="{B91A69E1-A0A1-4104-B1AC-7473FF217603}" destId="{28561CD7-2045-447B-86F7-5C2C022ED51E}" srcOrd="0" destOrd="0" presId="urn:microsoft.com/office/officeart/2005/8/layout/bList2"/>
    <dgm:cxn modelId="{232FAE31-09A1-4DAA-BCF6-C0CD6612EE51}" type="presOf" srcId="{21C28807-FBD3-47DD-AD49-5AE248EE2030}" destId="{B6A19FF8-4753-4DAB-9DAC-6643370A533C}" srcOrd="0" destOrd="0" presId="urn:microsoft.com/office/officeart/2005/8/layout/bList2"/>
    <dgm:cxn modelId="{81B597CC-9A73-4EF9-92AB-CADB95FD4CA3}" type="presOf" srcId="{BD796738-00CB-4C56-AFE2-CDB7DA8D0B34}" destId="{02FD1F08-F362-4B4A-A580-ABD4C24528D1}" srcOrd="0" destOrd="0" presId="urn:microsoft.com/office/officeart/2005/8/layout/bList2"/>
    <dgm:cxn modelId="{5A317F9C-E9A2-43BF-88B5-3FBEC9883C8A}" srcId="{9F71F5ED-44B3-428C-AC25-90455FDF1FBE}" destId="{5DA0630D-C522-4A72-8882-70C73F4673F9}" srcOrd="2" destOrd="0" parTransId="{521E8B92-C7D5-4718-BA93-F22A64835BE2}" sibTransId="{90D0B7E5-F6A0-47D4-A99C-D02804541B95}"/>
    <dgm:cxn modelId="{6F825B51-E483-4D2D-8367-A703EE932C35}" type="presOf" srcId="{60E46DBC-15D5-498F-AECD-9FB121BE136F}" destId="{AB08D83A-5A48-4BC7-98D6-40584440D241}" srcOrd="1" destOrd="0" presId="urn:microsoft.com/office/officeart/2005/8/layout/bList2"/>
    <dgm:cxn modelId="{839ABEFF-A592-4D2C-9191-4635A7348150}" type="presOf" srcId="{854E5880-0F50-4E37-BF5C-550378B055EF}" destId="{F152F193-4A99-4F8E-B20C-59D35F04FECF}" srcOrd="0" destOrd="0" presId="urn:microsoft.com/office/officeart/2005/8/layout/bList2"/>
    <dgm:cxn modelId="{0DC26812-DD4C-42DA-8873-8CDC9D9BD6BB}" type="presOf" srcId="{5DA0630D-C522-4A72-8882-70C73F4673F9}" destId="{9B8F7B49-52AB-46F4-A793-88A7DF4D1258}" srcOrd="0" destOrd="0" presId="urn:microsoft.com/office/officeart/2005/8/layout/bList2"/>
    <dgm:cxn modelId="{DC625742-E4F2-48F0-88D2-98AC9068B117}" type="presOf" srcId="{854E5880-0F50-4E37-BF5C-550378B055EF}" destId="{CD1B99C4-42E6-4672-9D51-83A472D9B41F}" srcOrd="1" destOrd="0" presId="urn:microsoft.com/office/officeart/2005/8/layout/bList2"/>
    <dgm:cxn modelId="{EF556760-2F29-4839-95EA-55F50B86513D}" srcId="{9F71F5ED-44B3-428C-AC25-90455FDF1FBE}" destId="{5EF3955A-6BE1-404A-B442-F1B66B40068C}" srcOrd="0" destOrd="0" parTransId="{531430BE-3F2E-442F-959C-E41D2147FB54}" sibTransId="{2BE0BE8D-1D25-468B-B852-BA3B066204C1}"/>
    <dgm:cxn modelId="{24FEF0AA-C99F-4866-A20D-1312F5C8C6D1}" type="presOf" srcId="{544E02D8-4EBB-4B0F-8856-CC79B7663A28}" destId="{7E62B73A-4CD4-4583-95B5-8C60AFAC2E46}" srcOrd="0" destOrd="0" presId="urn:microsoft.com/office/officeart/2005/8/layout/bList2"/>
    <dgm:cxn modelId="{D0197155-A8BE-4147-A9B9-63CF9F816830}" srcId="{9F71F5ED-44B3-428C-AC25-90455FDF1FBE}" destId="{60E46DBC-15D5-498F-AECD-9FB121BE136F}" srcOrd="3" destOrd="0" parTransId="{D1F67CEE-7AEE-418D-8941-3BB312E22153}" sibTransId="{21C28807-FBD3-47DD-AD49-5AE248EE2030}"/>
    <dgm:cxn modelId="{6A702272-9138-43DA-AAC6-D16E1B98BCE9}" srcId="{9F71F5ED-44B3-428C-AC25-90455FDF1FBE}" destId="{854E5880-0F50-4E37-BF5C-550378B055EF}" srcOrd="5" destOrd="0" parTransId="{9CA0E56D-4005-480C-931A-E0E3F7DCA0FC}" sibTransId="{FF20B5AE-942C-4470-AFD3-48195562BFC7}"/>
    <dgm:cxn modelId="{B5D9F1CA-5726-45D4-809B-A8FFE0C697E5}" type="presOf" srcId="{90D0B7E5-F6A0-47D4-A99C-D02804541B95}" destId="{D299B1F7-A64C-468D-8710-CCD7B3183E3F}" srcOrd="0" destOrd="0" presId="urn:microsoft.com/office/officeart/2005/8/layout/bList2"/>
    <dgm:cxn modelId="{67F05227-52CD-4D5A-BC54-0615BB52492E}" type="presOf" srcId="{5EF3955A-6BE1-404A-B442-F1B66B40068C}" destId="{2873CE36-D80D-4BC9-8BB8-BBD8BDE60AEA}" srcOrd="1" destOrd="0" presId="urn:microsoft.com/office/officeart/2005/8/layout/bList2"/>
    <dgm:cxn modelId="{EE46D4F0-44E3-497E-9996-2178EFE96411}" type="presOf" srcId="{2BE0BE8D-1D25-468B-B852-BA3B066204C1}" destId="{3706197C-945F-4388-BACC-BE8CA5DD07CE}" srcOrd="0" destOrd="0" presId="urn:microsoft.com/office/officeart/2005/8/layout/bList2"/>
    <dgm:cxn modelId="{EE0FBB5A-AEE5-41A8-A303-45EF353EECBA}" type="presOf" srcId="{6ED9DA7E-F900-48A2-8EDA-4674CD02E860}" destId="{00F25E55-E135-48AA-9800-173D8DC5F5A9}" srcOrd="0" destOrd="0" presId="urn:microsoft.com/office/officeart/2005/8/layout/bList2"/>
    <dgm:cxn modelId="{F492669D-532B-47A3-8B50-04A092E2BA32}" type="presOf" srcId="{544E02D8-4EBB-4B0F-8856-CC79B7663A28}" destId="{482A5656-87E9-4263-B173-62A95D480423}" srcOrd="1" destOrd="0" presId="urn:microsoft.com/office/officeart/2005/8/layout/bList2"/>
    <dgm:cxn modelId="{DF96693E-F8EA-461F-A0E0-3DA10CC75658}" type="presOf" srcId="{5EF3955A-6BE1-404A-B442-F1B66B40068C}" destId="{59F1AE12-1F5B-45D6-A1B0-4739AC989E22}" srcOrd="0" destOrd="0" presId="urn:microsoft.com/office/officeart/2005/8/layout/bList2"/>
    <dgm:cxn modelId="{10A0058B-F563-4A90-A9DB-97F1BD95CFEC}" type="presParOf" srcId="{1D265015-6546-450E-95A5-3676BBD6CF40}" destId="{0C85B383-68BC-4F20-BF17-4E39A0FB7FAA}" srcOrd="0" destOrd="0" presId="urn:microsoft.com/office/officeart/2005/8/layout/bList2"/>
    <dgm:cxn modelId="{EF9C5394-8BF7-4287-A106-C92440C33E09}" type="presParOf" srcId="{0C85B383-68BC-4F20-BF17-4E39A0FB7FAA}" destId="{6D33A29B-0861-456D-8756-A15386B84136}" srcOrd="0" destOrd="0" presId="urn:microsoft.com/office/officeart/2005/8/layout/bList2"/>
    <dgm:cxn modelId="{8A636846-DF2F-4D61-9C21-8B3AE28D5356}" type="presParOf" srcId="{0C85B383-68BC-4F20-BF17-4E39A0FB7FAA}" destId="{59F1AE12-1F5B-45D6-A1B0-4739AC989E22}" srcOrd="1" destOrd="0" presId="urn:microsoft.com/office/officeart/2005/8/layout/bList2"/>
    <dgm:cxn modelId="{230F2A55-6901-41CA-8402-92B94C180B8F}" type="presParOf" srcId="{0C85B383-68BC-4F20-BF17-4E39A0FB7FAA}" destId="{2873CE36-D80D-4BC9-8BB8-BBD8BDE60AEA}" srcOrd="2" destOrd="0" presId="urn:microsoft.com/office/officeart/2005/8/layout/bList2"/>
    <dgm:cxn modelId="{BDA4D9B7-B804-4277-8CFB-965E935FC13A}" type="presParOf" srcId="{0C85B383-68BC-4F20-BF17-4E39A0FB7FAA}" destId="{A55250CF-0F72-4EB8-ABED-7C3D3E5F1250}" srcOrd="3" destOrd="0" presId="urn:microsoft.com/office/officeart/2005/8/layout/bList2"/>
    <dgm:cxn modelId="{351B756B-810B-4D5B-940E-916300812338}" type="presParOf" srcId="{1D265015-6546-450E-95A5-3676BBD6CF40}" destId="{3706197C-945F-4388-BACC-BE8CA5DD07CE}" srcOrd="1" destOrd="0" presId="urn:microsoft.com/office/officeart/2005/8/layout/bList2"/>
    <dgm:cxn modelId="{FC799AE4-1DA7-4429-A70D-EF12049FF072}" type="presParOf" srcId="{1D265015-6546-450E-95A5-3676BBD6CF40}" destId="{3802DBCC-0C52-4E13-B19A-8B4113BC7D10}" srcOrd="2" destOrd="0" presId="urn:microsoft.com/office/officeart/2005/8/layout/bList2"/>
    <dgm:cxn modelId="{38065332-1976-4C2A-9B80-493B1A31C6E9}" type="presParOf" srcId="{3802DBCC-0C52-4E13-B19A-8B4113BC7D10}" destId="{84901BC1-2CCF-4515-8508-F06E99A3A9F2}" srcOrd="0" destOrd="0" presId="urn:microsoft.com/office/officeart/2005/8/layout/bList2"/>
    <dgm:cxn modelId="{BD42BC5C-2BF8-44E1-A8EA-F9E7C0D776BD}" type="presParOf" srcId="{3802DBCC-0C52-4E13-B19A-8B4113BC7D10}" destId="{7E62B73A-4CD4-4583-95B5-8C60AFAC2E46}" srcOrd="1" destOrd="0" presId="urn:microsoft.com/office/officeart/2005/8/layout/bList2"/>
    <dgm:cxn modelId="{EA3C75BB-D574-4AC0-8AF2-951313562D06}" type="presParOf" srcId="{3802DBCC-0C52-4E13-B19A-8B4113BC7D10}" destId="{482A5656-87E9-4263-B173-62A95D480423}" srcOrd="2" destOrd="0" presId="urn:microsoft.com/office/officeart/2005/8/layout/bList2"/>
    <dgm:cxn modelId="{967676FD-F691-4383-89B4-30E91DCC4312}" type="presParOf" srcId="{3802DBCC-0C52-4E13-B19A-8B4113BC7D10}" destId="{28F72B7A-15F8-4392-8977-601593DD7AE8}" srcOrd="3" destOrd="0" presId="urn:microsoft.com/office/officeart/2005/8/layout/bList2"/>
    <dgm:cxn modelId="{9F31D7E4-F855-4321-B127-CE073D66862F}" type="presParOf" srcId="{1D265015-6546-450E-95A5-3676BBD6CF40}" destId="{28561CD7-2045-447B-86F7-5C2C022ED51E}" srcOrd="3" destOrd="0" presId="urn:microsoft.com/office/officeart/2005/8/layout/bList2"/>
    <dgm:cxn modelId="{CBD83611-2EB4-4748-B44E-4DFA22583EEE}" type="presParOf" srcId="{1D265015-6546-450E-95A5-3676BBD6CF40}" destId="{383067F6-856E-4809-A1F0-544D650EF520}" srcOrd="4" destOrd="0" presId="urn:microsoft.com/office/officeart/2005/8/layout/bList2"/>
    <dgm:cxn modelId="{9E666631-832B-4A30-8D09-B5AC3E7C1872}" type="presParOf" srcId="{383067F6-856E-4809-A1F0-544D650EF520}" destId="{08B6F44E-2852-4BAF-B7BB-EF1A25AAF44C}" srcOrd="0" destOrd="0" presId="urn:microsoft.com/office/officeart/2005/8/layout/bList2"/>
    <dgm:cxn modelId="{849009F3-FD81-439E-ADA5-C93A6C7A1061}" type="presParOf" srcId="{383067F6-856E-4809-A1F0-544D650EF520}" destId="{9B8F7B49-52AB-46F4-A793-88A7DF4D1258}" srcOrd="1" destOrd="0" presId="urn:microsoft.com/office/officeart/2005/8/layout/bList2"/>
    <dgm:cxn modelId="{E1FB6982-83DB-43E0-9A76-4C29F6EBFDD7}" type="presParOf" srcId="{383067F6-856E-4809-A1F0-544D650EF520}" destId="{477E7331-37BA-4199-90BB-7C588EBE8D27}" srcOrd="2" destOrd="0" presId="urn:microsoft.com/office/officeart/2005/8/layout/bList2"/>
    <dgm:cxn modelId="{274EDCA8-1CB9-4CE7-A245-CFA6507D090E}" type="presParOf" srcId="{383067F6-856E-4809-A1F0-544D650EF520}" destId="{796903C7-D698-4E57-B591-7E71CEB1EDA3}" srcOrd="3" destOrd="0" presId="urn:microsoft.com/office/officeart/2005/8/layout/bList2"/>
    <dgm:cxn modelId="{1577D54D-7BA4-4E0F-B9BF-9607278476AA}" type="presParOf" srcId="{1D265015-6546-450E-95A5-3676BBD6CF40}" destId="{D299B1F7-A64C-468D-8710-CCD7B3183E3F}" srcOrd="5" destOrd="0" presId="urn:microsoft.com/office/officeart/2005/8/layout/bList2"/>
    <dgm:cxn modelId="{E7C585AF-68E1-46E7-A381-7CD645FAF696}" type="presParOf" srcId="{1D265015-6546-450E-95A5-3676BBD6CF40}" destId="{2D18D431-59A2-42E6-ADF8-C97F9A160C43}" srcOrd="6" destOrd="0" presId="urn:microsoft.com/office/officeart/2005/8/layout/bList2"/>
    <dgm:cxn modelId="{3F198293-1BE3-4B86-94A7-C152C8896ABE}" type="presParOf" srcId="{2D18D431-59A2-42E6-ADF8-C97F9A160C43}" destId="{8ED621F1-9BE1-491B-A92E-CB439F96F5A8}" srcOrd="0" destOrd="0" presId="urn:microsoft.com/office/officeart/2005/8/layout/bList2"/>
    <dgm:cxn modelId="{1F866E99-CB40-4FED-80B8-087B3B205DEB}" type="presParOf" srcId="{2D18D431-59A2-42E6-ADF8-C97F9A160C43}" destId="{CAE20B44-0F4B-4F10-A881-F3D67E421F5F}" srcOrd="1" destOrd="0" presId="urn:microsoft.com/office/officeart/2005/8/layout/bList2"/>
    <dgm:cxn modelId="{2893763D-3D69-4753-B8AC-AA7686130E41}" type="presParOf" srcId="{2D18D431-59A2-42E6-ADF8-C97F9A160C43}" destId="{AB08D83A-5A48-4BC7-98D6-40584440D241}" srcOrd="2" destOrd="0" presId="urn:microsoft.com/office/officeart/2005/8/layout/bList2"/>
    <dgm:cxn modelId="{FBB287DD-56A3-4CAF-B6A0-25900E72B7E7}" type="presParOf" srcId="{2D18D431-59A2-42E6-ADF8-C97F9A160C43}" destId="{4C41C57B-7867-4978-A5B7-6B32CF0DF360}" srcOrd="3" destOrd="0" presId="urn:microsoft.com/office/officeart/2005/8/layout/bList2"/>
    <dgm:cxn modelId="{D6230861-ED8D-40EA-9547-F8E4EE2B30C8}" type="presParOf" srcId="{1D265015-6546-450E-95A5-3676BBD6CF40}" destId="{B6A19FF8-4753-4DAB-9DAC-6643370A533C}" srcOrd="7" destOrd="0" presId="urn:microsoft.com/office/officeart/2005/8/layout/bList2"/>
    <dgm:cxn modelId="{2D198EAB-C83F-409B-8914-8E113F31F2E5}" type="presParOf" srcId="{1D265015-6546-450E-95A5-3676BBD6CF40}" destId="{6AB6C45A-DDB8-47E3-AC19-1C504673E18F}" srcOrd="8" destOrd="0" presId="urn:microsoft.com/office/officeart/2005/8/layout/bList2"/>
    <dgm:cxn modelId="{76B57A71-347D-4670-83E3-8FD568A93F78}" type="presParOf" srcId="{6AB6C45A-DDB8-47E3-AC19-1C504673E18F}" destId="{069E4FCA-675E-4EA9-97C3-DC3E246C9F62}" srcOrd="0" destOrd="0" presId="urn:microsoft.com/office/officeart/2005/8/layout/bList2"/>
    <dgm:cxn modelId="{C0802880-6F86-4F8A-97CB-6CABA57F1821}" type="presParOf" srcId="{6AB6C45A-DDB8-47E3-AC19-1C504673E18F}" destId="{00F25E55-E135-48AA-9800-173D8DC5F5A9}" srcOrd="1" destOrd="0" presId="urn:microsoft.com/office/officeart/2005/8/layout/bList2"/>
    <dgm:cxn modelId="{8286C541-4383-4CB0-AD88-9A5B34C048B4}" type="presParOf" srcId="{6AB6C45A-DDB8-47E3-AC19-1C504673E18F}" destId="{4D008EAB-A24E-4930-8515-25F3E38F5272}" srcOrd="2" destOrd="0" presId="urn:microsoft.com/office/officeart/2005/8/layout/bList2"/>
    <dgm:cxn modelId="{EF3A9CC0-8734-4148-9DBA-C6BC40E5FFA2}" type="presParOf" srcId="{6AB6C45A-DDB8-47E3-AC19-1C504673E18F}" destId="{8626D6FD-9445-440A-AD69-53D1F9B43D02}" srcOrd="3" destOrd="0" presId="urn:microsoft.com/office/officeart/2005/8/layout/bList2"/>
    <dgm:cxn modelId="{95DB300D-C34E-4CB3-A983-3973712FB6C8}" type="presParOf" srcId="{1D265015-6546-450E-95A5-3676BBD6CF40}" destId="{02FD1F08-F362-4B4A-A580-ABD4C24528D1}" srcOrd="9" destOrd="0" presId="urn:microsoft.com/office/officeart/2005/8/layout/bList2"/>
    <dgm:cxn modelId="{013953A2-104F-484E-A3A2-C7441C14D8A3}" type="presParOf" srcId="{1D265015-6546-450E-95A5-3676BBD6CF40}" destId="{7F28AA12-BCA1-4B0B-A673-CBB4B1BD5747}" srcOrd="10" destOrd="0" presId="urn:microsoft.com/office/officeart/2005/8/layout/bList2"/>
    <dgm:cxn modelId="{99762E4B-7543-42F1-AB1A-9E81913852CA}" type="presParOf" srcId="{7F28AA12-BCA1-4B0B-A673-CBB4B1BD5747}" destId="{75E7D863-130C-4F9D-B745-E88784F45A3B}" srcOrd="0" destOrd="0" presId="urn:microsoft.com/office/officeart/2005/8/layout/bList2"/>
    <dgm:cxn modelId="{6A1531E1-1396-4E7C-B7A1-1D47A768FEC2}" type="presParOf" srcId="{7F28AA12-BCA1-4B0B-A673-CBB4B1BD5747}" destId="{F152F193-4A99-4F8E-B20C-59D35F04FECF}" srcOrd="1" destOrd="0" presId="urn:microsoft.com/office/officeart/2005/8/layout/bList2"/>
    <dgm:cxn modelId="{04950DBE-EB57-4000-8229-148A1CDC59CD}" type="presParOf" srcId="{7F28AA12-BCA1-4B0B-A673-CBB4B1BD5747}" destId="{CD1B99C4-42E6-4672-9D51-83A472D9B41F}" srcOrd="2" destOrd="0" presId="urn:microsoft.com/office/officeart/2005/8/layout/bList2"/>
    <dgm:cxn modelId="{89091040-28A4-4375-B1AC-820738560B2B}" type="presParOf" srcId="{7F28AA12-BCA1-4B0B-A673-CBB4B1BD5747}" destId="{E2C1E28A-6C44-4D9B-89E7-03F98097593B}" srcOrd="3" destOrd="0" presId="urn:microsoft.com/office/officeart/2005/8/layout/b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3D41AD-EA18-47D4-8A6F-BA20988D0998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465A9D7F-3809-4A7D-9A48-A41049EDEF9E}">
      <dgm:prSet phldrT="[Текст]"/>
      <dgm:spPr/>
      <dgm:t>
        <a:bodyPr/>
        <a:lstStyle/>
        <a:p>
          <a:r>
            <a:rPr lang="en-US" b="1" dirty="0" smtClean="0"/>
            <a:t>Windows</a:t>
          </a:r>
          <a:r>
            <a:rPr lang="uk-UA" b="1" dirty="0" smtClean="0"/>
            <a:t> Звукозапис</a:t>
          </a:r>
          <a:endParaRPr lang="ru-RU" dirty="0"/>
        </a:p>
      </dgm:t>
    </dgm:pt>
    <dgm:pt modelId="{5C9DA915-50E6-44CE-BDA6-9557399497F3}" type="parTrans" cxnId="{C9B8F40E-7F2B-4514-A670-92224E0612BE}">
      <dgm:prSet/>
      <dgm:spPr/>
      <dgm:t>
        <a:bodyPr/>
        <a:lstStyle/>
        <a:p>
          <a:endParaRPr lang="ru-RU"/>
        </a:p>
      </dgm:t>
    </dgm:pt>
    <dgm:pt modelId="{EE84DEE5-DF88-4D90-A141-BBFDBB18FDE7}" type="sibTrans" cxnId="{C9B8F40E-7F2B-4514-A670-92224E0612BE}">
      <dgm:prSet/>
      <dgm:spPr/>
      <dgm:t>
        <a:bodyPr/>
        <a:lstStyle/>
        <a:p>
          <a:endParaRPr lang="ru-RU"/>
        </a:p>
      </dgm:t>
    </dgm:pt>
    <dgm:pt modelId="{8CC9C623-3826-4A96-8AE3-61214AD5A1D9}">
      <dgm:prSet phldrT="[Текст]"/>
      <dgm:spPr/>
      <dgm:t>
        <a:bodyPr/>
        <a:lstStyle/>
        <a:p>
          <a:r>
            <a:rPr lang="en-US" b="1" dirty="0" smtClean="0"/>
            <a:t>Exact Audio Copy</a:t>
          </a:r>
          <a:endParaRPr lang="ru-RU" dirty="0"/>
        </a:p>
      </dgm:t>
    </dgm:pt>
    <dgm:pt modelId="{0D15D6E3-566D-4E8E-8E77-798F182534A9}" type="parTrans" cxnId="{6C1F57CD-DF44-4B48-B5B4-2703DA6B7EDA}">
      <dgm:prSet/>
      <dgm:spPr/>
      <dgm:t>
        <a:bodyPr/>
        <a:lstStyle/>
        <a:p>
          <a:endParaRPr lang="ru-RU"/>
        </a:p>
      </dgm:t>
    </dgm:pt>
    <dgm:pt modelId="{D9D6EA58-5716-462B-868A-F352C3A43F8D}" type="sibTrans" cxnId="{6C1F57CD-DF44-4B48-B5B4-2703DA6B7EDA}">
      <dgm:prSet/>
      <dgm:spPr/>
      <dgm:t>
        <a:bodyPr/>
        <a:lstStyle/>
        <a:p>
          <a:endParaRPr lang="ru-RU"/>
        </a:p>
      </dgm:t>
    </dgm:pt>
    <dgm:pt modelId="{18D385AD-3C20-47F4-A539-37338AC48468}">
      <dgm:prSet phldrT="[Текст]"/>
      <dgm:spPr/>
      <dgm:t>
        <a:bodyPr/>
        <a:lstStyle/>
        <a:p>
          <a:r>
            <a:rPr lang="en-US" b="1" dirty="0" smtClean="0"/>
            <a:t>Audio Grabber</a:t>
          </a:r>
          <a:r>
            <a:rPr lang="uk-UA" b="1" dirty="0" smtClean="0"/>
            <a:t> 3.0</a:t>
          </a:r>
          <a:endParaRPr lang="ru-RU" dirty="0"/>
        </a:p>
      </dgm:t>
    </dgm:pt>
    <dgm:pt modelId="{021591EF-C7E5-4220-A3D3-35A7F586B7F9}" type="parTrans" cxnId="{72515876-061D-4B29-9801-9A73C23D4014}">
      <dgm:prSet/>
      <dgm:spPr/>
      <dgm:t>
        <a:bodyPr/>
        <a:lstStyle/>
        <a:p>
          <a:endParaRPr lang="ru-RU"/>
        </a:p>
      </dgm:t>
    </dgm:pt>
    <dgm:pt modelId="{54222DE3-0589-48B3-A85B-9A852D3062F4}" type="sibTrans" cxnId="{72515876-061D-4B29-9801-9A73C23D4014}">
      <dgm:prSet/>
      <dgm:spPr/>
      <dgm:t>
        <a:bodyPr/>
        <a:lstStyle/>
        <a:p>
          <a:endParaRPr lang="ru-RU"/>
        </a:p>
      </dgm:t>
    </dgm:pt>
    <dgm:pt modelId="{E78216FB-E674-46EB-A7AB-E90A86C32D88}">
      <dgm:prSet phldrT="[Текст]"/>
      <dgm:spPr/>
      <dgm:t>
        <a:bodyPr/>
        <a:lstStyle/>
        <a:p>
          <a:r>
            <a:rPr lang="en-US" b="1" dirty="0" err="1" smtClean="0"/>
            <a:t>Streamripper</a:t>
          </a:r>
          <a:endParaRPr lang="ru-RU" dirty="0"/>
        </a:p>
      </dgm:t>
    </dgm:pt>
    <dgm:pt modelId="{C26CA4B5-9ED5-474A-94BB-49CF0F30C172}" type="parTrans" cxnId="{9C55A154-EBD0-47EE-B42D-A5A2A5838C9A}">
      <dgm:prSet/>
      <dgm:spPr/>
      <dgm:t>
        <a:bodyPr/>
        <a:lstStyle/>
        <a:p>
          <a:endParaRPr lang="ru-RU"/>
        </a:p>
      </dgm:t>
    </dgm:pt>
    <dgm:pt modelId="{937E73C3-DE4D-4A17-A975-C5E39C214ED3}" type="sibTrans" cxnId="{9C55A154-EBD0-47EE-B42D-A5A2A5838C9A}">
      <dgm:prSet/>
      <dgm:spPr/>
      <dgm:t>
        <a:bodyPr/>
        <a:lstStyle/>
        <a:p>
          <a:endParaRPr lang="ru-RU"/>
        </a:p>
      </dgm:t>
    </dgm:pt>
    <dgm:pt modelId="{A4569436-4B7B-44C0-9B5E-711AEFB309B0}" type="pres">
      <dgm:prSet presAssocID="{543D41AD-EA18-47D4-8A6F-BA20988D0998}" presName="diagram" presStyleCnt="0">
        <dgm:presLayoutVars>
          <dgm:dir/>
          <dgm:animLvl val="lvl"/>
          <dgm:resizeHandles val="exact"/>
        </dgm:presLayoutVars>
      </dgm:prSet>
      <dgm:spPr/>
    </dgm:pt>
    <dgm:pt modelId="{BC1A930E-46CE-4C68-91A6-29CDD3216DEB}" type="pres">
      <dgm:prSet presAssocID="{465A9D7F-3809-4A7D-9A48-A41049EDEF9E}" presName="compNode" presStyleCnt="0"/>
      <dgm:spPr/>
    </dgm:pt>
    <dgm:pt modelId="{5E3E68D2-0B03-4381-9E77-6F4185B97D2A}" type="pres">
      <dgm:prSet presAssocID="{465A9D7F-3809-4A7D-9A48-A41049EDEF9E}" presName="childRect" presStyleLbl="bgAcc1" presStyleIdx="0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3F009C5-EAFE-4977-BB44-996298B66550}" type="pres">
      <dgm:prSet presAssocID="{465A9D7F-3809-4A7D-9A48-A41049EDEF9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147024-4C80-4FE6-8133-17A36C1E9420}" type="pres">
      <dgm:prSet presAssocID="{465A9D7F-3809-4A7D-9A48-A41049EDEF9E}" presName="parentRect" presStyleLbl="alignNode1" presStyleIdx="0" presStyleCnt="4"/>
      <dgm:spPr/>
      <dgm:t>
        <a:bodyPr/>
        <a:lstStyle/>
        <a:p>
          <a:endParaRPr lang="ru-RU"/>
        </a:p>
      </dgm:t>
    </dgm:pt>
    <dgm:pt modelId="{D8C5CD6A-32B0-4C7E-99ED-0D6757974190}" type="pres">
      <dgm:prSet presAssocID="{465A9D7F-3809-4A7D-9A48-A41049EDEF9E}" presName="adorn" presStyleLbl="fgAccFollowNode1" presStyleIdx="0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A28A114-DE76-43AE-A878-0906EA4D8A50}" type="pres">
      <dgm:prSet presAssocID="{EE84DEE5-DF88-4D90-A141-BBFDBB18FDE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1E9DB87-0275-433A-978F-E741ACD1FFE3}" type="pres">
      <dgm:prSet presAssocID="{8CC9C623-3826-4A96-8AE3-61214AD5A1D9}" presName="compNode" presStyleCnt="0"/>
      <dgm:spPr/>
    </dgm:pt>
    <dgm:pt modelId="{43D1F552-BBF9-4F6E-9298-FA1DECAB840C}" type="pres">
      <dgm:prSet presAssocID="{8CC9C623-3826-4A96-8AE3-61214AD5A1D9}" presName="childRect" presStyleLbl="bgAcc1" presStyleIdx="1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640DCCE-AA29-4C2D-96AF-E8DE6F26DA42}" type="pres">
      <dgm:prSet presAssocID="{8CC9C623-3826-4A96-8AE3-61214AD5A1D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FE4545-7C8D-4C00-BC2F-86FE22478CF8}" type="pres">
      <dgm:prSet presAssocID="{8CC9C623-3826-4A96-8AE3-61214AD5A1D9}" presName="parentRect" presStyleLbl="alignNode1" presStyleIdx="1" presStyleCnt="4"/>
      <dgm:spPr/>
      <dgm:t>
        <a:bodyPr/>
        <a:lstStyle/>
        <a:p>
          <a:endParaRPr lang="ru-RU"/>
        </a:p>
      </dgm:t>
    </dgm:pt>
    <dgm:pt modelId="{34A453E4-ED86-47CD-BC9A-659E23CEEBE9}" type="pres">
      <dgm:prSet presAssocID="{8CC9C623-3826-4A96-8AE3-61214AD5A1D9}" presName="adorn" presStyleLbl="fgAccFollowNode1" presStyleIdx="1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ECBC6B3A-AB61-4DBA-9D47-F41BBA36B8D7}" type="pres">
      <dgm:prSet presAssocID="{D9D6EA58-5716-462B-868A-F352C3A43F8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C4ED3F9-F456-4883-91F9-18C0BBD2BBA8}" type="pres">
      <dgm:prSet presAssocID="{18D385AD-3C20-47F4-A539-37338AC48468}" presName="compNode" presStyleCnt="0"/>
      <dgm:spPr/>
    </dgm:pt>
    <dgm:pt modelId="{C252EC44-9805-40DD-B07A-EFF448FD6CFC}" type="pres">
      <dgm:prSet presAssocID="{18D385AD-3C20-47F4-A539-37338AC48468}" presName="childRect" presStyleLbl="bgAcc1" presStyleIdx="2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F41C3EB0-8819-4C0B-9AC4-CDE8AD134789}" type="pres">
      <dgm:prSet presAssocID="{18D385AD-3C20-47F4-A539-37338AC4846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5626E6-232D-4DC3-B612-28F15025FF43}" type="pres">
      <dgm:prSet presAssocID="{18D385AD-3C20-47F4-A539-37338AC48468}" presName="parentRect" presStyleLbl="alignNode1" presStyleIdx="2" presStyleCnt="4"/>
      <dgm:spPr/>
      <dgm:t>
        <a:bodyPr/>
        <a:lstStyle/>
        <a:p>
          <a:endParaRPr lang="ru-RU"/>
        </a:p>
      </dgm:t>
    </dgm:pt>
    <dgm:pt modelId="{C374D9FB-7356-4915-9ADA-C5610C425B23}" type="pres">
      <dgm:prSet presAssocID="{18D385AD-3C20-47F4-A539-37338AC48468}" presName="adorn" presStyleLbl="fgAccFollowNode1" presStyleIdx="2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8FBB5AC-E188-4D5D-B898-54E09F124061}" type="pres">
      <dgm:prSet presAssocID="{54222DE3-0589-48B3-A85B-9A852D3062F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3C249C3-337B-4701-97FD-4FF4CAD7292E}" type="pres">
      <dgm:prSet presAssocID="{E78216FB-E674-46EB-A7AB-E90A86C32D88}" presName="compNode" presStyleCnt="0"/>
      <dgm:spPr/>
    </dgm:pt>
    <dgm:pt modelId="{0B4D2016-4F04-4348-A03F-EEAB05230034}" type="pres">
      <dgm:prSet presAssocID="{E78216FB-E674-46EB-A7AB-E90A86C32D88}" presName="childRect" presStyleLbl="bgAcc1" presStyleIdx="3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2283DC1B-2C7E-4830-B585-D77C8AEA65B9}" type="pres">
      <dgm:prSet presAssocID="{E78216FB-E674-46EB-A7AB-E90A86C32D8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4F6D9C-DC51-4DEB-84CB-52DC90395325}" type="pres">
      <dgm:prSet presAssocID="{E78216FB-E674-46EB-A7AB-E90A86C32D88}" presName="parentRect" presStyleLbl="alignNode1" presStyleIdx="3" presStyleCnt="4"/>
      <dgm:spPr/>
      <dgm:t>
        <a:bodyPr/>
        <a:lstStyle/>
        <a:p>
          <a:endParaRPr lang="ru-RU"/>
        </a:p>
      </dgm:t>
    </dgm:pt>
    <dgm:pt modelId="{34B55A4F-D392-44E5-8378-E83316F49459}" type="pres">
      <dgm:prSet presAssocID="{E78216FB-E674-46EB-A7AB-E90A86C32D88}" presName="adorn" presStyleLbl="fgAccFollowNode1" presStyleIdx="3" presStyleCnt="4"/>
      <dgm:spPr/>
    </dgm:pt>
  </dgm:ptLst>
  <dgm:cxnLst>
    <dgm:cxn modelId="{7EF1C390-DE6E-4EBF-AA47-5564A4567043}" type="presOf" srcId="{465A9D7F-3809-4A7D-9A48-A41049EDEF9E}" destId="{73F009C5-EAFE-4977-BB44-996298B66550}" srcOrd="0" destOrd="0" presId="urn:microsoft.com/office/officeart/2005/8/layout/bList2"/>
    <dgm:cxn modelId="{C9B8F40E-7F2B-4514-A670-92224E0612BE}" srcId="{543D41AD-EA18-47D4-8A6F-BA20988D0998}" destId="{465A9D7F-3809-4A7D-9A48-A41049EDEF9E}" srcOrd="0" destOrd="0" parTransId="{5C9DA915-50E6-44CE-BDA6-9557399497F3}" sibTransId="{EE84DEE5-DF88-4D90-A141-BBFDBB18FDE7}"/>
    <dgm:cxn modelId="{8417E997-07DD-49A3-931A-87808984AE0F}" type="presOf" srcId="{E78216FB-E674-46EB-A7AB-E90A86C32D88}" destId="{7A4F6D9C-DC51-4DEB-84CB-52DC90395325}" srcOrd="1" destOrd="0" presId="urn:microsoft.com/office/officeart/2005/8/layout/bList2"/>
    <dgm:cxn modelId="{FCA85510-D1A7-4D3D-8832-6903D9C878FC}" type="presOf" srcId="{18D385AD-3C20-47F4-A539-37338AC48468}" destId="{F41C3EB0-8819-4C0B-9AC4-CDE8AD134789}" srcOrd="0" destOrd="0" presId="urn:microsoft.com/office/officeart/2005/8/layout/bList2"/>
    <dgm:cxn modelId="{D76CEF6C-ACEE-43B8-BEAF-663DF661D44C}" type="presOf" srcId="{54222DE3-0589-48B3-A85B-9A852D3062F4}" destId="{98FBB5AC-E188-4D5D-B898-54E09F124061}" srcOrd="0" destOrd="0" presId="urn:microsoft.com/office/officeart/2005/8/layout/bList2"/>
    <dgm:cxn modelId="{34093623-78DA-4EE4-B4C2-78EDD425BE2E}" type="presOf" srcId="{465A9D7F-3809-4A7D-9A48-A41049EDEF9E}" destId="{47147024-4C80-4FE6-8133-17A36C1E9420}" srcOrd="1" destOrd="0" presId="urn:microsoft.com/office/officeart/2005/8/layout/bList2"/>
    <dgm:cxn modelId="{56B42A90-D7BD-4AAD-B419-68B5F356CD2B}" type="presOf" srcId="{E78216FB-E674-46EB-A7AB-E90A86C32D88}" destId="{2283DC1B-2C7E-4830-B585-D77C8AEA65B9}" srcOrd="0" destOrd="0" presId="urn:microsoft.com/office/officeart/2005/8/layout/bList2"/>
    <dgm:cxn modelId="{72515876-061D-4B29-9801-9A73C23D4014}" srcId="{543D41AD-EA18-47D4-8A6F-BA20988D0998}" destId="{18D385AD-3C20-47F4-A539-37338AC48468}" srcOrd="2" destOrd="0" parTransId="{021591EF-C7E5-4220-A3D3-35A7F586B7F9}" sibTransId="{54222DE3-0589-48B3-A85B-9A852D3062F4}"/>
    <dgm:cxn modelId="{8251E895-0F05-4C96-9689-4D26BA4136E5}" type="presOf" srcId="{8CC9C623-3826-4A96-8AE3-61214AD5A1D9}" destId="{EBFE4545-7C8D-4C00-BC2F-86FE22478CF8}" srcOrd="1" destOrd="0" presId="urn:microsoft.com/office/officeart/2005/8/layout/bList2"/>
    <dgm:cxn modelId="{9C55A154-EBD0-47EE-B42D-A5A2A5838C9A}" srcId="{543D41AD-EA18-47D4-8A6F-BA20988D0998}" destId="{E78216FB-E674-46EB-A7AB-E90A86C32D88}" srcOrd="3" destOrd="0" parTransId="{C26CA4B5-9ED5-474A-94BB-49CF0F30C172}" sibTransId="{937E73C3-DE4D-4A17-A975-C5E39C214ED3}"/>
    <dgm:cxn modelId="{15D261BA-2723-457F-B571-8FB25682DFDE}" type="presOf" srcId="{8CC9C623-3826-4A96-8AE3-61214AD5A1D9}" destId="{A640DCCE-AA29-4C2D-96AF-E8DE6F26DA42}" srcOrd="0" destOrd="0" presId="urn:microsoft.com/office/officeart/2005/8/layout/bList2"/>
    <dgm:cxn modelId="{F5106A57-09D2-4B4E-93C2-FE6CDB7CFD99}" type="presOf" srcId="{D9D6EA58-5716-462B-868A-F352C3A43F8D}" destId="{ECBC6B3A-AB61-4DBA-9D47-F41BBA36B8D7}" srcOrd="0" destOrd="0" presId="urn:microsoft.com/office/officeart/2005/8/layout/bList2"/>
    <dgm:cxn modelId="{1B26530D-BD1F-4BFA-8ECD-6441CC957A3E}" type="presOf" srcId="{18D385AD-3C20-47F4-A539-37338AC48468}" destId="{835626E6-232D-4DC3-B612-28F15025FF43}" srcOrd="1" destOrd="0" presId="urn:microsoft.com/office/officeart/2005/8/layout/bList2"/>
    <dgm:cxn modelId="{D40DA7E7-2A86-4C76-8A32-C33624F81B1D}" type="presOf" srcId="{543D41AD-EA18-47D4-8A6F-BA20988D0998}" destId="{A4569436-4B7B-44C0-9B5E-711AEFB309B0}" srcOrd="0" destOrd="0" presId="urn:microsoft.com/office/officeart/2005/8/layout/bList2"/>
    <dgm:cxn modelId="{3211D5CC-345C-4A3B-AE1B-249BBF27E200}" type="presOf" srcId="{EE84DEE5-DF88-4D90-A141-BBFDBB18FDE7}" destId="{6A28A114-DE76-43AE-A878-0906EA4D8A50}" srcOrd="0" destOrd="0" presId="urn:microsoft.com/office/officeart/2005/8/layout/bList2"/>
    <dgm:cxn modelId="{6C1F57CD-DF44-4B48-B5B4-2703DA6B7EDA}" srcId="{543D41AD-EA18-47D4-8A6F-BA20988D0998}" destId="{8CC9C623-3826-4A96-8AE3-61214AD5A1D9}" srcOrd="1" destOrd="0" parTransId="{0D15D6E3-566D-4E8E-8E77-798F182534A9}" sibTransId="{D9D6EA58-5716-462B-868A-F352C3A43F8D}"/>
    <dgm:cxn modelId="{802ACFB0-D663-4E65-A01E-34A331DA9BDF}" type="presParOf" srcId="{A4569436-4B7B-44C0-9B5E-711AEFB309B0}" destId="{BC1A930E-46CE-4C68-91A6-29CDD3216DEB}" srcOrd="0" destOrd="0" presId="urn:microsoft.com/office/officeart/2005/8/layout/bList2"/>
    <dgm:cxn modelId="{D0C5EDAE-DC93-4431-851E-37067E08DAA2}" type="presParOf" srcId="{BC1A930E-46CE-4C68-91A6-29CDD3216DEB}" destId="{5E3E68D2-0B03-4381-9E77-6F4185B97D2A}" srcOrd="0" destOrd="0" presId="urn:microsoft.com/office/officeart/2005/8/layout/bList2"/>
    <dgm:cxn modelId="{81D9F957-5236-441A-B8CD-1449E3FE4839}" type="presParOf" srcId="{BC1A930E-46CE-4C68-91A6-29CDD3216DEB}" destId="{73F009C5-EAFE-4977-BB44-996298B66550}" srcOrd="1" destOrd="0" presId="urn:microsoft.com/office/officeart/2005/8/layout/bList2"/>
    <dgm:cxn modelId="{DD07438F-D2CB-43CB-AD17-5CC3028C2FE5}" type="presParOf" srcId="{BC1A930E-46CE-4C68-91A6-29CDD3216DEB}" destId="{47147024-4C80-4FE6-8133-17A36C1E9420}" srcOrd="2" destOrd="0" presId="urn:microsoft.com/office/officeart/2005/8/layout/bList2"/>
    <dgm:cxn modelId="{8B019671-53A9-4954-8EB7-EC428DA15F8F}" type="presParOf" srcId="{BC1A930E-46CE-4C68-91A6-29CDD3216DEB}" destId="{D8C5CD6A-32B0-4C7E-99ED-0D6757974190}" srcOrd="3" destOrd="0" presId="urn:microsoft.com/office/officeart/2005/8/layout/bList2"/>
    <dgm:cxn modelId="{9A749851-F49C-4682-B6EC-1EEA4F171E3C}" type="presParOf" srcId="{A4569436-4B7B-44C0-9B5E-711AEFB309B0}" destId="{6A28A114-DE76-43AE-A878-0906EA4D8A50}" srcOrd="1" destOrd="0" presId="urn:microsoft.com/office/officeart/2005/8/layout/bList2"/>
    <dgm:cxn modelId="{69CFA74C-8032-4C12-91B0-64FC40CBB710}" type="presParOf" srcId="{A4569436-4B7B-44C0-9B5E-711AEFB309B0}" destId="{C1E9DB87-0275-433A-978F-E741ACD1FFE3}" srcOrd="2" destOrd="0" presId="urn:microsoft.com/office/officeart/2005/8/layout/bList2"/>
    <dgm:cxn modelId="{F77154C7-577F-4237-9756-95FA78E2E6D4}" type="presParOf" srcId="{C1E9DB87-0275-433A-978F-E741ACD1FFE3}" destId="{43D1F552-BBF9-4F6E-9298-FA1DECAB840C}" srcOrd="0" destOrd="0" presId="urn:microsoft.com/office/officeart/2005/8/layout/bList2"/>
    <dgm:cxn modelId="{97556B6D-7B3F-4B1C-8119-75EB35732261}" type="presParOf" srcId="{C1E9DB87-0275-433A-978F-E741ACD1FFE3}" destId="{A640DCCE-AA29-4C2D-96AF-E8DE6F26DA42}" srcOrd="1" destOrd="0" presId="urn:microsoft.com/office/officeart/2005/8/layout/bList2"/>
    <dgm:cxn modelId="{7CE333A4-3946-4584-80EE-4E4D327B3535}" type="presParOf" srcId="{C1E9DB87-0275-433A-978F-E741ACD1FFE3}" destId="{EBFE4545-7C8D-4C00-BC2F-86FE22478CF8}" srcOrd="2" destOrd="0" presId="urn:microsoft.com/office/officeart/2005/8/layout/bList2"/>
    <dgm:cxn modelId="{E23A78AF-633F-43CE-AA65-439312001EAE}" type="presParOf" srcId="{C1E9DB87-0275-433A-978F-E741ACD1FFE3}" destId="{34A453E4-ED86-47CD-BC9A-659E23CEEBE9}" srcOrd="3" destOrd="0" presId="urn:microsoft.com/office/officeart/2005/8/layout/bList2"/>
    <dgm:cxn modelId="{788D4AFD-BFB1-4545-98C5-BD276FEC37C9}" type="presParOf" srcId="{A4569436-4B7B-44C0-9B5E-711AEFB309B0}" destId="{ECBC6B3A-AB61-4DBA-9D47-F41BBA36B8D7}" srcOrd="3" destOrd="0" presId="urn:microsoft.com/office/officeart/2005/8/layout/bList2"/>
    <dgm:cxn modelId="{550C3390-AEE8-402D-8D7C-8CC0E42D03E9}" type="presParOf" srcId="{A4569436-4B7B-44C0-9B5E-711AEFB309B0}" destId="{0C4ED3F9-F456-4883-91F9-18C0BBD2BBA8}" srcOrd="4" destOrd="0" presId="urn:microsoft.com/office/officeart/2005/8/layout/bList2"/>
    <dgm:cxn modelId="{9D1759DE-3AD4-4B57-828B-13B99B34183C}" type="presParOf" srcId="{0C4ED3F9-F456-4883-91F9-18C0BBD2BBA8}" destId="{C252EC44-9805-40DD-B07A-EFF448FD6CFC}" srcOrd="0" destOrd="0" presId="urn:microsoft.com/office/officeart/2005/8/layout/bList2"/>
    <dgm:cxn modelId="{93D00C78-76EB-4EFF-8DCA-8D615FB29E52}" type="presParOf" srcId="{0C4ED3F9-F456-4883-91F9-18C0BBD2BBA8}" destId="{F41C3EB0-8819-4C0B-9AC4-CDE8AD134789}" srcOrd="1" destOrd="0" presId="urn:microsoft.com/office/officeart/2005/8/layout/bList2"/>
    <dgm:cxn modelId="{8D43F962-5483-4A5D-817F-CA0AC42D03F7}" type="presParOf" srcId="{0C4ED3F9-F456-4883-91F9-18C0BBD2BBA8}" destId="{835626E6-232D-4DC3-B612-28F15025FF43}" srcOrd="2" destOrd="0" presId="urn:microsoft.com/office/officeart/2005/8/layout/bList2"/>
    <dgm:cxn modelId="{0FAF8679-E43D-4991-BD59-6C440E756F6B}" type="presParOf" srcId="{0C4ED3F9-F456-4883-91F9-18C0BBD2BBA8}" destId="{C374D9FB-7356-4915-9ADA-C5610C425B23}" srcOrd="3" destOrd="0" presId="urn:microsoft.com/office/officeart/2005/8/layout/bList2"/>
    <dgm:cxn modelId="{664D984E-6559-4167-940F-5952F4C79900}" type="presParOf" srcId="{A4569436-4B7B-44C0-9B5E-711AEFB309B0}" destId="{98FBB5AC-E188-4D5D-B898-54E09F124061}" srcOrd="5" destOrd="0" presId="urn:microsoft.com/office/officeart/2005/8/layout/bList2"/>
    <dgm:cxn modelId="{1E97783D-7D81-4A76-8215-408B7AF06C38}" type="presParOf" srcId="{A4569436-4B7B-44C0-9B5E-711AEFB309B0}" destId="{B3C249C3-337B-4701-97FD-4FF4CAD7292E}" srcOrd="6" destOrd="0" presId="urn:microsoft.com/office/officeart/2005/8/layout/bList2"/>
    <dgm:cxn modelId="{5B24C77A-DFC6-41C2-A714-06BFFFE94A82}" type="presParOf" srcId="{B3C249C3-337B-4701-97FD-4FF4CAD7292E}" destId="{0B4D2016-4F04-4348-A03F-EEAB05230034}" srcOrd="0" destOrd="0" presId="urn:microsoft.com/office/officeart/2005/8/layout/bList2"/>
    <dgm:cxn modelId="{5B83D3F7-DC0B-4B2A-BEC2-4122D4A6E3F2}" type="presParOf" srcId="{B3C249C3-337B-4701-97FD-4FF4CAD7292E}" destId="{2283DC1B-2C7E-4830-B585-D77C8AEA65B9}" srcOrd="1" destOrd="0" presId="urn:microsoft.com/office/officeart/2005/8/layout/bList2"/>
    <dgm:cxn modelId="{7BF4891F-D03C-4CB3-ACEB-7727EDCABF3E}" type="presParOf" srcId="{B3C249C3-337B-4701-97FD-4FF4CAD7292E}" destId="{7A4F6D9C-DC51-4DEB-84CB-52DC90395325}" srcOrd="2" destOrd="0" presId="urn:microsoft.com/office/officeart/2005/8/layout/bList2"/>
    <dgm:cxn modelId="{A8DEB1D9-2BD5-49DF-A097-B945F45234F6}" type="presParOf" srcId="{B3C249C3-337B-4701-97FD-4FF4CAD7292E}" destId="{34B55A4F-D392-44E5-8378-E83316F49459}" srcOrd="3" destOrd="0" presId="urn:microsoft.com/office/officeart/2005/8/layout/b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339EE8-952D-410B-A357-7635823601CC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AE047812-D72D-475A-B01B-700B8C6584A3}">
      <dgm:prSet phldrT="[Текст]"/>
      <dgm:spPr/>
      <dgm:t>
        <a:bodyPr/>
        <a:lstStyle/>
        <a:p>
          <a:r>
            <a:rPr lang="en-US" b="1" dirty="0" smtClean="0"/>
            <a:t>Extra Screen</a:t>
          </a:r>
          <a:r>
            <a:rPr lang="uk-UA" b="1" dirty="0" smtClean="0"/>
            <a:t> </a:t>
          </a:r>
          <a:r>
            <a:rPr lang="en-US" b="1" dirty="0" smtClean="0"/>
            <a:t>Capture Pro</a:t>
          </a:r>
          <a:endParaRPr lang="ru-RU" dirty="0"/>
        </a:p>
      </dgm:t>
    </dgm:pt>
    <dgm:pt modelId="{2484C779-3A80-41BA-8C73-288DB7911153}" type="parTrans" cxnId="{846D8778-E2A7-419C-81E4-F986E689E459}">
      <dgm:prSet/>
      <dgm:spPr/>
      <dgm:t>
        <a:bodyPr/>
        <a:lstStyle/>
        <a:p>
          <a:endParaRPr lang="ru-RU"/>
        </a:p>
      </dgm:t>
    </dgm:pt>
    <dgm:pt modelId="{F66B446A-B9F6-4411-B30A-477736375B8C}" type="sibTrans" cxnId="{846D8778-E2A7-419C-81E4-F986E689E459}">
      <dgm:prSet/>
      <dgm:spPr/>
      <dgm:t>
        <a:bodyPr/>
        <a:lstStyle/>
        <a:p>
          <a:endParaRPr lang="ru-RU"/>
        </a:p>
      </dgm:t>
    </dgm:pt>
    <dgm:pt modelId="{2F9FC205-7F32-4325-AF4F-E65B3AD7B496}">
      <dgm:prSet phldrT="[Текст]"/>
      <dgm:spPr/>
      <dgm:t>
        <a:bodyPr/>
        <a:lstStyle/>
        <a:p>
          <a:r>
            <a:rPr lang="en-US" b="1" dirty="0" err="1" smtClean="0"/>
            <a:t>Wondershare</a:t>
          </a:r>
          <a:r>
            <a:rPr lang="en-US" b="1" dirty="0" smtClean="0"/>
            <a:t> Streaming Video Recorder</a:t>
          </a:r>
          <a:endParaRPr lang="ru-RU" dirty="0"/>
        </a:p>
      </dgm:t>
    </dgm:pt>
    <dgm:pt modelId="{EEE2D4B1-63AA-4249-94A1-1D1C138B15A8}" type="parTrans" cxnId="{8A4E4BF5-39F8-48BD-89D9-C04DAE08F2A1}">
      <dgm:prSet/>
      <dgm:spPr/>
      <dgm:t>
        <a:bodyPr/>
        <a:lstStyle/>
        <a:p>
          <a:endParaRPr lang="ru-RU"/>
        </a:p>
      </dgm:t>
    </dgm:pt>
    <dgm:pt modelId="{C208042F-E531-4E4A-A70A-DDCD72CD0B1B}" type="sibTrans" cxnId="{8A4E4BF5-39F8-48BD-89D9-C04DAE08F2A1}">
      <dgm:prSet/>
      <dgm:spPr/>
      <dgm:t>
        <a:bodyPr/>
        <a:lstStyle/>
        <a:p>
          <a:endParaRPr lang="ru-RU"/>
        </a:p>
      </dgm:t>
    </dgm:pt>
    <dgm:pt modelId="{AFCC2E6E-6AA4-4711-B064-45006A19BF89}">
      <dgm:prSet phldrT="[Текст]"/>
      <dgm:spPr/>
      <dgm:t>
        <a:bodyPr/>
        <a:lstStyle/>
        <a:p>
          <a:r>
            <a:rPr lang="en-US" b="1" dirty="0" err="1" smtClean="0"/>
            <a:t>Wondershare</a:t>
          </a:r>
          <a:r>
            <a:rPr lang="en-US" b="1" dirty="0" smtClean="0"/>
            <a:t> P2P TV Recorder </a:t>
          </a:r>
          <a:endParaRPr lang="ru-RU" dirty="0"/>
        </a:p>
      </dgm:t>
    </dgm:pt>
    <dgm:pt modelId="{C182E546-8C23-4E6D-845D-6ADEA13322BC}" type="parTrans" cxnId="{898E3266-062D-4E07-A792-EB926ED16D11}">
      <dgm:prSet/>
      <dgm:spPr/>
      <dgm:t>
        <a:bodyPr/>
        <a:lstStyle/>
        <a:p>
          <a:endParaRPr lang="ru-RU"/>
        </a:p>
      </dgm:t>
    </dgm:pt>
    <dgm:pt modelId="{4359B61A-0243-46B9-8ABD-5F7804B6C556}" type="sibTrans" cxnId="{898E3266-062D-4E07-A792-EB926ED16D11}">
      <dgm:prSet/>
      <dgm:spPr/>
      <dgm:t>
        <a:bodyPr/>
        <a:lstStyle/>
        <a:p>
          <a:endParaRPr lang="ru-RU"/>
        </a:p>
      </dgm:t>
    </dgm:pt>
    <dgm:pt modelId="{D2C10647-5177-422F-AF6D-2F771D1D2B07}" type="pres">
      <dgm:prSet presAssocID="{C8339EE8-952D-410B-A357-7635823601CC}" presName="diagram" presStyleCnt="0">
        <dgm:presLayoutVars>
          <dgm:dir/>
          <dgm:animLvl val="lvl"/>
          <dgm:resizeHandles val="exact"/>
        </dgm:presLayoutVars>
      </dgm:prSet>
      <dgm:spPr/>
    </dgm:pt>
    <dgm:pt modelId="{F8152473-BC53-445E-A852-5674B3831952}" type="pres">
      <dgm:prSet presAssocID="{AE047812-D72D-475A-B01B-700B8C6584A3}" presName="compNode" presStyleCnt="0"/>
      <dgm:spPr/>
    </dgm:pt>
    <dgm:pt modelId="{BEE3F6A5-898A-4869-8E35-D9F99176123A}" type="pres">
      <dgm:prSet presAssocID="{AE047812-D72D-475A-B01B-700B8C6584A3}" presName="childRect" presStyleLbl="bgAcc1" presStyleIdx="0" presStyleCnt="3" custScaleY="15873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B2849DE-F0FF-4789-97B4-8090DFA84CA3}" type="pres">
      <dgm:prSet presAssocID="{AE047812-D72D-475A-B01B-700B8C6584A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DC6F86-7092-4BF0-990F-7F2268BBFDC0}" type="pres">
      <dgm:prSet presAssocID="{AE047812-D72D-475A-B01B-700B8C6584A3}" presName="parentRect" presStyleLbl="alignNode1" presStyleIdx="0" presStyleCnt="3" custLinFactNeighborX="-232" custLinFactNeighborY="73403"/>
      <dgm:spPr/>
      <dgm:t>
        <a:bodyPr/>
        <a:lstStyle/>
        <a:p>
          <a:endParaRPr lang="ru-RU"/>
        </a:p>
      </dgm:t>
    </dgm:pt>
    <dgm:pt modelId="{051431CC-48B1-4867-A7F6-D9EC4A4385DC}" type="pres">
      <dgm:prSet presAssocID="{AE047812-D72D-475A-B01B-700B8C6584A3}" presName="adorn" presStyleLbl="fgAccFollowNode1" presStyleIdx="0" presStyleCnt="3"/>
      <dgm:spPr/>
    </dgm:pt>
    <dgm:pt modelId="{8089BF01-1D79-465A-BA02-4E3D6D697E22}" type="pres">
      <dgm:prSet presAssocID="{F66B446A-B9F6-4411-B30A-477736375B8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69BFDF9-42C4-463F-B0C3-3F2D0AA97548}" type="pres">
      <dgm:prSet presAssocID="{2F9FC205-7F32-4325-AF4F-E65B3AD7B496}" presName="compNode" presStyleCnt="0"/>
      <dgm:spPr/>
    </dgm:pt>
    <dgm:pt modelId="{38808CA4-7C3B-4889-BCA5-E16B3C8B7EC5}" type="pres">
      <dgm:prSet presAssocID="{2F9FC205-7F32-4325-AF4F-E65B3AD7B496}" presName="childRect" presStyleLbl="bgAcc1" presStyleIdx="1" presStyleCnt="3" custScaleY="174320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01EF41C-194D-4782-A2CB-AC2110BABA16}" type="pres">
      <dgm:prSet presAssocID="{2F9FC205-7F32-4325-AF4F-E65B3AD7B49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0C621A-B11F-464F-A051-41CE34D9E79B}" type="pres">
      <dgm:prSet presAssocID="{2F9FC205-7F32-4325-AF4F-E65B3AD7B496}" presName="parentRect" presStyleLbl="alignNode1" presStyleIdx="1" presStyleCnt="3" custLinFactNeighborX="827" custLinFactNeighborY="64341"/>
      <dgm:spPr/>
      <dgm:t>
        <a:bodyPr/>
        <a:lstStyle/>
        <a:p>
          <a:endParaRPr lang="ru-RU"/>
        </a:p>
      </dgm:t>
    </dgm:pt>
    <dgm:pt modelId="{13617140-ECB8-4770-82A7-206A59DA5D01}" type="pres">
      <dgm:prSet presAssocID="{2F9FC205-7F32-4325-AF4F-E65B3AD7B496}" presName="adorn" presStyleLbl="fgAccFollowNode1" presStyleIdx="1" presStyleCnt="3"/>
      <dgm:spPr/>
    </dgm:pt>
    <dgm:pt modelId="{708B2ACC-9521-4B46-A2C4-FA5C0BE65FF2}" type="pres">
      <dgm:prSet presAssocID="{C208042F-E531-4E4A-A70A-DDCD72CD0B1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CF2AC0C-6429-46B0-A45D-8D3DCAEE1629}" type="pres">
      <dgm:prSet presAssocID="{AFCC2E6E-6AA4-4711-B064-45006A19BF89}" presName="compNode" presStyleCnt="0"/>
      <dgm:spPr/>
    </dgm:pt>
    <dgm:pt modelId="{84D3F2BE-9AE1-4E65-AA6E-15FAE6C5E006}" type="pres">
      <dgm:prSet presAssocID="{AFCC2E6E-6AA4-4711-B064-45006A19BF89}" presName="childRect" presStyleLbl="bgAcc1" presStyleIdx="2" presStyleCnt="3" custScaleY="170311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65F452F-AF56-4FA2-B72C-04483D67240C}" type="pres">
      <dgm:prSet presAssocID="{AFCC2E6E-6AA4-4711-B064-45006A19BF8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55D40-7A67-4EE6-B71A-646C0F965897}" type="pres">
      <dgm:prSet presAssocID="{AFCC2E6E-6AA4-4711-B064-45006A19BF89}" presName="parentRect" presStyleLbl="alignNode1" presStyleIdx="2" presStyleCnt="3" custLinFactNeighborX="-991" custLinFactNeighborY="84601"/>
      <dgm:spPr/>
      <dgm:t>
        <a:bodyPr/>
        <a:lstStyle/>
        <a:p>
          <a:endParaRPr lang="ru-RU"/>
        </a:p>
      </dgm:t>
    </dgm:pt>
    <dgm:pt modelId="{295E29B3-BED8-4057-84F6-3956E3250CD6}" type="pres">
      <dgm:prSet presAssocID="{AFCC2E6E-6AA4-4711-B064-45006A19BF89}" presName="adorn" presStyleLbl="fgAccFollowNode1" presStyleIdx="2" presStyleCnt="3"/>
      <dgm:spPr/>
    </dgm:pt>
  </dgm:ptLst>
  <dgm:cxnLst>
    <dgm:cxn modelId="{A2750DDD-0894-4769-8F38-7A47A45A7F88}" type="presOf" srcId="{AFCC2E6E-6AA4-4711-B064-45006A19BF89}" destId="{4C455D40-7A67-4EE6-B71A-646C0F965897}" srcOrd="1" destOrd="0" presId="urn:microsoft.com/office/officeart/2005/8/layout/bList2"/>
    <dgm:cxn modelId="{72D05CF3-EB2D-4AE4-B8E8-97B7D197DFD1}" type="presOf" srcId="{AFCC2E6E-6AA4-4711-B064-45006A19BF89}" destId="{965F452F-AF56-4FA2-B72C-04483D67240C}" srcOrd="0" destOrd="0" presId="urn:microsoft.com/office/officeart/2005/8/layout/bList2"/>
    <dgm:cxn modelId="{846D8778-E2A7-419C-81E4-F986E689E459}" srcId="{C8339EE8-952D-410B-A357-7635823601CC}" destId="{AE047812-D72D-475A-B01B-700B8C6584A3}" srcOrd="0" destOrd="0" parTransId="{2484C779-3A80-41BA-8C73-288DB7911153}" sibTransId="{F66B446A-B9F6-4411-B30A-477736375B8C}"/>
    <dgm:cxn modelId="{34A6C956-13AD-4C93-B273-9E5B2CA25F4A}" type="presOf" srcId="{2F9FC205-7F32-4325-AF4F-E65B3AD7B496}" destId="{ED0C621A-B11F-464F-A051-41CE34D9E79B}" srcOrd="1" destOrd="0" presId="urn:microsoft.com/office/officeart/2005/8/layout/bList2"/>
    <dgm:cxn modelId="{9582FC6C-C0C4-4B86-90D4-439C5CC94770}" type="presOf" srcId="{2F9FC205-7F32-4325-AF4F-E65B3AD7B496}" destId="{F01EF41C-194D-4782-A2CB-AC2110BABA16}" srcOrd="0" destOrd="0" presId="urn:microsoft.com/office/officeart/2005/8/layout/bList2"/>
    <dgm:cxn modelId="{CC93295A-2673-4D65-A81C-AB1B221DA397}" type="presOf" srcId="{C8339EE8-952D-410B-A357-7635823601CC}" destId="{D2C10647-5177-422F-AF6D-2F771D1D2B07}" srcOrd="0" destOrd="0" presId="urn:microsoft.com/office/officeart/2005/8/layout/bList2"/>
    <dgm:cxn modelId="{8A4E4BF5-39F8-48BD-89D9-C04DAE08F2A1}" srcId="{C8339EE8-952D-410B-A357-7635823601CC}" destId="{2F9FC205-7F32-4325-AF4F-E65B3AD7B496}" srcOrd="1" destOrd="0" parTransId="{EEE2D4B1-63AA-4249-94A1-1D1C138B15A8}" sibTransId="{C208042F-E531-4E4A-A70A-DDCD72CD0B1B}"/>
    <dgm:cxn modelId="{898E3266-062D-4E07-A792-EB926ED16D11}" srcId="{C8339EE8-952D-410B-A357-7635823601CC}" destId="{AFCC2E6E-6AA4-4711-B064-45006A19BF89}" srcOrd="2" destOrd="0" parTransId="{C182E546-8C23-4E6D-845D-6ADEA13322BC}" sibTransId="{4359B61A-0243-46B9-8ABD-5F7804B6C556}"/>
    <dgm:cxn modelId="{AD03172D-1108-4EEB-8497-57E78529E5C7}" type="presOf" srcId="{AE047812-D72D-475A-B01B-700B8C6584A3}" destId="{A1DC6F86-7092-4BF0-990F-7F2268BBFDC0}" srcOrd="1" destOrd="0" presId="urn:microsoft.com/office/officeart/2005/8/layout/bList2"/>
    <dgm:cxn modelId="{E55E7A5B-B637-4D1B-8FFC-08B22AE76816}" type="presOf" srcId="{AE047812-D72D-475A-B01B-700B8C6584A3}" destId="{4B2849DE-F0FF-4789-97B4-8090DFA84CA3}" srcOrd="0" destOrd="0" presId="urn:microsoft.com/office/officeart/2005/8/layout/bList2"/>
    <dgm:cxn modelId="{C102DA8B-2E06-4787-9DFC-DF8AD7AA35C5}" type="presOf" srcId="{C208042F-E531-4E4A-A70A-DDCD72CD0B1B}" destId="{708B2ACC-9521-4B46-A2C4-FA5C0BE65FF2}" srcOrd="0" destOrd="0" presId="urn:microsoft.com/office/officeart/2005/8/layout/bList2"/>
    <dgm:cxn modelId="{4D2922B6-AD23-47BD-840A-A6AF4894F7EC}" type="presOf" srcId="{F66B446A-B9F6-4411-B30A-477736375B8C}" destId="{8089BF01-1D79-465A-BA02-4E3D6D697E22}" srcOrd="0" destOrd="0" presId="urn:microsoft.com/office/officeart/2005/8/layout/bList2"/>
    <dgm:cxn modelId="{170BB41A-54E7-4281-B8F0-228114849313}" type="presParOf" srcId="{D2C10647-5177-422F-AF6D-2F771D1D2B07}" destId="{F8152473-BC53-445E-A852-5674B3831952}" srcOrd="0" destOrd="0" presId="urn:microsoft.com/office/officeart/2005/8/layout/bList2"/>
    <dgm:cxn modelId="{7B85C0E1-5101-4239-ABD3-6ABC116D764E}" type="presParOf" srcId="{F8152473-BC53-445E-A852-5674B3831952}" destId="{BEE3F6A5-898A-4869-8E35-D9F99176123A}" srcOrd="0" destOrd="0" presId="urn:microsoft.com/office/officeart/2005/8/layout/bList2"/>
    <dgm:cxn modelId="{53E79F7D-8BFE-4B3C-83B0-8E078AB4C9FA}" type="presParOf" srcId="{F8152473-BC53-445E-A852-5674B3831952}" destId="{4B2849DE-F0FF-4789-97B4-8090DFA84CA3}" srcOrd="1" destOrd="0" presId="urn:microsoft.com/office/officeart/2005/8/layout/bList2"/>
    <dgm:cxn modelId="{E95A948B-0E46-4A28-BCF3-11A8467FE748}" type="presParOf" srcId="{F8152473-BC53-445E-A852-5674B3831952}" destId="{A1DC6F86-7092-4BF0-990F-7F2268BBFDC0}" srcOrd="2" destOrd="0" presId="urn:microsoft.com/office/officeart/2005/8/layout/bList2"/>
    <dgm:cxn modelId="{909B6D8C-DB5D-4216-8843-4ECFD0471C49}" type="presParOf" srcId="{F8152473-BC53-445E-A852-5674B3831952}" destId="{051431CC-48B1-4867-A7F6-D9EC4A4385DC}" srcOrd="3" destOrd="0" presId="urn:microsoft.com/office/officeart/2005/8/layout/bList2"/>
    <dgm:cxn modelId="{957067BC-97E3-4640-8B69-DA991D785661}" type="presParOf" srcId="{D2C10647-5177-422F-AF6D-2F771D1D2B07}" destId="{8089BF01-1D79-465A-BA02-4E3D6D697E22}" srcOrd="1" destOrd="0" presId="urn:microsoft.com/office/officeart/2005/8/layout/bList2"/>
    <dgm:cxn modelId="{57162AF4-FB21-4E2E-B9EC-220AAAA341F6}" type="presParOf" srcId="{D2C10647-5177-422F-AF6D-2F771D1D2B07}" destId="{569BFDF9-42C4-463F-B0C3-3F2D0AA97548}" srcOrd="2" destOrd="0" presId="urn:microsoft.com/office/officeart/2005/8/layout/bList2"/>
    <dgm:cxn modelId="{C7C3AA11-F680-434E-BBE0-3168BFD8CBBF}" type="presParOf" srcId="{569BFDF9-42C4-463F-B0C3-3F2D0AA97548}" destId="{38808CA4-7C3B-4889-BCA5-E16B3C8B7EC5}" srcOrd="0" destOrd="0" presId="urn:microsoft.com/office/officeart/2005/8/layout/bList2"/>
    <dgm:cxn modelId="{0DC30635-9154-4E9F-8C40-B0DFD83DF7B7}" type="presParOf" srcId="{569BFDF9-42C4-463F-B0C3-3F2D0AA97548}" destId="{F01EF41C-194D-4782-A2CB-AC2110BABA16}" srcOrd="1" destOrd="0" presId="urn:microsoft.com/office/officeart/2005/8/layout/bList2"/>
    <dgm:cxn modelId="{8E85B3C3-B252-4B44-A327-795D1705C559}" type="presParOf" srcId="{569BFDF9-42C4-463F-B0C3-3F2D0AA97548}" destId="{ED0C621A-B11F-464F-A051-41CE34D9E79B}" srcOrd="2" destOrd="0" presId="urn:microsoft.com/office/officeart/2005/8/layout/bList2"/>
    <dgm:cxn modelId="{5472219A-3515-4823-9DD6-30816C98B1E5}" type="presParOf" srcId="{569BFDF9-42C4-463F-B0C3-3F2D0AA97548}" destId="{13617140-ECB8-4770-82A7-206A59DA5D01}" srcOrd="3" destOrd="0" presId="urn:microsoft.com/office/officeart/2005/8/layout/bList2"/>
    <dgm:cxn modelId="{9AA5D660-7D21-49B1-AB5A-B0418F0187E5}" type="presParOf" srcId="{D2C10647-5177-422F-AF6D-2F771D1D2B07}" destId="{708B2ACC-9521-4B46-A2C4-FA5C0BE65FF2}" srcOrd="3" destOrd="0" presId="urn:microsoft.com/office/officeart/2005/8/layout/bList2"/>
    <dgm:cxn modelId="{8D68A926-F50E-42DA-A1C9-1B4AD66FBA49}" type="presParOf" srcId="{D2C10647-5177-422F-AF6D-2F771D1D2B07}" destId="{8CF2AC0C-6429-46B0-A45D-8D3DCAEE1629}" srcOrd="4" destOrd="0" presId="urn:microsoft.com/office/officeart/2005/8/layout/bList2"/>
    <dgm:cxn modelId="{7B93C518-B9D6-4DF1-95A9-2E68A9E19D50}" type="presParOf" srcId="{8CF2AC0C-6429-46B0-A45D-8D3DCAEE1629}" destId="{84D3F2BE-9AE1-4E65-AA6E-15FAE6C5E006}" srcOrd="0" destOrd="0" presId="urn:microsoft.com/office/officeart/2005/8/layout/bList2"/>
    <dgm:cxn modelId="{E8F85F32-668B-4F5A-8480-CA4E25053FCF}" type="presParOf" srcId="{8CF2AC0C-6429-46B0-A45D-8D3DCAEE1629}" destId="{965F452F-AF56-4FA2-B72C-04483D67240C}" srcOrd="1" destOrd="0" presId="urn:microsoft.com/office/officeart/2005/8/layout/bList2"/>
    <dgm:cxn modelId="{C2CE4546-D755-4D2E-9C6C-977553C51923}" type="presParOf" srcId="{8CF2AC0C-6429-46B0-A45D-8D3DCAEE1629}" destId="{4C455D40-7A67-4EE6-B71A-646C0F965897}" srcOrd="2" destOrd="0" presId="urn:microsoft.com/office/officeart/2005/8/layout/bList2"/>
    <dgm:cxn modelId="{11C43711-688A-4702-AC70-66919CE92D3C}" type="presParOf" srcId="{8CF2AC0C-6429-46B0-A45D-8D3DCAEE1629}" destId="{295E29B3-BED8-4057-84F6-3956E3250CD6}" srcOrd="3" destOrd="0" presId="urn:microsoft.com/office/officeart/2005/8/layout/b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8A2B3E-4FD7-4293-91ED-53E82B989EEB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EB7B8953-66DD-4072-868D-FB86E6C1CD83}">
      <dgm:prSet phldrT="[Текст]"/>
      <dgm:spPr/>
      <dgm:t>
        <a:bodyPr/>
        <a:lstStyle/>
        <a:p>
          <a:r>
            <a:rPr lang="en-US" b="1" dirty="0" smtClean="0"/>
            <a:t>Easy Video Converter</a:t>
          </a:r>
          <a:endParaRPr lang="ru-RU" dirty="0"/>
        </a:p>
      </dgm:t>
    </dgm:pt>
    <dgm:pt modelId="{86960DA7-D57A-49B3-AA56-0058CC423496}" type="parTrans" cxnId="{A5408A37-7828-45C8-933B-26D93B0F77A4}">
      <dgm:prSet/>
      <dgm:spPr/>
      <dgm:t>
        <a:bodyPr/>
        <a:lstStyle/>
        <a:p>
          <a:endParaRPr lang="ru-RU"/>
        </a:p>
      </dgm:t>
    </dgm:pt>
    <dgm:pt modelId="{45B9E432-B83A-4413-BE8F-3E9A05373C49}" type="sibTrans" cxnId="{A5408A37-7828-45C8-933B-26D93B0F77A4}">
      <dgm:prSet/>
      <dgm:spPr/>
      <dgm:t>
        <a:bodyPr/>
        <a:lstStyle/>
        <a:p>
          <a:endParaRPr lang="ru-RU"/>
        </a:p>
      </dgm:t>
    </dgm:pt>
    <dgm:pt modelId="{D760EA2B-93A8-4F01-83F5-9108E408D344}">
      <dgm:prSet phldrT="[Текст]"/>
      <dgm:spPr/>
      <dgm:t>
        <a:bodyPr/>
        <a:lstStyle/>
        <a:p>
          <a:r>
            <a:rPr lang="en-US" b="1" dirty="0" err="1" smtClean="0"/>
            <a:t>MediaCoder</a:t>
          </a:r>
          <a:endParaRPr lang="ru-RU" dirty="0"/>
        </a:p>
      </dgm:t>
    </dgm:pt>
    <dgm:pt modelId="{DD0D28D3-1E13-4F81-8A62-2B6C2A192E6B}" type="parTrans" cxnId="{F6696179-C702-45DD-A095-48D4F9F80CA3}">
      <dgm:prSet/>
      <dgm:spPr/>
      <dgm:t>
        <a:bodyPr/>
        <a:lstStyle/>
        <a:p>
          <a:endParaRPr lang="ru-RU"/>
        </a:p>
      </dgm:t>
    </dgm:pt>
    <dgm:pt modelId="{C6D6E4EB-9F95-4418-A8C0-1D15DC591B81}" type="sibTrans" cxnId="{F6696179-C702-45DD-A095-48D4F9F80CA3}">
      <dgm:prSet/>
      <dgm:spPr/>
      <dgm:t>
        <a:bodyPr/>
        <a:lstStyle/>
        <a:p>
          <a:endParaRPr lang="ru-RU"/>
        </a:p>
      </dgm:t>
    </dgm:pt>
    <dgm:pt modelId="{14DBBAF0-3877-485C-A3D8-158A16DED48F}">
      <dgm:prSet phldrT="[Текст]"/>
      <dgm:spPr/>
      <dgm:t>
        <a:bodyPr/>
        <a:lstStyle/>
        <a:p>
          <a:r>
            <a:rPr lang="en-US" b="1" dirty="0" err="1" smtClean="0"/>
            <a:t>Xilisoft</a:t>
          </a:r>
          <a:r>
            <a:rPr lang="en-US" b="1" dirty="0" smtClean="0"/>
            <a:t> Video Converter</a:t>
          </a:r>
          <a:endParaRPr lang="ru-RU" dirty="0"/>
        </a:p>
      </dgm:t>
    </dgm:pt>
    <dgm:pt modelId="{2A6CF2E9-2F78-4173-80CB-47D125CB3040}" type="parTrans" cxnId="{D76A6533-0DC5-471E-80D2-F034C617C124}">
      <dgm:prSet/>
      <dgm:spPr/>
      <dgm:t>
        <a:bodyPr/>
        <a:lstStyle/>
        <a:p>
          <a:endParaRPr lang="ru-RU"/>
        </a:p>
      </dgm:t>
    </dgm:pt>
    <dgm:pt modelId="{D406D86C-05C3-49CF-8FE1-63F6C2EA47B0}" type="sibTrans" cxnId="{D76A6533-0DC5-471E-80D2-F034C617C124}">
      <dgm:prSet/>
      <dgm:spPr/>
      <dgm:t>
        <a:bodyPr/>
        <a:lstStyle/>
        <a:p>
          <a:endParaRPr lang="ru-RU"/>
        </a:p>
      </dgm:t>
    </dgm:pt>
    <dgm:pt modelId="{F434B93F-3824-4127-8C4D-F176A4073D01}">
      <dgm:prSet phldrT="[Текст]"/>
      <dgm:spPr/>
      <dgm:t>
        <a:bodyPr/>
        <a:lstStyle/>
        <a:p>
          <a:r>
            <a:rPr lang="en-US" b="1" dirty="0" smtClean="0"/>
            <a:t>Flash to Video Encoder</a:t>
          </a:r>
          <a:endParaRPr lang="ru-RU" dirty="0"/>
        </a:p>
      </dgm:t>
    </dgm:pt>
    <dgm:pt modelId="{9FAC1B46-C5E0-404B-8B7A-79324FBD45F7}" type="parTrans" cxnId="{E58C1C05-88F6-4AB6-B8BD-2436ED8D7839}">
      <dgm:prSet/>
      <dgm:spPr/>
      <dgm:t>
        <a:bodyPr/>
        <a:lstStyle/>
        <a:p>
          <a:endParaRPr lang="ru-RU"/>
        </a:p>
      </dgm:t>
    </dgm:pt>
    <dgm:pt modelId="{5784BCD6-9723-4817-A6BB-C6CE16075E7C}" type="sibTrans" cxnId="{E58C1C05-88F6-4AB6-B8BD-2436ED8D7839}">
      <dgm:prSet/>
      <dgm:spPr/>
      <dgm:t>
        <a:bodyPr/>
        <a:lstStyle/>
        <a:p>
          <a:endParaRPr lang="ru-RU"/>
        </a:p>
      </dgm:t>
    </dgm:pt>
    <dgm:pt modelId="{01D9E73D-4CEF-4DC7-B88D-C907E76BC01E}">
      <dgm:prSet phldrT="[Текст]"/>
      <dgm:spPr/>
      <dgm:t>
        <a:bodyPr/>
        <a:lstStyle/>
        <a:p>
          <a:r>
            <a:rPr lang="en-US" b="1" dirty="0" err="1" smtClean="0"/>
            <a:t>Movavi</a:t>
          </a:r>
          <a:r>
            <a:rPr lang="en-US" b="1" dirty="0" smtClean="0"/>
            <a:t> </a:t>
          </a:r>
          <a:r>
            <a:rPr lang="en-US" b="1" dirty="0" err="1" smtClean="0"/>
            <a:t>VideoSuite</a:t>
          </a:r>
          <a:endParaRPr lang="ru-RU" dirty="0"/>
        </a:p>
      </dgm:t>
    </dgm:pt>
    <dgm:pt modelId="{52BD94A4-1C52-4109-93EC-6A73AF435159}" type="parTrans" cxnId="{18F7E3F9-371E-4EBE-8138-27A8DAA72F70}">
      <dgm:prSet/>
      <dgm:spPr/>
      <dgm:t>
        <a:bodyPr/>
        <a:lstStyle/>
        <a:p>
          <a:endParaRPr lang="ru-RU"/>
        </a:p>
      </dgm:t>
    </dgm:pt>
    <dgm:pt modelId="{F0032547-2EB8-48F4-BC58-C48826BB2895}" type="sibTrans" cxnId="{18F7E3F9-371E-4EBE-8138-27A8DAA72F70}">
      <dgm:prSet/>
      <dgm:spPr/>
      <dgm:t>
        <a:bodyPr/>
        <a:lstStyle/>
        <a:p>
          <a:endParaRPr lang="ru-RU"/>
        </a:p>
      </dgm:t>
    </dgm:pt>
    <dgm:pt modelId="{6E675F67-DF54-484D-B7C5-ED6D0918E518}">
      <dgm:prSet phldrT="[Текст]"/>
      <dgm:spPr/>
      <dgm:t>
        <a:bodyPr/>
        <a:lstStyle/>
        <a:p>
          <a:r>
            <a:rPr lang="en-US" b="1" dirty="0" smtClean="0"/>
            <a:t>Direct MIDI to MP</a:t>
          </a:r>
          <a:r>
            <a:rPr lang="uk-UA" b="1" dirty="0" smtClean="0"/>
            <a:t>3 </a:t>
          </a:r>
          <a:r>
            <a:rPr lang="en-US" b="1" dirty="0" smtClean="0"/>
            <a:t>Converter</a:t>
          </a:r>
          <a:endParaRPr lang="ru-RU" dirty="0"/>
        </a:p>
      </dgm:t>
    </dgm:pt>
    <dgm:pt modelId="{A870ECBE-6992-4232-98E0-AC76D6E4D1FB}" type="parTrans" cxnId="{8DCF2BD9-E434-451C-B42A-465D74BBCCC7}">
      <dgm:prSet/>
      <dgm:spPr/>
      <dgm:t>
        <a:bodyPr/>
        <a:lstStyle/>
        <a:p>
          <a:endParaRPr lang="ru-RU"/>
        </a:p>
      </dgm:t>
    </dgm:pt>
    <dgm:pt modelId="{24DB5429-AA79-406C-B0A8-11693A106076}" type="sibTrans" cxnId="{8DCF2BD9-E434-451C-B42A-465D74BBCCC7}">
      <dgm:prSet/>
      <dgm:spPr/>
      <dgm:t>
        <a:bodyPr/>
        <a:lstStyle/>
        <a:p>
          <a:endParaRPr lang="ru-RU"/>
        </a:p>
      </dgm:t>
    </dgm:pt>
    <dgm:pt modelId="{14A824D3-E98B-44A0-AE7A-FA228AB7846B}">
      <dgm:prSet phldrT="[Текст]"/>
      <dgm:spPr/>
      <dgm:t>
        <a:bodyPr/>
        <a:lstStyle/>
        <a:p>
          <a:r>
            <a:rPr lang="en-US" b="1" smtClean="0"/>
            <a:t>AVS Audio Converter</a:t>
          </a:r>
          <a:endParaRPr lang="ru-RU" dirty="0"/>
        </a:p>
      </dgm:t>
    </dgm:pt>
    <dgm:pt modelId="{D764AB01-7F18-4E8A-A950-4135EABCC96E}" type="parTrans" cxnId="{0A034449-B592-4040-9C6E-64BE1B1B4A17}">
      <dgm:prSet/>
      <dgm:spPr/>
      <dgm:t>
        <a:bodyPr/>
        <a:lstStyle/>
        <a:p>
          <a:endParaRPr lang="ru-RU"/>
        </a:p>
      </dgm:t>
    </dgm:pt>
    <dgm:pt modelId="{718F5FAF-AB52-45F6-A8E3-F557287375B0}" type="sibTrans" cxnId="{0A034449-B592-4040-9C6E-64BE1B1B4A17}">
      <dgm:prSet/>
      <dgm:spPr/>
      <dgm:t>
        <a:bodyPr/>
        <a:lstStyle/>
        <a:p>
          <a:endParaRPr lang="ru-RU"/>
        </a:p>
      </dgm:t>
    </dgm:pt>
    <dgm:pt modelId="{3C31B4FD-E69E-4EA3-9FDA-97BB225D133D}" type="pres">
      <dgm:prSet presAssocID="{BD8A2B3E-4FD7-4293-91ED-53E82B989EEB}" presName="diagram" presStyleCnt="0">
        <dgm:presLayoutVars>
          <dgm:dir/>
          <dgm:animLvl val="lvl"/>
          <dgm:resizeHandles val="exact"/>
        </dgm:presLayoutVars>
      </dgm:prSet>
      <dgm:spPr/>
    </dgm:pt>
    <dgm:pt modelId="{1785C1E6-1EAD-416C-82B2-B58774BBAC38}" type="pres">
      <dgm:prSet presAssocID="{EB7B8953-66DD-4072-868D-FB86E6C1CD83}" presName="compNode" presStyleCnt="0"/>
      <dgm:spPr/>
    </dgm:pt>
    <dgm:pt modelId="{D47CCCF6-A5B9-4DA4-A4C0-64A64E37579C}" type="pres">
      <dgm:prSet presAssocID="{EB7B8953-66DD-4072-868D-FB86E6C1CD83}" presName="childRect" presStyleLbl="bgAcc1" presStyleIdx="0" presStyleCnt="7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0199640-9F4F-4DFE-8844-DA4F214A9821}" type="pres">
      <dgm:prSet presAssocID="{EB7B8953-66DD-4072-868D-FB86E6C1CD8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524E57-5F6F-48C6-8373-9412AE858ADD}" type="pres">
      <dgm:prSet presAssocID="{EB7B8953-66DD-4072-868D-FB86E6C1CD83}" presName="parentRect" presStyleLbl="alignNode1" presStyleIdx="0" presStyleCnt="7"/>
      <dgm:spPr/>
      <dgm:t>
        <a:bodyPr/>
        <a:lstStyle/>
        <a:p>
          <a:endParaRPr lang="ru-RU"/>
        </a:p>
      </dgm:t>
    </dgm:pt>
    <dgm:pt modelId="{BE9CC6AD-2AC6-44E7-84C9-D6457A48FBFD}" type="pres">
      <dgm:prSet presAssocID="{EB7B8953-66DD-4072-868D-FB86E6C1CD83}" presName="adorn" presStyleLbl="fgAccFollowNode1" presStyleIdx="0" presStyleCnt="7"/>
      <dgm:spPr/>
    </dgm:pt>
    <dgm:pt modelId="{1C6863B6-AEFD-4864-B7BD-A8725FEB40CA}" type="pres">
      <dgm:prSet presAssocID="{45B9E432-B83A-4413-BE8F-3E9A05373C4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367074F-CEA1-4411-9961-EC845D160FC7}" type="pres">
      <dgm:prSet presAssocID="{D760EA2B-93A8-4F01-83F5-9108E408D344}" presName="compNode" presStyleCnt="0"/>
      <dgm:spPr/>
    </dgm:pt>
    <dgm:pt modelId="{8D400BBE-7B1F-4ABA-9BEF-7B5588226AE8}" type="pres">
      <dgm:prSet presAssocID="{D760EA2B-93A8-4F01-83F5-9108E408D344}" presName="childRect" presStyleLbl="bgAcc1" presStyleIdx="1" presStyleCnt="7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494F817-7338-4C81-AF77-C58A8A369DAF}" type="pres">
      <dgm:prSet presAssocID="{D760EA2B-93A8-4F01-83F5-9108E408D34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389778-9731-4359-A057-E48D023A171A}" type="pres">
      <dgm:prSet presAssocID="{D760EA2B-93A8-4F01-83F5-9108E408D344}" presName="parentRect" presStyleLbl="alignNode1" presStyleIdx="1" presStyleCnt="7"/>
      <dgm:spPr/>
      <dgm:t>
        <a:bodyPr/>
        <a:lstStyle/>
        <a:p>
          <a:endParaRPr lang="ru-RU"/>
        </a:p>
      </dgm:t>
    </dgm:pt>
    <dgm:pt modelId="{150FB9FD-7CEF-4407-985F-C538C4A8CB59}" type="pres">
      <dgm:prSet presAssocID="{D760EA2B-93A8-4F01-83F5-9108E408D344}" presName="adorn" presStyleLbl="fgAccFollowNode1" presStyleIdx="1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A7B3A9D-5315-4628-8A03-338B74EDA863}" type="pres">
      <dgm:prSet presAssocID="{C6D6E4EB-9F95-4418-A8C0-1D15DC591B8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D874493-80B8-4E68-99A0-B3134CF9ED1B}" type="pres">
      <dgm:prSet presAssocID="{14DBBAF0-3877-485C-A3D8-158A16DED48F}" presName="compNode" presStyleCnt="0"/>
      <dgm:spPr/>
    </dgm:pt>
    <dgm:pt modelId="{26CB91EF-4BAA-40AA-9F67-CA027C761384}" type="pres">
      <dgm:prSet presAssocID="{14DBBAF0-3877-485C-A3D8-158A16DED48F}" presName="childRect" presStyleLbl="bgAcc1" presStyleIdx="2" presStyleCnt="7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5396BFF2-5F98-4A47-812E-4935424B702B}" type="pres">
      <dgm:prSet presAssocID="{14DBBAF0-3877-485C-A3D8-158A16DED48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C19C8E-6EB5-4867-A6F1-0528609C55F6}" type="pres">
      <dgm:prSet presAssocID="{14DBBAF0-3877-485C-A3D8-158A16DED48F}" presName="parentRect" presStyleLbl="alignNode1" presStyleIdx="2" presStyleCnt="7"/>
      <dgm:spPr/>
      <dgm:t>
        <a:bodyPr/>
        <a:lstStyle/>
        <a:p>
          <a:endParaRPr lang="ru-RU"/>
        </a:p>
      </dgm:t>
    </dgm:pt>
    <dgm:pt modelId="{786F7508-0626-4F4E-9E73-E9AE62A63CA1}" type="pres">
      <dgm:prSet presAssocID="{14DBBAF0-3877-485C-A3D8-158A16DED48F}" presName="adorn" presStyleLbl="fgAccFollowNode1" presStyleIdx="2" presStyleCnt="7"/>
      <dgm:spPr/>
    </dgm:pt>
    <dgm:pt modelId="{F9907977-013F-4D8D-A68C-46F89278F952}" type="pres">
      <dgm:prSet presAssocID="{D406D86C-05C3-49CF-8FE1-63F6C2EA47B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FD90CE9-580C-44DA-92A3-8DCA37814BEE}" type="pres">
      <dgm:prSet presAssocID="{F434B93F-3824-4127-8C4D-F176A4073D01}" presName="compNode" presStyleCnt="0"/>
      <dgm:spPr/>
    </dgm:pt>
    <dgm:pt modelId="{78EB1DEF-C9DB-46D6-B12E-78E2FD9F0918}" type="pres">
      <dgm:prSet presAssocID="{F434B93F-3824-4127-8C4D-F176A4073D01}" presName="childRect" presStyleLbl="bgAcc1" presStyleIdx="3" presStyleCnt="7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752C3E1A-72B2-4EC1-BC69-AB44C3920913}" type="pres">
      <dgm:prSet presAssocID="{F434B93F-3824-4127-8C4D-F176A4073D0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775079-C0FF-4D23-A63F-6E8B5386011B}" type="pres">
      <dgm:prSet presAssocID="{F434B93F-3824-4127-8C4D-F176A4073D01}" presName="parentRect" presStyleLbl="alignNode1" presStyleIdx="3" presStyleCnt="7"/>
      <dgm:spPr/>
      <dgm:t>
        <a:bodyPr/>
        <a:lstStyle/>
        <a:p>
          <a:endParaRPr lang="ru-RU"/>
        </a:p>
      </dgm:t>
    </dgm:pt>
    <dgm:pt modelId="{1A4648D1-E53D-4F19-9596-DC8D8334C2E6}" type="pres">
      <dgm:prSet presAssocID="{F434B93F-3824-4127-8C4D-F176A4073D01}" presName="adorn" presStyleLbl="fgAccFollowNode1" presStyleIdx="3" presStyleCnt="7"/>
      <dgm:spPr/>
    </dgm:pt>
    <dgm:pt modelId="{D2160588-6915-4D64-8785-85FA992C8001}" type="pres">
      <dgm:prSet presAssocID="{5784BCD6-9723-4817-A6BB-C6CE16075E7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979C443-BC1A-4BE8-9FCD-9A6D21315E9F}" type="pres">
      <dgm:prSet presAssocID="{01D9E73D-4CEF-4DC7-B88D-C907E76BC01E}" presName="compNode" presStyleCnt="0"/>
      <dgm:spPr/>
    </dgm:pt>
    <dgm:pt modelId="{8B79FE8C-01C0-4034-AF01-9D560B866A45}" type="pres">
      <dgm:prSet presAssocID="{01D9E73D-4CEF-4DC7-B88D-C907E76BC01E}" presName="childRect" presStyleLbl="bgAcc1" presStyleIdx="4" presStyleCnt="7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297730E8-C508-4962-9AA6-6B3137FFAB22}" type="pres">
      <dgm:prSet presAssocID="{01D9E73D-4CEF-4DC7-B88D-C907E76BC01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0D6DB2-C961-4ECD-959E-073B37FD53B0}" type="pres">
      <dgm:prSet presAssocID="{01D9E73D-4CEF-4DC7-B88D-C907E76BC01E}" presName="parentRect" presStyleLbl="alignNode1" presStyleIdx="4" presStyleCnt="7"/>
      <dgm:spPr/>
      <dgm:t>
        <a:bodyPr/>
        <a:lstStyle/>
        <a:p>
          <a:endParaRPr lang="ru-RU"/>
        </a:p>
      </dgm:t>
    </dgm:pt>
    <dgm:pt modelId="{82A1AE10-27E3-447F-8A13-078DB6E7B8BF}" type="pres">
      <dgm:prSet presAssocID="{01D9E73D-4CEF-4DC7-B88D-C907E76BC01E}" presName="adorn" presStyleLbl="fgAccFollowNode1" presStyleIdx="4" presStyleCnt="7"/>
      <dgm:spPr/>
    </dgm:pt>
    <dgm:pt modelId="{2C99B24C-A8A9-49CF-987E-0BCE66D34404}" type="pres">
      <dgm:prSet presAssocID="{F0032547-2EB8-48F4-BC58-C48826BB289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0EEB16F-BF74-46E2-A0AC-1F5D2F58B2DD}" type="pres">
      <dgm:prSet presAssocID="{6E675F67-DF54-484D-B7C5-ED6D0918E518}" presName="compNode" presStyleCnt="0"/>
      <dgm:spPr/>
    </dgm:pt>
    <dgm:pt modelId="{63542054-F1EA-4661-A478-5C2BE06D7A29}" type="pres">
      <dgm:prSet presAssocID="{6E675F67-DF54-484D-B7C5-ED6D0918E518}" presName="childRect" presStyleLbl="bgAcc1" presStyleIdx="5" presStyleCnt="7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26B2D555-A11D-489D-B89F-8454F4F7BAEF}" type="pres">
      <dgm:prSet presAssocID="{6E675F67-DF54-484D-B7C5-ED6D0918E51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1AB1F-E3C2-451A-91AE-E70E5421A133}" type="pres">
      <dgm:prSet presAssocID="{6E675F67-DF54-484D-B7C5-ED6D0918E518}" presName="parentRect" presStyleLbl="alignNode1" presStyleIdx="5" presStyleCnt="7"/>
      <dgm:spPr/>
      <dgm:t>
        <a:bodyPr/>
        <a:lstStyle/>
        <a:p>
          <a:endParaRPr lang="ru-RU"/>
        </a:p>
      </dgm:t>
    </dgm:pt>
    <dgm:pt modelId="{3D144BBD-A677-4960-AC2B-CD839F0BCF9F}" type="pres">
      <dgm:prSet presAssocID="{6E675F67-DF54-484D-B7C5-ED6D0918E518}" presName="adorn" presStyleLbl="fgAccFollowNode1" presStyleIdx="5" presStyleCnt="7"/>
      <dgm:spPr/>
    </dgm:pt>
    <dgm:pt modelId="{C214A336-EBF0-4683-AD85-758F7897300C}" type="pres">
      <dgm:prSet presAssocID="{24DB5429-AA79-406C-B0A8-11693A10607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D6EF1C8-6802-4E82-8B6D-5D5009EBE4B4}" type="pres">
      <dgm:prSet presAssocID="{14A824D3-E98B-44A0-AE7A-FA228AB7846B}" presName="compNode" presStyleCnt="0"/>
      <dgm:spPr/>
    </dgm:pt>
    <dgm:pt modelId="{1809C301-5014-46CF-8E72-227F5227EA51}" type="pres">
      <dgm:prSet presAssocID="{14A824D3-E98B-44A0-AE7A-FA228AB7846B}" presName="childRect" presStyleLbl="bgAcc1" presStyleIdx="6" presStyleCnt="7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  <dgm:pt modelId="{74385E6B-0667-4807-821A-68E90A39D9B4}" type="pres">
      <dgm:prSet presAssocID="{14A824D3-E98B-44A0-AE7A-FA228AB7846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6A1E00-2571-4722-9766-D0A0B3C333A5}" type="pres">
      <dgm:prSet presAssocID="{14A824D3-E98B-44A0-AE7A-FA228AB7846B}" presName="parentRect" presStyleLbl="alignNode1" presStyleIdx="6" presStyleCnt="7"/>
      <dgm:spPr/>
      <dgm:t>
        <a:bodyPr/>
        <a:lstStyle/>
        <a:p>
          <a:endParaRPr lang="ru-RU"/>
        </a:p>
      </dgm:t>
    </dgm:pt>
    <dgm:pt modelId="{B46CFCA7-D266-4312-AB7C-9B0912A1A443}" type="pres">
      <dgm:prSet presAssocID="{14A824D3-E98B-44A0-AE7A-FA228AB7846B}" presName="adorn" presStyleLbl="fgAccFollowNode1" presStyleIdx="6" presStyleCnt="7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</dgm:pt>
  </dgm:ptLst>
  <dgm:cxnLst>
    <dgm:cxn modelId="{8DCF2BD9-E434-451C-B42A-465D74BBCCC7}" srcId="{BD8A2B3E-4FD7-4293-91ED-53E82B989EEB}" destId="{6E675F67-DF54-484D-B7C5-ED6D0918E518}" srcOrd="5" destOrd="0" parTransId="{A870ECBE-6992-4232-98E0-AC76D6E4D1FB}" sibTransId="{24DB5429-AA79-406C-B0A8-11693A106076}"/>
    <dgm:cxn modelId="{73F10776-5FBA-4808-A3FC-05F6A807B94C}" type="presOf" srcId="{C6D6E4EB-9F95-4418-A8C0-1D15DC591B81}" destId="{6A7B3A9D-5315-4628-8A03-338B74EDA863}" srcOrd="0" destOrd="0" presId="urn:microsoft.com/office/officeart/2005/8/layout/bList2"/>
    <dgm:cxn modelId="{F6696179-C702-45DD-A095-48D4F9F80CA3}" srcId="{BD8A2B3E-4FD7-4293-91ED-53E82B989EEB}" destId="{D760EA2B-93A8-4F01-83F5-9108E408D344}" srcOrd="1" destOrd="0" parTransId="{DD0D28D3-1E13-4F81-8A62-2B6C2A192E6B}" sibTransId="{C6D6E4EB-9F95-4418-A8C0-1D15DC591B81}"/>
    <dgm:cxn modelId="{A5408A37-7828-45C8-933B-26D93B0F77A4}" srcId="{BD8A2B3E-4FD7-4293-91ED-53E82B989EEB}" destId="{EB7B8953-66DD-4072-868D-FB86E6C1CD83}" srcOrd="0" destOrd="0" parTransId="{86960DA7-D57A-49B3-AA56-0058CC423496}" sibTransId="{45B9E432-B83A-4413-BE8F-3E9A05373C49}"/>
    <dgm:cxn modelId="{28B67CD6-7C30-42A4-B5B1-DF5D94D0EAAB}" type="presOf" srcId="{01D9E73D-4CEF-4DC7-B88D-C907E76BC01E}" destId="{297730E8-C508-4962-9AA6-6B3137FFAB22}" srcOrd="0" destOrd="0" presId="urn:microsoft.com/office/officeart/2005/8/layout/bList2"/>
    <dgm:cxn modelId="{0E054EF0-23FC-4E3E-8DEE-BDEC389D1A37}" type="presOf" srcId="{14DBBAF0-3877-485C-A3D8-158A16DED48F}" destId="{5396BFF2-5F98-4A47-812E-4935424B702B}" srcOrd="0" destOrd="0" presId="urn:microsoft.com/office/officeart/2005/8/layout/bList2"/>
    <dgm:cxn modelId="{18F7E3F9-371E-4EBE-8138-27A8DAA72F70}" srcId="{BD8A2B3E-4FD7-4293-91ED-53E82B989EEB}" destId="{01D9E73D-4CEF-4DC7-B88D-C907E76BC01E}" srcOrd="4" destOrd="0" parTransId="{52BD94A4-1C52-4109-93EC-6A73AF435159}" sibTransId="{F0032547-2EB8-48F4-BC58-C48826BB2895}"/>
    <dgm:cxn modelId="{0A034449-B592-4040-9C6E-64BE1B1B4A17}" srcId="{BD8A2B3E-4FD7-4293-91ED-53E82B989EEB}" destId="{14A824D3-E98B-44A0-AE7A-FA228AB7846B}" srcOrd="6" destOrd="0" parTransId="{D764AB01-7F18-4E8A-A950-4135EABCC96E}" sibTransId="{718F5FAF-AB52-45F6-A8E3-F557287375B0}"/>
    <dgm:cxn modelId="{D76A6533-0DC5-471E-80D2-F034C617C124}" srcId="{BD8A2B3E-4FD7-4293-91ED-53E82B989EEB}" destId="{14DBBAF0-3877-485C-A3D8-158A16DED48F}" srcOrd="2" destOrd="0" parTransId="{2A6CF2E9-2F78-4173-80CB-47D125CB3040}" sibTransId="{D406D86C-05C3-49CF-8FE1-63F6C2EA47B0}"/>
    <dgm:cxn modelId="{CC587E9B-9E66-481A-9143-F117125A41F6}" type="presOf" srcId="{14A824D3-E98B-44A0-AE7A-FA228AB7846B}" destId="{976A1E00-2571-4722-9766-D0A0B3C333A5}" srcOrd="1" destOrd="0" presId="urn:microsoft.com/office/officeart/2005/8/layout/bList2"/>
    <dgm:cxn modelId="{3806D48C-0828-4960-9140-92A0743ED7BF}" type="presOf" srcId="{EB7B8953-66DD-4072-868D-FB86E6C1CD83}" destId="{76524E57-5F6F-48C6-8373-9412AE858ADD}" srcOrd="1" destOrd="0" presId="urn:microsoft.com/office/officeart/2005/8/layout/bList2"/>
    <dgm:cxn modelId="{3978A0C7-E66D-484C-8393-31FC42ABB4D5}" type="presOf" srcId="{6E675F67-DF54-484D-B7C5-ED6D0918E518}" destId="{26B2D555-A11D-489D-B89F-8454F4F7BAEF}" srcOrd="0" destOrd="0" presId="urn:microsoft.com/office/officeart/2005/8/layout/bList2"/>
    <dgm:cxn modelId="{9790ED01-4BFE-434B-87B8-73B53D818B3C}" type="presOf" srcId="{D760EA2B-93A8-4F01-83F5-9108E408D344}" destId="{80389778-9731-4359-A057-E48D023A171A}" srcOrd="1" destOrd="0" presId="urn:microsoft.com/office/officeart/2005/8/layout/bList2"/>
    <dgm:cxn modelId="{FF2F9544-2AF6-4D69-8395-CC0BDB99BEE5}" type="presOf" srcId="{F434B93F-3824-4127-8C4D-F176A4073D01}" destId="{752C3E1A-72B2-4EC1-BC69-AB44C3920913}" srcOrd="0" destOrd="0" presId="urn:microsoft.com/office/officeart/2005/8/layout/bList2"/>
    <dgm:cxn modelId="{B92D586E-3761-4BAE-9C14-25CE23B47A8D}" type="presOf" srcId="{01D9E73D-4CEF-4DC7-B88D-C907E76BC01E}" destId="{060D6DB2-C961-4ECD-959E-073B37FD53B0}" srcOrd="1" destOrd="0" presId="urn:microsoft.com/office/officeart/2005/8/layout/bList2"/>
    <dgm:cxn modelId="{DAEF9B3C-3CB0-4164-951F-B6AB32C2C929}" type="presOf" srcId="{14A824D3-E98B-44A0-AE7A-FA228AB7846B}" destId="{74385E6B-0667-4807-821A-68E90A39D9B4}" srcOrd="0" destOrd="0" presId="urn:microsoft.com/office/officeart/2005/8/layout/bList2"/>
    <dgm:cxn modelId="{96B0C527-6411-459A-858C-3B98F516D514}" type="presOf" srcId="{5784BCD6-9723-4817-A6BB-C6CE16075E7C}" destId="{D2160588-6915-4D64-8785-85FA992C8001}" srcOrd="0" destOrd="0" presId="urn:microsoft.com/office/officeart/2005/8/layout/bList2"/>
    <dgm:cxn modelId="{AFC2D594-8AC1-4CBE-B29E-88A5A99EB16D}" type="presOf" srcId="{BD8A2B3E-4FD7-4293-91ED-53E82B989EEB}" destId="{3C31B4FD-E69E-4EA3-9FDA-97BB225D133D}" srcOrd="0" destOrd="0" presId="urn:microsoft.com/office/officeart/2005/8/layout/bList2"/>
    <dgm:cxn modelId="{D439113E-3949-4533-8272-76E7D023D024}" type="presOf" srcId="{EB7B8953-66DD-4072-868D-FB86E6C1CD83}" destId="{D0199640-9F4F-4DFE-8844-DA4F214A9821}" srcOrd="0" destOrd="0" presId="urn:microsoft.com/office/officeart/2005/8/layout/bList2"/>
    <dgm:cxn modelId="{23E750AA-0370-46DA-85B6-D2035872B15A}" type="presOf" srcId="{F434B93F-3824-4127-8C4D-F176A4073D01}" destId="{17775079-C0FF-4D23-A63F-6E8B5386011B}" srcOrd="1" destOrd="0" presId="urn:microsoft.com/office/officeart/2005/8/layout/bList2"/>
    <dgm:cxn modelId="{CC331808-63E4-4555-8B30-1D51561076F6}" type="presOf" srcId="{45B9E432-B83A-4413-BE8F-3E9A05373C49}" destId="{1C6863B6-AEFD-4864-B7BD-A8725FEB40CA}" srcOrd="0" destOrd="0" presId="urn:microsoft.com/office/officeart/2005/8/layout/bList2"/>
    <dgm:cxn modelId="{3CB426D9-C214-46FA-BEB0-D90102764E61}" type="presOf" srcId="{24DB5429-AA79-406C-B0A8-11693A106076}" destId="{C214A336-EBF0-4683-AD85-758F7897300C}" srcOrd="0" destOrd="0" presId="urn:microsoft.com/office/officeart/2005/8/layout/bList2"/>
    <dgm:cxn modelId="{9DB5C6E4-C68D-4F2B-B120-40760A923E24}" type="presOf" srcId="{14DBBAF0-3877-485C-A3D8-158A16DED48F}" destId="{61C19C8E-6EB5-4867-A6F1-0528609C55F6}" srcOrd="1" destOrd="0" presId="urn:microsoft.com/office/officeart/2005/8/layout/bList2"/>
    <dgm:cxn modelId="{8F045AB0-5FD4-4D01-B772-EF4F0EAB4D3B}" type="presOf" srcId="{F0032547-2EB8-48F4-BC58-C48826BB2895}" destId="{2C99B24C-A8A9-49CF-987E-0BCE66D34404}" srcOrd="0" destOrd="0" presId="urn:microsoft.com/office/officeart/2005/8/layout/bList2"/>
    <dgm:cxn modelId="{AED968F1-C065-4808-AEA4-0728CFD1595F}" type="presOf" srcId="{D760EA2B-93A8-4F01-83F5-9108E408D344}" destId="{0494F817-7338-4C81-AF77-C58A8A369DAF}" srcOrd="0" destOrd="0" presId="urn:microsoft.com/office/officeart/2005/8/layout/bList2"/>
    <dgm:cxn modelId="{FB62EBEC-F9A2-45BC-974F-9745FFA44600}" type="presOf" srcId="{6E675F67-DF54-484D-B7C5-ED6D0918E518}" destId="{A7B1AB1F-E3C2-451A-91AE-E70E5421A133}" srcOrd="1" destOrd="0" presId="urn:microsoft.com/office/officeart/2005/8/layout/bList2"/>
    <dgm:cxn modelId="{AA132E5B-8FA6-44AE-95EC-05AE9DF14318}" type="presOf" srcId="{D406D86C-05C3-49CF-8FE1-63F6C2EA47B0}" destId="{F9907977-013F-4D8D-A68C-46F89278F952}" srcOrd="0" destOrd="0" presId="urn:microsoft.com/office/officeart/2005/8/layout/bList2"/>
    <dgm:cxn modelId="{E58C1C05-88F6-4AB6-B8BD-2436ED8D7839}" srcId="{BD8A2B3E-4FD7-4293-91ED-53E82B989EEB}" destId="{F434B93F-3824-4127-8C4D-F176A4073D01}" srcOrd="3" destOrd="0" parTransId="{9FAC1B46-C5E0-404B-8B7A-79324FBD45F7}" sibTransId="{5784BCD6-9723-4817-A6BB-C6CE16075E7C}"/>
    <dgm:cxn modelId="{F43FC6A0-80D8-4E3F-8302-A8FC79FA60C4}" type="presParOf" srcId="{3C31B4FD-E69E-4EA3-9FDA-97BB225D133D}" destId="{1785C1E6-1EAD-416C-82B2-B58774BBAC38}" srcOrd="0" destOrd="0" presId="urn:microsoft.com/office/officeart/2005/8/layout/bList2"/>
    <dgm:cxn modelId="{0D56F929-501F-4C44-86A4-AAF748DB95AF}" type="presParOf" srcId="{1785C1E6-1EAD-416C-82B2-B58774BBAC38}" destId="{D47CCCF6-A5B9-4DA4-A4C0-64A64E37579C}" srcOrd="0" destOrd="0" presId="urn:microsoft.com/office/officeart/2005/8/layout/bList2"/>
    <dgm:cxn modelId="{882C4E07-BD7D-4B4B-8F6F-AAC6EDF12BEC}" type="presParOf" srcId="{1785C1E6-1EAD-416C-82B2-B58774BBAC38}" destId="{D0199640-9F4F-4DFE-8844-DA4F214A9821}" srcOrd="1" destOrd="0" presId="urn:microsoft.com/office/officeart/2005/8/layout/bList2"/>
    <dgm:cxn modelId="{8C95A66A-5BA8-4E1C-B56B-EAAB81D4D766}" type="presParOf" srcId="{1785C1E6-1EAD-416C-82B2-B58774BBAC38}" destId="{76524E57-5F6F-48C6-8373-9412AE858ADD}" srcOrd="2" destOrd="0" presId="urn:microsoft.com/office/officeart/2005/8/layout/bList2"/>
    <dgm:cxn modelId="{BD18A392-E6C1-4CC6-B9A4-01A21CE0968E}" type="presParOf" srcId="{1785C1E6-1EAD-416C-82B2-B58774BBAC38}" destId="{BE9CC6AD-2AC6-44E7-84C9-D6457A48FBFD}" srcOrd="3" destOrd="0" presId="urn:microsoft.com/office/officeart/2005/8/layout/bList2"/>
    <dgm:cxn modelId="{AC16ABF0-20DC-4538-A3CF-BB551B0551CE}" type="presParOf" srcId="{3C31B4FD-E69E-4EA3-9FDA-97BB225D133D}" destId="{1C6863B6-AEFD-4864-B7BD-A8725FEB40CA}" srcOrd="1" destOrd="0" presId="urn:microsoft.com/office/officeart/2005/8/layout/bList2"/>
    <dgm:cxn modelId="{F2E845F7-B312-4425-984C-F2C196AAB808}" type="presParOf" srcId="{3C31B4FD-E69E-4EA3-9FDA-97BB225D133D}" destId="{4367074F-CEA1-4411-9961-EC845D160FC7}" srcOrd="2" destOrd="0" presId="urn:microsoft.com/office/officeart/2005/8/layout/bList2"/>
    <dgm:cxn modelId="{6AAEB7EF-6B2B-4ECD-BB29-B33EE7A410D9}" type="presParOf" srcId="{4367074F-CEA1-4411-9961-EC845D160FC7}" destId="{8D400BBE-7B1F-4ABA-9BEF-7B5588226AE8}" srcOrd="0" destOrd="0" presId="urn:microsoft.com/office/officeart/2005/8/layout/bList2"/>
    <dgm:cxn modelId="{5A393D04-4044-49F0-BEA2-9E5AA56A5296}" type="presParOf" srcId="{4367074F-CEA1-4411-9961-EC845D160FC7}" destId="{0494F817-7338-4C81-AF77-C58A8A369DAF}" srcOrd="1" destOrd="0" presId="urn:microsoft.com/office/officeart/2005/8/layout/bList2"/>
    <dgm:cxn modelId="{9E8ED2A3-984B-400B-AB96-366DE63387C1}" type="presParOf" srcId="{4367074F-CEA1-4411-9961-EC845D160FC7}" destId="{80389778-9731-4359-A057-E48D023A171A}" srcOrd="2" destOrd="0" presId="urn:microsoft.com/office/officeart/2005/8/layout/bList2"/>
    <dgm:cxn modelId="{B7D13AAF-5A3D-4454-BCC0-DE8507217768}" type="presParOf" srcId="{4367074F-CEA1-4411-9961-EC845D160FC7}" destId="{150FB9FD-7CEF-4407-985F-C538C4A8CB59}" srcOrd="3" destOrd="0" presId="urn:microsoft.com/office/officeart/2005/8/layout/bList2"/>
    <dgm:cxn modelId="{BEC7958C-3FE1-4210-9815-BB9437331899}" type="presParOf" srcId="{3C31B4FD-E69E-4EA3-9FDA-97BB225D133D}" destId="{6A7B3A9D-5315-4628-8A03-338B74EDA863}" srcOrd="3" destOrd="0" presId="urn:microsoft.com/office/officeart/2005/8/layout/bList2"/>
    <dgm:cxn modelId="{0494BDFB-FD9C-46AC-A400-4F4A71BF71E6}" type="presParOf" srcId="{3C31B4FD-E69E-4EA3-9FDA-97BB225D133D}" destId="{2D874493-80B8-4E68-99A0-B3134CF9ED1B}" srcOrd="4" destOrd="0" presId="urn:microsoft.com/office/officeart/2005/8/layout/bList2"/>
    <dgm:cxn modelId="{31C3699F-88BE-45D7-8EBE-34902458C875}" type="presParOf" srcId="{2D874493-80B8-4E68-99A0-B3134CF9ED1B}" destId="{26CB91EF-4BAA-40AA-9F67-CA027C761384}" srcOrd="0" destOrd="0" presId="urn:microsoft.com/office/officeart/2005/8/layout/bList2"/>
    <dgm:cxn modelId="{DBA50963-A010-48B5-992A-19CD33BAC428}" type="presParOf" srcId="{2D874493-80B8-4E68-99A0-B3134CF9ED1B}" destId="{5396BFF2-5F98-4A47-812E-4935424B702B}" srcOrd="1" destOrd="0" presId="urn:microsoft.com/office/officeart/2005/8/layout/bList2"/>
    <dgm:cxn modelId="{A91F173A-A23A-4AD4-AA9C-1827E7213B34}" type="presParOf" srcId="{2D874493-80B8-4E68-99A0-B3134CF9ED1B}" destId="{61C19C8E-6EB5-4867-A6F1-0528609C55F6}" srcOrd="2" destOrd="0" presId="urn:microsoft.com/office/officeart/2005/8/layout/bList2"/>
    <dgm:cxn modelId="{EAE14276-134B-46B4-83FF-EE89C1436C67}" type="presParOf" srcId="{2D874493-80B8-4E68-99A0-B3134CF9ED1B}" destId="{786F7508-0626-4F4E-9E73-E9AE62A63CA1}" srcOrd="3" destOrd="0" presId="urn:microsoft.com/office/officeart/2005/8/layout/bList2"/>
    <dgm:cxn modelId="{D87143FB-6EBB-4591-8984-DA2B4F850135}" type="presParOf" srcId="{3C31B4FD-E69E-4EA3-9FDA-97BB225D133D}" destId="{F9907977-013F-4D8D-A68C-46F89278F952}" srcOrd="5" destOrd="0" presId="urn:microsoft.com/office/officeart/2005/8/layout/bList2"/>
    <dgm:cxn modelId="{BCA9DC30-AEA8-4F3F-8923-B99C8F927620}" type="presParOf" srcId="{3C31B4FD-E69E-4EA3-9FDA-97BB225D133D}" destId="{7FD90CE9-580C-44DA-92A3-8DCA37814BEE}" srcOrd="6" destOrd="0" presId="urn:microsoft.com/office/officeart/2005/8/layout/bList2"/>
    <dgm:cxn modelId="{CB986D58-F04E-4D49-9CC7-D64D35DE8D38}" type="presParOf" srcId="{7FD90CE9-580C-44DA-92A3-8DCA37814BEE}" destId="{78EB1DEF-C9DB-46D6-B12E-78E2FD9F0918}" srcOrd="0" destOrd="0" presId="urn:microsoft.com/office/officeart/2005/8/layout/bList2"/>
    <dgm:cxn modelId="{BBD47D0A-B043-4DB7-9E81-31D185714CA1}" type="presParOf" srcId="{7FD90CE9-580C-44DA-92A3-8DCA37814BEE}" destId="{752C3E1A-72B2-4EC1-BC69-AB44C3920913}" srcOrd="1" destOrd="0" presId="urn:microsoft.com/office/officeart/2005/8/layout/bList2"/>
    <dgm:cxn modelId="{457A2F46-ADEE-4A3C-B8F2-B5B1CD7790EA}" type="presParOf" srcId="{7FD90CE9-580C-44DA-92A3-8DCA37814BEE}" destId="{17775079-C0FF-4D23-A63F-6E8B5386011B}" srcOrd="2" destOrd="0" presId="urn:microsoft.com/office/officeart/2005/8/layout/bList2"/>
    <dgm:cxn modelId="{B7294FC8-12E9-4CE0-8534-80958480E361}" type="presParOf" srcId="{7FD90CE9-580C-44DA-92A3-8DCA37814BEE}" destId="{1A4648D1-E53D-4F19-9596-DC8D8334C2E6}" srcOrd="3" destOrd="0" presId="urn:microsoft.com/office/officeart/2005/8/layout/bList2"/>
    <dgm:cxn modelId="{66D9FC1D-A37E-4E36-A701-41048CA3DEC7}" type="presParOf" srcId="{3C31B4FD-E69E-4EA3-9FDA-97BB225D133D}" destId="{D2160588-6915-4D64-8785-85FA992C8001}" srcOrd="7" destOrd="0" presId="urn:microsoft.com/office/officeart/2005/8/layout/bList2"/>
    <dgm:cxn modelId="{EFED627F-80EF-4FD1-819E-5BAD8D4E2FF7}" type="presParOf" srcId="{3C31B4FD-E69E-4EA3-9FDA-97BB225D133D}" destId="{E979C443-BC1A-4BE8-9FCD-9A6D21315E9F}" srcOrd="8" destOrd="0" presId="urn:microsoft.com/office/officeart/2005/8/layout/bList2"/>
    <dgm:cxn modelId="{183017E0-A750-49F0-9053-BF4C3B08F3DE}" type="presParOf" srcId="{E979C443-BC1A-4BE8-9FCD-9A6D21315E9F}" destId="{8B79FE8C-01C0-4034-AF01-9D560B866A45}" srcOrd="0" destOrd="0" presId="urn:microsoft.com/office/officeart/2005/8/layout/bList2"/>
    <dgm:cxn modelId="{0CA9DBC1-1999-4175-B276-653533C19A88}" type="presParOf" srcId="{E979C443-BC1A-4BE8-9FCD-9A6D21315E9F}" destId="{297730E8-C508-4962-9AA6-6B3137FFAB22}" srcOrd="1" destOrd="0" presId="urn:microsoft.com/office/officeart/2005/8/layout/bList2"/>
    <dgm:cxn modelId="{F67662CB-8F89-4FB6-917A-4CA8A68A2CF3}" type="presParOf" srcId="{E979C443-BC1A-4BE8-9FCD-9A6D21315E9F}" destId="{060D6DB2-C961-4ECD-959E-073B37FD53B0}" srcOrd="2" destOrd="0" presId="urn:microsoft.com/office/officeart/2005/8/layout/bList2"/>
    <dgm:cxn modelId="{133937E5-F1D5-4140-8AD4-5B70FAE9BAD3}" type="presParOf" srcId="{E979C443-BC1A-4BE8-9FCD-9A6D21315E9F}" destId="{82A1AE10-27E3-447F-8A13-078DB6E7B8BF}" srcOrd="3" destOrd="0" presId="urn:microsoft.com/office/officeart/2005/8/layout/bList2"/>
    <dgm:cxn modelId="{A159CC14-C75B-440E-B59E-443F7C155371}" type="presParOf" srcId="{3C31B4FD-E69E-4EA3-9FDA-97BB225D133D}" destId="{2C99B24C-A8A9-49CF-987E-0BCE66D34404}" srcOrd="9" destOrd="0" presId="urn:microsoft.com/office/officeart/2005/8/layout/bList2"/>
    <dgm:cxn modelId="{FACB23AA-CD41-4406-874D-BDA1E6B5BAF3}" type="presParOf" srcId="{3C31B4FD-E69E-4EA3-9FDA-97BB225D133D}" destId="{70EEB16F-BF74-46E2-A0AC-1F5D2F58B2DD}" srcOrd="10" destOrd="0" presId="urn:microsoft.com/office/officeart/2005/8/layout/bList2"/>
    <dgm:cxn modelId="{1CD21963-A14D-48A7-9423-EC1430388999}" type="presParOf" srcId="{70EEB16F-BF74-46E2-A0AC-1F5D2F58B2DD}" destId="{63542054-F1EA-4661-A478-5C2BE06D7A29}" srcOrd="0" destOrd="0" presId="urn:microsoft.com/office/officeart/2005/8/layout/bList2"/>
    <dgm:cxn modelId="{0D1997A9-8E9F-470B-8D1E-75D464774E23}" type="presParOf" srcId="{70EEB16F-BF74-46E2-A0AC-1F5D2F58B2DD}" destId="{26B2D555-A11D-489D-B89F-8454F4F7BAEF}" srcOrd="1" destOrd="0" presId="urn:microsoft.com/office/officeart/2005/8/layout/bList2"/>
    <dgm:cxn modelId="{647724E5-C008-43A5-8A41-78A8F9AD1C76}" type="presParOf" srcId="{70EEB16F-BF74-46E2-A0AC-1F5D2F58B2DD}" destId="{A7B1AB1F-E3C2-451A-91AE-E70E5421A133}" srcOrd="2" destOrd="0" presId="urn:microsoft.com/office/officeart/2005/8/layout/bList2"/>
    <dgm:cxn modelId="{768D71B1-E487-44A8-B990-62ECF6E20ECC}" type="presParOf" srcId="{70EEB16F-BF74-46E2-A0AC-1F5D2F58B2DD}" destId="{3D144BBD-A677-4960-AC2B-CD839F0BCF9F}" srcOrd="3" destOrd="0" presId="urn:microsoft.com/office/officeart/2005/8/layout/bList2"/>
    <dgm:cxn modelId="{FA567481-8B6B-423E-B890-9AB5133E2667}" type="presParOf" srcId="{3C31B4FD-E69E-4EA3-9FDA-97BB225D133D}" destId="{C214A336-EBF0-4683-AD85-758F7897300C}" srcOrd="11" destOrd="0" presId="urn:microsoft.com/office/officeart/2005/8/layout/bList2"/>
    <dgm:cxn modelId="{D36AFFE4-8142-45B7-BF3F-361FB88A677D}" type="presParOf" srcId="{3C31B4FD-E69E-4EA3-9FDA-97BB225D133D}" destId="{4D6EF1C8-6802-4E82-8B6D-5D5009EBE4B4}" srcOrd="12" destOrd="0" presId="urn:microsoft.com/office/officeart/2005/8/layout/bList2"/>
    <dgm:cxn modelId="{74B0645F-3E25-4871-973D-C1A62EB41187}" type="presParOf" srcId="{4D6EF1C8-6802-4E82-8B6D-5D5009EBE4B4}" destId="{1809C301-5014-46CF-8E72-227F5227EA51}" srcOrd="0" destOrd="0" presId="urn:microsoft.com/office/officeart/2005/8/layout/bList2"/>
    <dgm:cxn modelId="{23870B4E-015B-423C-941E-4F1B97827AB2}" type="presParOf" srcId="{4D6EF1C8-6802-4E82-8B6D-5D5009EBE4B4}" destId="{74385E6B-0667-4807-821A-68E90A39D9B4}" srcOrd="1" destOrd="0" presId="urn:microsoft.com/office/officeart/2005/8/layout/bList2"/>
    <dgm:cxn modelId="{6FAA6BD2-0D98-4312-9465-D74EBCF35616}" type="presParOf" srcId="{4D6EF1C8-6802-4E82-8B6D-5D5009EBE4B4}" destId="{976A1E00-2571-4722-9766-D0A0B3C333A5}" srcOrd="2" destOrd="0" presId="urn:microsoft.com/office/officeart/2005/8/layout/bList2"/>
    <dgm:cxn modelId="{B3A5440B-9EBA-4ADC-8A8E-5B0E7EAA74C3}" type="presParOf" srcId="{4D6EF1C8-6802-4E82-8B6D-5D5009EBE4B4}" destId="{B46CFCA7-D266-4312-AB7C-9B0912A1A443}" srcOrd="3" destOrd="0" presId="urn:microsoft.com/office/officeart/2005/8/layout/b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CD3A6F3-15A6-4553-AE9C-F4172863C344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4CCC26C8-ADCC-4258-806A-F840B5DA37C6}">
      <dgm:prSet phldrT="[Текст]"/>
      <dgm:spPr/>
      <dgm:t>
        <a:bodyPr/>
        <a:lstStyle/>
        <a:p>
          <a:r>
            <a:rPr lang="en-US" b="1" dirty="0" smtClean="0">
              <a:latin typeface="Calibri" pitchFamily="34" charset="0"/>
            </a:rPr>
            <a:t>Anvil Studio</a:t>
          </a:r>
          <a:endParaRPr lang="ru-RU" dirty="0"/>
        </a:p>
      </dgm:t>
    </dgm:pt>
    <dgm:pt modelId="{6C9D9223-38FA-477E-A1E6-C5D870DEC10F}" type="parTrans" cxnId="{E372A028-7A5A-4DDE-9846-B1DA3413F236}">
      <dgm:prSet/>
      <dgm:spPr/>
      <dgm:t>
        <a:bodyPr/>
        <a:lstStyle/>
        <a:p>
          <a:endParaRPr lang="ru-RU"/>
        </a:p>
      </dgm:t>
    </dgm:pt>
    <dgm:pt modelId="{BD7551C9-95A1-41C2-9229-A9DDCA0E83B6}" type="sibTrans" cxnId="{E372A028-7A5A-4DDE-9846-B1DA3413F236}">
      <dgm:prSet/>
      <dgm:spPr/>
      <dgm:t>
        <a:bodyPr/>
        <a:lstStyle/>
        <a:p>
          <a:endParaRPr lang="ru-RU"/>
        </a:p>
      </dgm:t>
    </dgm:pt>
    <dgm:pt modelId="{BDBECCF6-A61F-4DDB-A518-910BDDC25FD7}">
      <dgm:prSet phldrT="[Текст]"/>
      <dgm:spPr/>
      <dgm:t>
        <a:bodyPr/>
        <a:lstStyle/>
        <a:p>
          <a:r>
            <a:rPr lang="en-US" b="1" dirty="0" smtClean="0">
              <a:latin typeface="Calibri" pitchFamily="34" charset="0"/>
            </a:rPr>
            <a:t>ALO Audio Editor</a:t>
          </a:r>
          <a:endParaRPr lang="ru-RU" dirty="0"/>
        </a:p>
      </dgm:t>
    </dgm:pt>
    <dgm:pt modelId="{AC003F2D-E4AA-47E3-8095-0AE1401F7126}" type="parTrans" cxnId="{83C47F40-026E-4701-A83F-69827F4C6298}">
      <dgm:prSet/>
      <dgm:spPr/>
      <dgm:t>
        <a:bodyPr/>
        <a:lstStyle/>
        <a:p>
          <a:endParaRPr lang="ru-RU"/>
        </a:p>
      </dgm:t>
    </dgm:pt>
    <dgm:pt modelId="{0EC7241C-7FCB-4DD2-AB83-409F2DEACEDA}" type="sibTrans" cxnId="{83C47F40-026E-4701-A83F-69827F4C6298}">
      <dgm:prSet/>
      <dgm:spPr/>
      <dgm:t>
        <a:bodyPr/>
        <a:lstStyle/>
        <a:p>
          <a:endParaRPr lang="ru-RU"/>
        </a:p>
      </dgm:t>
    </dgm:pt>
    <dgm:pt modelId="{D30596D9-7766-48DA-A1FC-E357065F5FF5}">
      <dgm:prSet phldrT="[Текст]"/>
      <dgm:spPr/>
      <dgm:t>
        <a:bodyPr/>
        <a:lstStyle/>
        <a:p>
          <a:r>
            <a:rPr lang="en-US" b="1" dirty="0" smtClean="0">
              <a:latin typeface="Calibri" pitchFamily="34" charset="0"/>
            </a:rPr>
            <a:t>AKRAM Audio Editor</a:t>
          </a:r>
          <a:r>
            <a:rPr lang="uk-UA" dirty="0" smtClean="0">
              <a:latin typeface="Calibri" pitchFamily="34" charset="0"/>
            </a:rPr>
            <a:t> </a:t>
          </a:r>
          <a:endParaRPr lang="ru-RU" dirty="0"/>
        </a:p>
      </dgm:t>
    </dgm:pt>
    <dgm:pt modelId="{E5ED5657-23D3-4B3F-9D69-450C608019B0}" type="parTrans" cxnId="{3943D4F6-D228-4FDC-8D1F-A9FF5CEC9808}">
      <dgm:prSet/>
      <dgm:spPr/>
      <dgm:t>
        <a:bodyPr/>
        <a:lstStyle/>
        <a:p>
          <a:endParaRPr lang="ru-RU"/>
        </a:p>
      </dgm:t>
    </dgm:pt>
    <dgm:pt modelId="{1D05C383-B67A-4495-8656-4D446F958E45}" type="sibTrans" cxnId="{3943D4F6-D228-4FDC-8D1F-A9FF5CEC9808}">
      <dgm:prSet/>
      <dgm:spPr/>
      <dgm:t>
        <a:bodyPr/>
        <a:lstStyle/>
        <a:p>
          <a:endParaRPr lang="ru-RU"/>
        </a:p>
      </dgm:t>
    </dgm:pt>
    <dgm:pt modelId="{41F44823-8D19-446A-9A24-C4D25700E790}" type="pres">
      <dgm:prSet presAssocID="{6CD3A6F3-15A6-4553-AE9C-F4172863C344}" presName="diagram" presStyleCnt="0">
        <dgm:presLayoutVars>
          <dgm:dir/>
          <dgm:animLvl val="lvl"/>
          <dgm:resizeHandles val="exact"/>
        </dgm:presLayoutVars>
      </dgm:prSet>
      <dgm:spPr/>
    </dgm:pt>
    <dgm:pt modelId="{F8AA89EE-1DB5-479D-9B12-6B2621B20222}" type="pres">
      <dgm:prSet presAssocID="{4CCC26C8-ADCC-4258-806A-F840B5DA37C6}" presName="compNode" presStyleCnt="0"/>
      <dgm:spPr/>
    </dgm:pt>
    <dgm:pt modelId="{E72F3A89-8AA1-4B99-83CE-878E20C3E335}" type="pres">
      <dgm:prSet presAssocID="{4CCC26C8-ADCC-4258-806A-F840B5DA37C6}" presName="childRect" presStyleLbl="bgAcc1" presStyleIdx="0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04423EA-0F7B-4763-95D3-AF275B58BC32}" type="pres">
      <dgm:prSet presAssocID="{4CCC26C8-ADCC-4258-806A-F840B5DA37C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A8D3FB-A924-409F-B9A4-E8248D5BF99E}" type="pres">
      <dgm:prSet presAssocID="{4CCC26C8-ADCC-4258-806A-F840B5DA37C6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ABEF1D59-06A3-4D8C-BD0E-9C7CFA1C4035}" type="pres">
      <dgm:prSet presAssocID="{4CCC26C8-ADCC-4258-806A-F840B5DA37C6}" presName="adorn" presStyleLbl="fgAccFollowNode1" presStyleIdx="0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376527D-7CA3-45E9-9351-41DBC11DD5A1}" type="pres">
      <dgm:prSet presAssocID="{BD7551C9-95A1-41C2-9229-A9DDCA0E83B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C38D206-631D-4714-B6D5-C75ED34029FE}" type="pres">
      <dgm:prSet presAssocID="{BDBECCF6-A61F-4DDB-A518-910BDDC25FD7}" presName="compNode" presStyleCnt="0"/>
      <dgm:spPr/>
    </dgm:pt>
    <dgm:pt modelId="{E1534B7A-88B8-4FA6-A690-005236C9959E}" type="pres">
      <dgm:prSet presAssocID="{BDBECCF6-A61F-4DDB-A518-910BDDC25FD7}" presName="childRect" presStyleLbl="bgAcc1" presStyleIdx="1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BA07C71-AED3-4E5F-A0C2-5F7778124BA1}" type="pres">
      <dgm:prSet presAssocID="{BDBECCF6-A61F-4DDB-A518-910BDDC25FD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4D6140-16FB-4969-8658-795E7C35352E}" type="pres">
      <dgm:prSet presAssocID="{BDBECCF6-A61F-4DDB-A518-910BDDC25FD7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FE3D671B-24B3-4BF5-9F7D-B7C5BD8B7B20}" type="pres">
      <dgm:prSet presAssocID="{BDBECCF6-A61F-4DDB-A518-910BDDC25FD7}" presName="adorn" presStyleLbl="fgAccFollowNode1" presStyleIdx="1" presStyleCnt="3"/>
      <dgm:spPr/>
    </dgm:pt>
    <dgm:pt modelId="{7ED34563-1E68-4A8D-BF9E-BDB43364927C}" type="pres">
      <dgm:prSet presAssocID="{0EC7241C-7FCB-4DD2-AB83-409F2DEACE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EF6EACC-7717-4E42-8824-73D7A14C148A}" type="pres">
      <dgm:prSet presAssocID="{D30596D9-7766-48DA-A1FC-E357065F5FF5}" presName="compNode" presStyleCnt="0"/>
      <dgm:spPr/>
    </dgm:pt>
    <dgm:pt modelId="{0CFE800A-A224-4170-9B65-14BF3358151B}" type="pres">
      <dgm:prSet presAssocID="{D30596D9-7766-48DA-A1FC-E357065F5FF5}" presName="childRect" presStyleLbl="bgAcc1" presStyleIdx="2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993BBA0-D3B7-4B24-91E4-822F777C979E}" type="pres">
      <dgm:prSet presAssocID="{D30596D9-7766-48DA-A1FC-E357065F5FF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F9F355-FA69-4CE8-9D08-3CEAE8003A69}" type="pres">
      <dgm:prSet presAssocID="{D30596D9-7766-48DA-A1FC-E357065F5FF5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4CA609BE-82E5-4349-9E0C-77C17F215061}" type="pres">
      <dgm:prSet presAssocID="{D30596D9-7766-48DA-A1FC-E357065F5FF5}" presName="adorn" presStyleLbl="fgAccFollowNode1" presStyleIdx="2" presStyleCnt="3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A94065B3-DF02-4DEB-83BB-55965D984E00}" type="presOf" srcId="{6CD3A6F3-15A6-4553-AE9C-F4172863C344}" destId="{41F44823-8D19-446A-9A24-C4D25700E790}" srcOrd="0" destOrd="0" presId="urn:microsoft.com/office/officeart/2005/8/layout/bList2"/>
    <dgm:cxn modelId="{E49A6080-BEB1-4005-9BEC-55D7ECC5A25F}" type="presOf" srcId="{BDBECCF6-A61F-4DDB-A518-910BDDC25FD7}" destId="{D34D6140-16FB-4969-8658-795E7C35352E}" srcOrd="1" destOrd="0" presId="urn:microsoft.com/office/officeart/2005/8/layout/bList2"/>
    <dgm:cxn modelId="{F18BADF2-EB58-4484-B465-5C459E39AA1B}" type="presOf" srcId="{BD7551C9-95A1-41C2-9229-A9DDCA0E83B6}" destId="{4376527D-7CA3-45E9-9351-41DBC11DD5A1}" srcOrd="0" destOrd="0" presId="urn:microsoft.com/office/officeart/2005/8/layout/bList2"/>
    <dgm:cxn modelId="{228D9DEF-A885-4AB0-AF37-97DCDF2EB634}" type="presOf" srcId="{4CCC26C8-ADCC-4258-806A-F840B5DA37C6}" destId="{E04423EA-0F7B-4763-95D3-AF275B58BC32}" srcOrd="0" destOrd="0" presId="urn:microsoft.com/office/officeart/2005/8/layout/bList2"/>
    <dgm:cxn modelId="{D1656CA8-BDF2-456C-A4D2-842600028620}" type="presOf" srcId="{4CCC26C8-ADCC-4258-806A-F840B5DA37C6}" destId="{AFA8D3FB-A924-409F-B9A4-E8248D5BF99E}" srcOrd="1" destOrd="0" presId="urn:microsoft.com/office/officeart/2005/8/layout/bList2"/>
    <dgm:cxn modelId="{8EEAB621-7D6D-4E05-874A-A81C7E6F233A}" type="presOf" srcId="{0EC7241C-7FCB-4DD2-AB83-409F2DEACEDA}" destId="{7ED34563-1E68-4A8D-BF9E-BDB43364927C}" srcOrd="0" destOrd="0" presId="urn:microsoft.com/office/officeart/2005/8/layout/bList2"/>
    <dgm:cxn modelId="{3943D4F6-D228-4FDC-8D1F-A9FF5CEC9808}" srcId="{6CD3A6F3-15A6-4553-AE9C-F4172863C344}" destId="{D30596D9-7766-48DA-A1FC-E357065F5FF5}" srcOrd="2" destOrd="0" parTransId="{E5ED5657-23D3-4B3F-9D69-450C608019B0}" sibTransId="{1D05C383-B67A-4495-8656-4D446F958E45}"/>
    <dgm:cxn modelId="{53ED7C77-98DE-4424-833C-492A150D7FA9}" type="presOf" srcId="{D30596D9-7766-48DA-A1FC-E357065F5FF5}" destId="{C993BBA0-D3B7-4B24-91E4-822F777C979E}" srcOrd="0" destOrd="0" presId="urn:microsoft.com/office/officeart/2005/8/layout/bList2"/>
    <dgm:cxn modelId="{E372A028-7A5A-4DDE-9846-B1DA3413F236}" srcId="{6CD3A6F3-15A6-4553-AE9C-F4172863C344}" destId="{4CCC26C8-ADCC-4258-806A-F840B5DA37C6}" srcOrd="0" destOrd="0" parTransId="{6C9D9223-38FA-477E-A1E6-C5D870DEC10F}" sibTransId="{BD7551C9-95A1-41C2-9229-A9DDCA0E83B6}"/>
    <dgm:cxn modelId="{20C442F9-D334-4C9A-9DEA-EEF33D8DB760}" type="presOf" srcId="{BDBECCF6-A61F-4DDB-A518-910BDDC25FD7}" destId="{0BA07C71-AED3-4E5F-A0C2-5F7778124BA1}" srcOrd="0" destOrd="0" presId="urn:microsoft.com/office/officeart/2005/8/layout/bList2"/>
    <dgm:cxn modelId="{83C47F40-026E-4701-A83F-69827F4C6298}" srcId="{6CD3A6F3-15A6-4553-AE9C-F4172863C344}" destId="{BDBECCF6-A61F-4DDB-A518-910BDDC25FD7}" srcOrd="1" destOrd="0" parTransId="{AC003F2D-E4AA-47E3-8095-0AE1401F7126}" sibTransId="{0EC7241C-7FCB-4DD2-AB83-409F2DEACEDA}"/>
    <dgm:cxn modelId="{38504E1E-4BDA-4439-8755-5CC0193EB85E}" type="presOf" srcId="{D30596D9-7766-48DA-A1FC-E357065F5FF5}" destId="{DBF9F355-FA69-4CE8-9D08-3CEAE8003A69}" srcOrd="1" destOrd="0" presId="urn:microsoft.com/office/officeart/2005/8/layout/bList2"/>
    <dgm:cxn modelId="{8DCFCAA2-2A44-420B-A37E-CB8CE471C4B9}" type="presParOf" srcId="{41F44823-8D19-446A-9A24-C4D25700E790}" destId="{F8AA89EE-1DB5-479D-9B12-6B2621B20222}" srcOrd="0" destOrd="0" presId="urn:microsoft.com/office/officeart/2005/8/layout/bList2"/>
    <dgm:cxn modelId="{EFD71F6A-15EA-4B98-BEBA-17286A46119F}" type="presParOf" srcId="{F8AA89EE-1DB5-479D-9B12-6B2621B20222}" destId="{E72F3A89-8AA1-4B99-83CE-878E20C3E335}" srcOrd="0" destOrd="0" presId="urn:microsoft.com/office/officeart/2005/8/layout/bList2"/>
    <dgm:cxn modelId="{C00F7005-6D7F-4B5D-B254-6806A5C2DB15}" type="presParOf" srcId="{F8AA89EE-1DB5-479D-9B12-6B2621B20222}" destId="{E04423EA-0F7B-4763-95D3-AF275B58BC32}" srcOrd="1" destOrd="0" presId="urn:microsoft.com/office/officeart/2005/8/layout/bList2"/>
    <dgm:cxn modelId="{A8A12874-EFF2-484E-BC0F-0170DD8AA813}" type="presParOf" srcId="{F8AA89EE-1DB5-479D-9B12-6B2621B20222}" destId="{AFA8D3FB-A924-409F-B9A4-E8248D5BF99E}" srcOrd="2" destOrd="0" presId="urn:microsoft.com/office/officeart/2005/8/layout/bList2"/>
    <dgm:cxn modelId="{F204F99D-2417-4028-98A8-1243E4075ABA}" type="presParOf" srcId="{F8AA89EE-1DB5-479D-9B12-6B2621B20222}" destId="{ABEF1D59-06A3-4D8C-BD0E-9C7CFA1C4035}" srcOrd="3" destOrd="0" presId="urn:microsoft.com/office/officeart/2005/8/layout/bList2"/>
    <dgm:cxn modelId="{A367CBA7-1ED8-4269-9124-4103F9FD249E}" type="presParOf" srcId="{41F44823-8D19-446A-9A24-C4D25700E790}" destId="{4376527D-7CA3-45E9-9351-41DBC11DD5A1}" srcOrd="1" destOrd="0" presId="urn:microsoft.com/office/officeart/2005/8/layout/bList2"/>
    <dgm:cxn modelId="{3E8AFC68-4440-4020-BADE-8FAD5860BA42}" type="presParOf" srcId="{41F44823-8D19-446A-9A24-C4D25700E790}" destId="{2C38D206-631D-4714-B6D5-C75ED34029FE}" srcOrd="2" destOrd="0" presId="urn:microsoft.com/office/officeart/2005/8/layout/bList2"/>
    <dgm:cxn modelId="{E850DBE0-E79A-4C38-ADE4-1AE338E67F36}" type="presParOf" srcId="{2C38D206-631D-4714-B6D5-C75ED34029FE}" destId="{E1534B7A-88B8-4FA6-A690-005236C9959E}" srcOrd="0" destOrd="0" presId="urn:microsoft.com/office/officeart/2005/8/layout/bList2"/>
    <dgm:cxn modelId="{2A39771A-846E-4166-B965-CAF29E830D49}" type="presParOf" srcId="{2C38D206-631D-4714-B6D5-C75ED34029FE}" destId="{0BA07C71-AED3-4E5F-A0C2-5F7778124BA1}" srcOrd="1" destOrd="0" presId="urn:microsoft.com/office/officeart/2005/8/layout/bList2"/>
    <dgm:cxn modelId="{F2FA109C-4D37-4AB7-AF1B-72917F766215}" type="presParOf" srcId="{2C38D206-631D-4714-B6D5-C75ED34029FE}" destId="{D34D6140-16FB-4969-8658-795E7C35352E}" srcOrd="2" destOrd="0" presId="urn:microsoft.com/office/officeart/2005/8/layout/bList2"/>
    <dgm:cxn modelId="{143D4159-CF05-4BD4-A4D2-90CD62DA6A08}" type="presParOf" srcId="{2C38D206-631D-4714-B6D5-C75ED34029FE}" destId="{FE3D671B-24B3-4BF5-9F7D-B7C5BD8B7B20}" srcOrd="3" destOrd="0" presId="urn:microsoft.com/office/officeart/2005/8/layout/bList2"/>
    <dgm:cxn modelId="{A10A6B64-EA82-4CA1-818B-DF2F3DFD95F2}" type="presParOf" srcId="{41F44823-8D19-446A-9A24-C4D25700E790}" destId="{7ED34563-1E68-4A8D-BF9E-BDB43364927C}" srcOrd="3" destOrd="0" presId="urn:microsoft.com/office/officeart/2005/8/layout/bList2"/>
    <dgm:cxn modelId="{0116648B-7527-42DF-8251-EB3744E69BA7}" type="presParOf" srcId="{41F44823-8D19-446A-9A24-C4D25700E790}" destId="{6EF6EACC-7717-4E42-8824-73D7A14C148A}" srcOrd="4" destOrd="0" presId="urn:microsoft.com/office/officeart/2005/8/layout/bList2"/>
    <dgm:cxn modelId="{DF98A22E-061B-43B1-B229-808937A4FD14}" type="presParOf" srcId="{6EF6EACC-7717-4E42-8824-73D7A14C148A}" destId="{0CFE800A-A224-4170-9B65-14BF3358151B}" srcOrd="0" destOrd="0" presId="urn:microsoft.com/office/officeart/2005/8/layout/bList2"/>
    <dgm:cxn modelId="{4ED100BF-6177-48F0-A03E-812740F08A5C}" type="presParOf" srcId="{6EF6EACC-7717-4E42-8824-73D7A14C148A}" destId="{C993BBA0-D3B7-4B24-91E4-822F777C979E}" srcOrd="1" destOrd="0" presId="urn:microsoft.com/office/officeart/2005/8/layout/bList2"/>
    <dgm:cxn modelId="{BDF560E5-724F-40D9-87FF-658817447799}" type="presParOf" srcId="{6EF6EACC-7717-4E42-8824-73D7A14C148A}" destId="{DBF9F355-FA69-4CE8-9D08-3CEAE8003A69}" srcOrd="2" destOrd="0" presId="urn:microsoft.com/office/officeart/2005/8/layout/bList2"/>
    <dgm:cxn modelId="{BD49EA47-1E7D-45FE-9175-56B41DB51255}" type="presParOf" srcId="{6EF6EACC-7717-4E42-8824-73D7A14C148A}" destId="{4CA609BE-82E5-4349-9E0C-77C17F215061}" srcOrd="3" destOrd="0" presId="urn:microsoft.com/office/officeart/2005/8/layout/b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795BA1-4FD1-4DF5-94DB-328C203E7ED2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76F4AB0D-B3F1-429D-8992-3A02B2689DC3}">
      <dgm:prSet phldrT="[Текст]"/>
      <dgm:spPr/>
      <dgm:t>
        <a:bodyPr/>
        <a:lstStyle/>
        <a:p>
          <a:r>
            <a:rPr lang="en-US" b="0" dirty="0" smtClean="0">
              <a:latin typeface="Calibri" pitchFamily="34" charset="0"/>
            </a:rPr>
            <a:t>Windows Movie Maker</a:t>
          </a:r>
          <a:endParaRPr lang="ru-RU" b="0" dirty="0"/>
        </a:p>
      </dgm:t>
    </dgm:pt>
    <dgm:pt modelId="{FB43AF62-5C02-4250-AA9A-4E9BCBB0C530}" type="parTrans" cxnId="{E488B2DF-FF52-49BD-9E65-07FEC38CF252}">
      <dgm:prSet/>
      <dgm:spPr/>
      <dgm:t>
        <a:bodyPr/>
        <a:lstStyle/>
        <a:p>
          <a:endParaRPr lang="ru-RU"/>
        </a:p>
      </dgm:t>
    </dgm:pt>
    <dgm:pt modelId="{3A571FD6-5F98-4A8C-84F2-7BA5277C001E}" type="sibTrans" cxnId="{E488B2DF-FF52-49BD-9E65-07FEC38CF252}">
      <dgm:prSet/>
      <dgm:spPr/>
      <dgm:t>
        <a:bodyPr/>
        <a:lstStyle/>
        <a:p>
          <a:endParaRPr lang="ru-RU"/>
        </a:p>
      </dgm:t>
    </dgm:pt>
    <dgm:pt modelId="{4DC520C7-3003-4667-ADB7-4DAB55D882B5}">
      <dgm:prSet phldrT="[Текст]"/>
      <dgm:spPr/>
      <dgm:t>
        <a:bodyPr/>
        <a:lstStyle/>
        <a:p>
          <a:r>
            <a:rPr lang="en-US" dirty="0" err="1" smtClean="0">
              <a:latin typeface="Calibri" pitchFamily="34" charset="0"/>
            </a:rPr>
            <a:t>Xilisoft</a:t>
          </a:r>
          <a:r>
            <a:rPr lang="en-US" dirty="0" smtClean="0">
              <a:latin typeface="Calibri" pitchFamily="34" charset="0"/>
            </a:rPr>
            <a:t> Video Editor</a:t>
          </a:r>
          <a:endParaRPr lang="ru-RU" dirty="0"/>
        </a:p>
      </dgm:t>
    </dgm:pt>
    <dgm:pt modelId="{A268EAA7-1B62-44CE-93E1-3DAC063C607B}" type="parTrans" cxnId="{285C2970-EA22-4FC2-A91A-CB6605606BB8}">
      <dgm:prSet/>
      <dgm:spPr/>
      <dgm:t>
        <a:bodyPr/>
        <a:lstStyle/>
        <a:p>
          <a:endParaRPr lang="ru-RU"/>
        </a:p>
      </dgm:t>
    </dgm:pt>
    <dgm:pt modelId="{27B84168-D592-4411-86F9-430A802C153A}" type="sibTrans" cxnId="{285C2970-EA22-4FC2-A91A-CB6605606BB8}">
      <dgm:prSet/>
      <dgm:spPr/>
      <dgm:t>
        <a:bodyPr/>
        <a:lstStyle/>
        <a:p>
          <a:endParaRPr lang="ru-RU"/>
        </a:p>
      </dgm:t>
    </dgm:pt>
    <dgm:pt modelId="{40BEBDD6-FC66-490A-9CC0-B8447E3A944D}">
      <dgm:prSet phldrT="[Текст]"/>
      <dgm:spPr/>
      <dgm:t>
        <a:bodyPr/>
        <a:lstStyle/>
        <a:p>
          <a:r>
            <a:rPr lang="en-US" dirty="0" err="1" smtClean="0">
              <a:latin typeface="Calibri" pitchFamily="34" charset="0"/>
            </a:rPr>
            <a:t>VideoMach</a:t>
          </a:r>
          <a:r>
            <a:rPr lang="uk-UA" dirty="0" smtClean="0">
              <a:latin typeface="Calibri" pitchFamily="34" charset="0"/>
            </a:rPr>
            <a:t> </a:t>
          </a:r>
          <a:endParaRPr lang="ru-RU" dirty="0"/>
        </a:p>
      </dgm:t>
    </dgm:pt>
    <dgm:pt modelId="{E2842F3B-FF0E-4BCE-B1F0-617C23BDB587}" type="parTrans" cxnId="{6DFB30D0-8B97-418A-AA22-AA90242D8628}">
      <dgm:prSet/>
      <dgm:spPr/>
      <dgm:t>
        <a:bodyPr/>
        <a:lstStyle/>
        <a:p>
          <a:endParaRPr lang="ru-RU"/>
        </a:p>
      </dgm:t>
    </dgm:pt>
    <dgm:pt modelId="{6BCA18F8-FF0B-43B6-943C-E6CBF9FD5DF4}" type="sibTrans" cxnId="{6DFB30D0-8B97-418A-AA22-AA90242D8628}">
      <dgm:prSet/>
      <dgm:spPr/>
      <dgm:t>
        <a:bodyPr/>
        <a:lstStyle/>
        <a:p>
          <a:endParaRPr lang="ru-RU"/>
        </a:p>
      </dgm:t>
    </dgm:pt>
    <dgm:pt modelId="{9B325E02-871C-490F-B1C7-78973025F90B}" type="pres">
      <dgm:prSet presAssocID="{5C795BA1-4FD1-4DF5-94DB-328C203E7ED2}" presName="diagram" presStyleCnt="0">
        <dgm:presLayoutVars>
          <dgm:dir/>
          <dgm:animLvl val="lvl"/>
          <dgm:resizeHandles val="exact"/>
        </dgm:presLayoutVars>
      </dgm:prSet>
      <dgm:spPr/>
    </dgm:pt>
    <dgm:pt modelId="{FBCCBC06-CACF-4432-B199-D7704F6A95D2}" type="pres">
      <dgm:prSet presAssocID="{76F4AB0D-B3F1-429D-8992-3A02B2689DC3}" presName="compNode" presStyleCnt="0"/>
      <dgm:spPr/>
    </dgm:pt>
    <dgm:pt modelId="{87A0D439-88F2-48F8-85A0-1878031C1D7E}" type="pres">
      <dgm:prSet presAssocID="{76F4AB0D-B3F1-429D-8992-3A02B2689DC3}" presName="childRect" presStyleLbl="bgAcc1" presStyleIdx="0" presStyleCnt="3" custScaleY="146989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D079C0E-AB6B-4B35-8148-2B59A22F1709}" type="pres">
      <dgm:prSet presAssocID="{76F4AB0D-B3F1-429D-8992-3A02B2689DC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FF42ED-70BF-4582-987C-90104EDBC49C}" type="pres">
      <dgm:prSet presAssocID="{76F4AB0D-B3F1-429D-8992-3A02B2689DC3}" presName="parentRect" presStyleLbl="alignNode1" presStyleIdx="0" presStyleCnt="3" custLinFactNeighborX="-232" custLinFactNeighborY="47244"/>
      <dgm:spPr/>
      <dgm:t>
        <a:bodyPr/>
        <a:lstStyle/>
        <a:p>
          <a:endParaRPr lang="ru-RU"/>
        </a:p>
      </dgm:t>
    </dgm:pt>
    <dgm:pt modelId="{A07A7F31-28A7-4744-883F-19CB8A101960}" type="pres">
      <dgm:prSet presAssocID="{76F4AB0D-B3F1-429D-8992-3A02B2689DC3}" presName="adorn" presStyleLbl="fgAccFollowNode1" presStyleIdx="0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A2458F5-0A7D-453E-BA9C-E69BF752A444}" type="pres">
      <dgm:prSet presAssocID="{3A571FD6-5F98-4A8C-84F2-7BA5277C001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9EE0049-B2C2-42DA-80BB-749982F1CC9F}" type="pres">
      <dgm:prSet presAssocID="{4DC520C7-3003-4667-ADB7-4DAB55D882B5}" presName="compNode" presStyleCnt="0"/>
      <dgm:spPr/>
    </dgm:pt>
    <dgm:pt modelId="{80C22FD7-7C5D-4C83-A3DB-E3590320BE86}" type="pres">
      <dgm:prSet presAssocID="{4DC520C7-3003-4667-ADB7-4DAB55D882B5}" presName="childRect" presStyleLbl="bgAcc1" presStyleIdx="1" presStyleCnt="3" custScaleY="13696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C5FE9FA-4806-4BBD-96F6-EF82448C8F4E}" type="pres">
      <dgm:prSet presAssocID="{4DC520C7-3003-4667-ADB7-4DAB55D882B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E89356-A1A3-4480-BD99-CB1226AA4E3B}" type="pres">
      <dgm:prSet presAssocID="{4DC520C7-3003-4667-ADB7-4DAB55D882B5}" presName="parentRect" presStyleLbl="alignNode1" presStyleIdx="1" presStyleCnt="3" custLinFactNeighborX="-1080" custLinFactNeighborY="44254"/>
      <dgm:spPr/>
      <dgm:t>
        <a:bodyPr/>
        <a:lstStyle/>
        <a:p>
          <a:endParaRPr lang="ru-RU"/>
        </a:p>
      </dgm:t>
    </dgm:pt>
    <dgm:pt modelId="{6E9A35CC-4FA0-42FF-8FC0-CFD835151021}" type="pres">
      <dgm:prSet presAssocID="{4DC520C7-3003-4667-ADB7-4DAB55D882B5}" presName="adorn" presStyleLbl="fgAccFollowNode1" presStyleIdx="1" presStyleCnt="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36FD4490-CB66-43A8-860C-FCDE0E030A36}" type="pres">
      <dgm:prSet presAssocID="{27B84168-D592-4411-86F9-430A802C153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E796296-1A77-48B4-BBDB-A1E99D81FA6C}" type="pres">
      <dgm:prSet presAssocID="{40BEBDD6-FC66-490A-9CC0-B8447E3A944D}" presName="compNode" presStyleCnt="0"/>
      <dgm:spPr/>
    </dgm:pt>
    <dgm:pt modelId="{94537D28-A148-4F7A-B770-422C8962A93E}" type="pres">
      <dgm:prSet presAssocID="{40BEBDD6-FC66-490A-9CC0-B8447E3A944D}" presName="childRect" presStyleLbl="bgAcc1" presStyleIdx="2" presStyleCnt="3" custScaleY="13696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171BF774-8119-4EC7-9D9E-DCAD5D8DCC80}" type="pres">
      <dgm:prSet presAssocID="{40BEBDD6-FC66-490A-9CC0-B8447E3A944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3B2435-7A7C-4312-A01E-C6603B78EBFF}" type="pres">
      <dgm:prSet presAssocID="{40BEBDD6-FC66-490A-9CC0-B8447E3A944D}" presName="parentRect" presStyleLbl="alignNode1" presStyleIdx="2" presStyleCnt="3" custLinFactNeighborX="902" custLinFactNeighborY="44254"/>
      <dgm:spPr/>
      <dgm:t>
        <a:bodyPr/>
        <a:lstStyle/>
        <a:p>
          <a:endParaRPr lang="ru-RU"/>
        </a:p>
      </dgm:t>
    </dgm:pt>
    <dgm:pt modelId="{3E308144-49C0-4C60-82B3-715E6001D669}" type="pres">
      <dgm:prSet presAssocID="{40BEBDD6-FC66-490A-9CC0-B8447E3A944D}" presName="adorn" presStyleLbl="fgAccFollowNode1" presStyleIdx="2" presStyleCnt="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AC1B577A-7558-4A8E-A290-DA762D884304}" type="presOf" srcId="{76F4AB0D-B3F1-429D-8992-3A02B2689DC3}" destId="{3D079C0E-AB6B-4B35-8148-2B59A22F1709}" srcOrd="0" destOrd="0" presId="urn:microsoft.com/office/officeart/2005/8/layout/bList2"/>
    <dgm:cxn modelId="{3C6C6402-01DB-4216-8DB6-AB12081D28C3}" type="presOf" srcId="{40BEBDD6-FC66-490A-9CC0-B8447E3A944D}" destId="{171BF774-8119-4EC7-9D9E-DCAD5D8DCC80}" srcOrd="0" destOrd="0" presId="urn:microsoft.com/office/officeart/2005/8/layout/bList2"/>
    <dgm:cxn modelId="{9D24EBA5-CB10-443A-9E51-D17F7B1D62F1}" type="presOf" srcId="{4DC520C7-3003-4667-ADB7-4DAB55D882B5}" destId="{D9E89356-A1A3-4480-BD99-CB1226AA4E3B}" srcOrd="1" destOrd="0" presId="urn:microsoft.com/office/officeart/2005/8/layout/bList2"/>
    <dgm:cxn modelId="{6DFB30D0-8B97-418A-AA22-AA90242D8628}" srcId="{5C795BA1-4FD1-4DF5-94DB-328C203E7ED2}" destId="{40BEBDD6-FC66-490A-9CC0-B8447E3A944D}" srcOrd="2" destOrd="0" parTransId="{E2842F3B-FF0E-4BCE-B1F0-617C23BDB587}" sibTransId="{6BCA18F8-FF0B-43B6-943C-E6CBF9FD5DF4}"/>
    <dgm:cxn modelId="{E9B58598-368D-48A5-B01F-C399411CFDAE}" type="presOf" srcId="{76F4AB0D-B3F1-429D-8992-3A02B2689DC3}" destId="{68FF42ED-70BF-4582-987C-90104EDBC49C}" srcOrd="1" destOrd="0" presId="urn:microsoft.com/office/officeart/2005/8/layout/bList2"/>
    <dgm:cxn modelId="{E488B2DF-FF52-49BD-9E65-07FEC38CF252}" srcId="{5C795BA1-4FD1-4DF5-94DB-328C203E7ED2}" destId="{76F4AB0D-B3F1-429D-8992-3A02B2689DC3}" srcOrd="0" destOrd="0" parTransId="{FB43AF62-5C02-4250-AA9A-4E9BCBB0C530}" sibTransId="{3A571FD6-5F98-4A8C-84F2-7BA5277C001E}"/>
    <dgm:cxn modelId="{33B0B250-FD17-495B-BF10-4CE1E9E3CF1C}" type="presOf" srcId="{40BEBDD6-FC66-490A-9CC0-B8447E3A944D}" destId="{973B2435-7A7C-4312-A01E-C6603B78EBFF}" srcOrd="1" destOrd="0" presId="urn:microsoft.com/office/officeart/2005/8/layout/bList2"/>
    <dgm:cxn modelId="{850B202E-A2BD-4964-952F-EE72494F5274}" type="presOf" srcId="{4DC520C7-3003-4667-ADB7-4DAB55D882B5}" destId="{1C5FE9FA-4806-4BBD-96F6-EF82448C8F4E}" srcOrd="0" destOrd="0" presId="urn:microsoft.com/office/officeart/2005/8/layout/bList2"/>
    <dgm:cxn modelId="{285C2970-EA22-4FC2-A91A-CB6605606BB8}" srcId="{5C795BA1-4FD1-4DF5-94DB-328C203E7ED2}" destId="{4DC520C7-3003-4667-ADB7-4DAB55D882B5}" srcOrd="1" destOrd="0" parTransId="{A268EAA7-1B62-44CE-93E1-3DAC063C607B}" sibTransId="{27B84168-D592-4411-86F9-430A802C153A}"/>
    <dgm:cxn modelId="{F631AFBA-FBFD-4574-879A-964C6735515E}" type="presOf" srcId="{3A571FD6-5F98-4A8C-84F2-7BA5277C001E}" destId="{AA2458F5-0A7D-453E-BA9C-E69BF752A444}" srcOrd="0" destOrd="0" presId="urn:microsoft.com/office/officeart/2005/8/layout/bList2"/>
    <dgm:cxn modelId="{B6F25690-34D8-4C90-8690-E51D3BC73A00}" type="presOf" srcId="{5C795BA1-4FD1-4DF5-94DB-328C203E7ED2}" destId="{9B325E02-871C-490F-B1C7-78973025F90B}" srcOrd="0" destOrd="0" presId="urn:microsoft.com/office/officeart/2005/8/layout/bList2"/>
    <dgm:cxn modelId="{06A22AA7-8719-4D5A-AD80-84242CE504F6}" type="presOf" srcId="{27B84168-D592-4411-86F9-430A802C153A}" destId="{36FD4490-CB66-43A8-860C-FCDE0E030A36}" srcOrd="0" destOrd="0" presId="urn:microsoft.com/office/officeart/2005/8/layout/bList2"/>
    <dgm:cxn modelId="{190EA7AF-DB3D-4EDE-A632-6BCA32F49EDD}" type="presParOf" srcId="{9B325E02-871C-490F-B1C7-78973025F90B}" destId="{FBCCBC06-CACF-4432-B199-D7704F6A95D2}" srcOrd="0" destOrd="0" presId="urn:microsoft.com/office/officeart/2005/8/layout/bList2"/>
    <dgm:cxn modelId="{5F6A1A7C-5212-48E8-95F4-E59FC77492C0}" type="presParOf" srcId="{FBCCBC06-CACF-4432-B199-D7704F6A95D2}" destId="{87A0D439-88F2-48F8-85A0-1878031C1D7E}" srcOrd="0" destOrd="0" presId="urn:microsoft.com/office/officeart/2005/8/layout/bList2"/>
    <dgm:cxn modelId="{EDE8F28B-BECB-433B-8600-C1F1305CBFA9}" type="presParOf" srcId="{FBCCBC06-CACF-4432-B199-D7704F6A95D2}" destId="{3D079C0E-AB6B-4B35-8148-2B59A22F1709}" srcOrd="1" destOrd="0" presId="urn:microsoft.com/office/officeart/2005/8/layout/bList2"/>
    <dgm:cxn modelId="{3E464986-D39C-4B3E-BDBA-7A7D591B2990}" type="presParOf" srcId="{FBCCBC06-CACF-4432-B199-D7704F6A95D2}" destId="{68FF42ED-70BF-4582-987C-90104EDBC49C}" srcOrd="2" destOrd="0" presId="urn:microsoft.com/office/officeart/2005/8/layout/bList2"/>
    <dgm:cxn modelId="{F1DB7307-5E89-4031-A4BC-255521C9AF48}" type="presParOf" srcId="{FBCCBC06-CACF-4432-B199-D7704F6A95D2}" destId="{A07A7F31-28A7-4744-883F-19CB8A101960}" srcOrd="3" destOrd="0" presId="urn:microsoft.com/office/officeart/2005/8/layout/bList2"/>
    <dgm:cxn modelId="{49913735-3811-496B-BE4C-70266764227A}" type="presParOf" srcId="{9B325E02-871C-490F-B1C7-78973025F90B}" destId="{AA2458F5-0A7D-453E-BA9C-E69BF752A444}" srcOrd="1" destOrd="0" presId="urn:microsoft.com/office/officeart/2005/8/layout/bList2"/>
    <dgm:cxn modelId="{85706049-FF65-45E3-ACAA-3B6162B1FD84}" type="presParOf" srcId="{9B325E02-871C-490F-B1C7-78973025F90B}" destId="{89EE0049-B2C2-42DA-80BB-749982F1CC9F}" srcOrd="2" destOrd="0" presId="urn:microsoft.com/office/officeart/2005/8/layout/bList2"/>
    <dgm:cxn modelId="{BD34D0AD-9739-497E-B2D8-131F60AD644C}" type="presParOf" srcId="{89EE0049-B2C2-42DA-80BB-749982F1CC9F}" destId="{80C22FD7-7C5D-4C83-A3DB-E3590320BE86}" srcOrd="0" destOrd="0" presId="urn:microsoft.com/office/officeart/2005/8/layout/bList2"/>
    <dgm:cxn modelId="{B0E99D9F-254D-40C0-967A-1AA452FEF757}" type="presParOf" srcId="{89EE0049-B2C2-42DA-80BB-749982F1CC9F}" destId="{1C5FE9FA-4806-4BBD-96F6-EF82448C8F4E}" srcOrd="1" destOrd="0" presId="urn:microsoft.com/office/officeart/2005/8/layout/bList2"/>
    <dgm:cxn modelId="{6499DEB7-7023-4084-BB58-F296A82F7A79}" type="presParOf" srcId="{89EE0049-B2C2-42DA-80BB-749982F1CC9F}" destId="{D9E89356-A1A3-4480-BD99-CB1226AA4E3B}" srcOrd="2" destOrd="0" presId="urn:microsoft.com/office/officeart/2005/8/layout/bList2"/>
    <dgm:cxn modelId="{A8808A3F-376B-45E9-A865-C975FB540A93}" type="presParOf" srcId="{89EE0049-B2C2-42DA-80BB-749982F1CC9F}" destId="{6E9A35CC-4FA0-42FF-8FC0-CFD835151021}" srcOrd="3" destOrd="0" presId="urn:microsoft.com/office/officeart/2005/8/layout/bList2"/>
    <dgm:cxn modelId="{7A35F42F-12CB-4BF7-B45E-40C684DBE182}" type="presParOf" srcId="{9B325E02-871C-490F-B1C7-78973025F90B}" destId="{36FD4490-CB66-43A8-860C-FCDE0E030A36}" srcOrd="3" destOrd="0" presId="urn:microsoft.com/office/officeart/2005/8/layout/bList2"/>
    <dgm:cxn modelId="{9CBC00ED-56C4-4838-ACC6-0FE89A3038AC}" type="presParOf" srcId="{9B325E02-871C-490F-B1C7-78973025F90B}" destId="{0E796296-1A77-48B4-BBDB-A1E99D81FA6C}" srcOrd="4" destOrd="0" presId="urn:microsoft.com/office/officeart/2005/8/layout/bList2"/>
    <dgm:cxn modelId="{89C91E07-EA2F-4C4E-AA64-859320D0D9C2}" type="presParOf" srcId="{0E796296-1A77-48B4-BBDB-A1E99D81FA6C}" destId="{94537D28-A148-4F7A-B770-422C8962A93E}" srcOrd="0" destOrd="0" presId="urn:microsoft.com/office/officeart/2005/8/layout/bList2"/>
    <dgm:cxn modelId="{1C8A3742-0898-47B4-9310-6BD3BE832EFE}" type="presParOf" srcId="{0E796296-1A77-48B4-BBDB-A1E99D81FA6C}" destId="{171BF774-8119-4EC7-9D9E-DCAD5D8DCC80}" srcOrd="1" destOrd="0" presId="urn:microsoft.com/office/officeart/2005/8/layout/bList2"/>
    <dgm:cxn modelId="{C0E459E9-FCD1-4CEA-98CC-C4C462D94733}" type="presParOf" srcId="{0E796296-1A77-48B4-BBDB-A1E99D81FA6C}" destId="{973B2435-7A7C-4312-A01E-C6603B78EBFF}" srcOrd="2" destOrd="0" presId="urn:microsoft.com/office/officeart/2005/8/layout/bList2"/>
    <dgm:cxn modelId="{7ED85133-447F-4C41-AB0F-6745B328BC0A}" type="presParOf" srcId="{0E796296-1A77-48B4-BBDB-A1E99D81FA6C}" destId="{3E308144-49C0-4C60-82B3-715E6001D669}" srcOrd="3" destOrd="0" presId="urn:microsoft.com/office/officeart/2005/8/layout/b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7B0C5A3-D631-45C6-A84C-BBA20FD607D7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36FD1246-CDE8-47B1-BAAF-936E6FD72B92}">
      <dgm:prSet phldrT="[Текст]"/>
      <dgm:spPr/>
      <dgm:t>
        <a:bodyPr/>
        <a:lstStyle/>
        <a:p>
          <a:r>
            <a:rPr lang="en-US" b="1" dirty="0" smtClean="0">
              <a:latin typeface="Calibri" pitchFamily="34" charset="0"/>
            </a:rPr>
            <a:t>Steinberg </a:t>
          </a:r>
          <a:r>
            <a:rPr lang="en-US" b="1" dirty="0" err="1" smtClean="0">
              <a:latin typeface="Calibri" pitchFamily="34" charset="0"/>
            </a:rPr>
            <a:t>Cubase</a:t>
          </a:r>
          <a:endParaRPr lang="ru-RU" dirty="0"/>
        </a:p>
      </dgm:t>
    </dgm:pt>
    <dgm:pt modelId="{A37C01AD-5AC9-40BE-8983-9EF3EE4396BD}" type="parTrans" cxnId="{FD5C99C4-13A1-4804-8E2F-F3D1E0F82114}">
      <dgm:prSet/>
      <dgm:spPr/>
      <dgm:t>
        <a:bodyPr/>
        <a:lstStyle/>
        <a:p>
          <a:endParaRPr lang="ru-RU"/>
        </a:p>
      </dgm:t>
    </dgm:pt>
    <dgm:pt modelId="{25ECBDCB-DFDA-45D2-B80F-4F52102E8ED2}" type="sibTrans" cxnId="{FD5C99C4-13A1-4804-8E2F-F3D1E0F82114}">
      <dgm:prSet/>
      <dgm:spPr/>
      <dgm:t>
        <a:bodyPr/>
        <a:lstStyle/>
        <a:p>
          <a:endParaRPr lang="ru-RU"/>
        </a:p>
      </dgm:t>
    </dgm:pt>
    <dgm:pt modelId="{405F3662-D3DB-446B-9E7A-C6B705B083F0}">
      <dgm:prSet phldrT="[Текст]"/>
      <dgm:spPr/>
      <dgm:t>
        <a:bodyPr/>
        <a:lstStyle/>
        <a:p>
          <a:r>
            <a:rPr lang="en-US" b="1" dirty="0" smtClean="0">
              <a:latin typeface="Calibri" pitchFamily="34" charset="0"/>
            </a:rPr>
            <a:t>Sound Forge</a:t>
          </a:r>
          <a:endParaRPr lang="ru-RU" dirty="0"/>
        </a:p>
      </dgm:t>
    </dgm:pt>
    <dgm:pt modelId="{43033A6A-C2D8-4709-A939-E7FAC919A599}" type="parTrans" cxnId="{B83EA2AC-9E66-48F0-9DC5-9753FF2A9635}">
      <dgm:prSet/>
      <dgm:spPr/>
      <dgm:t>
        <a:bodyPr/>
        <a:lstStyle/>
        <a:p>
          <a:endParaRPr lang="ru-RU"/>
        </a:p>
      </dgm:t>
    </dgm:pt>
    <dgm:pt modelId="{4968002D-87EC-47F5-8D6A-5E756B3B49EF}" type="sibTrans" cxnId="{B83EA2AC-9E66-48F0-9DC5-9753FF2A9635}">
      <dgm:prSet/>
      <dgm:spPr/>
      <dgm:t>
        <a:bodyPr/>
        <a:lstStyle/>
        <a:p>
          <a:endParaRPr lang="ru-RU"/>
        </a:p>
      </dgm:t>
    </dgm:pt>
    <dgm:pt modelId="{2ED90B80-27C5-4CAA-BC9A-8896C069B73E}">
      <dgm:prSet phldrT="[Текст]"/>
      <dgm:spPr/>
      <dgm:t>
        <a:bodyPr/>
        <a:lstStyle/>
        <a:p>
          <a:r>
            <a:rPr lang="en-US" b="1" dirty="0" smtClean="0">
              <a:latin typeface="Calibri" pitchFamily="34" charset="0"/>
            </a:rPr>
            <a:t>Cakewalk Sonar</a:t>
          </a:r>
          <a:endParaRPr lang="ru-RU" dirty="0"/>
        </a:p>
      </dgm:t>
    </dgm:pt>
    <dgm:pt modelId="{5142021C-17C5-4B31-905A-0F2B8EDAA43C}" type="parTrans" cxnId="{A85A1530-B720-404F-967E-C675ECAACA1D}">
      <dgm:prSet/>
      <dgm:spPr/>
      <dgm:t>
        <a:bodyPr/>
        <a:lstStyle/>
        <a:p>
          <a:endParaRPr lang="ru-RU"/>
        </a:p>
      </dgm:t>
    </dgm:pt>
    <dgm:pt modelId="{561F6E86-B6D9-4B7D-8D6B-91E7C74C2D0F}" type="sibTrans" cxnId="{A85A1530-B720-404F-967E-C675ECAACA1D}">
      <dgm:prSet/>
      <dgm:spPr/>
      <dgm:t>
        <a:bodyPr/>
        <a:lstStyle/>
        <a:p>
          <a:endParaRPr lang="ru-RU"/>
        </a:p>
      </dgm:t>
    </dgm:pt>
    <dgm:pt modelId="{F5403845-DFEC-4C4B-B28E-2CC3853783BB}">
      <dgm:prSet phldrT="[Текст]"/>
      <dgm:spPr/>
      <dgm:t>
        <a:bodyPr/>
        <a:lstStyle/>
        <a:p>
          <a:r>
            <a:rPr lang="en-US" b="1" dirty="0" smtClean="0">
              <a:latin typeface="Calibri" pitchFamily="34" charset="0"/>
            </a:rPr>
            <a:t>Adobe Audition</a:t>
          </a:r>
          <a:endParaRPr lang="ru-RU" dirty="0"/>
        </a:p>
      </dgm:t>
    </dgm:pt>
    <dgm:pt modelId="{853DA2F7-81BB-441B-9EF5-A72B055E25CA}" type="parTrans" cxnId="{94653377-1E85-4703-AAAA-5AE0CA142F10}">
      <dgm:prSet/>
      <dgm:spPr/>
      <dgm:t>
        <a:bodyPr/>
        <a:lstStyle/>
        <a:p>
          <a:endParaRPr lang="ru-RU"/>
        </a:p>
      </dgm:t>
    </dgm:pt>
    <dgm:pt modelId="{04D23AC0-B2A4-4B49-995D-01C638E8FBD6}" type="sibTrans" cxnId="{94653377-1E85-4703-AAAA-5AE0CA142F10}">
      <dgm:prSet/>
      <dgm:spPr/>
      <dgm:t>
        <a:bodyPr/>
        <a:lstStyle/>
        <a:p>
          <a:endParaRPr lang="ru-RU"/>
        </a:p>
      </dgm:t>
    </dgm:pt>
    <dgm:pt modelId="{91734DEF-F239-4D52-9F6E-1035EDD22708}" type="pres">
      <dgm:prSet presAssocID="{A7B0C5A3-D631-45C6-A84C-BBA20FD607D7}" presName="diagram" presStyleCnt="0">
        <dgm:presLayoutVars>
          <dgm:dir/>
          <dgm:animLvl val="lvl"/>
          <dgm:resizeHandles val="exact"/>
        </dgm:presLayoutVars>
      </dgm:prSet>
      <dgm:spPr/>
    </dgm:pt>
    <dgm:pt modelId="{5D1C158E-5B6B-4BE4-B1F4-FEA782B2E49C}" type="pres">
      <dgm:prSet presAssocID="{36FD1246-CDE8-47B1-BAAF-936E6FD72B92}" presName="compNode" presStyleCnt="0"/>
      <dgm:spPr/>
    </dgm:pt>
    <dgm:pt modelId="{0365AB7F-5310-44BA-B52C-7E284D1A65F8}" type="pres">
      <dgm:prSet presAssocID="{36FD1246-CDE8-47B1-BAAF-936E6FD72B92}" presName="childRect" presStyleLbl="bgAcc1" presStyleIdx="0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528B206-F8B1-4A46-A2C4-D462167563DF}" type="pres">
      <dgm:prSet presAssocID="{36FD1246-CDE8-47B1-BAAF-936E6FD72B9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A94F82-C46C-433D-9681-FD6E0D895610}" type="pres">
      <dgm:prSet presAssocID="{36FD1246-CDE8-47B1-BAAF-936E6FD72B92}" presName="parentRect" presStyleLbl="alignNode1" presStyleIdx="0" presStyleCnt="4"/>
      <dgm:spPr/>
      <dgm:t>
        <a:bodyPr/>
        <a:lstStyle/>
        <a:p>
          <a:endParaRPr lang="ru-RU"/>
        </a:p>
      </dgm:t>
    </dgm:pt>
    <dgm:pt modelId="{AA467807-6651-4614-A362-FBB09B81F91B}" type="pres">
      <dgm:prSet presAssocID="{36FD1246-CDE8-47B1-BAAF-936E6FD72B92}" presName="adorn" presStyleLbl="fgAccFollowNode1" presStyleIdx="0" presStyleCnt="4"/>
      <dgm:spPr/>
    </dgm:pt>
    <dgm:pt modelId="{DEECB44A-A35E-4367-996D-F64A43DBA7A1}" type="pres">
      <dgm:prSet presAssocID="{25ECBDCB-DFDA-45D2-B80F-4F52102E8ED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7E36FB7-8328-44B0-9F92-2CC34D20D101}" type="pres">
      <dgm:prSet presAssocID="{405F3662-D3DB-446B-9E7A-C6B705B083F0}" presName="compNode" presStyleCnt="0"/>
      <dgm:spPr/>
    </dgm:pt>
    <dgm:pt modelId="{A39A07D5-B4D6-490F-9785-5F0329DE78EA}" type="pres">
      <dgm:prSet presAssocID="{405F3662-D3DB-446B-9E7A-C6B705B083F0}" presName="childRect" presStyleLbl="bgAcc1" presStyleIdx="1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6B095B7-0966-4B54-A4A0-A661DC9DDEFD}" type="pres">
      <dgm:prSet presAssocID="{405F3662-D3DB-446B-9E7A-C6B705B083F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1FD3A9-B87E-441C-975C-F2E072A10855}" type="pres">
      <dgm:prSet presAssocID="{405F3662-D3DB-446B-9E7A-C6B705B083F0}" presName="parentRect" presStyleLbl="alignNode1" presStyleIdx="1" presStyleCnt="4"/>
      <dgm:spPr/>
      <dgm:t>
        <a:bodyPr/>
        <a:lstStyle/>
        <a:p>
          <a:endParaRPr lang="ru-RU"/>
        </a:p>
      </dgm:t>
    </dgm:pt>
    <dgm:pt modelId="{836F21DA-DF3F-46F1-A581-48691DBAA885}" type="pres">
      <dgm:prSet presAssocID="{405F3662-D3DB-446B-9E7A-C6B705B083F0}" presName="adorn" presStyleLbl="fgAccFollowNode1" presStyleIdx="1" presStyleCnt="4"/>
      <dgm:spPr/>
    </dgm:pt>
    <dgm:pt modelId="{E383AFBE-97DA-42E3-B729-5993A4DA98E5}" type="pres">
      <dgm:prSet presAssocID="{4968002D-87EC-47F5-8D6A-5E756B3B49E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3CCC8A8-99B0-4658-B741-651923AC8F6C}" type="pres">
      <dgm:prSet presAssocID="{2ED90B80-27C5-4CAA-BC9A-8896C069B73E}" presName="compNode" presStyleCnt="0"/>
      <dgm:spPr/>
    </dgm:pt>
    <dgm:pt modelId="{D5DF7A11-532C-4189-BE59-019CEACADB42}" type="pres">
      <dgm:prSet presAssocID="{2ED90B80-27C5-4CAA-BC9A-8896C069B73E}" presName="childRect" presStyleLbl="bgAcc1" presStyleIdx="2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F9AC454-D12A-460E-832D-85FD5AA6C649}" type="pres">
      <dgm:prSet presAssocID="{2ED90B80-27C5-4CAA-BC9A-8896C069B73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75FBC4-55F4-4C61-BF55-CB163184BF0F}" type="pres">
      <dgm:prSet presAssocID="{2ED90B80-27C5-4CAA-BC9A-8896C069B73E}" presName="parentRect" presStyleLbl="alignNode1" presStyleIdx="2" presStyleCnt="4"/>
      <dgm:spPr/>
      <dgm:t>
        <a:bodyPr/>
        <a:lstStyle/>
        <a:p>
          <a:endParaRPr lang="ru-RU"/>
        </a:p>
      </dgm:t>
    </dgm:pt>
    <dgm:pt modelId="{56B45B44-644A-4CA8-B590-3B888798C70B}" type="pres">
      <dgm:prSet presAssocID="{2ED90B80-27C5-4CAA-BC9A-8896C069B73E}" presName="adorn" presStyleLbl="fgAccFollowNode1" presStyleIdx="2" presStyleCnt="4"/>
      <dgm:spPr/>
    </dgm:pt>
    <dgm:pt modelId="{4535CA3C-37A3-446B-B2D7-8FA65F3A31E0}" type="pres">
      <dgm:prSet presAssocID="{561F6E86-B6D9-4B7D-8D6B-91E7C74C2D0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DF8E10F-2914-4A4D-89A7-47E7451525DC}" type="pres">
      <dgm:prSet presAssocID="{F5403845-DFEC-4C4B-B28E-2CC3853783BB}" presName="compNode" presStyleCnt="0"/>
      <dgm:spPr/>
    </dgm:pt>
    <dgm:pt modelId="{8EDE81D1-B186-4AD6-97C1-8AD75501CCDD}" type="pres">
      <dgm:prSet presAssocID="{F5403845-DFEC-4C4B-B28E-2CC3853783BB}" presName="childRect" presStyleLbl="bgAcc1" presStyleIdx="3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2FEE96C-AA82-4AC6-B393-71B3C7B43CD7}" type="pres">
      <dgm:prSet presAssocID="{F5403845-DFEC-4C4B-B28E-2CC3853783B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3F2695-3155-4FFD-8AF9-3767D8EBC6CA}" type="pres">
      <dgm:prSet presAssocID="{F5403845-DFEC-4C4B-B28E-2CC3853783BB}" presName="parentRect" presStyleLbl="alignNode1" presStyleIdx="3" presStyleCnt="4"/>
      <dgm:spPr/>
      <dgm:t>
        <a:bodyPr/>
        <a:lstStyle/>
        <a:p>
          <a:endParaRPr lang="ru-RU"/>
        </a:p>
      </dgm:t>
    </dgm:pt>
    <dgm:pt modelId="{1B413FA5-B736-4B9D-93D4-7A2FA1108376}" type="pres">
      <dgm:prSet presAssocID="{F5403845-DFEC-4C4B-B28E-2CC3853783BB}" presName="adorn" presStyleLbl="fgAccFollowNode1" presStyleIdx="3" presStyleCnt="4"/>
      <dgm:spPr/>
    </dgm:pt>
  </dgm:ptLst>
  <dgm:cxnLst>
    <dgm:cxn modelId="{9AEC8056-55AC-4874-8E0D-9C0740336ACA}" type="presOf" srcId="{405F3662-D3DB-446B-9E7A-C6B705B083F0}" destId="{0B1FD3A9-B87E-441C-975C-F2E072A10855}" srcOrd="1" destOrd="0" presId="urn:microsoft.com/office/officeart/2005/8/layout/bList2"/>
    <dgm:cxn modelId="{AF9A7F5D-BBE3-40D7-B31D-6EC2AA4B093A}" type="presOf" srcId="{4968002D-87EC-47F5-8D6A-5E756B3B49EF}" destId="{E383AFBE-97DA-42E3-B729-5993A4DA98E5}" srcOrd="0" destOrd="0" presId="urn:microsoft.com/office/officeart/2005/8/layout/bList2"/>
    <dgm:cxn modelId="{681344E8-316F-4784-A3C0-1A841691C75D}" type="presOf" srcId="{405F3662-D3DB-446B-9E7A-C6B705B083F0}" destId="{16B095B7-0966-4B54-A4A0-A661DC9DDEFD}" srcOrd="0" destOrd="0" presId="urn:microsoft.com/office/officeart/2005/8/layout/bList2"/>
    <dgm:cxn modelId="{FD5C99C4-13A1-4804-8E2F-F3D1E0F82114}" srcId="{A7B0C5A3-D631-45C6-A84C-BBA20FD607D7}" destId="{36FD1246-CDE8-47B1-BAAF-936E6FD72B92}" srcOrd="0" destOrd="0" parTransId="{A37C01AD-5AC9-40BE-8983-9EF3EE4396BD}" sibTransId="{25ECBDCB-DFDA-45D2-B80F-4F52102E8ED2}"/>
    <dgm:cxn modelId="{8DB1A841-B4F1-467B-9194-A9B55CB624F5}" type="presOf" srcId="{561F6E86-B6D9-4B7D-8D6B-91E7C74C2D0F}" destId="{4535CA3C-37A3-446B-B2D7-8FA65F3A31E0}" srcOrd="0" destOrd="0" presId="urn:microsoft.com/office/officeart/2005/8/layout/bList2"/>
    <dgm:cxn modelId="{6D951E03-2178-48E3-B11B-5428E9352D2D}" type="presOf" srcId="{36FD1246-CDE8-47B1-BAAF-936E6FD72B92}" destId="{06A94F82-C46C-433D-9681-FD6E0D895610}" srcOrd="1" destOrd="0" presId="urn:microsoft.com/office/officeart/2005/8/layout/bList2"/>
    <dgm:cxn modelId="{EFE4D0AE-316C-4474-BFD6-6F462443B94A}" type="presOf" srcId="{F5403845-DFEC-4C4B-B28E-2CC3853783BB}" destId="{F73F2695-3155-4FFD-8AF9-3767D8EBC6CA}" srcOrd="1" destOrd="0" presId="urn:microsoft.com/office/officeart/2005/8/layout/bList2"/>
    <dgm:cxn modelId="{EE1B59F3-0943-4841-A42F-E97EF9D504C4}" type="presOf" srcId="{2ED90B80-27C5-4CAA-BC9A-8896C069B73E}" destId="{2F9AC454-D12A-460E-832D-85FD5AA6C649}" srcOrd="0" destOrd="0" presId="urn:microsoft.com/office/officeart/2005/8/layout/bList2"/>
    <dgm:cxn modelId="{A85A1530-B720-404F-967E-C675ECAACA1D}" srcId="{A7B0C5A3-D631-45C6-A84C-BBA20FD607D7}" destId="{2ED90B80-27C5-4CAA-BC9A-8896C069B73E}" srcOrd="2" destOrd="0" parTransId="{5142021C-17C5-4B31-905A-0F2B8EDAA43C}" sibTransId="{561F6E86-B6D9-4B7D-8D6B-91E7C74C2D0F}"/>
    <dgm:cxn modelId="{08C5750A-EC53-4AAF-943D-757462640549}" type="presOf" srcId="{A7B0C5A3-D631-45C6-A84C-BBA20FD607D7}" destId="{91734DEF-F239-4D52-9F6E-1035EDD22708}" srcOrd="0" destOrd="0" presId="urn:microsoft.com/office/officeart/2005/8/layout/bList2"/>
    <dgm:cxn modelId="{94653377-1E85-4703-AAAA-5AE0CA142F10}" srcId="{A7B0C5A3-D631-45C6-A84C-BBA20FD607D7}" destId="{F5403845-DFEC-4C4B-B28E-2CC3853783BB}" srcOrd="3" destOrd="0" parTransId="{853DA2F7-81BB-441B-9EF5-A72B055E25CA}" sibTransId="{04D23AC0-B2A4-4B49-995D-01C638E8FBD6}"/>
    <dgm:cxn modelId="{AC2E39B3-32AA-46BE-91E2-B374C94CD16F}" type="presOf" srcId="{25ECBDCB-DFDA-45D2-B80F-4F52102E8ED2}" destId="{DEECB44A-A35E-4367-996D-F64A43DBA7A1}" srcOrd="0" destOrd="0" presId="urn:microsoft.com/office/officeart/2005/8/layout/bList2"/>
    <dgm:cxn modelId="{B83EA2AC-9E66-48F0-9DC5-9753FF2A9635}" srcId="{A7B0C5A3-D631-45C6-A84C-BBA20FD607D7}" destId="{405F3662-D3DB-446B-9E7A-C6B705B083F0}" srcOrd="1" destOrd="0" parTransId="{43033A6A-C2D8-4709-A939-E7FAC919A599}" sibTransId="{4968002D-87EC-47F5-8D6A-5E756B3B49EF}"/>
    <dgm:cxn modelId="{8CC817C5-0050-409D-9BCF-AEB72E132D94}" type="presOf" srcId="{36FD1246-CDE8-47B1-BAAF-936E6FD72B92}" destId="{F528B206-F8B1-4A46-A2C4-D462167563DF}" srcOrd="0" destOrd="0" presId="urn:microsoft.com/office/officeart/2005/8/layout/bList2"/>
    <dgm:cxn modelId="{57C9041F-7442-4B78-A43C-198966C3A3EB}" type="presOf" srcId="{F5403845-DFEC-4C4B-B28E-2CC3853783BB}" destId="{C2FEE96C-AA82-4AC6-B393-71B3C7B43CD7}" srcOrd="0" destOrd="0" presId="urn:microsoft.com/office/officeart/2005/8/layout/bList2"/>
    <dgm:cxn modelId="{9F4D963F-5396-4107-8E5D-7BCC64DF04DB}" type="presOf" srcId="{2ED90B80-27C5-4CAA-BC9A-8896C069B73E}" destId="{7E75FBC4-55F4-4C61-BF55-CB163184BF0F}" srcOrd="1" destOrd="0" presId="urn:microsoft.com/office/officeart/2005/8/layout/bList2"/>
    <dgm:cxn modelId="{059F2F11-1DB3-408D-8CA7-916FDA1FE8C3}" type="presParOf" srcId="{91734DEF-F239-4D52-9F6E-1035EDD22708}" destId="{5D1C158E-5B6B-4BE4-B1F4-FEA782B2E49C}" srcOrd="0" destOrd="0" presId="urn:microsoft.com/office/officeart/2005/8/layout/bList2"/>
    <dgm:cxn modelId="{6DE20388-16CA-4DF0-AFBB-7A3E77C66ADC}" type="presParOf" srcId="{5D1C158E-5B6B-4BE4-B1F4-FEA782B2E49C}" destId="{0365AB7F-5310-44BA-B52C-7E284D1A65F8}" srcOrd="0" destOrd="0" presId="urn:microsoft.com/office/officeart/2005/8/layout/bList2"/>
    <dgm:cxn modelId="{48E6E2FB-190A-4C27-A3F9-35B84870DDA7}" type="presParOf" srcId="{5D1C158E-5B6B-4BE4-B1F4-FEA782B2E49C}" destId="{F528B206-F8B1-4A46-A2C4-D462167563DF}" srcOrd="1" destOrd="0" presId="urn:microsoft.com/office/officeart/2005/8/layout/bList2"/>
    <dgm:cxn modelId="{9F0F3EDE-4487-4191-8BB4-2168989D6206}" type="presParOf" srcId="{5D1C158E-5B6B-4BE4-B1F4-FEA782B2E49C}" destId="{06A94F82-C46C-433D-9681-FD6E0D895610}" srcOrd="2" destOrd="0" presId="urn:microsoft.com/office/officeart/2005/8/layout/bList2"/>
    <dgm:cxn modelId="{4B1EEFD0-760E-476F-9438-E07D0124F5FD}" type="presParOf" srcId="{5D1C158E-5B6B-4BE4-B1F4-FEA782B2E49C}" destId="{AA467807-6651-4614-A362-FBB09B81F91B}" srcOrd="3" destOrd="0" presId="urn:microsoft.com/office/officeart/2005/8/layout/bList2"/>
    <dgm:cxn modelId="{FBDB38BA-8115-43E0-8B15-BE4C8659A341}" type="presParOf" srcId="{91734DEF-F239-4D52-9F6E-1035EDD22708}" destId="{DEECB44A-A35E-4367-996D-F64A43DBA7A1}" srcOrd="1" destOrd="0" presId="urn:microsoft.com/office/officeart/2005/8/layout/bList2"/>
    <dgm:cxn modelId="{B5FA878E-C756-4A0A-B7C3-20F4C72A4EDD}" type="presParOf" srcId="{91734DEF-F239-4D52-9F6E-1035EDD22708}" destId="{17E36FB7-8328-44B0-9F92-2CC34D20D101}" srcOrd="2" destOrd="0" presId="urn:microsoft.com/office/officeart/2005/8/layout/bList2"/>
    <dgm:cxn modelId="{3C2FD653-704A-4B49-A31E-DFD9738F0565}" type="presParOf" srcId="{17E36FB7-8328-44B0-9F92-2CC34D20D101}" destId="{A39A07D5-B4D6-490F-9785-5F0329DE78EA}" srcOrd="0" destOrd="0" presId="urn:microsoft.com/office/officeart/2005/8/layout/bList2"/>
    <dgm:cxn modelId="{81DB070D-4D7F-4E6D-8CBA-0D38FCCBA4B7}" type="presParOf" srcId="{17E36FB7-8328-44B0-9F92-2CC34D20D101}" destId="{16B095B7-0966-4B54-A4A0-A661DC9DDEFD}" srcOrd="1" destOrd="0" presId="urn:microsoft.com/office/officeart/2005/8/layout/bList2"/>
    <dgm:cxn modelId="{35F61DA5-2759-4BCB-B4C4-E73916F69BF4}" type="presParOf" srcId="{17E36FB7-8328-44B0-9F92-2CC34D20D101}" destId="{0B1FD3A9-B87E-441C-975C-F2E072A10855}" srcOrd="2" destOrd="0" presId="urn:microsoft.com/office/officeart/2005/8/layout/bList2"/>
    <dgm:cxn modelId="{52E08199-7D58-412F-B7EA-261E8E2CDF3D}" type="presParOf" srcId="{17E36FB7-8328-44B0-9F92-2CC34D20D101}" destId="{836F21DA-DF3F-46F1-A581-48691DBAA885}" srcOrd="3" destOrd="0" presId="urn:microsoft.com/office/officeart/2005/8/layout/bList2"/>
    <dgm:cxn modelId="{AB50BF97-1079-49F9-99B6-3D04306976A2}" type="presParOf" srcId="{91734DEF-F239-4D52-9F6E-1035EDD22708}" destId="{E383AFBE-97DA-42E3-B729-5993A4DA98E5}" srcOrd="3" destOrd="0" presId="urn:microsoft.com/office/officeart/2005/8/layout/bList2"/>
    <dgm:cxn modelId="{6B185266-1C35-432D-91C8-B338C04F8399}" type="presParOf" srcId="{91734DEF-F239-4D52-9F6E-1035EDD22708}" destId="{B3CCC8A8-99B0-4658-B741-651923AC8F6C}" srcOrd="4" destOrd="0" presId="urn:microsoft.com/office/officeart/2005/8/layout/bList2"/>
    <dgm:cxn modelId="{12C67A04-F593-4E6D-9CE8-783E94A4403A}" type="presParOf" srcId="{B3CCC8A8-99B0-4658-B741-651923AC8F6C}" destId="{D5DF7A11-532C-4189-BE59-019CEACADB42}" srcOrd="0" destOrd="0" presId="urn:microsoft.com/office/officeart/2005/8/layout/bList2"/>
    <dgm:cxn modelId="{90946FB4-EF1C-4E9A-B1EC-623D615B7B89}" type="presParOf" srcId="{B3CCC8A8-99B0-4658-B741-651923AC8F6C}" destId="{2F9AC454-D12A-460E-832D-85FD5AA6C649}" srcOrd="1" destOrd="0" presId="urn:microsoft.com/office/officeart/2005/8/layout/bList2"/>
    <dgm:cxn modelId="{243A9F5C-17D5-4CC6-88BE-C37439A3F9A4}" type="presParOf" srcId="{B3CCC8A8-99B0-4658-B741-651923AC8F6C}" destId="{7E75FBC4-55F4-4C61-BF55-CB163184BF0F}" srcOrd="2" destOrd="0" presId="urn:microsoft.com/office/officeart/2005/8/layout/bList2"/>
    <dgm:cxn modelId="{C9648F21-6580-4173-956D-41EF6427415E}" type="presParOf" srcId="{B3CCC8A8-99B0-4658-B741-651923AC8F6C}" destId="{56B45B44-644A-4CA8-B590-3B888798C70B}" srcOrd="3" destOrd="0" presId="urn:microsoft.com/office/officeart/2005/8/layout/bList2"/>
    <dgm:cxn modelId="{9CD5FBCB-60A0-4EAC-9B93-94A5F029F9C5}" type="presParOf" srcId="{91734DEF-F239-4D52-9F6E-1035EDD22708}" destId="{4535CA3C-37A3-446B-B2D7-8FA65F3A31E0}" srcOrd="5" destOrd="0" presId="urn:microsoft.com/office/officeart/2005/8/layout/bList2"/>
    <dgm:cxn modelId="{5894FEE8-53E5-4A63-BDF8-015714508408}" type="presParOf" srcId="{91734DEF-F239-4D52-9F6E-1035EDD22708}" destId="{8DF8E10F-2914-4A4D-89A7-47E7451525DC}" srcOrd="6" destOrd="0" presId="urn:microsoft.com/office/officeart/2005/8/layout/bList2"/>
    <dgm:cxn modelId="{D1692237-7302-45E9-B63C-ADC4906CECD5}" type="presParOf" srcId="{8DF8E10F-2914-4A4D-89A7-47E7451525DC}" destId="{8EDE81D1-B186-4AD6-97C1-8AD75501CCDD}" srcOrd="0" destOrd="0" presId="urn:microsoft.com/office/officeart/2005/8/layout/bList2"/>
    <dgm:cxn modelId="{435BDEBB-3B0C-4DE5-B67E-A3D2E568F0CC}" type="presParOf" srcId="{8DF8E10F-2914-4A4D-89A7-47E7451525DC}" destId="{C2FEE96C-AA82-4AC6-B393-71B3C7B43CD7}" srcOrd="1" destOrd="0" presId="urn:microsoft.com/office/officeart/2005/8/layout/bList2"/>
    <dgm:cxn modelId="{F17C1974-5B76-4046-BF91-CA3411D3562F}" type="presParOf" srcId="{8DF8E10F-2914-4A4D-89A7-47E7451525DC}" destId="{F73F2695-3155-4FFD-8AF9-3767D8EBC6CA}" srcOrd="2" destOrd="0" presId="urn:microsoft.com/office/officeart/2005/8/layout/bList2"/>
    <dgm:cxn modelId="{F38DA515-A2E1-42E9-B8D4-ADA649D0457E}" type="presParOf" srcId="{8DF8E10F-2914-4A4D-89A7-47E7451525DC}" destId="{1B413FA5-B736-4B9D-93D4-7A2FA1108376}" srcOrd="3" destOrd="0" presId="urn:microsoft.com/office/officeart/2005/8/layout/b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B169803-0E1E-4574-8D30-B59B285496D1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0FA992B1-F3EB-47B2-A799-C077BE7A3CF7}">
      <dgm:prSet phldrT="[Текст]"/>
      <dgm:spPr/>
      <dgm:t>
        <a:bodyPr/>
        <a:lstStyle/>
        <a:p>
          <a:r>
            <a:rPr lang="en-US" b="1" dirty="0" smtClean="0">
              <a:latin typeface="Calibri" pitchFamily="34" charset="0"/>
            </a:rPr>
            <a:t>Pinnacle Systems STUDIO</a:t>
          </a:r>
          <a:endParaRPr lang="ru-RU" dirty="0"/>
        </a:p>
      </dgm:t>
    </dgm:pt>
    <dgm:pt modelId="{54A32AF3-5175-48DF-9615-ABFAC523E685}" type="parTrans" cxnId="{955B00EE-EADB-4F9C-9CA7-DA2217FC03AF}">
      <dgm:prSet/>
      <dgm:spPr/>
      <dgm:t>
        <a:bodyPr/>
        <a:lstStyle/>
        <a:p>
          <a:endParaRPr lang="ru-RU"/>
        </a:p>
      </dgm:t>
    </dgm:pt>
    <dgm:pt modelId="{F723A1A1-C1E9-4249-8BAD-71BCB1D486A7}" type="sibTrans" cxnId="{955B00EE-EADB-4F9C-9CA7-DA2217FC03AF}">
      <dgm:prSet/>
      <dgm:spPr/>
      <dgm:t>
        <a:bodyPr/>
        <a:lstStyle/>
        <a:p>
          <a:endParaRPr lang="ru-RU"/>
        </a:p>
      </dgm:t>
    </dgm:pt>
    <dgm:pt modelId="{53524EB9-C050-4845-92B0-EDE7E2D85B70}">
      <dgm:prSet phldrT="[Текст]"/>
      <dgm:spPr/>
      <dgm:t>
        <a:bodyPr/>
        <a:lstStyle/>
        <a:p>
          <a:r>
            <a:rPr lang="en-US" b="1" dirty="0" smtClean="0">
              <a:latin typeface="Calibri" pitchFamily="34" charset="0"/>
            </a:rPr>
            <a:t>Apple Final Cut</a:t>
          </a:r>
          <a:endParaRPr lang="ru-RU" dirty="0"/>
        </a:p>
      </dgm:t>
    </dgm:pt>
    <dgm:pt modelId="{9F704566-12C0-4920-98BB-F7719BC611E3}" type="parTrans" cxnId="{38900EA8-F1E9-4822-AC08-8C41B3649A83}">
      <dgm:prSet/>
      <dgm:spPr/>
      <dgm:t>
        <a:bodyPr/>
        <a:lstStyle/>
        <a:p>
          <a:endParaRPr lang="ru-RU"/>
        </a:p>
      </dgm:t>
    </dgm:pt>
    <dgm:pt modelId="{2540A014-DB51-4194-981E-FC021B000F04}" type="sibTrans" cxnId="{38900EA8-F1E9-4822-AC08-8C41B3649A83}">
      <dgm:prSet/>
      <dgm:spPr/>
      <dgm:t>
        <a:bodyPr/>
        <a:lstStyle/>
        <a:p>
          <a:endParaRPr lang="ru-RU"/>
        </a:p>
      </dgm:t>
    </dgm:pt>
    <dgm:pt modelId="{18CC3B1F-99FC-48F9-BD14-8660CED9D546}">
      <dgm:prSet phldrT="[Текст]"/>
      <dgm:spPr/>
      <dgm:t>
        <a:bodyPr/>
        <a:lstStyle/>
        <a:p>
          <a:r>
            <a:rPr lang="en-US" b="1" dirty="0" smtClean="0">
              <a:latin typeface="Calibri" pitchFamily="34" charset="0"/>
            </a:rPr>
            <a:t>Adobe Premiere Pro</a:t>
          </a:r>
          <a:endParaRPr lang="ru-RU" dirty="0"/>
        </a:p>
      </dgm:t>
    </dgm:pt>
    <dgm:pt modelId="{F196F371-4CA0-4166-9FE8-C0F2F50C1BBF}" type="parTrans" cxnId="{C44EAD96-7613-471D-B27A-4BED41F60FF9}">
      <dgm:prSet/>
      <dgm:spPr/>
      <dgm:t>
        <a:bodyPr/>
        <a:lstStyle/>
        <a:p>
          <a:endParaRPr lang="ru-RU"/>
        </a:p>
      </dgm:t>
    </dgm:pt>
    <dgm:pt modelId="{233215E9-CAE0-4278-B562-0305155E8D08}" type="sibTrans" cxnId="{C44EAD96-7613-471D-B27A-4BED41F60FF9}">
      <dgm:prSet/>
      <dgm:spPr/>
      <dgm:t>
        <a:bodyPr/>
        <a:lstStyle/>
        <a:p>
          <a:endParaRPr lang="ru-RU"/>
        </a:p>
      </dgm:t>
    </dgm:pt>
    <dgm:pt modelId="{6AC0A2A3-3DF0-46C8-A916-7B11A3C9F9CD}">
      <dgm:prSet phldrT="[Текст]"/>
      <dgm:spPr/>
      <dgm:t>
        <a:bodyPr/>
        <a:lstStyle/>
        <a:p>
          <a:r>
            <a:rPr lang="en-US" b="1" dirty="0" smtClean="0">
              <a:latin typeface="Calibri" pitchFamily="34" charset="0"/>
            </a:rPr>
            <a:t>Sony Vegas Movie Studio</a:t>
          </a:r>
          <a:endParaRPr lang="ru-RU" dirty="0"/>
        </a:p>
      </dgm:t>
    </dgm:pt>
    <dgm:pt modelId="{3CE69730-B1E7-46F2-80C6-57D41904B9F8}" type="parTrans" cxnId="{00ECCA69-DA24-49C6-A496-B33FCC5D9FB7}">
      <dgm:prSet/>
      <dgm:spPr/>
      <dgm:t>
        <a:bodyPr/>
        <a:lstStyle/>
        <a:p>
          <a:endParaRPr lang="ru-RU"/>
        </a:p>
      </dgm:t>
    </dgm:pt>
    <dgm:pt modelId="{BCEF02FC-FD4E-42F6-ACE1-0CA93C683A68}" type="sibTrans" cxnId="{00ECCA69-DA24-49C6-A496-B33FCC5D9FB7}">
      <dgm:prSet/>
      <dgm:spPr/>
      <dgm:t>
        <a:bodyPr/>
        <a:lstStyle/>
        <a:p>
          <a:endParaRPr lang="ru-RU"/>
        </a:p>
      </dgm:t>
    </dgm:pt>
    <dgm:pt modelId="{2FBB5148-B983-4270-91A7-D464E2EC43F0}" type="pres">
      <dgm:prSet presAssocID="{BB169803-0E1E-4574-8D30-B59B285496D1}" presName="diagram" presStyleCnt="0">
        <dgm:presLayoutVars>
          <dgm:dir/>
          <dgm:animLvl val="lvl"/>
          <dgm:resizeHandles val="exact"/>
        </dgm:presLayoutVars>
      </dgm:prSet>
      <dgm:spPr/>
    </dgm:pt>
    <dgm:pt modelId="{392B5BD7-083D-4D5B-9B75-22408B20478D}" type="pres">
      <dgm:prSet presAssocID="{0FA992B1-F3EB-47B2-A799-C077BE7A3CF7}" presName="compNode" presStyleCnt="0"/>
      <dgm:spPr/>
    </dgm:pt>
    <dgm:pt modelId="{7819F002-BC37-4899-9D5E-ACDD59BA0CD6}" type="pres">
      <dgm:prSet presAssocID="{0FA992B1-F3EB-47B2-A799-C077BE7A3CF7}" presName="childRect" presStyleLbl="bgAcc1" presStyleIdx="0" presStyleCnt="4" custScaleY="143369" custLinFactNeighborX="-282" custLinFactNeighborY="851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4C074AD-EF4F-4F53-AFD3-F9412423F285}" type="pres">
      <dgm:prSet presAssocID="{0FA992B1-F3EB-47B2-A799-C077BE7A3CF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3201AE-8519-414B-8617-30C619922159}" type="pres">
      <dgm:prSet presAssocID="{0FA992B1-F3EB-47B2-A799-C077BE7A3CF7}" presName="parentRect" presStyleLbl="alignNode1" presStyleIdx="0" presStyleCnt="4" custLinFactNeighborX="-282" custLinFactNeighborY="73583"/>
      <dgm:spPr/>
      <dgm:t>
        <a:bodyPr/>
        <a:lstStyle/>
        <a:p>
          <a:endParaRPr lang="ru-RU"/>
        </a:p>
      </dgm:t>
    </dgm:pt>
    <dgm:pt modelId="{404B1D34-34E0-42D4-B7A9-E09DFC243C44}" type="pres">
      <dgm:prSet presAssocID="{0FA992B1-F3EB-47B2-A799-C077BE7A3CF7}" presName="adorn" presStyleLbl="fgAccFollowNode1" presStyleIdx="0" presStyleCnt="4"/>
      <dgm:spPr/>
    </dgm:pt>
    <dgm:pt modelId="{0C740C07-E282-45C8-BC16-43C515F9D6DB}" type="pres">
      <dgm:prSet presAssocID="{F723A1A1-C1E9-4249-8BAD-71BCB1D486A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3D7F311-855B-4A3F-845C-DEF4219ADA42}" type="pres">
      <dgm:prSet presAssocID="{53524EB9-C050-4845-92B0-EDE7E2D85B70}" presName="compNode" presStyleCnt="0"/>
      <dgm:spPr/>
    </dgm:pt>
    <dgm:pt modelId="{B141272C-FAB9-4496-AAD6-EAF255F9555A}" type="pres">
      <dgm:prSet presAssocID="{53524EB9-C050-4845-92B0-EDE7E2D85B70}" presName="childRect" presStyleLbl="bgAcc1" presStyleIdx="1" presStyleCnt="4" custScaleY="151684" custLinFactNeighborX="-1386" custLinFactNeighborY="542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6DC6766-6177-4B8C-ABD1-F664D70C0631}" type="pres">
      <dgm:prSet presAssocID="{53524EB9-C050-4845-92B0-EDE7E2D85B7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88A5DC-5283-4DC7-A70D-C0EBB70DB63E}" type="pres">
      <dgm:prSet presAssocID="{53524EB9-C050-4845-92B0-EDE7E2D85B70}" presName="parentRect" presStyleLbl="alignNode1" presStyleIdx="1" presStyleCnt="4" custLinFactNeighborX="-1386" custLinFactNeighborY="68749"/>
      <dgm:spPr/>
      <dgm:t>
        <a:bodyPr/>
        <a:lstStyle/>
        <a:p>
          <a:endParaRPr lang="ru-RU"/>
        </a:p>
      </dgm:t>
    </dgm:pt>
    <dgm:pt modelId="{BBF57790-4842-491E-89A7-1120658CB49E}" type="pres">
      <dgm:prSet presAssocID="{53524EB9-C050-4845-92B0-EDE7E2D85B70}" presName="adorn" presStyleLbl="fgAccFollowNode1" presStyleIdx="1" presStyleCnt="4"/>
      <dgm:spPr/>
    </dgm:pt>
    <dgm:pt modelId="{766F9F8C-EFC9-43A4-9BD3-BC4F65AE7948}" type="pres">
      <dgm:prSet presAssocID="{2540A014-DB51-4194-981E-FC021B000F0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79E2F93-B0BE-4E99-85AE-9F415E451DB9}" type="pres">
      <dgm:prSet presAssocID="{18CC3B1F-99FC-48F9-BD14-8660CED9D546}" presName="compNode" presStyleCnt="0"/>
      <dgm:spPr/>
    </dgm:pt>
    <dgm:pt modelId="{7B169213-DE68-48A2-B931-3B97032A9029}" type="pres">
      <dgm:prSet presAssocID="{18CC3B1F-99FC-48F9-BD14-8660CED9D546}" presName="childRect" presStyleLbl="bgAcc1" presStyleIdx="2" presStyleCnt="4" custScaleY="143607" custLinFactNeighborX="-2489" custLinFactNeighborY="8575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9782B34-6B4A-4591-8B7D-0EAC2093B8DB}" type="pres">
      <dgm:prSet presAssocID="{18CC3B1F-99FC-48F9-BD14-8660CED9D54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BBD858-3D85-4EEE-B8CD-AFE930CCEA97}" type="pres">
      <dgm:prSet presAssocID="{18CC3B1F-99FC-48F9-BD14-8660CED9D546}" presName="parentRect" presStyleLbl="alignNode1" presStyleIdx="2" presStyleCnt="4" custLinFactNeighborX="-2489" custLinFactNeighborY="73445"/>
      <dgm:spPr/>
      <dgm:t>
        <a:bodyPr/>
        <a:lstStyle/>
        <a:p>
          <a:endParaRPr lang="ru-RU"/>
        </a:p>
      </dgm:t>
    </dgm:pt>
    <dgm:pt modelId="{33FA0C63-C7BB-4514-9BE5-B3BF2DFB346E}" type="pres">
      <dgm:prSet presAssocID="{18CC3B1F-99FC-48F9-BD14-8660CED9D546}" presName="adorn" presStyleLbl="fgAccFollowNode1" presStyleIdx="2" presStyleCnt="4"/>
      <dgm:spPr/>
    </dgm:pt>
    <dgm:pt modelId="{4CA51902-E438-408E-9A1C-62CF9A33E33C}" type="pres">
      <dgm:prSet presAssocID="{233215E9-CAE0-4278-B562-0305155E8D0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2247D33-98F7-4439-BB47-3CAFAABB1642}" type="pres">
      <dgm:prSet presAssocID="{6AC0A2A3-3DF0-46C8-A916-7B11A3C9F9CD}" presName="compNode" presStyleCnt="0"/>
      <dgm:spPr/>
    </dgm:pt>
    <dgm:pt modelId="{EF1EB8FD-E757-43F4-B73C-66492C83BC49}" type="pres">
      <dgm:prSet presAssocID="{6AC0A2A3-3DF0-46C8-A916-7B11A3C9F9CD}" presName="childRect" presStyleLbl="bgAcc1" presStyleIdx="3" presStyleCnt="4" custScaleY="151684" custLinFactNeighborX="268" custLinFactNeighborY="542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23625654-6A0C-4495-9F72-FF21E4D8AFB7}" type="pres">
      <dgm:prSet presAssocID="{6AC0A2A3-3DF0-46C8-A916-7B11A3C9F9C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80C68D-74FD-47CC-8600-0DA0FFBE0599}" type="pres">
      <dgm:prSet presAssocID="{6AC0A2A3-3DF0-46C8-A916-7B11A3C9F9CD}" presName="parentRect" presStyleLbl="alignNode1" presStyleIdx="3" presStyleCnt="4" custLinFactNeighborX="268" custLinFactNeighborY="71976"/>
      <dgm:spPr/>
      <dgm:t>
        <a:bodyPr/>
        <a:lstStyle/>
        <a:p>
          <a:endParaRPr lang="ru-RU"/>
        </a:p>
      </dgm:t>
    </dgm:pt>
    <dgm:pt modelId="{A20425AE-F4B3-4787-816A-F44AD265966C}" type="pres">
      <dgm:prSet presAssocID="{6AC0A2A3-3DF0-46C8-A916-7B11A3C9F9CD}" presName="adorn" presStyleLbl="fgAccFollowNode1" presStyleIdx="3" presStyleCnt="4"/>
      <dgm:spPr/>
    </dgm:pt>
  </dgm:ptLst>
  <dgm:cxnLst>
    <dgm:cxn modelId="{5CF73BAB-8813-4C15-9283-40C3D523368D}" type="presOf" srcId="{BB169803-0E1E-4574-8D30-B59B285496D1}" destId="{2FBB5148-B983-4270-91A7-D464E2EC43F0}" srcOrd="0" destOrd="0" presId="urn:microsoft.com/office/officeart/2005/8/layout/bList2"/>
    <dgm:cxn modelId="{38900EA8-F1E9-4822-AC08-8C41B3649A83}" srcId="{BB169803-0E1E-4574-8D30-B59B285496D1}" destId="{53524EB9-C050-4845-92B0-EDE7E2D85B70}" srcOrd="1" destOrd="0" parTransId="{9F704566-12C0-4920-98BB-F7719BC611E3}" sibTransId="{2540A014-DB51-4194-981E-FC021B000F04}"/>
    <dgm:cxn modelId="{AA113193-28F2-40AA-83A7-A80D6510306D}" type="presOf" srcId="{18CC3B1F-99FC-48F9-BD14-8660CED9D546}" destId="{DABBD858-3D85-4EEE-B8CD-AFE930CCEA97}" srcOrd="1" destOrd="0" presId="urn:microsoft.com/office/officeart/2005/8/layout/bList2"/>
    <dgm:cxn modelId="{EC26E09E-2FF4-4064-B1DC-B2E2B582026C}" type="presOf" srcId="{0FA992B1-F3EB-47B2-A799-C077BE7A3CF7}" destId="{34C074AD-EF4F-4F53-AFD3-F9412423F285}" srcOrd="0" destOrd="0" presId="urn:microsoft.com/office/officeart/2005/8/layout/bList2"/>
    <dgm:cxn modelId="{00ECCA69-DA24-49C6-A496-B33FCC5D9FB7}" srcId="{BB169803-0E1E-4574-8D30-B59B285496D1}" destId="{6AC0A2A3-3DF0-46C8-A916-7B11A3C9F9CD}" srcOrd="3" destOrd="0" parTransId="{3CE69730-B1E7-46F2-80C6-57D41904B9F8}" sibTransId="{BCEF02FC-FD4E-42F6-ACE1-0CA93C683A68}"/>
    <dgm:cxn modelId="{C44EAD96-7613-471D-B27A-4BED41F60FF9}" srcId="{BB169803-0E1E-4574-8D30-B59B285496D1}" destId="{18CC3B1F-99FC-48F9-BD14-8660CED9D546}" srcOrd="2" destOrd="0" parTransId="{F196F371-4CA0-4166-9FE8-C0F2F50C1BBF}" sibTransId="{233215E9-CAE0-4278-B562-0305155E8D08}"/>
    <dgm:cxn modelId="{76B3C660-658D-4932-9047-39A31961F735}" type="presOf" srcId="{53524EB9-C050-4845-92B0-EDE7E2D85B70}" destId="{CA88A5DC-5283-4DC7-A70D-C0EBB70DB63E}" srcOrd="1" destOrd="0" presId="urn:microsoft.com/office/officeart/2005/8/layout/bList2"/>
    <dgm:cxn modelId="{955B00EE-EADB-4F9C-9CA7-DA2217FC03AF}" srcId="{BB169803-0E1E-4574-8D30-B59B285496D1}" destId="{0FA992B1-F3EB-47B2-A799-C077BE7A3CF7}" srcOrd="0" destOrd="0" parTransId="{54A32AF3-5175-48DF-9615-ABFAC523E685}" sibTransId="{F723A1A1-C1E9-4249-8BAD-71BCB1D486A7}"/>
    <dgm:cxn modelId="{629A7F7E-8723-422B-8F53-6E568C3C2C15}" type="presOf" srcId="{6AC0A2A3-3DF0-46C8-A916-7B11A3C9F9CD}" destId="{A780C68D-74FD-47CC-8600-0DA0FFBE0599}" srcOrd="1" destOrd="0" presId="urn:microsoft.com/office/officeart/2005/8/layout/bList2"/>
    <dgm:cxn modelId="{47BE7AE1-2761-4546-983A-4CFB55C421E3}" type="presOf" srcId="{6AC0A2A3-3DF0-46C8-A916-7B11A3C9F9CD}" destId="{23625654-6A0C-4495-9F72-FF21E4D8AFB7}" srcOrd="0" destOrd="0" presId="urn:microsoft.com/office/officeart/2005/8/layout/bList2"/>
    <dgm:cxn modelId="{BCAB19F9-6F52-4ADB-83AF-7F35FB296F94}" type="presOf" srcId="{18CC3B1F-99FC-48F9-BD14-8660CED9D546}" destId="{F9782B34-6B4A-4591-8B7D-0EAC2093B8DB}" srcOrd="0" destOrd="0" presId="urn:microsoft.com/office/officeart/2005/8/layout/bList2"/>
    <dgm:cxn modelId="{04A743C3-F432-4653-A4E2-DCA1CCE7E90D}" type="presOf" srcId="{233215E9-CAE0-4278-B562-0305155E8D08}" destId="{4CA51902-E438-408E-9A1C-62CF9A33E33C}" srcOrd="0" destOrd="0" presId="urn:microsoft.com/office/officeart/2005/8/layout/bList2"/>
    <dgm:cxn modelId="{72DC85CA-DA34-401A-997C-E6886CD573B1}" type="presOf" srcId="{2540A014-DB51-4194-981E-FC021B000F04}" destId="{766F9F8C-EFC9-43A4-9BD3-BC4F65AE7948}" srcOrd="0" destOrd="0" presId="urn:microsoft.com/office/officeart/2005/8/layout/bList2"/>
    <dgm:cxn modelId="{27B897AE-9FA2-4461-BC13-DA5FF7BBD9D0}" type="presOf" srcId="{F723A1A1-C1E9-4249-8BAD-71BCB1D486A7}" destId="{0C740C07-E282-45C8-BC16-43C515F9D6DB}" srcOrd="0" destOrd="0" presId="urn:microsoft.com/office/officeart/2005/8/layout/bList2"/>
    <dgm:cxn modelId="{DF78B9BD-C906-4DC1-B934-1C9FFCD572E7}" type="presOf" srcId="{53524EB9-C050-4845-92B0-EDE7E2D85B70}" destId="{26DC6766-6177-4B8C-ABD1-F664D70C0631}" srcOrd="0" destOrd="0" presId="urn:microsoft.com/office/officeart/2005/8/layout/bList2"/>
    <dgm:cxn modelId="{B7434C84-2C26-40E1-8822-2D32483E67BA}" type="presOf" srcId="{0FA992B1-F3EB-47B2-A799-C077BE7A3CF7}" destId="{B23201AE-8519-414B-8617-30C619922159}" srcOrd="1" destOrd="0" presId="urn:microsoft.com/office/officeart/2005/8/layout/bList2"/>
    <dgm:cxn modelId="{52459538-67B3-4CD9-B0EA-F810948F08DF}" type="presParOf" srcId="{2FBB5148-B983-4270-91A7-D464E2EC43F0}" destId="{392B5BD7-083D-4D5B-9B75-22408B20478D}" srcOrd="0" destOrd="0" presId="urn:microsoft.com/office/officeart/2005/8/layout/bList2"/>
    <dgm:cxn modelId="{49FD6D16-0D33-46BC-BCFF-73C07812F09E}" type="presParOf" srcId="{392B5BD7-083D-4D5B-9B75-22408B20478D}" destId="{7819F002-BC37-4899-9D5E-ACDD59BA0CD6}" srcOrd="0" destOrd="0" presId="urn:microsoft.com/office/officeart/2005/8/layout/bList2"/>
    <dgm:cxn modelId="{FBAD214C-78F0-40F2-8BAC-B721BDB05E22}" type="presParOf" srcId="{392B5BD7-083D-4D5B-9B75-22408B20478D}" destId="{34C074AD-EF4F-4F53-AFD3-F9412423F285}" srcOrd="1" destOrd="0" presId="urn:microsoft.com/office/officeart/2005/8/layout/bList2"/>
    <dgm:cxn modelId="{E9519399-A7DB-448A-889E-6A5BD9CB03F1}" type="presParOf" srcId="{392B5BD7-083D-4D5B-9B75-22408B20478D}" destId="{B23201AE-8519-414B-8617-30C619922159}" srcOrd="2" destOrd="0" presId="urn:microsoft.com/office/officeart/2005/8/layout/bList2"/>
    <dgm:cxn modelId="{B1B4C494-C33B-4B25-94F6-FC69A88AF889}" type="presParOf" srcId="{392B5BD7-083D-4D5B-9B75-22408B20478D}" destId="{404B1D34-34E0-42D4-B7A9-E09DFC243C44}" srcOrd="3" destOrd="0" presId="urn:microsoft.com/office/officeart/2005/8/layout/bList2"/>
    <dgm:cxn modelId="{40B9268C-CA77-4637-87FD-55E10379C918}" type="presParOf" srcId="{2FBB5148-B983-4270-91A7-D464E2EC43F0}" destId="{0C740C07-E282-45C8-BC16-43C515F9D6DB}" srcOrd="1" destOrd="0" presId="urn:microsoft.com/office/officeart/2005/8/layout/bList2"/>
    <dgm:cxn modelId="{3EF8B68B-9CD7-4FEA-B62D-3887267F0452}" type="presParOf" srcId="{2FBB5148-B983-4270-91A7-D464E2EC43F0}" destId="{B3D7F311-855B-4A3F-845C-DEF4219ADA42}" srcOrd="2" destOrd="0" presId="urn:microsoft.com/office/officeart/2005/8/layout/bList2"/>
    <dgm:cxn modelId="{1516DDCD-1C90-4430-9AB0-4D3C4D29A180}" type="presParOf" srcId="{B3D7F311-855B-4A3F-845C-DEF4219ADA42}" destId="{B141272C-FAB9-4496-AAD6-EAF255F9555A}" srcOrd="0" destOrd="0" presId="urn:microsoft.com/office/officeart/2005/8/layout/bList2"/>
    <dgm:cxn modelId="{65A4C116-9DBC-4059-91A8-43CEE28CC4A5}" type="presParOf" srcId="{B3D7F311-855B-4A3F-845C-DEF4219ADA42}" destId="{26DC6766-6177-4B8C-ABD1-F664D70C0631}" srcOrd="1" destOrd="0" presId="urn:microsoft.com/office/officeart/2005/8/layout/bList2"/>
    <dgm:cxn modelId="{31AFF189-77BB-4CA3-B62A-6AC98D56600F}" type="presParOf" srcId="{B3D7F311-855B-4A3F-845C-DEF4219ADA42}" destId="{CA88A5DC-5283-4DC7-A70D-C0EBB70DB63E}" srcOrd="2" destOrd="0" presId="urn:microsoft.com/office/officeart/2005/8/layout/bList2"/>
    <dgm:cxn modelId="{B6DBAAC4-83A0-4662-A400-99430A0FA5CC}" type="presParOf" srcId="{B3D7F311-855B-4A3F-845C-DEF4219ADA42}" destId="{BBF57790-4842-491E-89A7-1120658CB49E}" srcOrd="3" destOrd="0" presId="urn:microsoft.com/office/officeart/2005/8/layout/bList2"/>
    <dgm:cxn modelId="{5A1EF628-CB63-489E-BECE-BDD446166FD3}" type="presParOf" srcId="{2FBB5148-B983-4270-91A7-D464E2EC43F0}" destId="{766F9F8C-EFC9-43A4-9BD3-BC4F65AE7948}" srcOrd="3" destOrd="0" presId="urn:microsoft.com/office/officeart/2005/8/layout/bList2"/>
    <dgm:cxn modelId="{CF67D6EF-B926-418C-9767-F2C57F3996AF}" type="presParOf" srcId="{2FBB5148-B983-4270-91A7-D464E2EC43F0}" destId="{879E2F93-B0BE-4E99-85AE-9F415E451DB9}" srcOrd="4" destOrd="0" presId="urn:microsoft.com/office/officeart/2005/8/layout/bList2"/>
    <dgm:cxn modelId="{0C16FAE3-8F3C-416A-8BBB-40F6DBBE946B}" type="presParOf" srcId="{879E2F93-B0BE-4E99-85AE-9F415E451DB9}" destId="{7B169213-DE68-48A2-B931-3B97032A9029}" srcOrd="0" destOrd="0" presId="urn:microsoft.com/office/officeart/2005/8/layout/bList2"/>
    <dgm:cxn modelId="{56E439D2-99D5-42A8-B838-50DD142F2897}" type="presParOf" srcId="{879E2F93-B0BE-4E99-85AE-9F415E451DB9}" destId="{F9782B34-6B4A-4591-8B7D-0EAC2093B8DB}" srcOrd="1" destOrd="0" presId="urn:microsoft.com/office/officeart/2005/8/layout/bList2"/>
    <dgm:cxn modelId="{557F3A8A-5112-4B16-A5FA-915761B1BC3A}" type="presParOf" srcId="{879E2F93-B0BE-4E99-85AE-9F415E451DB9}" destId="{DABBD858-3D85-4EEE-B8CD-AFE930CCEA97}" srcOrd="2" destOrd="0" presId="urn:microsoft.com/office/officeart/2005/8/layout/bList2"/>
    <dgm:cxn modelId="{7AB56469-F5DC-40EC-9E77-1CC340E2C597}" type="presParOf" srcId="{879E2F93-B0BE-4E99-85AE-9F415E451DB9}" destId="{33FA0C63-C7BB-4514-9BE5-B3BF2DFB346E}" srcOrd="3" destOrd="0" presId="urn:microsoft.com/office/officeart/2005/8/layout/bList2"/>
    <dgm:cxn modelId="{4FD77485-45B8-43FF-B75F-DC57DBAFBF31}" type="presParOf" srcId="{2FBB5148-B983-4270-91A7-D464E2EC43F0}" destId="{4CA51902-E438-408E-9A1C-62CF9A33E33C}" srcOrd="5" destOrd="0" presId="urn:microsoft.com/office/officeart/2005/8/layout/bList2"/>
    <dgm:cxn modelId="{5969AB5A-1B98-485F-B0B1-175B34A0B104}" type="presParOf" srcId="{2FBB5148-B983-4270-91A7-D464E2EC43F0}" destId="{42247D33-98F7-4439-BB47-3CAFAABB1642}" srcOrd="6" destOrd="0" presId="urn:microsoft.com/office/officeart/2005/8/layout/bList2"/>
    <dgm:cxn modelId="{3800C6A1-E52A-43C3-9319-C7D2ED3BCB5C}" type="presParOf" srcId="{42247D33-98F7-4439-BB47-3CAFAABB1642}" destId="{EF1EB8FD-E757-43F4-B73C-66492C83BC49}" srcOrd="0" destOrd="0" presId="urn:microsoft.com/office/officeart/2005/8/layout/bList2"/>
    <dgm:cxn modelId="{BC2A8028-5783-4116-B35F-37114F874183}" type="presParOf" srcId="{42247D33-98F7-4439-BB47-3CAFAABB1642}" destId="{23625654-6A0C-4495-9F72-FF21E4D8AFB7}" srcOrd="1" destOrd="0" presId="urn:microsoft.com/office/officeart/2005/8/layout/bList2"/>
    <dgm:cxn modelId="{95ADCB68-0CE0-463F-BD7F-89E6A618AC03}" type="presParOf" srcId="{42247D33-98F7-4439-BB47-3CAFAABB1642}" destId="{A780C68D-74FD-47CC-8600-0DA0FFBE0599}" srcOrd="2" destOrd="0" presId="urn:microsoft.com/office/officeart/2005/8/layout/bList2"/>
    <dgm:cxn modelId="{5E7C976A-68D6-4838-B189-C54A222A2E43}" type="presParOf" srcId="{42247D33-98F7-4439-BB47-3CAFAABB1642}" destId="{A20425AE-F4B3-4787-816A-F44AD265966C}" srcOrd="3" destOrd="0" presId="urn:microsoft.com/office/officeart/2005/8/layout/b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2CD6D-4538-42A0-9771-97A3DDA9985B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FC746-9E3B-4CDD-A032-83C5A8D0C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43188-3B42-40E6-AAF0-AC37444726BB}" type="datetime1">
              <a:rPr lang="uk-UA" smtClean="0"/>
              <a:t>13.01.2013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C0A5A-2FB3-4C9A-8D3A-BD8B85230F89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55A3-A4B2-4D79-900D-97241281A696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055F-18BB-436D-9493-A27275B73F20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6AEC-55C1-4DA5-AEA2-292A9D3CAB46}" type="datetime1">
              <a:rPr lang="uk-UA" smtClean="0"/>
              <a:t>13.01.2013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E39D098-8B2B-4C60-AD1D-316984D14769}" type="datetime1">
              <a:rPr lang="uk-UA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14B0-1630-4F74-8FE6-EDB8A5126FE7}" type="datetime1">
              <a:rPr lang="uk-UA" smtClean="0"/>
              <a:t>13.01.2013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C931-1EDE-4A9C-9F9C-44E51A628DFB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C76E-B41C-4825-A8A8-4E70A6E1A787}" type="datetime1">
              <a:rPr lang="uk-UA" smtClean="0"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2412-ED2F-404C-8B36-2B56DB127A8B}" type="datetime1">
              <a:rPr lang="uk-UA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E7AA901-D74D-4BC7-AF2B-81090E5A161E}" type="datetime1">
              <a:rPr lang="uk-UA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81AED6A-6861-462F-9833-785D37EA02A7}" type="datetime1">
              <a:rPr lang="uk-UA" smtClean="0"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gettyfile.com.ua/397133" TargetMode="External"/><Relationship Id="rId2" Type="http://schemas.openxmlformats.org/officeDocument/2006/relationships/hyperlink" Target="http://www.effectmatrix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10 клас</a:t>
            </a:r>
          </a:p>
          <a:p>
            <a:r>
              <a:rPr lang="uk-UA" dirty="0" smtClean="0"/>
              <a:t>За підручником «Інформатика. 10 клас» Й.Я. </a:t>
            </a:r>
            <a:r>
              <a:rPr lang="uk-UA" dirty="0" err="1" smtClean="0"/>
              <a:t>Ривкінда</a:t>
            </a:r>
            <a:r>
              <a:rPr lang="uk-UA" dirty="0" smtClean="0"/>
              <a:t>, Т.І. Лисенко, Л.А. </a:t>
            </a:r>
            <a:r>
              <a:rPr lang="uk-UA" dirty="0" err="1" smtClean="0"/>
              <a:t>Чернікової</a:t>
            </a:r>
            <a:r>
              <a:rPr lang="uk-UA" dirty="0" smtClean="0"/>
              <a:t>, В.В. </a:t>
            </a:r>
            <a:r>
              <a:rPr lang="uk-UA" dirty="0" err="1" smtClean="0"/>
              <a:t>Шакотько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Вивчаємо інформатику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D51C-C341-4700-84CD-D4484BA5A8CF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4143380"/>
            <a:ext cx="6072198" cy="1477328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Навчальна презентація 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інформатики для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класу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Підготовлена та </a:t>
            </a:r>
            <a:r>
              <a:rPr lang="uk-UA" i="1" dirty="0" err="1"/>
              <a:t>в</a:t>
            </a:r>
            <a:r>
              <a:rPr lang="uk-UA" i="1" dirty="0" err="1" smtClean="0"/>
              <a:t>ідкорегована</a:t>
            </a:r>
            <a:r>
              <a:rPr lang="uk-UA" i="1" dirty="0" smtClean="0"/>
              <a:t> вчителем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інформатики Бережанської гімназії  </a:t>
            </a:r>
            <a:r>
              <a:rPr lang="uk-UA" i="1" dirty="0" err="1" smtClean="0"/>
              <a:t>ім.Б.Лепкого</a:t>
            </a:r>
            <a:endParaRPr lang="uk-UA" i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Цідило Я.Й.</a:t>
            </a:r>
            <a:endParaRPr lang="uk-UA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b="1" dirty="0" smtClean="0"/>
              <a:t>Програми конвертації файлів </a:t>
            </a:r>
            <a:r>
              <a:rPr lang="uk-UA" sz="2400" dirty="0" smtClean="0"/>
              <a:t>(для перекодування файлів з одного формату в інший</a:t>
            </a:r>
            <a:r>
              <a:rPr lang="uk-UA" sz="2400" b="1" dirty="0" smtClean="0"/>
              <a:t>)</a:t>
            </a:r>
            <a:endParaRPr lang="ru-RU" sz="24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B8D0-C8B7-4D29-8176-96E1795E0CAA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1"/>
          </p:nvPr>
        </p:nvGraphicFramePr>
        <p:xfrm>
          <a:off x="142844" y="1428736"/>
          <a:ext cx="8858311" cy="4857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Calibri" pitchFamily="34" charset="0"/>
              </a:rPr>
              <a:t>Програми музичних редакторів</a:t>
            </a:r>
            <a:endParaRPr lang="ru-RU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CDE3-88AF-4D4D-8DD3-CD3A458C58B1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Програми</a:t>
            </a:r>
            <a:r>
              <a:rPr lang="uk-UA" b="1" i="1" dirty="0" smtClean="0">
                <a:latin typeface="Calibri" pitchFamily="34" charset="0"/>
              </a:rPr>
              <a:t> музичних</a:t>
            </a:r>
            <a:r>
              <a:rPr lang="uk-UA" dirty="0" smtClean="0">
                <a:latin typeface="Calibri" pitchFamily="34" charset="0"/>
              </a:rPr>
              <a:t> і</a:t>
            </a:r>
            <a:r>
              <a:rPr lang="uk-UA" b="1" i="1" dirty="0" smtClean="0">
                <a:latin typeface="Calibri" pitchFamily="34" charset="0"/>
              </a:rPr>
              <a:t> </a:t>
            </a:r>
            <a:r>
              <a:rPr lang="uk-UA" b="1" i="1" dirty="0" err="1" smtClean="0">
                <a:latin typeface="Calibri" pitchFamily="34" charset="0"/>
              </a:rPr>
              <a:t>відеоредакторів</a:t>
            </a:r>
            <a:r>
              <a:rPr lang="uk-UA" dirty="0" smtClean="0">
                <a:latin typeface="Calibri" pitchFamily="34" charset="0"/>
              </a:rPr>
              <a:t> призначені для створення та редагування музичних творів, </a:t>
            </a:r>
            <a:r>
              <a:rPr lang="uk-UA" dirty="0" err="1" smtClean="0">
                <a:latin typeface="Calibri" pitchFamily="34" charset="0"/>
              </a:rPr>
              <a:t>аудіокниг</a:t>
            </a:r>
            <a:r>
              <a:rPr lang="uk-UA" dirty="0" smtClean="0">
                <a:latin typeface="Calibri" pitchFamily="34" charset="0"/>
              </a:rPr>
              <a:t>, звукових і </a:t>
            </a:r>
            <a:r>
              <a:rPr lang="uk-UA" dirty="0" err="1" smtClean="0">
                <a:latin typeface="Calibri" pitchFamily="34" charset="0"/>
              </a:rPr>
              <a:t>відеоефектів</a:t>
            </a:r>
            <a:r>
              <a:rPr lang="uk-UA" dirty="0" smtClean="0">
                <a:latin typeface="Calibri" pitchFamily="34" charset="0"/>
              </a:rPr>
              <a:t>, звукового супроводу, відеофільмів тощо. </a:t>
            </a: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Вони забезпечують виконання таких функцій: вставлення, видалення, копіювання, зміна тривалості </a:t>
            </a:r>
            <a:r>
              <a:rPr lang="uk-UA" dirty="0" err="1" smtClean="0">
                <a:latin typeface="Calibri" pitchFamily="34" charset="0"/>
              </a:rPr>
              <a:t>аудіо-</a:t>
            </a:r>
            <a:r>
              <a:rPr lang="uk-UA" dirty="0" smtClean="0">
                <a:latin typeface="Calibri" pitchFamily="34" charset="0"/>
              </a:rPr>
              <a:t> чи </a:t>
            </a:r>
            <a:r>
              <a:rPr lang="uk-UA" dirty="0" err="1" smtClean="0">
                <a:latin typeface="Calibri" pitchFamily="34" charset="0"/>
              </a:rPr>
              <a:t>відеофрагментів</a:t>
            </a:r>
            <a:r>
              <a:rPr lang="uk-UA" dirty="0" smtClean="0">
                <a:latin typeface="Calibri" pitchFamily="34" charset="0"/>
              </a:rPr>
              <a:t>, об'єднання кількох фрагментів, вставлення текстових і графічних об'єктів, синхронізація звуку та відео тощо. </a:t>
            </a: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Музичними редакторами є такі програми:</a:t>
            </a:r>
            <a:r>
              <a:rPr lang="uk-UA" b="1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Anvil Studio</a:t>
            </a:r>
            <a:r>
              <a:rPr lang="uk-UA" b="1" dirty="0" smtClean="0">
                <a:latin typeface="Calibri" pitchFamily="34" charset="0"/>
              </a:rPr>
              <a:t>, </a:t>
            </a:r>
            <a:r>
              <a:rPr lang="en-US" b="1" dirty="0" smtClean="0">
                <a:latin typeface="Calibri" pitchFamily="34" charset="0"/>
              </a:rPr>
              <a:t>ALO Audio Editor</a:t>
            </a:r>
            <a:r>
              <a:rPr lang="uk-UA" b="1" dirty="0" smtClean="0">
                <a:latin typeface="Calibri" pitchFamily="34" charset="0"/>
              </a:rPr>
              <a:t>, </a:t>
            </a:r>
            <a:r>
              <a:rPr lang="en-US" b="1" dirty="0" smtClean="0">
                <a:latin typeface="Calibri" pitchFamily="34" charset="0"/>
              </a:rPr>
              <a:t>AKRAM Audio Editor</a:t>
            </a:r>
            <a:r>
              <a:rPr lang="uk-UA" dirty="0" smtClean="0">
                <a:latin typeface="Calibri" pitchFamily="34" charset="0"/>
              </a:rPr>
              <a:t> та ін. </a:t>
            </a:r>
            <a:endParaRPr lang="ru-RU" dirty="0" smtClean="0">
              <a:latin typeface="Calibri" pitchFamily="34" charset="0"/>
            </a:endParaRPr>
          </a:p>
          <a:p>
            <a:pPr marL="0" indent="0">
              <a:buNone/>
            </a:pPr>
            <a:endParaRPr lang="ru-RU" dirty="0">
              <a:latin typeface="Calibri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4572000" y="1571612"/>
          <a:ext cx="4338638" cy="4681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latin typeface="Calibri" pitchFamily="34" charset="0"/>
              </a:rPr>
              <a:t>Відеоредактори</a:t>
            </a:r>
            <a:r>
              <a:rPr lang="uk-UA" dirty="0" smtClean="0">
                <a:latin typeface="Calibri" pitchFamily="34" charset="0"/>
              </a:rPr>
              <a:t> 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9A1D-93F3-4A98-83FC-89D03AFE34CA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12</a:t>
            </a:fld>
            <a:endParaRPr lang="ru-RU"/>
          </a:p>
        </p:txBody>
      </p:sp>
      <p:graphicFrame>
        <p:nvGraphicFramePr>
          <p:cNvPr id="10" name="Схема 9"/>
          <p:cNvGraphicFramePr/>
          <p:nvPr/>
        </p:nvGraphicFramePr>
        <p:xfrm>
          <a:off x="285720" y="1571612"/>
          <a:ext cx="8643998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Calibri" pitchFamily="34" charset="0"/>
              </a:rPr>
              <a:t>Музичні та </a:t>
            </a:r>
            <a:r>
              <a:rPr lang="uk-UA" b="1" dirty="0" err="1" smtClean="0">
                <a:latin typeface="Calibri" pitchFamily="34" charset="0"/>
              </a:rPr>
              <a:t>відеостудії</a:t>
            </a:r>
            <a:endParaRPr lang="ru-RU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21CE-99EC-4ED8-B9C1-1914A8271D90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361950">
              <a:buNone/>
            </a:pPr>
            <a:r>
              <a:rPr lang="uk-UA" b="1" i="1" dirty="0" smtClean="0">
                <a:latin typeface="Calibri" pitchFamily="34" charset="0"/>
              </a:rPr>
              <a:t>Музичні та </a:t>
            </a:r>
            <a:r>
              <a:rPr lang="uk-UA" b="1" i="1" dirty="0" err="1" smtClean="0">
                <a:latin typeface="Calibri" pitchFamily="34" charset="0"/>
              </a:rPr>
              <a:t>відеостудії</a:t>
            </a:r>
            <a:r>
              <a:rPr lang="uk-UA" dirty="0" smtClean="0">
                <a:latin typeface="Calibri" pitchFamily="34" charset="0"/>
              </a:rPr>
              <a:t> мають приблизно таке саме призначення, що й редактори, однак мають розширений набір функцій і використовуються в професійній діяльності на студіях звукозапису, </a:t>
            </a:r>
            <a:r>
              <a:rPr lang="uk-UA" dirty="0" err="1" smtClean="0">
                <a:latin typeface="Calibri" pitchFamily="34" charset="0"/>
              </a:rPr>
              <a:t>кіно-</a:t>
            </a:r>
            <a:r>
              <a:rPr lang="uk-UA" dirty="0" smtClean="0">
                <a:latin typeface="Calibri" pitchFamily="34" charset="0"/>
              </a:rPr>
              <a:t> й анімаційних студіях для створення звукозаписів, </a:t>
            </a:r>
            <a:r>
              <a:rPr lang="uk-UA" dirty="0" err="1" smtClean="0">
                <a:latin typeface="Calibri" pitchFamily="34" charset="0"/>
              </a:rPr>
              <a:t>аудіо-</a:t>
            </a:r>
            <a:r>
              <a:rPr lang="uk-UA" dirty="0" smtClean="0">
                <a:latin typeface="Calibri" pitchFamily="34" charset="0"/>
              </a:rPr>
              <a:t> і </a:t>
            </a:r>
            <a:r>
              <a:rPr lang="uk-UA" dirty="0" err="1" smtClean="0">
                <a:latin typeface="Calibri" pitchFamily="34" charset="0"/>
              </a:rPr>
              <a:t>відеокомпозицій</a:t>
            </a:r>
            <a:r>
              <a:rPr lang="uk-UA" dirty="0" smtClean="0">
                <a:latin typeface="Calibri" pitchFamily="34" charset="0"/>
              </a:rPr>
              <a:t>, анімації, </a:t>
            </a:r>
            <a:r>
              <a:rPr lang="uk-UA" dirty="0" err="1" smtClean="0">
                <a:latin typeface="Calibri" pitchFamily="34" charset="0"/>
              </a:rPr>
              <a:t>кіно-</a:t>
            </a:r>
            <a:r>
              <a:rPr lang="uk-UA" dirty="0" smtClean="0">
                <a:latin typeface="Calibri" pitchFamily="34" charset="0"/>
              </a:rPr>
              <a:t> і відеофільмів, рекламних роликів, </a:t>
            </a:r>
            <a:r>
              <a:rPr lang="uk-UA" dirty="0" err="1" smtClean="0">
                <a:latin typeface="Calibri" pitchFamily="34" charset="0"/>
              </a:rPr>
              <a:t>відеокліпів</a:t>
            </a:r>
            <a:r>
              <a:rPr lang="uk-UA" dirty="0" smtClean="0">
                <a:latin typeface="Calibri" pitchFamily="34" charset="0"/>
              </a:rPr>
              <a:t> тощо. </a:t>
            </a: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Прикладами програм-музичних студій є:</a:t>
            </a:r>
            <a:r>
              <a:rPr lang="uk-UA" b="1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Steinberg </a:t>
            </a:r>
            <a:r>
              <a:rPr lang="en-US" b="1" dirty="0" err="1" smtClean="0">
                <a:latin typeface="Calibri" pitchFamily="34" charset="0"/>
              </a:rPr>
              <a:t>Cubase</a:t>
            </a:r>
            <a:r>
              <a:rPr lang="uk-UA" b="1" dirty="0" smtClean="0">
                <a:latin typeface="Calibri" pitchFamily="34" charset="0"/>
              </a:rPr>
              <a:t>, </a:t>
            </a:r>
            <a:r>
              <a:rPr lang="en-US" b="1" dirty="0" smtClean="0">
                <a:latin typeface="Calibri" pitchFamily="34" charset="0"/>
              </a:rPr>
              <a:t>Sound Forge</a:t>
            </a:r>
            <a:r>
              <a:rPr lang="uk-UA" b="1" dirty="0" smtClean="0">
                <a:latin typeface="Calibri" pitchFamily="34" charset="0"/>
              </a:rPr>
              <a:t>, </a:t>
            </a:r>
            <a:r>
              <a:rPr lang="en-US" b="1" dirty="0" smtClean="0">
                <a:latin typeface="Calibri" pitchFamily="34" charset="0"/>
              </a:rPr>
              <a:t>Cakewalk Sonar</a:t>
            </a:r>
            <a:r>
              <a:rPr lang="uk-UA" b="1" dirty="0" smtClean="0">
                <a:latin typeface="Calibri" pitchFamily="34" charset="0"/>
              </a:rPr>
              <a:t>, </a:t>
            </a:r>
            <a:r>
              <a:rPr lang="en-US" b="1" dirty="0" smtClean="0">
                <a:latin typeface="Calibri" pitchFamily="34" charset="0"/>
              </a:rPr>
              <a:t>Adobe Audition</a:t>
            </a:r>
            <a:r>
              <a:rPr lang="uk-UA" dirty="0" smtClean="0">
                <a:latin typeface="Calibri" pitchFamily="34" charset="0"/>
              </a:rPr>
              <a:t> та ін. </a:t>
            </a:r>
          </a:p>
          <a:p>
            <a:pPr marL="0" indent="0">
              <a:buNone/>
            </a:pPr>
            <a:endParaRPr lang="ru-RU" dirty="0">
              <a:latin typeface="Calibri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4800600" y="1371600"/>
          <a:ext cx="4038600" cy="4681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latin typeface="Calibri" pitchFamily="34" charset="0"/>
              </a:rPr>
              <a:t>Програмами-відеостудії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81F22-E4B7-4494-8B89-6491C6A974F6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14</a:t>
            </a:fld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</p:nvPr>
        </p:nvGraphicFramePr>
        <p:xfrm>
          <a:off x="285720" y="1714488"/>
          <a:ext cx="8504238" cy="3187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Формати </a:t>
            </a:r>
            <a:r>
              <a:rPr lang="uk-UA" dirty="0" err="1" smtClean="0"/>
              <a:t>аудіо-</a:t>
            </a:r>
            <a:r>
              <a:rPr lang="uk-UA" dirty="0" smtClean="0"/>
              <a:t> та </a:t>
            </a:r>
            <a:r>
              <a:rPr lang="uk-UA" dirty="0" err="1" smtClean="0"/>
              <a:t>відеофайлів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55990-5967-4DC8-9F0A-95417374CFED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uk-UA" dirty="0" smtClean="0"/>
              <a:t>Тип (формат) файлу визначає структуру даних у файлі. Ви вже знаєте різні формати текстових і графічних файлів. Мультимедійні дані можуть бути збережені у файлах різних форматів.</a:t>
            </a:r>
            <a:endParaRPr lang="ru-RU" dirty="0" smtClean="0"/>
          </a:p>
          <a:p>
            <a:pPr marL="0" indent="361950">
              <a:buNone/>
            </a:pPr>
            <a:r>
              <a:rPr lang="uk-UA" dirty="0" smtClean="0"/>
              <a:t>Оптичні диски використовуються в комп'ютерах для збереження даних. Однак спочатку оптичні диски (компакт-диски) були розроблені корпораціями</a:t>
            </a:r>
            <a:r>
              <a:rPr lang="uk-UA" b="1" dirty="0" smtClean="0"/>
              <a:t> </a:t>
            </a:r>
            <a:r>
              <a:rPr lang="en-US" b="1" dirty="0" smtClean="0"/>
              <a:t>Philips</a:t>
            </a:r>
            <a:r>
              <a:rPr lang="uk-UA" dirty="0" smtClean="0"/>
              <a:t> і</a:t>
            </a:r>
            <a:r>
              <a:rPr lang="uk-UA" b="1" dirty="0" smtClean="0"/>
              <a:t> </a:t>
            </a:r>
            <a:r>
              <a:rPr lang="en-US" b="1" dirty="0" smtClean="0"/>
              <a:t>Sony</a:t>
            </a:r>
            <a:r>
              <a:rPr lang="uk-UA" dirty="0" smtClean="0"/>
              <a:t> для зберігання </a:t>
            </a:r>
            <a:r>
              <a:rPr lang="uk-UA" dirty="0" err="1" smtClean="0"/>
              <a:t>аудіозаписів</a:t>
            </a:r>
            <a:r>
              <a:rPr lang="uk-UA" dirty="0" smtClean="0"/>
              <a:t>. У </a:t>
            </a:r>
            <a:r>
              <a:rPr lang="ru-RU" dirty="0" smtClean="0"/>
              <a:t>1979 </a:t>
            </a:r>
            <a:r>
              <a:rPr lang="uk-UA" dirty="0" smtClean="0"/>
              <a:t>р. був створений спеціальний формат запису цих даних, відомий як «червона книга», а самі диски, записані в цьому форматі, стали називатися</a:t>
            </a:r>
            <a:r>
              <a:rPr lang="uk-UA" b="1" dirty="0" smtClean="0"/>
              <a:t> </a:t>
            </a:r>
            <a:r>
              <a:rPr lang="en-US" b="1" dirty="0" smtClean="0"/>
              <a:t>Audio CD</a:t>
            </a:r>
            <a:r>
              <a:rPr lang="uk-UA" dirty="0" smtClean="0"/>
              <a:t>. Звукові дані записуються на дисках у вигляді окремих ділянок на спіральній доріжці </a:t>
            </a:r>
            <a:r>
              <a:rPr lang="ru-RU" dirty="0" smtClean="0"/>
              <a:t>- </a:t>
            </a:r>
            <a:r>
              <a:rPr lang="uk-UA" dirty="0" smtClean="0"/>
              <a:t>треків. Один трек містить один звуковий фрагмент, наприклад одну пісню.</a:t>
            </a:r>
            <a:endParaRPr lang="ru-RU" dirty="0" smtClean="0"/>
          </a:p>
          <a:p>
            <a:pPr marL="0" indent="361950">
              <a:buNone/>
            </a:pPr>
            <a:r>
              <a:rPr lang="uk-UA" dirty="0" smtClean="0"/>
              <a:t>Для відтворення звукових даних використовувалися спеціальні </a:t>
            </a:r>
            <a:r>
              <a:rPr lang="en-US" b="1" dirty="0" smtClean="0"/>
              <a:t>CD</a:t>
            </a:r>
            <a:r>
              <a:rPr lang="uk-UA" dirty="0" smtClean="0"/>
              <a:t>-програвачі. У подальшому були розроблені формати і пристрої для запису і відтворення відеодисків</a:t>
            </a:r>
            <a:r>
              <a:rPr lang="uk-UA" b="1" dirty="0" smtClean="0"/>
              <a:t> </a:t>
            </a:r>
            <a:r>
              <a:rPr lang="ru-RU" dirty="0" smtClean="0"/>
              <a:t>- </a:t>
            </a:r>
            <a:r>
              <a:rPr lang="en-US" b="1" dirty="0" smtClean="0"/>
              <a:t>Video CD</a:t>
            </a:r>
            <a:r>
              <a:rPr lang="uk-UA" dirty="0" smtClean="0"/>
              <a:t>, а з появою оптичних дисків</a:t>
            </a:r>
            <a:r>
              <a:rPr lang="uk-UA" b="1" dirty="0" smtClean="0"/>
              <a:t> </a:t>
            </a:r>
            <a:r>
              <a:rPr lang="en-US" b="1" dirty="0" smtClean="0"/>
              <a:t>DVD</a:t>
            </a:r>
            <a:r>
              <a:rPr lang="en-US" dirty="0" smtClean="0"/>
              <a:t> </a:t>
            </a:r>
            <a:r>
              <a:rPr lang="uk-UA" dirty="0" smtClean="0"/>
              <a:t>були розроблені спеціальні формати цих дисків для збереження </a:t>
            </a:r>
            <a:r>
              <a:rPr lang="uk-UA" dirty="0" err="1" smtClean="0"/>
              <a:t>аудіо-</a:t>
            </a:r>
            <a:r>
              <a:rPr lang="uk-UA" dirty="0" smtClean="0"/>
              <a:t> і відеоданих.</a:t>
            </a:r>
            <a:endParaRPr lang="ru-RU" dirty="0" smtClean="0"/>
          </a:p>
          <a:p>
            <a:pPr marL="0" indent="36195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Типи(формати) мультимедійних файлів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E87D-5196-4FB2-99FE-26F8AC92327F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9732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	Файли, в яких не використовується стиснення або використовується стиснення без втрати даних</a:t>
            </a:r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643182"/>
            <a:ext cx="827758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34400" cy="48751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Типи(формати) мультимедійних файлів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2475E-1E4F-4CBC-BB45-6C70B99A66D6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9732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	</a:t>
            </a: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642918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Файли, в яких використовується стиснення з частковою втратою даних</a:t>
            </a:r>
            <a:endParaRPr lang="ru-R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00174"/>
            <a:ext cx="607223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0646" y="5553072"/>
            <a:ext cx="6072230" cy="81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Типи (формати) мультимедійних дисків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0EA2F-28C4-4B49-B6BF-5A0CA99CE031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14282" y="1527048"/>
            <a:ext cx="8786874" cy="1259010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uk-UA" dirty="0" smtClean="0"/>
              <a:t>Незважаючи на </a:t>
            </a:r>
            <a:r>
              <a:rPr lang="ru-RU" dirty="0" smtClean="0"/>
              <a:t>те, </a:t>
            </a:r>
            <a:r>
              <a:rPr lang="uk-UA" dirty="0" smtClean="0"/>
              <a:t>що диски зазначених форматів призначені для відтворення спеціальними програвачами, більшість сучасних комп'ютерних пристроїв для роботи з оптичними дисками можуть опрацьовувати </a:t>
            </a:r>
            <a:r>
              <a:rPr lang="uk-UA" dirty="0" err="1" smtClean="0"/>
              <a:t>аудіо-</a:t>
            </a:r>
            <a:r>
              <a:rPr lang="uk-UA" dirty="0" smtClean="0"/>
              <a:t> та відеодиски.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714620"/>
            <a:ext cx="6399213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/>
              <a:t>Кодеки</a:t>
            </a:r>
            <a:r>
              <a:rPr lang="uk-UA" b="1" dirty="0" smtClean="0"/>
              <a:t> 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53F60-5B9B-4A1D-8A27-402824D8E74E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500174"/>
            <a:ext cx="4714908" cy="4553154"/>
          </a:xfrm>
        </p:spPr>
        <p:txBody>
          <a:bodyPr>
            <a:normAutofit fontScale="92500" lnSpcReduction="20000"/>
          </a:bodyPr>
          <a:lstStyle/>
          <a:p>
            <a:pPr marL="0" indent="361950">
              <a:buNone/>
            </a:pPr>
            <a:r>
              <a:rPr lang="uk-UA" dirty="0" smtClean="0"/>
              <a:t>У зв'язку з тим, що більшість </a:t>
            </a:r>
            <a:r>
              <a:rPr lang="uk-UA" dirty="0" err="1" smtClean="0"/>
              <a:t>аудіо-</a:t>
            </a:r>
            <a:r>
              <a:rPr lang="uk-UA" dirty="0" smtClean="0"/>
              <a:t> та відеоданих стискуються з використанням різноманітних алгоритмів, то для їхнього відтворення потрібно застосовувати спеціальні програми - кодувальники/</a:t>
            </a:r>
            <a:r>
              <a:rPr lang="uk-UA" dirty="0" err="1" smtClean="0"/>
              <a:t>декодувальники</a:t>
            </a:r>
            <a:r>
              <a:rPr lang="uk-UA" dirty="0" smtClean="0"/>
              <a:t>, або</a:t>
            </a:r>
            <a:r>
              <a:rPr lang="uk-UA" b="1" dirty="0" smtClean="0"/>
              <a:t> </a:t>
            </a:r>
            <a:r>
              <a:rPr lang="uk-UA" b="1" dirty="0" err="1" smtClean="0"/>
              <a:t>кодеки</a:t>
            </a:r>
            <a:r>
              <a:rPr lang="uk-UA" b="1" dirty="0" smtClean="0"/>
              <a:t>.</a:t>
            </a:r>
            <a:r>
              <a:rPr lang="uk-UA" dirty="0" smtClean="0"/>
              <a:t> </a:t>
            </a:r>
          </a:p>
          <a:p>
            <a:pPr marL="0" indent="361950">
              <a:buNone/>
            </a:pPr>
            <a:r>
              <a:rPr lang="uk-UA" dirty="0" err="1" smtClean="0"/>
              <a:t>Кодеки</a:t>
            </a:r>
            <a:r>
              <a:rPr lang="uk-UA" dirty="0" smtClean="0"/>
              <a:t> входять до складу програм-програвачів </a:t>
            </a:r>
            <a:r>
              <a:rPr lang="uk-UA" dirty="0" err="1" smtClean="0"/>
              <a:t>аудіо-</a:t>
            </a:r>
            <a:r>
              <a:rPr lang="uk-UA" dirty="0" smtClean="0"/>
              <a:t> чи </a:t>
            </a:r>
            <a:r>
              <a:rPr lang="uk-UA" dirty="0" err="1" smtClean="0"/>
              <a:t>відеофайлів</a:t>
            </a:r>
            <a:r>
              <a:rPr lang="uk-UA" dirty="0" smtClean="0"/>
              <a:t>, а також можуть випускатися як додатковий набір програм, наприклад</a:t>
            </a:r>
            <a:r>
              <a:rPr lang="uk-UA" b="1" dirty="0" smtClean="0"/>
              <a:t> </a:t>
            </a:r>
          </a:p>
          <a:p>
            <a:pPr marL="0" indent="361950">
              <a:buNone/>
            </a:pPr>
            <a:r>
              <a:rPr lang="en-US" b="1" dirty="0" smtClean="0"/>
              <a:t>K</a:t>
            </a:r>
            <a:r>
              <a:rPr lang="ru-RU" b="1" dirty="0" smtClean="0"/>
              <a:t>-</a:t>
            </a:r>
            <a:r>
              <a:rPr lang="en-US" b="1" dirty="0" err="1" smtClean="0"/>
              <a:t>Lite</a:t>
            </a:r>
            <a:r>
              <a:rPr lang="en-US" b="1" dirty="0" smtClean="0"/>
              <a:t> Codec</a:t>
            </a:r>
            <a:r>
              <a:rPr lang="ru-RU" b="1" dirty="0" smtClean="0"/>
              <a:t>.</a:t>
            </a:r>
            <a:endParaRPr lang="ru-RU" dirty="0" smtClean="0"/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500174"/>
            <a:ext cx="1571636" cy="126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928934"/>
            <a:ext cx="32099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81000"/>
            <a:ext cx="8643998" cy="17526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Розділ 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Комп</a:t>
            </a:r>
            <a:r>
              <a:rPr lang="uk-UA" dirty="0" smtClean="0"/>
              <a:t>'</a:t>
            </a:r>
            <a:r>
              <a:rPr lang="ru-RU" dirty="0" err="1" smtClean="0"/>
              <a:t>ютерні</a:t>
            </a:r>
            <a:r>
              <a:rPr lang="ru-RU" dirty="0" smtClean="0"/>
              <a:t>  </a:t>
            </a:r>
            <a:r>
              <a:rPr lang="ru-RU" dirty="0" err="1" smtClean="0"/>
              <a:t>презентації</a:t>
            </a:r>
            <a:r>
              <a:rPr lang="ru-RU" dirty="0" smtClean="0"/>
              <a:t> та </a:t>
            </a:r>
            <a:r>
              <a:rPr lang="ru-RU" dirty="0" err="1" smtClean="0"/>
              <a:t>публікації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224B-C2AB-4C8B-9CE4-1A79D4DDE405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981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err="1" smtClean="0"/>
              <a:t>Медіапрогравач</a:t>
            </a:r>
            <a:r>
              <a:rPr lang="uk-UA" dirty="0" smtClean="0"/>
              <a:t> </a:t>
            </a:r>
            <a:r>
              <a:rPr lang="en-US" dirty="0" smtClean="0"/>
              <a:t>Windows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F747-47A6-461D-BEC3-05A4819EA0DB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142844" y="1527048"/>
            <a:ext cx="8786874" cy="4830910"/>
          </a:xfrm>
        </p:spPr>
        <p:txBody>
          <a:bodyPr>
            <a:normAutofit fontScale="55000" lnSpcReduction="20000"/>
          </a:bodyPr>
          <a:lstStyle/>
          <a:p>
            <a:pPr marL="0" indent="266700">
              <a:buNone/>
            </a:pPr>
            <a:r>
              <a:rPr lang="uk-UA" sz="3300" dirty="0" smtClean="0">
                <a:latin typeface="Calibri" pitchFamily="34" charset="0"/>
              </a:rPr>
              <a:t>Одним з мультимедійних програвачів є програма</a:t>
            </a:r>
            <a:r>
              <a:rPr lang="uk-UA" sz="3300" b="1" dirty="0" smtClean="0">
                <a:latin typeface="Calibri" pitchFamily="34" charset="0"/>
              </a:rPr>
              <a:t> </a:t>
            </a:r>
            <a:r>
              <a:rPr lang="uk-UA" sz="3300" b="1" dirty="0" err="1" smtClean="0">
                <a:latin typeface="Calibri" pitchFamily="34" charset="0"/>
              </a:rPr>
              <a:t>Медіапрогравач</a:t>
            </a:r>
            <a:r>
              <a:rPr lang="uk-UA" sz="3300" b="1" dirty="0" smtClean="0">
                <a:latin typeface="Calibri" pitchFamily="34" charset="0"/>
              </a:rPr>
              <a:t> </a:t>
            </a:r>
            <a:r>
              <a:rPr lang="en-US" sz="3300" b="1" dirty="0" smtClean="0">
                <a:latin typeface="Calibri" pitchFamily="34" charset="0"/>
              </a:rPr>
              <a:t>Windows</a:t>
            </a:r>
            <a:r>
              <a:rPr lang="uk-UA" sz="3300" b="1" dirty="0" smtClean="0">
                <a:latin typeface="Calibri" pitchFamily="34" charset="0"/>
              </a:rPr>
              <a:t>,</a:t>
            </a:r>
            <a:r>
              <a:rPr lang="uk-UA" sz="3300" dirty="0" smtClean="0">
                <a:latin typeface="Calibri" pitchFamily="34" charset="0"/>
              </a:rPr>
              <a:t> що входить до складу стандартних програм операційної систе­ми</a:t>
            </a:r>
            <a:r>
              <a:rPr lang="uk-UA" sz="3300" b="1" dirty="0" smtClean="0">
                <a:latin typeface="Calibri" pitchFamily="34" charset="0"/>
              </a:rPr>
              <a:t> </a:t>
            </a:r>
            <a:r>
              <a:rPr lang="en-US" sz="3300" b="1" dirty="0" smtClean="0">
                <a:latin typeface="Calibri" pitchFamily="34" charset="0"/>
              </a:rPr>
              <a:t>Windows</a:t>
            </a:r>
            <a:r>
              <a:rPr lang="uk-UA" sz="3300" b="1" dirty="0" smtClean="0">
                <a:latin typeface="Calibri" pitchFamily="34" charset="0"/>
              </a:rPr>
              <a:t>.</a:t>
            </a:r>
          </a:p>
          <a:p>
            <a:pPr marL="0" indent="266700">
              <a:buNone/>
            </a:pPr>
            <a:endParaRPr lang="uk-UA" sz="3300" b="1" dirty="0" smtClean="0">
              <a:latin typeface="Calibri" pitchFamily="34" charset="0"/>
            </a:endParaRPr>
          </a:p>
          <a:p>
            <a:pPr marL="0" indent="266700">
              <a:buNone/>
            </a:pPr>
            <a:r>
              <a:rPr lang="uk-UA" sz="3300" b="1" dirty="0" err="1" smtClean="0">
                <a:latin typeface="Calibri" pitchFamily="34" charset="0"/>
              </a:rPr>
              <a:t>Медіапрогравач</a:t>
            </a:r>
            <a:r>
              <a:rPr lang="uk-UA" sz="3300" b="1" dirty="0" smtClean="0">
                <a:latin typeface="Calibri" pitchFamily="34" charset="0"/>
              </a:rPr>
              <a:t> </a:t>
            </a:r>
            <a:r>
              <a:rPr lang="en-US" sz="3300" b="1" dirty="0" smtClean="0">
                <a:latin typeface="Calibri" pitchFamily="34" charset="0"/>
              </a:rPr>
              <a:t>Windows</a:t>
            </a:r>
            <a:r>
              <a:rPr lang="uk-UA" sz="3300" dirty="0" smtClean="0">
                <a:latin typeface="Calibri" pitchFamily="34" charset="0"/>
              </a:rPr>
              <a:t> надає користувачу такі можливості в опрацюванні мультимедійних (</a:t>
            </a:r>
            <a:r>
              <a:rPr lang="uk-UA" sz="3300" dirty="0" err="1" smtClean="0">
                <a:latin typeface="Calibri" pitchFamily="34" charset="0"/>
              </a:rPr>
              <a:t>медіа-</a:t>
            </a:r>
            <a:r>
              <a:rPr lang="uk-UA" sz="3300" dirty="0" smtClean="0">
                <a:latin typeface="Calibri" pitchFamily="34" charset="0"/>
              </a:rPr>
              <a:t>) файлів:</a:t>
            </a:r>
            <a:endParaRPr lang="ru-RU" sz="3300" dirty="0" smtClean="0">
              <a:latin typeface="Calibri" pitchFamily="34" charset="0"/>
            </a:endParaRPr>
          </a:p>
          <a:p>
            <a:pPr marL="0" lvl="0" indent="266700">
              <a:buNone/>
            </a:pPr>
            <a:r>
              <a:rPr lang="uk-UA" sz="3300" dirty="0" smtClean="0">
                <a:latin typeface="Calibri" pitchFamily="34" charset="0"/>
                <a:sym typeface="Symbol"/>
              </a:rPr>
              <a:t> </a:t>
            </a:r>
            <a:r>
              <a:rPr lang="uk-UA" sz="3300" dirty="0" smtClean="0">
                <a:latin typeface="Calibri" pitchFamily="34" charset="0"/>
              </a:rPr>
              <a:t>здійснювати пошук і включення до бібліотеки (</a:t>
            </a:r>
            <a:r>
              <a:rPr lang="uk-UA" sz="3300" dirty="0" err="1" smtClean="0">
                <a:latin typeface="Calibri" pitchFamily="34" charset="0"/>
              </a:rPr>
              <a:t>медіатеки</a:t>
            </a:r>
            <a:r>
              <a:rPr lang="uk-UA" sz="3300" dirty="0" smtClean="0">
                <a:latin typeface="Calibri" pitchFamily="34" charset="0"/>
              </a:rPr>
              <a:t>) </a:t>
            </a:r>
            <a:r>
              <a:rPr lang="uk-UA" sz="3300" dirty="0" err="1" smtClean="0">
                <a:latin typeface="Calibri" pitchFamily="34" charset="0"/>
              </a:rPr>
              <a:t>медіафайлів</a:t>
            </a:r>
            <a:r>
              <a:rPr lang="uk-UA" sz="3300" dirty="0" smtClean="0">
                <a:latin typeface="Calibri" pitchFamily="34" charset="0"/>
              </a:rPr>
              <a:t>;</a:t>
            </a:r>
            <a:endParaRPr lang="ru-RU" sz="3300" dirty="0" smtClean="0">
              <a:latin typeface="Calibri" pitchFamily="34" charset="0"/>
            </a:endParaRPr>
          </a:p>
          <a:p>
            <a:pPr marL="0" lvl="0" indent="266700">
              <a:buNone/>
            </a:pPr>
            <a:r>
              <a:rPr lang="uk-UA" sz="3300" dirty="0" smtClean="0">
                <a:latin typeface="Calibri" pitchFamily="34" charset="0"/>
                <a:sym typeface="Symbol"/>
              </a:rPr>
              <a:t> </a:t>
            </a:r>
            <a:r>
              <a:rPr lang="uk-UA" sz="3300" dirty="0" smtClean="0">
                <a:latin typeface="Calibri" pitchFamily="34" charset="0"/>
              </a:rPr>
              <a:t>прослуховувати та переглядати </a:t>
            </a:r>
            <a:r>
              <a:rPr lang="uk-UA" sz="3300" dirty="0" err="1" smtClean="0">
                <a:latin typeface="Calibri" pitchFamily="34" charset="0"/>
              </a:rPr>
              <a:t>медіафайли</a:t>
            </a:r>
            <a:r>
              <a:rPr lang="uk-UA" sz="3300" dirty="0" smtClean="0">
                <a:latin typeface="Calibri" pitchFamily="34" charset="0"/>
              </a:rPr>
              <a:t> різних форматів;</a:t>
            </a:r>
          </a:p>
          <a:p>
            <a:pPr lvl="0">
              <a:buNone/>
            </a:pPr>
            <a:r>
              <a:rPr lang="uk-UA" sz="3300" dirty="0" smtClean="0">
                <a:latin typeface="Calibri" pitchFamily="34" charset="0"/>
              </a:rPr>
              <a:t>     </a:t>
            </a:r>
            <a:r>
              <a:rPr lang="uk-UA" sz="3300" dirty="0" smtClean="0">
                <a:latin typeface="Calibri" pitchFamily="34" charset="0"/>
                <a:sym typeface="Symbol"/>
              </a:rPr>
              <a:t> </a:t>
            </a:r>
            <a:r>
              <a:rPr lang="uk-UA" sz="3300" dirty="0" smtClean="0">
                <a:latin typeface="Calibri" pitchFamily="34" charset="0"/>
              </a:rPr>
              <a:t>здійснювати конвертацію мультимедійних даних з </a:t>
            </a:r>
            <a:r>
              <a:rPr lang="uk-UA" sz="3300" dirty="0" err="1" smtClean="0">
                <a:latin typeface="Calibri" pitchFamily="34" charset="0"/>
              </a:rPr>
              <a:t>аудіо-</a:t>
            </a:r>
            <a:r>
              <a:rPr lang="uk-UA" sz="3300" dirty="0" smtClean="0">
                <a:latin typeface="Calibri" pitchFamily="34" charset="0"/>
              </a:rPr>
              <a:t> та </a:t>
            </a:r>
            <a:r>
              <a:rPr lang="uk-UA" sz="3300" dirty="0" err="1" smtClean="0">
                <a:latin typeface="Calibri" pitchFamily="34" charset="0"/>
              </a:rPr>
              <a:t>відеооптичних</a:t>
            </a:r>
            <a:r>
              <a:rPr lang="uk-UA" sz="3300" dirty="0" smtClean="0">
                <a:latin typeface="Calibri" pitchFamily="34" charset="0"/>
              </a:rPr>
              <a:t>   </a:t>
            </a:r>
          </a:p>
          <a:p>
            <a:pPr lvl="0">
              <a:buNone/>
            </a:pPr>
            <a:r>
              <a:rPr lang="uk-UA" sz="3300" dirty="0" smtClean="0">
                <a:latin typeface="Calibri" pitchFamily="34" charset="0"/>
              </a:rPr>
              <a:t>          дисків у різні формати </a:t>
            </a:r>
            <a:r>
              <a:rPr lang="uk-UA" sz="3300" dirty="0" err="1" smtClean="0">
                <a:latin typeface="Calibri" pitchFamily="34" charset="0"/>
              </a:rPr>
              <a:t>мультимедіафайлів</a:t>
            </a:r>
            <a:r>
              <a:rPr lang="uk-UA" sz="3300" dirty="0" smtClean="0">
                <a:latin typeface="Calibri" pitchFamily="34" charset="0"/>
              </a:rPr>
              <a:t>;</a:t>
            </a:r>
            <a:endParaRPr lang="ru-RU" sz="3300" dirty="0" smtClean="0">
              <a:latin typeface="Calibri" pitchFamily="34" charset="0"/>
            </a:endParaRPr>
          </a:p>
          <a:p>
            <a:pPr lvl="0">
              <a:buNone/>
            </a:pPr>
            <a:r>
              <a:rPr lang="uk-UA" sz="3300" dirty="0" smtClean="0">
                <a:latin typeface="Calibri" pitchFamily="34" charset="0"/>
                <a:sym typeface="Symbol"/>
              </a:rPr>
              <a:t>      </a:t>
            </a:r>
            <a:r>
              <a:rPr lang="uk-UA" sz="3300" dirty="0" smtClean="0">
                <a:latin typeface="Calibri" pitchFamily="34" charset="0"/>
              </a:rPr>
              <a:t>створювати </a:t>
            </a:r>
            <a:r>
              <a:rPr lang="uk-UA" sz="3300" dirty="0" err="1" smtClean="0">
                <a:latin typeface="Calibri" pitchFamily="34" charset="0"/>
              </a:rPr>
              <a:t>аудіо-</a:t>
            </a:r>
            <a:r>
              <a:rPr lang="uk-UA" sz="3300" dirty="0" smtClean="0">
                <a:latin typeface="Calibri" pitchFamily="34" charset="0"/>
              </a:rPr>
              <a:t> та </a:t>
            </a:r>
            <a:r>
              <a:rPr lang="uk-UA" sz="3300" dirty="0" err="1" smtClean="0">
                <a:latin typeface="Calibri" pitchFamily="34" charset="0"/>
              </a:rPr>
              <a:t>відеооптичні</a:t>
            </a:r>
            <a:r>
              <a:rPr lang="uk-UA" sz="3300" dirty="0" smtClean="0">
                <a:latin typeface="Calibri" pitchFamily="34" charset="0"/>
              </a:rPr>
              <a:t> диски шляхом перекодування мультимедійних  </a:t>
            </a:r>
          </a:p>
          <a:p>
            <a:pPr lvl="0">
              <a:buNone/>
            </a:pPr>
            <a:r>
              <a:rPr lang="uk-UA" sz="3300" dirty="0" smtClean="0">
                <a:latin typeface="Calibri" pitchFamily="34" charset="0"/>
              </a:rPr>
              <a:t>         файлів і запису їх на диски відповідно до форматів;</a:t>
            </a:r>
            <a:endParaRPr lang="ru-RU" sz="3300" dirty="0" smtClean="0">
              <a:latin typeface="Calibri" pitchFamily="34" charset="0"/>
            </a:endParaRPr>
          </a:p>
          <a:p>
            <a:pPr lvl="0">
              <a:buNone/>
            </a:pPr>
            <a:r>
              <a:rPr lang="uk-UA" sz="3300" dirty="0" smtClean="0">
                <a:latin typeface="Calibri" pitchFamily="34" charset="0"/>
                <a:sym typeface="Symbol"/>
              </a:rPr>
              <a:t>      </a:t>
            </a:r>
            <a:r>
              <a:rPr lang="uk-UA" sz="3300" dirty="0" smtClean="0">
                <a:latin typeface="Calibri" pitchFamily="34" charset="0"/>
              </a:rPr>
              <a:t>завантажувати та відтворювати мультимедійні дані із сайтів в Інтернеті</a:t>
            </a:r>
            <a:r>
              <a:rPr lang="uk-UA" sz="3300" b="1" i="1" dirty="0" smtClean="0">
                <a:latin typeface="Calibri" pitchFamily="34" charset="0"/>
              </a:rPr>
              <a:t> (</a:t>
            </a:r>
            <a:r>
              <a:rPr lang="uk-UA" sz="3300" b="1" i="1" dirty="0" err="1" smtClean="0">
                <a:latin typeface="Calibri" pitchFamily="34" charset="0"/>
              </a:rPr>
              <a:t>он-лайн-</a:t>
            </a:r>
            <a:endParaRPr lang="uk-UA" sz="3300" b="1" i="1" dirty="0" smtClean="0">
              <a:latin typeface="Calibri" pitchFamily="34" charset="0"/>
            </a:endParaRPr>
          </a:p>
          <a:p>
            <a:pPr lvl="0">
              <a:buNone/>
            </a:pPr>
            <a:r>
              <a:rPr lang="uk-UA" sz="3300" b="1" i="1" dirty="0" smtClean="0">
                <a:latin typeface="Calibri" pitchFamily="34" charset="0"/>
              </a:rPr>
              <a:t>         сховищ),</a:t>
            </a:r>
            <a:r>
              <a:rPr lang="uk-UA" sz="3300" dirty="0" smtClean="0">
                <a:latin typeface="Calibri" pitchFamily="34" charset="0"/>
              </a:rPr>
              <a:t> які надають послуги зі зберігання </a:t>
            </a:r>
            <a:r>
              <a:rPr lang="uk-UA" sz="3300" dirty="0" err="1" smtClean="0">
                <a:latin typeface="Calibri" pitchFamily="34" charset="0"/>
              </a:rPr>
              <a:t>медіафайлів</a:t>
            </a:r>
            <a:r>
              <a:rPr lang="uk-UA" sz="3300" dirty="0" smtClean="0">
                <a:latin typeface="Calibri" pitchFamily="34" charset="0"/>
              </a:rPr>
              <a:t> і доступу до них  </a:t>
            </a:r>
          </a:p>
          <a:p>
            <a:pPr lvl="0">
              <a:buNone/>
            </a:pPr>
            <a:r>
              <a:rPr lang="uk-UA" sz="3300" dirty="0" smtClean="0">
                <a:latin typeface="Calibri" pitchFamily="34" charset="0"/>
              </a:rPr>
              <a:t>          зареєстрованих користувачів;</a:t>
            </a:r>
            <a:endParaRPr lang="ru-RU" sz="3300" dirty="0" smtClean="0">
              <a:latin typeface="Calibri" pitchFamily="34" charset="0"/>
            </a:endParaRPr>
          </a:p>
          <a:p>
            <a:pPr lvl="0">
              <a:buNone/>
            </a:pPr>
            <a:r>
              <a:rPr lang="uk-UA" sz="3300" dirty="0" smtClean="0">
                <a:latin typeface="Calibri" pitchFamily="34" charset="0"/>
                <a:sym typeface="Symbol"/>
              </a:rPr>
              <a:t>      </a:t>
            </a:r>
            <a:r>
              <a:rPr lang="uk-UA" sz="3300" dirty="0" smtClean="0">
                <a:latin typeface="Calibri" pitchFamily="34" charset="0"/>
              </a:rPr>
              <a:t>синхронізувати </a:t>
            </a:r>
            <a:r>
              <a:rPr lang="uk-UA" sz="3300" dirty="0" err="1" smtClean="0">
                <a:latin typeface="Calibri" pitchFamily="34" charset="0"/>
              </a:rPr>
              <a:t>медіафайли</a:t>
            </a:r>
            <a:r>
              <a:rPr lang="uk-UA" sz="3300" dirty="0" smtClean="0">
                <a:latin typeface="Calibri" pitchFamily="34" charset="0"/>
              </a:rPr>
              <a:t> на комп'ютері та на обраному </a:t>
            </a:r>
            <a:r>
              <a:rPr lang="ru-RU" sz="3300" dirty="0" smtClean="0">
                <a:latin typeface="Calibri" pitchFamily="34" charset="0"/>
              </a:rPr>
              <a:t>портативному</a:t>
            </a:r>
            <a:r>
              <a:rPr lang="uk-UA" sz="3300" dirty="0" smtClean="0">
                <a:latin typeface="Calibri" pitchFamily="34" charset="0"/>
              </a:rPr>
              <a:t> пристрої, </a:t>
            </a:r>
          </a:p>
          <a:p>
            <a:pPr lvl="0">
              <a:buNone/>
            </a:pPr>
            <a:r>
              <a:rPr lang="uk-UA" sz="3300" dirty="0" smtClean="0">
                <a:latin typeface="Calibri" pitchFamily="34" charset="0"/>
              </a:rPr>
              <a:t>         наприклад </a:t>
            </a:r>
            <a:r>
              <a:rPr lang="uk-UA" sz="3300" dirty="0" err="1" smtClean="0">
                <a:latin typeface="Calibri" pitchFamily="34" charset="0"/>
              </a:rPr>
              <a:t>флеш-плеєрі</a:t>
            </a:r>
            <a:endParaRPr lang="ru-RU" sz="3300" dirty="0" smtClean="0">
              <a:latin typeface="Calibri" pitchFamily="34" charset="0"/>
            </a:endParaRPr>
          </a:p>
          <a:p>
            <a:pPr>
              <a:buNone/>
            </a:pPr>
            <a:r>
              <a:rPr lang="uk-UA" sz="3300" dirty="0" smtClean="0">
                <a:latin typeface="Calibri" pitchFamily="34" charset="0"/>
              </a:rPr>
              <a:t>     та ін.</a:t>
            </a:r>
            <a:r>
              <a:rPr lang="uk-UA" dirty="0" smtClean="0"/>
              <a:t>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Вікно </a:t>
            </a:r>
            <a:r>
              <a:rPr lang="uk-UA" b="1" dirty="0" err="1" smtClean="0"/>
              <a:t>Медіапрогравач</a:t>
            </a:r>
            <a:r>
              <a:rPr lang="uk-UA" b="1" dirty="0" smtClean="0"/>
              <a:t> </a:t>
            </a:r>
            <a:r>
              <a:rPr lang="en-US" b="1" dirty="0" smtClean="0"/>
              <a:t>Windows</a:t>
            </a:r>
            <a:endParaRPr lang="ru-RU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A317-56B1-4A1A-B1FA-B9B06D7FB2B0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42891" y="1527175"/>
            <a:ext cx="5315191" cy="483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Медіапрогравач</a:t>
            </a:r>
            <a:r>
              <a:rPr lang="uk-UA" dirty="0" smtClean="0"/>
              <a:t> </a:t>
            </a:r>
            <a:r>
              <a:rPr lang="en-US" dirty="0" smtClean="0"/>
              <a:t>Windows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4AA4-DB2C-4E82-A791-29866253461E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4282" y="1371600"/>
            <a:ext cx="4357718" cy="4986358"/>
          </a:xfrm>
        </p:spPr>
        <p:txBody>
          <a:bodyPr>
            <a:normAutofit lnSpcReduction="10000"/>
          </a:bodyPr>
          <a:lstStyle/>
          <a:p>
            <a:pPr marL="0" indent="361950">
              <a:buNone/>
            </a:pPr>
            <a:r>
              <a:rPr lang="uk-UA" dirty="0" smtClean="0"/>
              <a:t>Програма здійснює перегляд папок і внесення знайдених мультиме­дійних файлів до </a:t>
            </a:r>
            <a:r>
              <a:rPr lang="uk-UA" dirty="0" err="1" smtClean="0"/>
              <a:t>медіатеки</a:t>
            </a:r>
            <a:r>
              <a:rPr lang="uk-UA" dirty="0" smtClean="0"/>
              <a:t>. </a:t>
            </a:r>
          </a:p>
          <a:p>
            <a:pPr marL="0" indent="361950">
              <a:buNone/>
            </a:pPr>
            <a:r>
              <a:rPr lang="uk-UA" dirty="0" smtClean="0"/>
              <a:t>Для кожного з </a:t>
            </a:r>
            <a:r>
              <a:rPr lang="uk-UA" dirty="0" err="1" smtClean="0"/>
              <a:t>аудіофайлів</a:t>
            </a:r>
            <a:r>
              <a:rPr lang="uk-UA" dirty="0" smtClean="0"/>
              <a:t> у </a:t>
            </a:r>
            <a:r>
              <a:rPr lang="uk-UA" dirty="0" err="1" smtClean="0"/>
              <a:t>медіатеку</a:t>
            </a:r>
            <a:r>
              <a:rPr lang="uk-UA" dirty="0" smtClean="0"/>
              <a:t> програми заносяться дані про виконавця, назва альбому, назва пісні, жанр і рік створення. </a:t>
            </a:r>
          </a:p>
          <a:p>
            <a:pPr marL="0" indent="361950">
              <a:buNone/>
            </a:pPr>
            <a:r>
              <a:rPr lang="uk-UA" dirty="0" smtClean="0"/>
              <a:t>Для </a:t>
            </a:r>
            <a:r>
              <a:rPr lang="uk-UA" dirty="0" err="1" smtClean="0"/>
              <a:t>відеофайлів</a:t>
            </a:r>
            <a:r>
              <a:rPr lang="uk-UA" dirty="0" smtClean="0"/>
              <a:t> - дані про акторів і жанр відео.</a:t>
            </a:r>
            <a:endParaRPr lang="ru-RU" dirty="0" smtClean="0"/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698888"/>
            <a:ext cx="4038600" cy="402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34400" cy="557194"/>
          </a:xfrm>
        </p:spPr>
        <p:txBody>
          <a:bodyPr>
            <a:normAutofit fontScale="90000"/>
          </a:bodyPr>
          <a:lstStyle/>
          <a:p>
            <a:r>
              <a:rPr lang="uk-UA" sz="3200" dirty="0" err="1" smtClean="0"/>
              <a:t>Медіапрогравач</a:t>
            </a:r>
            <a:r>
              <a:rPr lang="uk-UA" sz="3200" dirty="0" smtClean="0"/>
              <a:t> </a:t>
            </a:r>
            <a:r>
              <a:rPr lang="en-US" sz="3200" dirty="0" smtClean="0"/>
              <a:t>Windows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2BC4-C324-4B32-8FB4-17C9DC5526D6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142844" y="642918"/>
            <a:ext cx="8858312" cy="250030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1" indent="361950">
              <a:buNone/>
            </a:pPr>
            <a:r>
              <a:rPr lang="uk-UA" sz="1400" dirty="0" smtClean="0">
                <a:solidFill>
                  <a:schemeClr val="tx1"/>
                </a:solidFill>
                <a:latin typeface="Calibri" pitchFamily="34" charset="0"/>
              </a:rPr>
              <a:t>Для зміни папок, у яких здійснюється пошук мультимедійних файлів, необхідно:</a:t>
            </a:r>
          </a:p>
          <a:p>
            <a:pPr marL="0" lvl="1" indent="0">
              <a:buNone/>
            </a:pPr>
            <a:r>
              <a:rPr lang="uk-UA" sz="1400" dirty="0" smtClean="0">
                <a:solidFill>
                  <a:schemeClr val="tx1"/>
                </a:solidFill>
                <a:latin typeface="Calibri" pitchFamily="34" charset="0"/>
              </a:rPr>
              <a:t>1. Вибрати кнопку</a:t>
            </a:r>
            <a:r>
              <a:rPr lang="uk-UA" sz="1400" b="1" dirty="0" smtClean="0">
                <a:solidFill>
                  <a:schemeClr val="tx1"/>
                </a:solidFill>
                <a:latin typeface="Calibri" pitchFamily="34" charset="0"/>
              </a:rPr>
              <a:t> Бібліотека.</a:t>
            </a:r>
            <a:endParaRPr lang="ru-RU" sz="1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lvl="1" indent="0">
              <a:buNone/>
            </a:pPr>
            <a:r>
              <a:rPr lang="uk-UA" sz="1400" dirty="0" smtClean="0">
                <a:solidFill>
                  <a:schemeClr val="tx1"/>
                </a:solidFill>
                <a:latin typeface="Calibri" pitchFamily="34" charset="0"/>
              </a:rPr>
              <a:t>2. Вибрати в списку кнопки</a:t>
            </a:r>
            <a:r>
              <a:rPr lang="uk-UA" sz="1400" b="1" dirty="0" smtClean="0">
                <a:solidFill>
                  <a:schemeClr val="tx1"/>
                </a:solidFill>
                <a:latin typeface="Calibri" pitchFamily="34" charset="0"/>
              </a:rPr>
              <a:t> Бібліотека</a:t>
            </a:r>
            <a:r>
              <a:rPr lang="uk-UA" sz="1400" dirty="0" smtClean="0">
                <a:solidFill>
                  <a:schemeClr val="tx1"/>
                </a:solidFill>
                <a:latin typeface="Calibri" pitchFamily="34" charset="0"/>
              </a:rPr>
              <a:t> команду</a:t>
            </a:r>
            <a:r>
              <a:rPr lang="uk-UA" sz="1400" b="1" dirty="0" smtClean="0">
                <a:solidFill>
                  <a:schemeClr val="tx1"/>
                </a:solidFill>
                <a:latin typeface="Calibri" pitchFamily="34" charset="0"/>
              </a:rPr>
              <a:t> Додати до бібліотеки.</a:t>
            </a:r>
            <a:endParaRPr lang="ru-RU" sz="1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lvl="1" indent="0">
              <a:buNone/>
            </a:pPr>
            <a:r>
              <a:rPr lang="uk-UA" sz="1400" dirty="0" smtClean="0">
                <a:solidFill>
                  <a:schemeClr val="tx1"/>
                </a:solidFill>
                <a:latin typeface="Calibri" pitchFamily="34" charset="0"/>
              </a:rPr>
              <a:t>3. Вибрати перемикач </a:t>
            </a:r>
            <a:r>
              <a:rPr lang="uk-UA" sz="1400" b="1" dirty="0" smtClean="0">
                <a:solidFill>
                  <a:schemeClr val="tx1"/>
                </a:solidFill>
                <a:latin typeface="Calibri" pitchFamily="34" charset="0"/>
              </a:rPr>
              <a:t>Мої папки та доступні мені чужі папки.</a:t>
            </a:r>
            <a:endParaRPr lang="ru-RU" sz="14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lvl="1" indent="0">
              <a:buNone/>
            </a:pPr>
            <a:r>
              <a:rPr lang="uk-UA" sz="1400" dirty="0" smtClean="0">
                <a:solidFill>
                  <a:schemeClr val="tx1"/>
                </a:solidFill>
                <a:latin typeface="Calibri" pitchFamily="34" charset="0"/>
              </a:rPr>
              <a:t>4. Вибрати кнопку </a:t>
            </a:r>
            <a:r>
              <a:rPr lang="uk-UA" sz="1400" b="1" dirty="0" smtClean="0">
                <a:solidFill>
                  <a:schemeClr val="tx1"/>
                </a:solidFill>
                <a:latin typeface="Calibri" pitchFamily="34" charset="0"/>
              </a:rPr>
              <a:t>Додаткові параметри</a:t>
            </a:r>
            <a:r>
              <a:rPr lang="uk-UA" sz="14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ru-RU" sz="1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lvl="1" indent="0">
              <a:buNone/>
            </a:pPr>
            <a:r>
              <a:rPr lang="uk-UA" sz="1400" dirty="0" smtClean="0">
                <a:solidFill>
                  <a:schemeClr val="tx1"/>
                </a:solidFill>
                <a:latin typeface="Calibri" pitchFamily="34" charset="0"/>
              </a:rPr>
              <a:t>5. Вибрати кнопку</a:t>
            </a:r>
            <a:r>
              <a:rPr lang="uk-UA" sz="1400" b="1" dirty="0" smtClean="0">
                <a:solidFill>
                  <a:schemeClr val="tx1"/>
                </a:solidFill>
                <a:latin typeface="Calibri" pitchFamily="34" charset="0"/>
              </a:rPr>
              <a:t> Додати.</a:t>
            </a:r>
            <a:endParaRPr lang="ru-RU" sz="1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lvl="1" indent="0">
              <a:buNone/>
            </a:pPr>
            <a:r>
              <a:rPr lang="uk-UA" sz="1400" dirty="0" smtClean="0">
                <a:solidFill>
                  <a:schemeClr val="tx1"/>
                </a:solidFill>
                <a:latin typeface="Calibri" pitchFamily="34" charset="0"/>
              </a:rPr>
              <a:t>6. Указати папку, в якій необхідно здійснити пошук мультимедійних файлів для додавання їх до бібліотеки програвача.</a:t>
            </a:r>
            <a:endParaRPr lang="ru-RU" sz="1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sz="1400" dirty="0" smtClean="0">
                <a:latin typeface="Calibri" pitchFamily="34" charset="0"/>
              </a:rPr>
              <a:t>У подальшому програма буде автоматично відстежувати наявність файлів у вказаних папках і додавати нові до бібліотеки.</a:t>
            </a:r>
            <a:endParaRPr lang="ru-RU" sz="1400" dirty="0">
              <a:latin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50" y="3167055"/>
            <a:ext cx="8905875" cy="318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 smtClean="0">
                <a:latin typeface="Calibri" pitchFamily="34" charset="0"/>
              </a:rPr>
              <a:t>Списки відтворення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8DB6B-8A4A-480A-84F4-BAF9DAFE5999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300" dirty="0" smtClean="0">
                <a:latin typeface="Calibri" pitchFamily="34" charset="0"/>
              </a:rPr>
              <a:t>Користувач може створити свої</a:t>
            </a:r>
            <a:r>
              <a:rPr lang="uk-UA" sz="1300" b="1" dirty="0" smtClean="0">
                <a:latin typeface="Calibri" pitchFamily="34" charset="0"/>
              </a:rPr>
              <a:t> Списки відтворення</a:t>
            </a:r>
            <a:r>
              <a:rPr lang="uk-UA" sz="1300" dirty="0" smtClean="0">
                <a:latin typeface="Calibri" pitchFamily="34" charset="0"/>
              </a:rPr>
              <a:t> </a:t>
            </a:r>
            <a:r>
              <a:rPr lang="ru-RU" sz="1300" dirty="0" smtClean="0">
                <a:latin typeface="Calibri" pitchFamily="34" charset="0"/>
              </a:rPr>
              <a:t>- </a:t>
            </a:r>
            <a:r>
              <a:rPr lang="uk-UA" sz="1300" dirty="0" smtClean="0">
                <a:latin typeface="Calibri" pitchFamily="34" charset="0"/>
              </a:rPr>
              <a:t>добірки улюблених творів або творів, які необхідно відтворити під час проведення певного заходу, наприклад розповіді про певного виконавця, огляд його творів з різних альбомів. Для створення списку відтворення слід:</a:t>
            </a:r>
            <a:endParaRPr lang="ru-RU" sz="1300" dirty="0" smtClean="0">
              <a:latin typeface="Calibri" pitchFamily="34" charset="0"/>
            </a:endParaRPr>
          </a:p>
          <a:p>
            <a:pPr marL="0" lvl="2" indent="0">
              <a:buNone/>
            </a:pPr>
            <a:r>
              <a:rPr lang="uk-UA" sz="1300" dirty="0" smtClean="0">
                <a:latin typeface="Calibri" pitchFamily="34" charset="0"/>
              </a:rPr>
              <a:t>1). Вибрати над </a:t>
            </a:r>
            <a:r>
              <a:rPr lang="uk-UA" sz="1300" b="1" dirty="0" smtClean="0">
                <a:latin typeface="Calibri" pitchFamily="34" charset="0"/>
              </a:rPr>
              <a:t>Областю навігації </a:t>
            </a:r>
            <a:r>
              <a:rPr lang="uk-UA" sz="1300" dirty="0" smtClean="0">
                <a:latin typeface="Calibri" pitchFamily="34" charset="0"/>
              </a:rPr>
              <a:t>кнопку </a:t>
            </a:r>
            <a:r>
              <a:rPr lang="uk-UA" sz="1300" b="1" dirty="0" smtClean="0">
                <a:latin typeface="Calibri" pitchFamily="34" charset="0"/>
              </a:rPr>
              <a:t>Вибір категорії</a:t>
            </a:r>
            <a:endParaRPr lang="ru-RU" sz="1300" dirty="0" smtClean="0">
              <a:latin typeface="Calibri" pitchFamily="34" charset="0"/>
            </a:endParaRPr>
          </a:p>
          <a:p>
            <a:pPr marL="0" lvl="2" indent="0">
              <a:buNone/>
            </a:pPr>
            <a:r>
              <a:rPr lang="uk-UA" sz="1300" dirty="0" smtClean="0">
                <a:latin typeface="Calibri" pitchFamily="34" charset="0"/>
              </a:rPr>
              <a:t>2). У списку кнопки вибрати тип об'єктів, які будуть відображатися в</a:t>
            </a:r>
            <a:r>
              <a:rPr lang="uk-UA" sz="1300" b="1" dirty="0" smtClean="0">
                <a:latin typeface="Calibri" pitchFamily="34" charset="0"/>
              </a:rPr>
              <a:t> Області відомостей:</a:t>
            </a:r>
            <a:r>
              <a:rPr lang="uk-UA" sz="1300" dirty="0" smtClean="0">
                <a:latin typeface="Calibri" pitchFamily="34" charset="0"/>
              </a:rPr>
              <a:t> Музика, Зображення, Відео, Записані телепрограми або Інші </a:t>
            </a:r>
            <a:r>
              <a:rPr lang="uk-UA" sz="1300" dirty="0" err="1" smtClean="0">
                <a:latin typeface="Calibri" pitchFamily="34" charset="0"/>
              </a:rPr>
              <a:t>медіафайли</a:t>
            </a:r>
            <a:r>
              <a:rPr lang="uk-UA" sz="1300" dirty="0" smtClean="0">
                <a:latin typeface="Calibri" pitchFamily="34" charset="0"/>
              </a:rPr>
              <a:t>.</a:t>
            </a:r>
            <a:endParaRPr lang="ru-RU" sz="1300" dirty="0" smtClean="0">
              <a:latin typeface="Calibri" pitchFamily="34" charset="0"/>
            </a:endParaRPr>
          </a:p>
          <a:p>
            <a:pPr marL="0" lvl="2" indent="0">
              <a:buNone/>
            </a:pPr>
            <a:r>
              <a:rPr lang="uk-UA" sz="1300" dirty="0" smtClean="0">
                <a:latin typeface="Calibri" pitchFamily="34" charset="0"/>
              </a:rPr>
              <a:t>3). Вибрати кнопку</a:t>
            </a:r>
            <a:r>
              <a:rPr lang="uk-UA" sz="1300" b="1" dirty="0" smtClean="0">
                <a:latin typeface="Calibri" pitchFamily="34" charset="0"/>
              </a:rPr>
              <a:t> Показати область списку</a:t>
            </a:r>
            <a:r>
              <a:rPr lang="uk-UA" sz="1300" dirty="0" smtClean="0">
                <a:latin typeface="Calibri" pitchFamily="34" charset="0"/>
              </a:rPr>
              <a:t> в правій верхній частині вікна.</a:t>
            </a:r>
            <a:endParaRPr lang="ru-RU" sz="1300" dirty="0" smtClean="0">
              <a:latin typeface="Calibri" pitchFamily="34" charset="0"/>
            </a:endParaRPr>
          </a:p>
          <a:p>
            <a:pPr marL="0" lvl="2" indent="0">
              <a:buNone/>
            </a:pPr>
            <a:r>
              <a:rPr lang="uk-UA" sz="1300" dirty="0" smtClean="0">
                <a:latin typeface="Calibri" pitchFamily="34" charset="0"/>
              </a:rPr>
              <a:t>4). Перетягнути з</a:t>
            </a:r>
            <a:r>
              <a:rPr lang="uk-UA" sz="1300" b="1" dirty="0" smtClean="0">
                <a:latin typeface="Calibri" pitchFamily="34" charset="0"/>
              </a:rPr>
              <a:t> Області відомостей</a:t>
            </a:r>
            <a:r>
              <a:rPr lang="uk-UA" sz="1300" dirty="0" smtClean="0">
                <a:latin typeface="Calibri" pitchFamily="34" charset="0"/>
              </a:rPr>
              <a:t> в</a:t>
            </a:r>
            <a:r>
              <a:rPr lang="uk-UA" sz="1300" b="1" dirty="0" smtClean="0">
                <a:latin typeface="Calibri" pitchFamily="34" charset="0"/>
              </a:rPr>
              <a:t> Область списку</a:t>
            </a:r>
            <a:r>
              <a:rPr lang="uk-UA" sz="1300" dirty="0" smtClean="0">
                <a:latin typeface="Calibri" pitchFamily="34" charset="0"/>
              </a:rPr>
              <a:t> необхідний мульти­медійний об'єкт.</a:t>
            </a:r>
            <a:endParaRPr lang="ru-RU" sz="1300" dirty="0" smtClean="0">
              <a:latin typeface="Calibri" pitchFamily="34" charset="0"/>
            </a:endParaRPr>
          </a:p>
          <a:p>
            <a:pPr marL="0" lvl="2" indent="0">
              <a:buNone/>
            </a:pPr>
            <a:r>
              <a:rPr lang="uk-UA" sz="1300" dirty="0" smtClean="0">
                <a:latin typeface="Calibri" pitchFamily="34" charset="0"/>
              </a:rPr>
              <a:t>5). Виконати команду </a:t>
            </a:r>
            <a:r>
              <a:rPr lang="ru-RU" sz="1300" dirty="0" smtClean="0">
                <a:latin typeface="Calibri" pitchFamily="34" charset="0"/>
              </a:rPr>
              <a:t>4 </a:t>
            </a:r>
            <a:r>
              <a:rPr lang="uk-UA" sz="1300" dirty="0" smtClean="0">
                <a:latin typeface="Calibri" pitchFamily="34" charset="0"/>
              </a:rPr>
              <a:t>потрібну кількість разів.</a:t>
            </a:r>
            <a:endParaRPr lang="ru-RU" sz="1300" dirty="0" smtClean="0">
              <a:latin typeface="Calibri" pitchFamily="34" charset="0"/>
            </a:endParaRPr>
          </a:p>
          <a:p>
            <a:pPr marL="0" lvl="2" indent="0">
              <a:buNone/>
            </a:pPr>
            <a:r>
              <a:rPr lang="uk-UA" sz="1300" dirty="0" smtClean="0">
                <a:latin typeface="Calibri" pitchFamily="34" charset="0"/>
              </a:rPr>
              <a:t>6). Вибрати кнопку </a:t>
            </a:r>
            <a:r>
              <a:rPr lang="uk-UA" sz="1300" b="1" dirty="0" smtClean="0">
                <a:latin typeface="Calibri" pitchFamily="34" charset="0"/>
              </a:rPr>
              <a:t>Зберегти список відтворення </a:t>
            </a:r>
            <a:endParaRPr lang="ru-RU" sz="1300" dirty="0" smtClean="0">
              <a:latin typeface="Calibri" pitchFamily="34" charset="0"/>
            </a:endParaRPr>
          </a:p>
          <a:p>
            <a:pPr marL="0" lvl="2" indent="0">
              <a:buNone/>
            </a:pPr>
            <a:r>
              <a:rPr lang="uk-UA" sz="1300" dirty="0" smtClean="0">
                <a:latin typeface="Calibri" pitchFamily="34" charset="0"/>
              </a:rPr>
              <a:t>7). Увести у відповідне поле ім'я списку відтворення.</a:t>
            </a:r>
            <a:endParaRPr lang="ru-RU" sz="1300" dirty="0" smtClean="0">
              <a:latin typeface="Calibri" pitchFamily="34" charset="0"/>
            </a:endParaRPr>
          </a:p>
          <a:p>
            <a:pPr marL="0" lvl="2" indent="0">
              <a:buNone/>
            </a:pPr>
            <a:r>
              <a:rPr lang="uk-UA" sz="1300" dirty="0" smtClean="0">
                <a:latin typeface="Calibri" pitchFamily="34" charset="0"/>
              </a:rPr>
              <a:t>8). Вибрати кнопку </a:t>
            </a:r>
            <a:r>
              <a:rPr lang="uk-UA" sz="1300" b="1" dirty="0" smtClean="0">
                <a:latin typeface="Calibri" pitchFamily="34" charset="0"/>
              </a:rPr>
              <a:t>Зберегти список відтворення</a:t>
            </a:r>
            <a:r>
              <a:rPr lang="uk-UA" sz="1300" dirty="0" smtClean="0">
                <a:latin typeface="Calibri" pitchFamily="34" charset="0"/>
              </a:rPr>
              <a:t>.</a:t>
            </a:r>
            <a:endParaRPr lang="ru-RU" sz="1300" dirty="0" smtClean="0">
              <a:latin typeface="Calibri" pitchFamily="34" charset="0"/>
            </a:endParaRPr>
          </a:p>
          <a:p>
            <a:pPr marL="0" indent="0">
              <a:buNone/>
            </a:pPr>
            <a:endParaRPr lang="uk-UA" sz="13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uk-UA" sz="1300" dirty="0" smtClean="0">
                <a:latin typeface="Calibri" pitchFamily="34" charset="0"/>
              </a:rPr>
              <a:t>Ім'я створеного списку відтворення з'являється у папці</a:t>
            </a:r>
            <a:r>
              <a:rPr lang="uk-UA" sz="1300" b="1" dirty="0" smtClean="0">
                <a:latin typeface="Calibri" pitchFamily="34" charset="0"/>
              </a:rPr>
              <a:t> Списки відтворення Області навігації.</a:t>
            </a:r>
            <a:r>
              <a:rPr lang="uk-UA" sz="1300" dirty="0" smtClean="0">
                <a:latin typeface="Calibri" pitchFamily="34" charset="0"/>
              </a:rPr>
              <a:t> Користувач може створити кілька списків відтворення.</a:t>
            </a:r>
            <a:endParaRPr lang="ru-RU" sz="1300" dirty="0" smtClean="0">
              <a:latin typeface="Calibri" pitchFamily="34" charset="0"/>
            </a:endParaRPr>
          </a:p>
          <a:p>
            <a:pPr marL="0" indent="0">
              <a:buNone/>
            </a:pPr>
            <a:endParaRPr lang="ru-RU" sz="1300" dirty="0">
              <a:latin typeface="Calibri" pitchFamily="34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571612"/>
            <a:ext cx="2565080" cy="3288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>
                <a:latin typeface="Calibri" pitchFamily="34" charset="0"/>
              </a:rPr>
              <a:t>Відтворення </a:t>
            </a:r>
            <a:r>
              <a:rPr lang="uk-UA" sz="3600" dirty="0" err="1" smtClean="0">
                <a:latin typeface="Calibri" pitchFamily="34" charset="0"/>
              </a:rPr>
              <a:t>аудіо-</a:t>
            </a:r>
            <a:r>
              <a:rPr lang="uk-UA" sz="3600" dirty="0" smtClean="0">
                <a:latin typeface="Calibri" pitchFamily="34" charset="0"/>
              </a:rPr>
              <a:t> , </a:t>
            </a:r>
            <a:r>
              <a:rPr lang="uk-UA" sz="3600" dirty="0" err="1" smtClean="0">
                <a:latin typeface="Calibri" pitchFamily="34" charset="0"/>
              </a:rPr>
              <a:t>відеофайлів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394E-790C-4943-9B70-3AA25D53286A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92500" lnSpcReduction="10000"/>
          </a:bodyPr>
          <a:lstStyle/>
          <a:p>
            <a:pPr marL="0" indent="361950">
              <a:buNone/>
            </a:pPr>
            <a:r>
              <a:rPr lang="uk-UA" sz="1600" dirty="0" smtClean="0">
                <a:latin typeface="Calibri" pitchFamily="34" charset="0"/>
              </a:rPr>
              <a:t>Для відтворення </a:t>
            </a:r>
            <a:r>
              <a:rPr lang="uk-UA" sz="1600" dirty="0" err="1" smtClean="0">
                <a:latin typeface="Calibri" pitchFamily="34" charset="0"/>
              </a:rPr>
              <a:t>аудіо-</a:t>
            </a:r>
            <a:r>
              <a:rPr lang="uk-UA" sz="1600" dirty="0" smtClean="0">
                <a:latin typeface="Calibri" pitchFamily="34" charset="0"/>
              </a:rPr>
              <a:t> або </a:t>
            </a:r>
            <a:r>
              <a:rPr lang="uk-UA" sz="1600" dirty="0" err="1" smtClean="0">
                <a:latin typeface="Calibri" pitchFamily="34" charset="0"/>
              </a:rPr>
              <a:t>відеофайлів</a:t>
            </a:r>
            <a:r>
              <a:rPr lang="uk-UA" sz="1600" dirty="0" smtClean="0">
                <a:latin typeface="Calibri" pitchFamily="34" charset="0"/>
              </a:rPr>
              <a:t> необхідно:</a:t>
            </a:r>
            <a:endParaRPr lang="ru-RU" sz="1600" dirty="0" smtClean="0">
              <a:latin typeface="Calibri" pitchFamily="34" charset="0"/>
            </a:endParaRPr>
          </a:p>
          <a:p>
            <a:pPr marL="0" lvl="3" indent="361950">
              <a:buNone/>
            </a:pPr>
            <a:r>
              <a:rPr lang="uk-UA" sz="1600" dirty="0" smtClean="0">
                <a:solidFill>
                  <a:schemeClr val="tx1"/>
                </a:solidFill>
                <a:latin typeface="Calibri" pitchFamily="34" charset="0"/>
              </a:rPr>
              <a:t>1). Вибрати в</a:t>
            </a:r>
            <a:r>
              <a:rPr lang="uk-UA" sz="1600" b="1" dirty="0" smtClean="0">
                <a:solidFill>
                  <a:schemeClr val="tx1"/>
                </a:solidFill>
                <a:latin typeface="Calibri" pitchFamily="34" charset="0"/>
              </a:rPr>
              <a:t> Області навігації</a:t>
            </a:r>
            <a:r>
              <a:rPr lang="uk-UA" sz="1600" dirty="0" smtClean="0">
                <a:solidFill>
                  <a:schemeClr val="tx1"/>
                </a:solidFill>
                <a:latin typeface="Calibri" pitchFamily="34" charset="0"/>
              </a:rPr>
              <a:t> один з об'єктів:</a:t>
            </a:r>
            <a:endParaRPr lang="ru-RU" sz="1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895350" indent="180975"/>
            <a:r>
              <a:rPr lang="uk-UA" sz="1600" dirty="0" smtClean="0">
                <a:latin typeface="Calibri" pitchFamily="34" charset="0"/>
              </a:rPr>
              <a:t>у папці</a:t>
            </a:r>
            <a:r>
              <a:rPr lang="uk-UA" sz="1600" b="1" dirty="0" smtClean="0">
                <a:latin typeface="Calibri" pitchFamily="34" charset="0"/>
              </a:rPr>
              <a:t> Списки відтворення</a:t>
            </a:r>
            <a:r>
              <a:rPr lang="uk-UA" sz="1600" dirty="0" smtClean="0">
                <a:latin typeface="Calibri" pitchFamily="34" charset="0"/>
              </a:rPr>
              <a:t> один зі списків відтворення;</a:t>
            </a:r>
            <a:endParaRPr lang="ru-RU" sz="1600" dirty="0" smtClean="0">
              <a:latin typeface="Calibri" pitchFamily="34" charset="0"/>
            </a:endParaRPr>
          </a:p>
          <a:p>
            <a:pPr marL="895350" indent="180975"/>
            <a:r>
              <a:rPr lang="uk-UA" sz="1600" dirty="0" smtClean="0">
                <a:latin typeface="Calibri" pitchFamily="34" charset="0"/>
              </a:rPr>
              <a:t>у папці</a:t>
            </a:r>
            <a:r>
              <a:rPr lang="uk-UA" sz="1600" b="1" dirty="0" smtClean="0">
                <a:latin typeface="Calibri" pitchFamily="34" charset="0"/>
              </a:rPr>
              <a:t> Бібліотека</a:t>
            </a:r>
            <a:r>
              <a:rPr lang="uk-UA" sz="1600" dirty="0" smtClean="0">
                <a:latin typeface="Calibri" pitchFamily="34" charset="0"/>
              </a:rPr>
              <a:t> одну з груп сортування занесених до бібліотеки мультимедійних об'єктів.</a:t>
            </a:r>
            <a:endParaRPr lang="ru-RU" sz="1600" dirty="0" smtClean="0">
              <a:latin typeface="Calibri" pitchFamily="34" charset="0"/>
            </a:endParaRPr>
          </a:p>
          <a:p>
            <a:pPr marL="0" lvl="1" indent="361950">
              <a:buNone/>
            </a:pPr>
            <a:r>
              <a:rPr lang="uk-UA" sz="1600" dirty="0" smtClean="0">
                <a:solidFill>
                  <a:schemeClr val="tx1"/>
                </a:solidFill>
                <a:latin typeface="Calibri" pitchFamily="34" charset="0"/>
              </a:rPr>
              <a:t>2). Вибрати в </a:t>
            </a:r>
            <a:r>
              <a:rPr lang="uk-UA" sz="1600" b="1" dirty="0" smtClean="0">
                <a:solidFill>
                  <a:schemeClr val="tx1"/>
                </a:solidFill>
                <a:latin typeface="Calibri" pitchFamily="34" charset="0"/>
              </a:rPr>
              <a:t>Області відомостей </a:t>
            </a:r>
            <a:r>
              <a:rPr lang="uk-UA" sz="1600" dirty="0" smtClean="0">
                <a:solidFill>
                  <a:schemeClr val="tx1"/>
                </a:solidFill>
                <a:latin typeface="Calibri" pitchFamily="34" charset="0"/>
              </a:rPr>
              <a:t>потрібний альбом або файл.</a:t>
            </a:r>
            <a:endParaRPr lang="ru-RU" sz="1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lvl="1" indent="361950">
              <a:buNone/>
            </a:pPr>
            <a:r>
              <a:rPr lang="uk-UA" sz="1600" dirty="0" smtClean="0">
                <a:solidFill>
                  <a:schemeClr val="tx1"/>
                </a:solidFill>
                <a:latin typeface="Calibri" pitchFamily="34" charset="0"/>
              </a:rPr>
              <a:t>3). Вибрати кнопку </a:t>
            </a:r>
            <a:r>
              <a:rPr lang="uk-UA" sz="1600" b="1" dirty="0" smtClean="0">
                <a:solidFill>
                  <a:schemeClr val="tx1"/>
                </a:solidFill>
                <a:latin typeface="Calibri" pitchFamily="34" charset="0"/>
              </a:rPr>
              <a:t>Відтворити</a:t>
            </a:r>
            <a:endParaRPr lang="ru-RU" sz="16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361950">
              <a:buNone/>
            </a:pPr>
            <a:endParaRPr lang="uk-UA" sz="1600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sz="1600" dirty="0" smtClean="0">
                <a:latin typeface="Calibri" pitchFamily="34" charset="0"/>
              </a:rPr>
              <a:t>За вибору </a:t>
            </a:r>
            <a:r>
              <a:rPr lang="uk-UA" sz="1600" dirty="0" err="1" smtClean="0">
                <a:latin typeface="Calibri" pitchFamily="34" charset="0"/>
              </a:rPr>
              <a:t>відеофайлу</a:t>
            </a:r>
            <a:r>
              <a:rPr lang="uk-UA" sz="1600" dirty="0" smtClean="0">
                <a:latin typeface="Calibri" pitchFamily="34" charset="0"/>
              </a:rPr>
              <a:t> програма автоматично перейде до відображення вкладки</a:t>
            </a:r>
            <a:r>
              <a:rPr lang="uk-UA" sz="1600" b="1" dirty="0" smtClean="0">
                <a:latin typeface="Calibri" pitchFamily="34" charset="0"/>
              </a:rPr>
              <a:t> Відтворення</a:t>
            </a:r>
            <a:r>
              <a:rPr lang="uk-UA" sz="1600" dirty="0" smtClean="0">
                <a:latin typeface="Calibri" pitchFamily="34" charset="0"/>
              </a:rPr>
              <a:t> і в</a:t>
            </a:r>
            <a:r>
              <a:rPr lang="uk-UA" sz="1600" b="1" dirty="0" smtClean="0">
                <a:latin typeface="Calibri" pitchFamily="34" charset="0"/>
              </a:rPr>
              <a:t> Області перегляду</a:t>
            </a:r>
            <a:r>
              <a:rPr lang="uk-UA" sz="1600" dirty="0" smtClean="0">
                <a:latin typeface="Calibri" pitchFamily="34" charset="0"/>
              </a:rPr>
              <a:t> почнеться відтворення відео. Для керування процесом відтворення звукових чи відеоданих використовують кнопки керування</a:t>
            </a:r>
            <a:r>
              <a:rPr lang="ru-RU" sz="1600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uk-UA" sz="1600" dirty="0" smtClean="0">
                <a:latin typeface="Calibri" pitchFamily="34" charset="0"/>
              </a:rPr>
              <a:t>За потреби користувач може зменшити вікно програвача та перейти до так званого компактного режиму. Для цього слід вибрати кнопку Перейти до компактного режиму</a:t>
            </a:r>
            <a:r>
              <a:rPr lang="ru-RU" sz="1600" dirty="0" smtClean="0">
                <a:latin typeface="Calibri" pitchFamily="34" charset="0"/>
              </a:rPr>
              <a:t>. </a:t>
            </a:r>
            <a:r>
              <a:rPr lang="uk-UA" sz="1600" dirty="0" smtClean="0">
                <a:latin typeface="Calibri" pitchFamily="34" charset="0"/>
              </a:rPr>
              <a:t>Вигляд вікна </a:t>
            </a:r>
            <a:r>
              <a:rPr lang="uk-UA" sz="1600" dirty="0" err="1" smtClean="0">
                <a:latin typeface="Calibri" pitchFamily="34" charset="0"/>
              </a:rPr>
              <a:t>Медіапрогравача</a:t>
            </a:r>
            <a:r>
              <a:rPr lang="uk-UA" sz="1600" dirty="0" smtClean="0">
                <a:latin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</a:rPr>
              <a:t>Windows </a:t>
            </a:r>
            <a:r>
              <a:rPr lang="uk-UA" sz="1600" dirty="0" smtClean="0">
                <a:latin typeface="Calibri" pitchFamily="34" charset="0"/>
              </a:rPr>
              <a:t>у компактному режимі:</a:t>
            </a:r>
            <a:endParaRPr lang="ru-RU" sz="1600" dirty="0" smtClean="0">
              <a:latin typeface="Calibri" pitchFamily="34" charset="0"/>
            </a:endParaRPr>
          </a:p>
          <a:p>
            <a:pPr marL="0" indent="361950">
              <a:buNone/>
            </a:pPr>
            <a:endParaRPr lang="ru-RU" sz="1600" dirty="0">
              <a:latin typeface="Calibri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5143512"/>
            <a:ext cx="398413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00174"/>
            <a:ext cx="4038600" cy="323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Кнопки </a:t>
            </a:r>
            <a:r>
              <a:rPr lang="uk-UA" dirty="0" smtClean="0"/>
              <a:t>керування відтворенням </a:t>
            </a:r>
            <a:r>
              <a:rPr lang="ru-RU" dirty="0" smtClean="0"/>
              <a:t>у </a:t>
            </a:r>
            <a:r>
              <a:rPr lang="uk-UA" dirty="0" smtClean="0"/>
              <a:t>програмі </a:t>
            </a:r>
            <a:r>
              <a:rPr lang="uk-UA" dirty="0" err="1" smtClean="0"/>
              <a:t>Медіапрогравач</a:t>
            </a:r>
            <a:r>
              <a:rPr lang="uk-UA" dirty="0" smtClean="0"/>
              <a:t> </a:t>
            </a:r>
            <a:r>
              <a:rPr lang="en-US" dirty="0" smtClean="0"/>
              <a:t>Windows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0D92-1B43-4AF6-80CC-23635CC09D41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27174"/>
            <a:ext cx="6786610" cy="483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Засоби перетворення </a:t>
            </a:r>
            <a:r>
              <a:rPr lang="uk-UA" dirty="0" err="1" smtClean="0"/>
              <a:t>аудіо-</a:t>
            </a:r>
            <a:r>
              <a:rPr lang="uk-UA" dirty="0" smtClean="0"/>
              <a:t> та </a:t>
            </a:r>
            <a:r>
              <a:rPr lang="uk-UA" dirty="0" err="1" smtClean="0"/>
              <a:t>відеофайлів</a:t>
            </a:r>
            <a:r>
              <a:rPr lang="uk-UA" dirty="0" smtClean="0"/>
              <a:t> з одного формату в інший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65F-11FB-4F4C-89C3-EC444D3D0E21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361950">
              <a:buNone/>
            </a:pPr>
            <a:r>
              <a:rPr lang="uk-UA" sz="2800" dirty="0" smtClean="0"/>
              <a:t>Процес перекодування файлу одного формату в інший називається</a:t>
            </a:r>
            <a:r>
              <a:rPr lang="uk-UA" sz="2800" b="1" dirty="0" smtClean="0"/>
              <a:t> конвертацією файлів.</a:t>
            </a:r>
            <a:endParaRPr lang="ru-RU" sz="1600" dirty="0" smtClean="0"/>
          </a:p>
          <a:p>
            <a:pPr marL="0" indent="361950">
              <a:buNone/>
            </a:pPr>
            <a:r>
              <a:rPr lang="uk-UA" sz="2800" dirty="0" smtClean="0"/>
              <a:t>Конвертація може здійснюватися в процесі відкриття мультимедійного файлу або під час його збереження на диску в іншому форматі. Одним із способів конвертації в програмі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Медіапрогравач</a:t>
            </a:r>
            <a:r>
              <a:rPr lang="uk-UA" sz="2800" b="1" dirty="0" smtClean="0"/>
              <a:t> </a:t>
            </a:r>
            <a:r>
              <a:rPr lang="en-US" sz="2800" b="1" dirty="0" smtClean="0"/>
              <a:t>Windows</a:t>
            </a:r>
            <a:r>
              <a:rPr lang="uk-UA" sz="2800" dirty="0" smtClean="0"/>
              <a:t> є процес видобування даних з оптичних дисків форматів</a:t>
            </a:r>
            <a:r>
              <a:rPr lang="uk-UA" sz="2800" b="1" dirty="0" smtClean="0"/>
              <a:t> </a:t>
            </a:r>
            <a:r>
              <a:rPr lang="en-US" sz="2800" b="1" dirty="0" smtClean="0"/>
              <a:t>Audio CD</a:t>
            </a:r>
            <a:r>
              <a:rPr lang="uk-UA" sz="2800" b="1" dirty="0" smtClean="0"/>
              <a:t>, </a:t>
            </a:r>
            <a:r>
              <a:rPr lang="en-US" sz="2800" b="1" dirty="0" smtClean="0"/>
              <a:t>Video CD</a:t>
            </a:r>
            <a:r>
              <a:rPr lang="uk-UA" sz="2800" b="1" dirty="0" smtClean="0"/>
              <a:t>, </a:t>
            </a:r>
            <a:r>
              <a:rPr lang="en-US" sz="2800" b="1" dirty="0" smtClean="0"/>
              <a:t>DVD</a:t>
            </a:r>
            <a:r>
              <a:rPr lang="uk-UA" sz="2800" b="1" dirty="0" smtClean="0"/>
              <a:t>- </a:t>
            </a:r>
            <a:r>
              <a:rPr lang="en-US" sz="2800" b="1" dirty="0" smtClean="0"/>
              <a:t>Audio</a:t>
            </a:r>
            <a:r>
              <a:rPr lang="uk-UA" sz="2800" dirty="0" smtClean="0"/>
              <a:t> та</a:t>
            </a:r>
            <a:r>
              <a:rPr lang="uk-UA" sz="2800" b="1" dirty="0" smtClean="0"/>
              <a:t> </a:t>
            </a:r>
            <a:r>
              <a:rPr lang="en-US" sz="2800" b="1" dirty="0" smtClean="0"/>
              <a:t>DVD</a:t>
            </a:r>
            <a:r>
              <a:rPr lang="uk-UA" sz="2800" b="1" dirty="0" smtClean="0"/>
              <a:t>-</a:t>
            </a:r>
            <a:r>
              <a:rPr lang="en-US" sz="2800" b="1" dirty="0" smtClean="0"/>
              <a:t>Video</a:t>
            </a:r>
            <a:r>
              <a:rPr lang="uk-UA" sz="2800" dirty="0" smtClean="0"/>
              <a:t> і збереження їх, наприклад, на жорсткому магнітному диску у файли формату</a:t>
            </a:r>
            <a:r>
              <a:rPr lang="uk-UA" sz="2800" b="1" dirty="0" smtClean="0"/>
              <a:t> </a:t>
            </a:r>
            <a:r>
              <a:rPr lang="en-US" sz="2800" b="1" dirty="0" smtClean="0"/>
              <a:t>WMA</a:t>
            </a:r>
            <a:r>
              <a:rPr lang="uk-UA" sz="2800" b="1" dirty="0" smtClean="0"/>
              <a:t>,</a:t>
            </a:r>
            <a:r>
              <a:rPr lang="uk-UA" sz="2800" dirty="0" smtClean="0"/>
              <a:t> або</a:t>
            </a:r>
            <a:r>
              <a:rPr lang="uk-UA" sz="2800" b="1" dirty="0" smtClean="0"/>
              <a:t> </a:t>
            </a:r>
            <a:r>
              <a:rPr lang="en-US" sz="2800" b="1" dirty="0" smtClean="0"/>
              <a:t>WMV</a:t>
            </a:r>
            <a:r>
              <a:rPr lang="uk-UA" sz="2800" b="1" dirty="0" smtClean="0"/>
              <a:t>,</a:t>
            </a:r>
            <a:r>
              <a:rPr lang="uk-UA" sz="2800" dirty="0" smtClean="0"/>
              <a:t> або інший за вибором користувача. 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 smtClean="0"/>
              <a:t>Конвертація файлів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8BCA-417F-4892-9542-82DC41F5DC6D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285860"/>
            <a:ext cx="4643470" cy="5143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200" dirty="0" smtClean="0">
                <a:latin typeface="Calibri" pitchFamily="34" charset="0"/>
              </a:rPr>
              <a:t>Для виконання </a:t>
            </a:r>
            <a:r>
              <a:rPr lang="uk-UA" sz="1200" b="1" dirty="0" smtClean="0">
                <a:latin typeface="Calibri" pitchFamily="34" charset="0"/>
              </a:rPr>
              <a:t>конвертацією файлів </a:t>
            </a:r>
            <a:r>
              <a:rPr lang="uk-UA" sz="1200" dirty="0" smtClean="0">
                <a:latin typeface="Calibri" pitchFamily="34" charset="0"/>
              </a:rPr>
              <a:t>необхідно:</a:t>
            </a:r>
            <a:endParaRPr lang="ru-RU" sz="1200" dirty="0" smtClean="0">
              <a:latin typeface="Calibri" pitchFamily="34" charset="0"/>
            </a:endParaRPr>
          </a:p>
          <a:p>
            <a:pPr marL="0" lvl="2" indent="0">
              <a:buNone/>
            </a:pPr>
            <a:r>
              <a:rPr lang="uk-UA" sz="1200" dirty="0" smtClean="0">
                <a:latin typeface="Calibri" pitchFamily="34" charset="0"/>
              </a:rPr>
              <a:t>1). Вставити </a:t>
            </a:r>
            <a:r>
              <a:rPr lang="uk-UA" sz="1200" dirty="0" err="1" smtClean="0">
                <a:latin typeface="Calibri" pitchFamily="34" charset="0"/>
              </a:rPr>
              <a:t>аудіо-</a:t>
            </a:r>
            <a:r>
              <a:rPr lang="uk-UA" sz="1200" dirty="0" smtClean="0">
                <a:latin typeface="Calibri" pitchFamily="34" charset="0"/>
              </a:rPr>
              <a:t> чи відеодиск у пристрій для роботи з оптичними дисками.</a:t>
            </a:r>
            <a:endParaRPr lang="ru-RU" sz="1200" dirty="0" smtClean="0">
              <a:latin typeface="Calibri" pitchFamily="34" charset="0"/>
            </a:endParaRPr>
          </a:p>
          <a:p>
            <a:pPr marL="0" lvl="2" indent="0">
              <a:buNone/>
            </a:pPr>
            <a:r>
              <a:rPr lang="uk-UA" sz="1200" dirty="0" smtClean="0">
                <a:latin typeface="Calibri" pitchFamily="34" charset="0"/>
              </a:rPr>
              <a:t>2). Вибрати кнопку</a:t>
            </a:r>
            <a:r>
              <a:rPr lang="uk-UA" sz="1200" b="1" dirty="0" smtClean="0">
                <a:latin typeface="Calibri" pitchFamily="34" charset="0"/>
              </a:rPr>
              <a:t> Видобування</a:t>
            </a:r>
            <a:r>
              <a:rPr lang="uk-UA" sz="1200" dirty="0" smtClean="0">
                <a:latin typeface="Calibri" pitchFamily="34" charset="0"/>
              </a:rPr>
              <a:t> та відкрити відповідну вкладку</a:t>
            </a:r>
            <a:r>
              <a:rPr lang="ru-RU" sz="1200" dirty="0" smtClean="0">
                <a:latin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uk-UA" sz="1200" dirty="0" smtClean="0">
                <a:latin typeface="Calibri" pitchFamily="34" charset="0"/>
              </a:rPr>
              <a:t>3). Відкрити за потреби список команд кнопки</a:t>
            </a:r>
            <a:r>
              <a:rPr lang="uk-UA" sz="1200" b="1" dirty="0" smtClean="0">
                <a:latin typeface="Calibri" pitchFamily="34" charset="0"/>
              </a:rPr>
              <a:t> Видобування,</a:t>
            </a:r>
            <a:r>
              <a:rPr lang="uk-UA" sz="1200" dirty="0" smtClean="0">
                <a:latin typeface="Calibri" pitchFamily="34" charset="0"/>
              </a:rPr>
              <a:t> вибрати команду</a:t>
            </a:r>
            <a:r>
              <a:rPr lang="uk-UA" sz="1200" b="1" dirty="0" smtClean="0">
                <a:latin typeface="Calibri" pitchFamily="34" charset="0"/>
              </a:rPr>
              <a:t> Додаткові можливості</a:t>
            </a:r>
            <a:r>
              <a:rPr lang="uk-UA" sz="1200" dirty="0" smtClean="0">
                <a:latin typeface="Calibri" pitchFamily="34" charset="0"/>
              </a:rPr>
              <a:t> та на вкладці</a:t>
            </a:r>
            <a:r>
              <a:rPr lang="uk-UA" sz="1200" b="1" dirty="0" smtClean="0">
                <a:latin typeface="Calibri" pitchFamily="34" charset="0"/>
              </a:rPr>
              <a:t> Конвертування музики</a:t>
            </a:r>
            <a:r>
              <a:rPr lang="uk-UA" sz="1200" dirty="0" smtClean="0">
                <a:latin typeface="Calibri" pitchFamily="34" charset="0"/>
              </a:rPr>
              <a:t> встановити:</a:t>
            </a:r>
            <a:endParaRPr lang="ru-RU" sz="1200" dirty="0" smtClean="0">
              <a:latin typeface="Calibri" pitchFamily="34" charset="0"/>
            </a:endParaRPr>
          </a:p>
          <a:p>
            <a:pPr marL="0" lvl="0" indent="0">
              <a:buNone/>
            </a:pPr>
            <a:r>
              <a:rPr lang="uk-UA" sz="1200" dirty="0" smtClean="0">
                <a:latin typeface="Calibri" pitchFamily="34" charset="0"/>
                <a:sym typeface="Symbol"/>
              </a:rPr>
              <a:t> </a:t>
            </a:r>
            <a:r>
              <a:rPr lang="uk-UA" sz="1200" dirty="0" smtClean="0">
                <a:latin typeface="Calibri" pitchFamily="34" charset="0"/>
              </a:rPr>
              <a:t>тип файлу, в який буде здійснено конвертування;</a:t>
            </a:r>
            <a:endParaRPr lang="ru-RU" sz="1200" dirty="0" smtClean="0">
              <a:latin typeface="Calibri" pitchFamily="34" charset="0"/>
            </a:endParaRPr>
          </a:p>
          <a:p>
            <a:pPr marL="0" lvl="0" indent="0">
              <a:buNone/>
            </a:pPr>
            <a:r>
              <a:rPr lang="uk-UA" sz="1200" dirty="0" smtClean="0">
                <a:latin typeface="Calibri" pitchFamily="34" charset="0"/>
                <a:sym typeface="Symbol"/>
              </a:rPr>
              <a:t> </a:t>
            </a:r>
            <a:r>
              <a:rPr lang="uk-UA" sz="1200" dirty="0" smtClean="0">
                <a:latin typeface="Calibri" pitchFamily="34" charset="0"/>
              </a:rPr>
              <a:t>папку, в якій будуть зберігатися файли після конвертації (за замовчуванням</a:t>
            </a:r>
            <a:r>
              <a:rPr lang="uk-UA" sz="1200" b="1" dirty="0" smtClean="0">
                <a:latin typeface="Calibri" pitchFamily="34" charset="0"/>
              </a:rPr>
              <a:t> </a:t>
            </a:r>
            <a:r>
              <a:rPr lang="en-US" sz="1200" b="1" dirty="0" smtClean="0">
                <a:latin typeface="Calibri" pitchFamily="34" charset="0"/>
              </a:rPr>
              <a:t>C</a:t>
            </a:r>
            <a:r>
              <a:rPr lang="uk-UA" sz="1200" b="1" dirty="0" smtClean="0">
                <a:latin typeface="Calibri" pitchFamily="34" charset="0"/>
              </a:rPr>
              <a:t>:\</a:t>
            </a:r>
            <a:r>
              <a:rPr lang="en-US" sz="1200" b="1" dirty="0" smtClean="0">
                <a:latin typeface="Calibri" pitchFamily="34" charset="0"/>
              </a:rPr>
              <a:t>Documents and Settings</a:t>
            </a:r>
            <a:r>
              <a:rPr lang="uk-UA" sz="1200" b="1" dirty="0" smtClean="0">
                <a:latin typeface="Calibri" pitchFamily="34" charset="0"/>
              </a:rPr>
              <a:t>\</a:t>
            </a:r>
            <a:r>
              <a:rPr lang="en-US" sz="1200" b="1" dirty="0" smtClean="0">
                <a:latin typeface="Calibri" pitchFamily="34" charset="0"/>
              </a:rPr>
              <a:t>user</a:t>
            </a:r>
            <a:r>
              <a:rPr lang="uk-UA" sz="1200" b="1" dirty="0" smtClean="0">
                <a:latin typeface="Calibri" pitchFamily="34" charset="0"/>
              </a:rPr>
              <a:t>\</a:t>
            </a:r>
            <a:r>
              <a:rPr lang="en-US" sz="1200" b="1" dirty="0" smtClean="0">
                <a:latin typeface="Calibri" pitchFamily="34" charset="0"/>
              </a:rPr>
              <a:t>Mo</a:t>
            </a:r>
            <a:r>
              <a:rPr lang="uk-UA" sz="1200" b="1" dirty="0" smtClean="0">
                <a:latin typeface="Calibri" pitchFamily="34" charset="0"/>
              </a:rPr>
              <a:t>ї</a:t>
            </a:r>
            <a:r>
              <a:rPr lang="en-US" sz="1200" b="1" dirty="0" smtClean="0">
                <a:latin typeface="Calibri" pitchFamily="34" charset="0"/>
              </a:rPr>
              <a:t> </a:t>
            </a:r>
            <a:r>
              <a:rPr lang="uk-UA" sz="1200" b="1" dirty="0" err="1" smtClean="0">
                <a:latin typeface="Calibri" pitchFamily="34" charset="0"/>
              </a:rPr>
              <a:t>документи\</a:t>
            </a:r>
            <a:r>
              <a:rPr lang="uk-UA" sz="1200" b="1" dirty="0" smtClean="0">
                <a:latin typeface="Calibri" pitchFamily="34" charset="0"/>
              </a:rPr>
              <a:t> Моя музика,</a:t>
            </a:r>
            <a:r>
              <a:rPr lang="uk-UA" sz="1200" dirty="0" smtClean="0">
                <a:latin typeface="Calibri" pitchFamily="34" charset="0"/>
              </a:rPr>
              <a:t> де</a:t>
            </a:r>
            <a:r>
              <a:rPr lang="uk-UA" sz="1200" b="1" dirty="0" smtClean="0">
                <a:latin typeface="Calibri" pitchFamily="34" charset="0"/>
              </a:rPr>
              <a:t> </a:t>
            </a:r>
            <a:r>
              <a:rPr lang="en-US" sz="1200" b="1" dirty="0" smtClean="0">
                <a:latin typeface="Calibri" pitchFamily="34" charset="0"/>
              </a:rPr>
              <a:t>user</a:t>
            </a:r>
            <a:r>
              <a:rPr lang="uk-UA" sz="1200" dirty="0" smtClean="0">
                <a:latin typeface="Calibri" pitchFamily="34" charset="0"/>
              </a:rPr>
              <a:t> - назва поточного облікового запису);</a:t>
            </a:r>
            <a:endParaRPr lang="ru-RU" sz="1200" dirty="0" smtClean="0">
              <a:latin typeface="Calibri" pitchFamily="34" charset="0"/>
            </a:endParaRPr>
          </a:p>
          <a:p>
            <a:pPr marL="0" lvl="0" indent="0">
              <a:buNone/>
            </a:pPr>
            <a:r>
              <a:rPr lang="uk-UA" sz="1200" dirty="0" smtClean="0">
                <a:latin typeface="Calibri" pitchFamily="34" charset="0"/>
                <a:sym typeface="Symbol"/>
              </a:rPr>
              <a:t> </a:t>
            </a:r>
            <a:r>
              <a:rPr lang="uk-UA" sz="1200" dirty="0" smtClean="0">
                <a:latin typeface="Calibri" pitchFamily="34" charset="0"/>
              </a:rPr>
              <a:t>перелік властивостей твору, які будуть відображатися в</a:t>
            </a:r>
            <a:r>
              <a:rPr lang="uk-UA" sz="1200" b="1" dirty="0" smtClean="0">
                <a:latin typeface="Calibri" pitchFamily="34" charset="0"/>
              </a:rPr>
              <a:t> Області відомостей,</a:t>
            </a:r>
            <a:r>
              <a:rPr lang="uk-UA" sz="1200" dirty="0" smtClean="0">
                <a:latin typeface="Calibri" pitchFamily="34" charset="0"/>
              </a:rPr>
              <a:t> наприклад ім'я виконавця та назва пісні.</a:t>
            </a:r>
            <a:endParaRPr lang="ru-RU" sz="12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uk-UA" sz="1200" dirty="0" smtClean="0">
                <a:latin typeface="Calibri" pitchFamily="34" charset="0"/>
              </a:rPr>
              <a:t>4). Установити позначки прапорців біля тих творів, які передбачається конвертувати.</a:t>
            </a:r>
            <a:endParaRPr lang="ru-RU" sz="12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uk-UA" sz="1200" dirty="0" smtClean="0">
                <a:latin typeface="Calibri" pitchFamily="34" charset="0"/>
              </a:rPr>
              <a:t>5). Вибрати кнопку </a:t>
            </a:r>
            <a:r>
              <a:rPr lang="uk-UA" sz="1200" b="1" dirty="0" smtClean="0">
                <a:latin typeface="Calibri" pitchFamily="34" charset="0"/>
              </a:rPr>
              <a:t>Почати видобування</a:t>
            </a:r>
            <a:endParaRPr lang="ru-RU" sz="1200" b="1" dirty="0" smtClean="0">
              <a:latin typeface="Calibri" pitchFamily="34" charset="0"/>
            </a:endParaRPr>
          </a:p>
          <a:p>
            <a:pPr marL="0" lvl="1" indent="0">
              <a:buNone/>
            </a:pPr>
            <a:r>
              <a:rPr lang="uk-UA" sz="1200" dirty="0" smtClean="0">
                <a:solidFill>
                  <a:schemeClr val="tx1"/>
                </a:solidFill>
                <a:latin typeface="Calibri" pitchFamily="34" charset="0"/>
              </a:rPr>
              <a:t>6). Вибрати перемикач для встановлення захисту музичних творів від копіювання або відмовитися від захисту.</a:t>
            </a:r>
            <a:endParaRPr lang="ru-RU" sz="12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lvl="1" indent="0">
              <a:buNone/>
            </a:pPr>
            <a:r>
              <a:rPr lang="uk-UA" sz="1200" dirty="0" smtClean="0">
                <a:solidFill>
                  <a:schemeClr val="tx1"/>
                </a:solidFill>
                <a:latin typeface="Calibri" pitchFamily="34" charset="0"/>
              </a:rPr>
              <a:t>7). Установити позначку прапорця про усвідомлення відповідальності за можливі порушення авторських прав.</a:t>
            </a:r>
            <a:endParaRPr lang="ru-RU" sz="12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lvl="1" indent="0">
              <a:buNone/>
            </a:pPr>
            <a:r>
              <a:rPr lang="uk-UA" sz="1200" dirty="0" smtClean="0">
                <a:solidFill>
                  <a:schemeClr val="tx1"/>
                </a:solidFill>
                <a:latin typeface="Calibri" pitchFamily="34" charset="0"/>
              </a:rPr>
              <a:t>8). Дочекатися завершення процесу конвертації.</a:t>
            </a:r>
            <a:endParaRPr lang="ru-RU" sz="12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uk-UA" sz="1200" dirty="0" smtClean="0">
                <a:latin typeface="Calibri" pitchFamily="34" charset="0"/>
              </a:rPr>
              <a:t>Хід процесу конвертації відображається у стовпчику</a:t>
            </a:r>
            <a:r>
              <a:rPr lang="uk-UA" sz="1200" b="1" dirty="0" smtClean="0">
                <a:latin typeface="Calibri" pitchFamily="34" charset="0"/>
              </a:rPr>
              <a:t> Стан видобування</a:t>
            </a:r>
            <a:r>
              <a:rPr lang="ru-RU" sz="1200" dirty="0" smtClean="0">
                <a:latin typeface="Calibri" pitchFamily="34" charset="0"/>
              </a:rPr>
              <a:t>. </a:t>
            </a:r>
            <a:r>
              <a:rPr lang="uk-UA" sz="1200" dirty="0" smtClean="0">
                <a:latin typeface="Calibri" pitchFamily="34" charset="0"/>
              </a:rPr>
              <a:t>Користувач може в будь-який час припинити процес видобування, вибравши кнопку</a:t>
            </a:r>
            <a:r>
              <a:rPr lang="uk-UA" sz="1200" b="1" dirty="0" smtClean="0">
                <a:latin typeface="Calibri" pitchFamily="34" charset="0"/>
              </a:rPr>
              <a:t> Зупинити</a:t>
            </a:r>
            <a:r>
              <a:rPr lang="uk-UA" sz="1200" dirty="0" smtClean="0">
                <a:latin typeface="Calibri" pitchFamily="34" charset="0"/>
              </a:rPr>
              <a:t> </a:t>
            </a:r>
            <a:r>
              <a:rPr lang="uk-UA" sz="1200" b="1" dirty="0" smtClean="0">
                <a:latin typeface="Calibri" pitchFamily="34" charset="0"/>
              </a:rPr>
              <a:t>видобування</a:t>
            </a:r>
            <a:r>
              <a:rPr lang="ru-RU" sz="1200" dirty="0" smtClean="0">
                <a:latin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ru-RU" sz="1200" b="1" dirty="0" smtClean="0">
                <a:latin typeface="Calibri" pitchFamily="34" charset="0"/>
              </a:rPr>
              <a:t>Вкладка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uk-UA" sz="1200" dirty="0" smtClean="0">
                <a:latin typeface="Calibri" pitchFamily="34" charset="0"/>
              </a:rPr>
              <a:t>Видобування</a:t>
            </a:r>
            <a:r>
              <a:rPr lang="uk-UA" sz="1200" b="1" dirty="0" smtClean="0">
                <a:latin typeface="Calibri" pitchFamily="34" charset="0"/>
              </a:rPr>
              <a:t> вікна</a:t>
            </a:r>
            <a:r>
              <a:rPr lang="uk-UA" sz="1200" dirty="0" smtClean="0">
                <a:latin typeface="Calibri" pitchFamily="34" charset="0"/>
              </a:rPr>
              <a:t> </a:t>
            </a:r>
            <a:r>
              <a:rPr lang="uk-UA" sz="1200" dirty="0" err="1" smtClean="0">
                <a:latin typeface="Calibri" pitchFamily="34" charset="0"/>
              </a:rPr>
              <a:t>Медіапрогравач</a:t>
            </a:r>
            <a:r>
              <a:rPr lang="uk-UA" sz="1200" dirty="0" smtClean="0">
                <a:latin typeface="Calibri" pitchFamily="34" charset="0"/>
              </a:rPr>
              <a:t> </a:t>
            </a:r>
            <a:r>
              <a:rPr lang="en-US" sz="1200" dirty="0" smtClean="0">
                <a:latin typeface="Calibri" pitchFamily="34" charset="0"/>
              </a:rPr>
              <a:t>Windows</a:t>
            </a:r>
            <a:endParaRPr lang="ru-RU" sz="1200" dirty="0" smtClean="0">
              <a:latin typeface="Calibri" pitchFamily="34" charset="0"/>
            </a:endParaRPr>
          </a:p>
          <a:p>
            <a:pPr marL="0" indent="0">
              <a:buNone/>
            </a:pPr>
            <a:endParaRPr lang="ru-RU" sz="1200" dirty="0">
              <a:latin typeface="Calibri" pitchFamily="34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643050"/>
            <a:ext cx="40386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572008"/>
            <a:ext cx="2019300" cy="10414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Записування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1EE8E-8D95-47E1-95AF-739037D26BEE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3698744" cy="4681728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uk-UA" sz="2400" dirty="0" smtClean="0"/>
              <a:t>Зворотний процес конвертації </a:t>
            </a:r>
            <a:r>
              <a:rPr lang="uk-UA" sz="2400" dirty="0" err="1" smtClean="0"/>
              <a:t>медіафайлів</a:t>
            </a:r>
            <a:r>
              <a:rPr lang="uk-UA" sz="2400" dirty="0" smtClean="0"/>
              <a:t> для запису на диск і створення відповідного формату </a:t>
            </a:r>
            <a:r>
              <a:rPr lang="uk-UA" sz="2400" dirty="0" err="1" smtClean="0"/>
              <a:t>аудіо-</a:t>
            </a:r>
            <a:r>
              <a:rPr lang="uk-UA" sz="2400" dirty="0" smtClean="0"/>
              <a:t> чи відеодиска в програмі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Медіапрогравач</a:t>
            </a:r>
            <a:r>
              <a:rPr lang="uk-UA" sz="2400" b="1" dirty="0" smtClean="0"/>
              <a:t> </a:t>
            </a:r>
            <a:r>
              <a:rPr lang="en-US" sz="2400" b="1" dirty="0" smtClean="0"/>
              <a:t>Windows</a:t>
            </a:r>
            <a:r>
              <a:rPr lang="en-US" sz="2400" dirty="0" smtClean="0"/>
              <a:t> </a:t>
            </a:r>
            <a:r>
              <a:rPr lang="uk-UA" sz="2400" dirty="0" smtClean="0"/>
              <a:t>називається</a:t>
            </a:r>
            <a:r>
              <a:rPr lang="uk-UA" sz="2400" b="1" dirty="0" smtClean="0"/>
              <a:t> записуванням.</a:t>
            </a:r>
            <a:r>
              <a:rPr lang="uk-UA" sz="2400" dirty="0" smtClean="0"/>
              <a:t> Створення подібних дисків необхідне, коли </a:t>
            </a:r>
            <a:r>
              <a:rPr lang="uk-UA" dirty="0" smtClean="0"/>
              <a:t>передбачається прослуховування або перегляд </a:t>
            </a:r>
            <a:r>
              <a:rPr lang="uk-UA" dirty="0" err="1" smtClean="0"/>
              <a:t>медіаданих</a:t>
            </a:r>
            <a:r>
              <a:rPr lang="uk-UA" dirty="0" smtClean="0"/>
              <a:t> з використанням пристроїв, що не відтворюють дані, записані в комп'ютерних форматах, наприклад програвачі </a:t>
            </a:r>
            <a:r>
              <a:rPr lang="en-US" dirty="0" smtClean="0"/>
              <a:t>DVD </a:t>
            </a:r>
            <a:r>
              <a:rPr lang="uk-UA" dirty="0" smtClean="0"/>
              <a:t>дисків застарілих моделей.</a:t>
            </a:r>
            <a:endParaRPr lang="ru-RU" dirty="0" smtClean="0"/>
          </a:p>
          <a:p>
            <a:pPr marL="0" indent="361950">
              <a:buNone/>
            </a:pP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551864"/>
            <a:ext cx="4786346" cy="33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072066" y="4857760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Вкладка </a:t>
            </a:r>
            <a:r>
              <a:rPr lang="uk-UA" b="1" dirty="0" smtClean="0"/>
              <a:t>Записування</a:t>
            </a:r>
            <a:r>
              <a:rPr lang="uk-UA" dirty="0" smtClean="0"/>
              <a:t> вікна </a:t>
            </a:r>
            <a:r>
              <a:rPr lang="uk-UA" b="1" dirty="0" err="1" smtClean="0"/>
              <a:t>Медіапрогравач</a:t>
            </a:r>
            <a:r>
              <a:rPr lang="uk-UA" dirty="0" smtClean="0"/>
              <a:t> </a:t>
            </a:r>
            <a:r>
              <a:rPr lang="en-US" b="1" dirty="0" smtClean="0"/>
              <a:t>Windows</a:t>
            </a: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98" cy="178595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2.6. Поняття про мультимедійні дані та </a:t>
            </a:r>
            <a:r>
              <a:rPr lang="uk-UA" smtClean="0"/>
              <a:t>їхнє оформлення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68AA-CDD0-485F-AF79-20438EAE0658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052886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>
                <a:latin typeface="Calibri" pitchFamily="34" charset="0"/>
              </a:rPr>
              <a:t>Створення </a:t>
            </a:r>
            <a:r>
              <a:rPr lang="uk-UA" sz="3600" dirty="0" err="1" smtClean="0">
                <a:latin typeface="Calibri" pitchFamily="34" charset="0"/>
              </a:rPr>
              <a:t>аудіодиска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83D6-0852-487E-A155-CF10BB78538A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142844" y="1428736"/>
            <a:ext cx="8858312" cy="49292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300" dirty="0" smtClean="0">
                <a:latin typeface="Calibri" pitchFamily="34" charset="0"/>
              </a:rPr>
              <a:t>Для створення </a:t>
            </a:r>
            <a:r>
              <a:rPr lang="uk-UA" sz="1300" dirty="0" err="1" smtClean="0">
                <a:latin typeface="Calibri" pitchFamily="34" charset="0"/>
              </a:rPr>
              <a:t>аудіодиска</a:t>
            </a:r>
            <a:r>
              <a:rPr lang="uk-UA" sz="1300" dirty="0" smtClean="0">
                <a:latin typeface="Calibri" pitchFamily="34" charset="0"/>
              </a:rPr>
              <a:t> необхідно:</a:t>
            </a:r>
            <a:endParaRPr lang="ru-RU" sz="13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uk-UA" sz="1300" dirty="0" smtClean="0">
                <a:latin typeface="Calibri" pitchFamily="34" charset="0"/>
              </a:rPr>
              <a:t>1). Уставити чистий диск у пристрій для роботи з оптичними дисками. </a:t>
            </a:r>
          </a:p>
          <a:p>
            <a:pPr marL="0" indent="0">
              <a:buNone/>
            </a:pPr>
            <a:r>
              <a:rPr lang="uk-UA" sz="1300" dirty="0" smtClean="0">
                <a:latin typeface="Calibri" pitchFamily="34" charset="0"/>
              </a:rPr>
              <a:t>2). Відкрити вкладку</a:t>
            </a:r>
            <a:r>
              <a:rPr lang="uk-UA" sz="1300" b="1" dirty="0" smtClean="0">
                <a:latin typeface="Calibri" pitchFamily="34" charset="0"/>
              </a:rPr>
              <a:t> Записування</a:t>
            </a:r>
            <a:r>
              <a:rPr lang="ru-RU" sz="1300" dirty="0" smtClean="0">
                <a:latin typeface="Calibri" pitchFamily="34" charset="0"/>
              </a:rPr>
              <a:t>. </a:t>
            </a:r>
          </a:p>
          <a:p>
            <a:pPr marL="0" indent="0">
              <a:buNone/>
            </a:pPr>
            <a:r>
              <a:rPr lang="uk-UA" sz="1300" dirty="0" smtClean="0">
                <a:latin typeface="Calibri" pitchFamily="34" charset="0"/>
              </a:rPr>
              <a:t>3). Перетягнути з</a:t>
            </a:r>
            <a:r>
              <a:rPr lang="uk-UA" sz="1300" b="1" dirty="0" smtClean="0">
                <a:latin typeface="Calibri" pitchFamily="34" charset="0"/>
              </a:rPr>
              <a:t> Області відомостей</a:t>
            </a:r>
            <a:r>
              <a:rPr lang="uk-UA" sz="1300" dirty="0" smtClean="0">
                <a:latin typeface="Calibri" pitchFamily="34" charset="0"/>
              </a:rPr>
              <a:t> в</a:t>
            </a:r>
            <a:r>
              <a:rPr lang="uk-UA" sz="1300" b="1" dirty="0" smtClean="0">
                <a:latin typeface="Calibri" pitchFamily="34" charset="0"/>
              </a:rPr>
              <a:t> Область записування</a:t>
            </a:r>
            <a:r>
              <a:rPr lang="uk-UA" sz="1300" dirty="0" smtClean="0">
                <a:latin typeface="Calibri" pitchFamily="34" charset="0"/>
              </a:rPr>
              <a:t> (права частина вікна) твори або альбоми, які планується записати на диск.</a:t>
            </a:r>
            <a:endParaRPr lang="ru-RU" sz="1300" dirty="0" smtClean="0">
              <a:latin typeface="Calibri" pitchFamily="34" charset="0"/>
            </a:endParaRPr>
          </a:p>
          <a:p>
            <a:pPr marL="0" lvl="2" indent="0">
              <a:buNone/>
            </a:pPr>
            <a:r>
              <a:rPr lang="uk-UA" sz="1300" dirty="0" smtClean="0">
                <a:latin typeface="Calibri" pitchFamily="34" charset="0"/>
              </a:rPr>
              <a:t>4). Визначити за індикатором у верхній частині</a:t>
            </a:r>
            <a:r>
              <a:rPr lang="uk-UA" sz="1300" b="1" dirty="0" smtClean="0">
                <a:latin typeface="Calibri" pitchFamily="34" charset="0"/>
              </a:rPr>
              <a:t> Області записування </a:t>
            </a:r>
            <a:r>
              <a:rPr lang="uk-UA" sz="1300" dirty="0" smtClean="0">
                <a:latin typeface="Calibri" pitchFamily="34" charset="0"/>
              </a:rPr>
              <a:t>загальну тривалість відтворення даних з диска.</a:t>
            </a:r>
            <a:endParaRPr lang="ru-RU" sz="1300" dirty="0" smtClean="0">
              <a:latin typeface="Calibri" pitchFamily="34" charset="0"/>
            </a:endParaRPr>
          </a:p>
          <a:p>
            <a:pPr marL="0" lvl="2" indent="0">
              <a:buNone/>
            </a:pPr>
            <a:r>
              <a:rPr lang="uk-UA" sz="1300" dirty="0" smtClean="0">
                <a:latin typeface="Calibri" pitchFamily="34" charset="0"/>
              </a:rPr>
              <a:t>5). Вибрати кнопку відкриття списку </a:t>
            </a:r>
            <a:r>
              <a:rPr lang="uk-UA" sz="1300" b="1" dirty="0" smtClean="0">
                <a:latin typeface="Calibri" pitchFamily="34" charset="0"/>
              </a:rPr>
              <a:t>Список записування на диск </a:t>
            </a:r>
            <a:r>
              <a:rPr lang="uk-UA" sz="1300" dirty="0" smtClean="0">
                <a:latin typeface="Calibri" pitchFamily="34" charset="0"/>
              </a:rPr>
              <a:t>і вибрати команду </a:t>
            </a:r>
            <a:r>
              <a:rPr lang="uk-UA" sz="1300" b="1" dirty="0" smtClean="0">
                <a:latin typeface="Calibri" pitchFamily="34" charset="0"/>
              </a:rPr>
              <a:t>Перейменувати список відтворення.</a:t>
            </a:r>
            <a:endParaRPr lang="ru-RU" sz="1300" b="1" dirty="0" smtClean="0">
              <a:latin typeface="Calibri" pitchFamily="34" charset="0"/>
            </a:endParaRPr>
          </a:p>
          <a:p>
            <a:pPr marL="0" lvl="2" indent="0">
              <a:buNone/>
            </a:pPr>
            <a:r>
              <a:rPr lang="uk-UA" sz="1300" dirty="0" smtClean="0">
                <a:latin typeface="Calibri" pitchFamily="34" charset="0"/>
              </a:rPr>
              <a:t>6). Увести в поле назву диска (якщо в</a:t>
            </a:r>
            <a:r>
              <a:rPr lang="uk-UA" sz="1300" b="1" dirty="0" smtClean="0">
                <a:latin typeface="Calibri" pitchFamily="34" charset="0"/>
              </a:rPr>
              <a:t> Область записування</a:t>
            </a:r>
            <a:r>
              <a:rPr lang="uk-UA" sz="1300" dirty="0" smtClean="0">
                <a:latin typeface="Calibri" pitchFamily="34" charset="0"/>
              </a:rPr>
              <a:t> з</a:t>
            </a:r>
            <a:r>
              <a:rPr lang="uk-UA" sz="1300" b="1" dirty="0" smtClean="0">
                <a:latin typeface="Calibri" pitchFamily="34" charset="0"/>
              </a:rPr>
              <a:t> Області відомостей</a:t>
            </a:r>
            <a:r>
              <a:rPr lang="uk-UA" sz="1300" dirty="0" smtClean="0">
                <a:latin typeface="Calibri" pitchFamily="34" charset="0"/>
              </a:rPr>
              <a:t> було перетягнуто альбом певного виконавця, то назву диска вводити не потрібно </a:t>
            </a:r>
            <a:r>
              <a:rPr lang="ru-RU" sz="1300" dirty="0" smtClean="0">
                <a:latin typeface="Calibri" pitchFamily="34" charset="0"/>
              </a:rPr>
              <a:t>- </a:t>
            </a:r>
            <a:r>
              <a:rPr lang="uk-UA" sz="1300" dirty="0" smtClean="0">
                <a:latin typeface="Calibri" pitchFamily="34" charset="0"/>
              </a:rPr>
              <a:t>вона буде введена автоматично за назвою альбому).</a:t>
            </a:r>
            <a:endParaRPr lang="ru-RU" sz="1300" dirty="0" smtClean="0">
              <a:latin typeface="Calibri" pitchFamily="34" charset="0"/>
            </a:endParaRPr>
          </a:p>
          <a:p>
            <a:pPr marL="0" lvl="2" indent="0">
              <a:buNone/>
            </a:pPr>
            <a:r>
              <a:rPr lang="uk-UA" sz="1300" dirty="0" smtClean="0">
                <a:latin typeface="Calibri" pitchFamily="34" charset="0"/>
              </a:rPr>
              <a:t>7). Відкрити за потреби список команд кнопки </a:t>
            </a:r>
            <a:r>
              <a:rPr lang="uk-UA" sz="1300" b="1" dirty="0" smtClean="0">
                <a:latin typeface="Calibri" pitchFamily="34" charset="0"/>
              </a:rPr>
              <a:t>Записування,</a:t>
            </a:r>
            <a:r>
              <a:rPr lang="uk-UA" sz="1300" dirty="0" smtClean="0">
                <a:latin typeface="Calibri" pitchFamily="34" charset="0"/>
              </a:rPr>
              <a:t> вибрати команду</a:t>
            </a:r>
            <a:r>
              <a:rPr lang="uk-UA" sz="1300" b="1" dirty="0" smtClean="0">
                <a:latin typeface="Calibri" pitchFamily="34" charset="0"/>
              </a:rPr>
              <a:t> Додаткові можливості</a:t>
            </a:r>
            <a:r>
              <a:rPr lang="uk-UA" sz="1300" dirty="0" smtClean="0">
                <a:latin typeface="Calibri" pitchFamily="34" charset="0"/>
              </a:rPr>
              <a:t> та на вкладці</a:t>
            </a:r>
            <a:r>
              <a:rPr lang="uk-UA" sz="1300" b="1" dirty="0" smtClean="0">
                <a:latin typeface="Calibri" pitchFamily="34" charset="0"/>
              </a:rPr>
              <a:t> Записування</a:t>
            </a:r>
            <a:r>
              <a:rPr lang="uk-UA" sz="1300" dirty="0" smtClean="0">
                <a:latin typeface="Calibri" pitchFamily="34" charset="0"/>
              </a:rPr>
              <a:t> встановити:</a:t>
            </a:r>
            <a:endParaRPr lang="ru-RU" sz="1300" dirty="0" smtClean="0">
              <a:latin typeface="Calibri" pitchFamily="34" charset="0"/>
            </a:endParaRPr>
          </a:p>
          <a:p>
            <a:pPr marL="266700" indent="180975"/>
            <a:r>
              <a:rPr lang="uk-UA" sz="1300" dirty="0" smtClean="0">
                <a:latin typeface="Calibri" pitchFamily="34" charset="0"/>
              </a:rPr>
              <a:t>швидкість записування;</a:t>
            </a:r>
            <a:endParaRPr lang="ru-RU" sz="1300" dirty="0" smtClean="0">
              <a:latin typeface="Calibri" pitchFamily="34" charset="0"/>
            </a:endParaRPr>
          </a:p>
          <a:p>
            <a:pPr marL="266700" indent="180975"/>
            <a:r>
              <a:rPr lang="uk-UA" sz="1300" dirty="0" smtClean="0">
                <a:latin typeface="Calibri" pitchFamily="34" charset="0"/>
              </a:rPr>
              <a:t>чи збільшувати тривалість звучання диска за рахунок зниження якості запису;</a:t>
            </a:r>
            <a:endParaRPr lang="ru-RU" sz="1300" dirty="0" smtClean="0">
              <a:latin typeface="Calibri" pitchFamily="34" charset="0"/>
            </a:endParaRPr>
          </a:p>
          <a:p>
            <a:pPr marL="266700" indent="180975"/>
            <a:r>
              <a:rPr lang="uk-UA" sz="1300" dirty="0" smtClean="0">
                <a:latin typeface="Calibri" pitchFamily="34" charset="0"/>
              </a:rPr>
              <a:t>чи витягати диск після завершення записування.</a:t>
            </a:r>
            <a:endParaRPr lang="ru-RU" sz="1300" dirty="0" smtClean="0">
              <a:latin typeface="Calibri" pitchFamily="34" charset="0"/>
            </a:endParaRPr>
          </a:p>
          <a:p>
            <a:pPr marL="0" lvl="1" indent="0">
              <a:buNone/>
            </a:pPr>
            <a:r>
              <a:rPr lang="uk-UA" sz="1300" dirty="0" smtClean="0">
                <a:solidFill>
                  <a:schemeClr val="tx1"/>
                </a:solidFill>
                <a:latin typeface="Calibri" pitchFamily="34" charset="0"/>
              </a:rPr>
              <a:t>8). Вибрати кнопку </a:t>
            </a:r>
            <a:r>
              <a:rPr lang="uk-UA" sz="1300" b="1" dirty="0" smtClean="0">
                <a:solidFill>
                  <a:schemeClr val="tx1"/>
                </a:solidFill>
                <a:latin typeface="Calibri" pitchFamily="34" charset="0"/>
              </a:rPr>
              <a:t>Почати записування</a:t>
            </a:r>
            <a:endParaRPr lang="ru-RU" sz="13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uk-UA" sz="1300" dirty="0" smtClean="0">
                <a:latin typeface="Calibri" pitchFamily="34" charset="0"/>
              </a:rPr>
              <a:t>9). Дочекатися завершення спочатку обробки (конвертації), а потім записування даних на диск</a:t>
            </a:r>
            <a:r>
              <a:rPr lang="ru-RU" sz="1300" dirty="0" smtClean="0">
                <a:latin typeface="Calibri" pitchFamily="34" charset="0"/>
              </a:rPr>
              <a:t>. </a:t>
            </a:r>
          </a:p>
          <a:p>
            <a:pPr marL="0" indent="0">
              <a:buNone/>
            </a:pPr>
            <a:endParaRPr lang="uk-UA" sz="1300" dirty="0" smtClean="0">
              <a:latin typeface="Calibri" pitchFamily="34" charset="0"/>
            </a:endParaRPr>
          </a:p>
          <a:p>
            <a:pPr marL="0" indent="0">
              <a:buNone/>
            </a:pPr>
            <a:endParaRPr lang="uk-UA" sz="1300" dirty="0" smtClean="0">
              <a:latin typeface="Calibri" pitchFamily="34" charset="0"/>
            </a:endParaRPr>
          </a:p>
          <a:p>
            <a:pPr marL="0" indent="0">
              <a:buNone/>
            </a:pPr>
            <a:endParaRPr lang="uk-UA" sz="1300" dirty="0" smtClean="0">
              <a:latin typeface="Calibri" pitchFamily="34" charset="0"/>
            </a:endParaRPr>
          </a:p>
          <a:p>
            <a:pPr marL="0" indent="0">
              <a:buNone/>
            </a:pPr>
            <a:endParaRPr lang="uk-UA" sz="13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uk-UA" sz="1300" dirty="0" smtClean="0">
                <a:latin typeface="Calibri" pitchFamily="34" charset="0"/>
              </a:rPr>
              <a:t>10). Видалити список  записування на диск, якщо не плануєте записувати інші диски з тим самим змістом.</a:t>
            </a:r>
            <a:endParaRPr lang="ru-RU" sz="13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4603" y="5181596"/>
            <a:ext cx="235745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>
                <a:latin typeface="Calibri" pitchFamily="34" charset="0"/>
              </a:rPr>
              <a:t>Програма </a:t>
            </a:r>
            <a:r>
              <a:rPr lang="en-US" sz="3600" b="1" dirty="0" smtClean="0">
                <a:latin typeface="Calibri" pitchFamily="34" charset="0"/>
              </a:rPr>
              <a:t>Total Video Converter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E8F6-736C-4116-8780-7E3CA51D9739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5057796"/>
          </a:xfrm>
        </p:spPr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uk-UA" sz="2800" dirty="0" smtClean="0">
                <a:latin typeface="Calibri" pitchFamily="34" charset="0"/>
              </a:rPr>
              <a:t>Крім </a:t>
            </a:r>
            <a:r>
              <a:rPr lang="uk-UA" sz="2800" dirty="0" err="1" smtClean="0">
                <a:latin typeface="Calibri" pitchFamily="34" charset="0"/>
              </a:rPr>
              <a:t>медіаплеєрів</a:t>
            </a:r>
            <a:r>
              <a:rPr lang="uk-UA" sz="2800" dirty="0" smtClean="0">
                <a:latin typeface="Calibri" pitchFamily="34" charset="0"/>
              </a:rPr>
              <a:t>, існує дуже багато спеціалізованих програм для здійснення конвертації різноманітних мультимедійних файлів. Прикладом такої програми є програма</a:t>
            </a:r>
            <a:r>
              <a:rPr lang="uk-UA" sz="2800" b="1" dirty="0" smtClean="0">
                <a:latin typeface="Calibri" pitchFamily="34" charset="0"/>
              </a:rPr>
              <a:t> </a:t>
            </a:r>
            <a:r>
              <a:rPr lang="en-US" sz="2800" b="1" dirty="0" smtClean="0">
                <a:latin typeface="Calibri" pitchFamily="34" charset="0"/>
              </a:rPr>
              <a:t>Total Video Converter</a:t>
            </a:r>
            <a:r>
              <a:rPr lang="uk-UA" sz="2800" dirty="0" smtClean="0">
                <a:latin typeface="Calibri" pitchFamily="34" charset="0"/>
              </a:rPr>
              <a:t>. </a:t>
            </a:r>
          </a:p>
          <a:p>
            <a:pPr marL="0" indent="0">
              <a:buNone/>
            </a:pPr>
            <a:r>
              <a:rPr lang="uk-UA" sz="2800" dirty="0" smtClean="0">
                <a:latin typeface="Calibri" pitchFamily="34" charset="0"/>
              </a:rPr>
              <a:t>Завантажити її можна із </a:t>
            </a:r>
            <a:r>
              <a:rPr lang="uk-UA" sz="2800" dirty="0" err="1" smtClean="0">
                <a:latin typeface="Calibri" pitchFamily="34" charset="0"/>
              </a:rPr>
              <a:t>сайта</a:t>
            </a:r>
            <a:r>
              <a:rPr lang="uk-UA" sz="2800" dirty="0" smtClean="0">
                <a:latin typeface="Calibri" pitchFamily="34" charset="0"/>
              </a:rPr>
              <a:t> </a:t>
            </a:r>
            <a:r>
              <a:rPr lang="en-US" sz="2800" u="sng" dirty="0" smtClean="0">
                <a:latin typeface="Calibri" pitchFamily="34" charset="0"/>
                <a:hlinkClick r:id="rId2"/>
              </a:rPr>
              <a:t>http</a:t>
            </a:r>
            <a:r>
              <a:rPr lang="ru-RU" sz="2800" u="sng" dirty="0" smtClean="0">
                <a:latin typeface="Calibri" pitchFamily="34" charset="0"/>
                <a:hlinkClick r:id="rId2"/>
              </a:rPr>
              <a:t>://</a:t>
            </a:r>
            <a:r>
              <a:rPr lang="en-US" sz="2800" u="sng" dirty="0" smtClean="0">
                <a:latin typeface="Calibri" pitchFamily="34" charset="0"/>
                <a:hlinkClick r:id="rId2"/>
              </a:rPr>
              <a:t>www</a:t>
            </a:r>
            <a:r>
              <a:rPr lang="ru-RU" sz="2800" u="sng" dirty="0" smtClean="0">
                <a:latin typeface="Calibri" pitchFamily="34" charset="0"/>
                <a:hlinkClick r:id="rId2"/>
              </a:rPr>
              <a:t>.</a:t>
            </a:r>
            <a:r>
              <a:rPr lang="en-US" sz="2800" u="sng" dirty="0" err="1" smtClean="0">
                <a:latin typeface="Calibri" pitchFamily="34" charset="0"/>
                <a:hlinkClick r:id="rId2"/>
              </a:rPr>
              <a:t>effectmatrix</a:t>
            </a:r>
            <a:r>
              <a:rPr lang="ru-RU" sz="2800" dirty="0" smtClean="0">
                <a:latin typeface="Calibri" pitchFamily="34" charset="0"/>
                <a:hlinkClick r:id="rId2"/>
              </a:rPr>
              <a:t>.</a:t>
            </a:r>
            <a:r>
              <a:rPr lang="en-US" sz="2800" dirty="0" smtClean="0">
                <a:latin typeface="Calibri" pitchFamily="34" charset="0"/>
                <a:hlinkClick r:id="rId2"/>
              </a:rPr>
              <a:t>com</a:t>
            </a:r>
            <a:r>
              <a:rPr lang="ru-RU" sz="2800" dirty="0" smtClean="0">
                <a:latin typeface="Calibri" pitchFamily="34" charset="0"/>
              </a:rPr>
              <a:t>, </a:t>
            </a:r>
          </a:p>
          <a:p>
            <a:pPr marL="0" indent="0">
              <a:buNone/>
            </a:pPr>
            <a:r>
              <a:rPr lang="uk-UA" sz="2800" dirty="0" smtClean="0">
                <a:latin typeface="Calibri" pitchFamily="34" charset="0"/>
              </a:rPr>
              <a:t>а </a:t>
            </a:r>
            <a:r>
              <a:rPr lang="uk-UA" sz="2800" dirty="0" err="1" smtClean="0">
                <a:latin typeface="Calibri" pitchFamily="34" charset="0"/>
              </a:rPr>
              <a:t>українізатор</a:t>
            </a:r>
            <a:r>
              <a:rPr lang="uk-UA" sz="2800" dirty="0" smtClean="0">
                <a:latin typeface="Calibri" pitchFamily="34" charset="0"/>
              </a:rPr>
              <a:t> можна знайти за адресою </a:t>
            </a:r>
            <a:r>
              <a:rPr lang="en-US" sz="2800" u="sng" dirty="0" smtClean="0">
                <a:latin typeface="Calibri" pitchFamily="34" charset="0"/>
                <a:hlinkClick r:id="rId3"/>
              </a:rPr>
              <a:t>http://gettyfile.com.ua/397133</a:t>
            </a:r>
            <a:r>
              <a:rPr lang="en-US" sz="2800" dirty="0" smtClean="0">
                <a:latin typeface="Calibri" pitchFamily="34" charset="0"/>
              </a:rPr>
              <a:t>.</a:t>
            </a:r>
            <a:endParaRPr lang="ru-RU" sz="2800" dirty="0" smtClean="0">
              <a:latin typeface="Calibri" pitchFamily="34" charset="0"/>
            </a:endParaRPr>
          </a:p>
          <a:p>
            <a:endParaRPr lang="uk-UA" dirty="0" smtClean="0"/>
          </a:p>
          <a:p>
            <a:pPr marL="0" indent="361950">
              <a:buNone/>
            </a:pPr>
            <a:r>
              <a:rPr lang="uk-UA" dirty="0" smtClean="0"/>
              <a:t>Програма</a:t>
            </a:r>
            <a:r>
              <a:rPr lang="uk-UA" b="1" dirty="0" smtClean="0"/>
              <a:t> </a:t>
            </a:r>
            <a:r>
              <a:rPr lang="en-US" b="1" dirty="0" smtClean="0"/>
              <a:t>Total Video Converter</a:t>
            </a:r>
            <a:r>
              <a:rPr lang="en-US" dirty="0" smtClean="0"/>
              <a:t> </a:t>
            </a:r>
            <a:r>
              <a:rPr lang="uk-UA" dirty="0" smtClean="0"/>
              <a:t>надає користувачу такі можливості:</a:t>
            </a:r>
            <a:endParaRPr lang="ru-RU" dirty="0" smtClean="0"/>
          </a:p>
          <a:p>
            <a:pPr lvl="0"/>
            <a:r>
              <a:rPr lang="uk-UA" dirty="0" smtClean="0"/>
              <a:t>конвертувати </a:t>
            </a:r>
            <a:r>
              <a:rPr lang="uk-UA" dirty="0" err="1" smtClean="0"/>
              <a:t>медіадані</a:t>
            </a:r>
            <a:r>
              <a:rPr lang="uk-UA" dirty="0" smtClean="0"/>
              <a:t> з одного формату файлу в інший з використанням різних типів </a:t>
            </a:r>
            <a:r>
              <a:rPr lang="uk-UA" dirty="0" err="1" smtClean="0"/>
              <a:t>кодеків</a:t>
            </a:r>
            <a:r>
              <a:rPr lang="uk-UA" dirty="0" smtClean="0"/>
              <a:t>;</a:t>
            </a:r>
            <a:endParaRPr lang="ru-RU" dirty="0" smtClean="0"/>
          </a:p>
          <a:p>
            <a:pPr lvl="0"/>
            <a:r>
              <a:rPr lang="uk-UA" dirty="0" smtClean="0"/>
              <a:t>створювати потокові презентації з використанням власних шаблонів зміни кадрів або переходу між </a:t>
            </a:r>
            <a:r>
              <a:rPr lang="uk-UA" dirty="0" err="1" smtClean="0"/>
              <a:t>відеофрагментами</a:t>
            </a:r>
            <a:r>
              <a:rPr lang="uk-UA" dirty="0" smtClean="0"/>
              <a:t>;</a:t>
            </a:r>
            <a:endParaRPr lang="ru-RU" dirty="0" smtClean="0"/>
          </a:p>
          <a:p>
            <a:pPr lvl="0"/>
            <a:r>
              <a:rPr lang="uk-UA" dirty="0" smtClean="0"/>
              <a:t>конвертувати кілька </a:t>
            </a:r>
            <a:r>
              <a:rPr lang="uk-UA" dirty="0" err="1" smtClean="0"/>
              <a:t>медіафайлів</a:t>
            </a:r>
            <a:r>
              <a:rPr lang="uk-UA" dirty="0" smtClean="0"/>
              <a:t> одночасно;</a:t>
            </a:r>
            <a:endParaRPr lang="ru-RU" dirty="0" smtClean="0"/>
          </a:p>
          <a:p>
            <a:pPr lvl="0"/>
            <a:r>
              <a:rPr lang="uk-UA" dirty="0" smtClean="0"/>
              <a:t>об'єднувати кілька відеороликів і </a:t>
            </a:r>
            <a:r>
              <a:rPr lang="uk-UA" dirty="0" err="1" smtClean="0"/>
              <a:t>аудіозаписів</a:t>
            </a:r>
            <a:r>
              <a:rPr lang="uk-UA" dirty="0" smtClean="0"/>
              <a:t> в одному файлі;</a:t>
            </a:r>
            <a:endParaRPr lang="ru-RU" dirty="0" smtClean="0"/>
          </a:p>
          <a:p>
            <a:pPr lvl="0"/>
            <a:r>
              <a:rPr lang="uk-UA" dirty="0" smtClean="0"/>
              <a:t>розділяти </a:t>
            </a:r>
            <a:r>
              <a:rPr lang="uk-UA" dirty="0" err="1" smtClean="0"/>
              <a:t>відео-</a:t>
            </a:r>
            <a:r>
              <a:rPr lang="uk-UA" dirty="0" smtClean="0"/>
              <a:t> та звукові доріжки і записувати їх у різні файли та ін.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763019"/>
            <a:ext cx="4357718" cy="377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Конвертування  файлів в програмі</a:t>
            </a:r>
            <a:r>
              <a:rPr lang="uk-UA" b="1" dirty="0" smtClean="0"/>
              <a:t> </a:t>
            </a:r>
            <a:r>
              <a:rPr lang="en-US" b="1" dirty="0" smtClean="0"/>
              <a:t>Total Video Converter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DD72-5578-4749-8CEA-1655B12B7A5E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428736"/>
            <a:ext cx="4429156" cy="492922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C00000"/>
                </a:solidFill>
              </a:rPr>
              <a:t>Для конвертації </a:t>
            </a:r>
            <a:r>
              <a:rPr lang="uk-UA" b="1" dirty="0" err="1" smtClean="0">
                <a:solidFill>
                  <a:srgbClr val="C00000"/>
                </a:solidFill>
              </a:rPr>
              <a:t>відеофайлу</a:t>
            </a:r>
            <a:r>
              <a:rPr lang="uk-UA" b="1" dirty="0" smtClean="0">
                <a:solidFill>
                  <a:srgbClr val="C00000"/>
                </a:solidFill>
              </a:rPr>
              <a:t> формату </a:t>
            </a:r>
            <a:r>
              <a:rPr lang="en-US" b="1" dirty="0" smtClean="0">
                <a:solidFill>
                  <a:srgbClr val="C00000"/>
                </a:solidFill>
              </a:rPr>
              <a:t>MOV</a:t>
            </a:r>
            <a:r>
              <a:rPr lang="uk-UA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y </a:t>
            </a:r>
            <a:r>
              <a:rPr lang="uk-UA" b="1" dirty="0" smtClean="0">
                <a:solidFill>
                  <a:srgbClr val="C00000"/>
                </a:solidFill>
              </a:rPr>
              <a:t>файл формату </a:t>
            </a:r>
            <a:r>
              <a:rPr lang="en-US" b="1" dirty="0" smtClean="0">
                <a:solidFill>
                  <a:srgbClr val="C00000"/>
                </a:solidFill>
              </a:rPr>
              <a:t>AVI</a:t>
            </a:r>
            <a:r>
              <a:rPr lang="uk-UA" b="1" dirty="0" smtClean="0">
                <a:solidFill>
                  <a:srgbClr val="C00000"/>
                </a:solidFill>
              </a:rPr>
              <a:t> потрібно виконати такі дії: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1). </a:t>
            </a:r>
            <a:r>
              <a:rPr lang="uk-UA" dirty="0" smtClean="0"/>
              <a:t>Вибрати кнопку </a:t>
            </a:r>
            <a:r>
              <a:rPr lang="uk-UA" b="1" dirty="0" smtClean="0"/>
              <a:t>Нове завдання  </a:t>
            </a:r>
            <a:r>
              <a:rPr lang="uk-UA" dirty="0" smtClean="0"/>
              <a:t>і в списку вибрати команду </a:t>
            </a:r>
            <a:r>
              <a:rPr lang="uk-UA" b="1" dirty="0" err="1" smtClean="0"/>
              <a:t>Іпорт</a:t>
            </a:r>
            <a:r>
              <a:rPr lang="uk-UA" b="1" dirty="0" smtClean="0"/>
              <a:t> </a:t>
            </a:r>
            <a:r>
              <a:rPr lang="uk-UA" b="1" dirty="0" err="1" smtClean="0"/>
              <a:t>медіафайлів</a:t>
            </a:r>
            <a:r>
              <a:rPr lang="uk-UA" dirty="0" smtClean="0"/>
              <a:t>.</a:t>
            </a:r>
            <a:endParaRPr lang="ru-RU" b="1" dirty="0" smtClean="0"/>
          </a:p>
          <a:p>
            <a:pPr marL="0" indent="0">
              <a:buNone/>
            </a:pPr>
            <a:r>
              <a:rPr lang="uk-UA" dirty="0" smtClean="0"/>
              <a:t>2). Вибрати файл, який потрібно конвертувати. </a:t>
            </a:r>
          </a:p>
          <a:p>
            <a:pPr marL="0" indent="0">
              <a:buNone/>
            </a:pPr>
            <a:r>
              <a:rPr lang="uk-UA" dirty="0" smtClean="0"/>
              <a:t>3). Вибрати у вікні</a:t>
            </a:r>
            <a:r>
              <a:rPr lang="uk-UA" b="1" dirty="0" smtClean="0"/>
              <a:t> Вибір формату конвертування</a:t>
            </a:r>
            <a:r>
              <a:rPr lang="uk-UA" dirty="0" smtClean="0"/>
              <a:t> вкладку відповідно до типу </a:t>
            </a:r>
            <a:r>
              <a:rPr lang="uk-UA" dirty="0" err="1" smtClean="0"/>
              <a:t>медіаданих</a:t>
            </a:r>
            <a:r>
              <a:rPr lang="uk-UA" dirty="0" smtClean="0"/>
              <a:t> (у нашому випадку </a:t>
            </a:r>
            <a:r>
              <a:rPr lang="ru-RU" dirty="0" smtClean="0"/>
              <a:t>- </a:t>
            </a:r>
            <a:r>
              <a:rPr lang="uk-UA" dirty="0" smtClean="0"/>
              <a:t>вкладку</a:t>
            </a:r>
            <a:r>
              <a:rPr lang="uk-UA" b="1" dirty="0" smtClean="0"/>
              <a:t> </a:t>
            </a:r>
            <a:r>
              <a:rPr lang="uk-UA" b="1" dirty="0" err="1" smtClean="0"/>
              <a:t>Відеофайли</a:t>
            </a:r>
            <a:r>
              <a:rPr lang="uk-UA" b="1" dirty="0" smtClean="0"/>
              <a:t>). </a:t>
            </a:r>
          </a:p>
          <a:p>
            <a:pPr marL="0" indent="0">
              <a:buNone/>
            </a:pPr>
            <a:r>
              <a:rPr lang="uk-UA" dirty="0" smtClean="0"/>
              <a:t>4). Вибрати кнопку з назвою формату, в який планується конвертувати вибраний файл </a:t>
            </a:r>
            <a:r>
              <a:rPr lang="ru-RU" dirty="0" smtClean="0"/>
              <a:t>- </a:t>
            </a:r>
            <a:r>
              <a:rPr lang="en-US" dirty="0" smtClean="0"/>
              <a:t>AVI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uk-UA" dirty="0" smtClean="0"/>
              <a:t>5). Вибрати в списку, що відкрився, назву </a:t>
            </a:r>
            <a:r>
              <a:rPr lang="ru-RU" dirty="0" smtClean="0"/>
              <a:t>кодека, </a:t>
            </a:r>
            <a:r>
              <a:rPr lang="uk-UA" dirty="0" smtClean="0"/>
              <a:t>що буде використано під час конвертації, наприклад </a:t>
            </a:r>
            <a:r>
              <a:rPr lang="en-US" b="1" dirty="0" smtClean="0"/>
              <a:t>WMV AVI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uk-UA" dirty="0" smtClean="0"/>
              <a:t>6). Змінити за потреби папку, в яку буде записано конвертований файл, використовуючи кнопку</a:t>
            </a:r>
            <a:r>
              <a:rPr lang="uk-UA" b="1" dirty="0" smtClean="0"/>
              <a:t> Вибери </a:t>
            </a:r>
            <a:r>
              <a:rPr lang="ru-RU" b="1" dirty="0" smtClean="0"/>
              <a:t>теку </a:t>
            </a:r>
            <a:r>
              <a:rPr lang="uk-UA" b="1" dirty="0" smtClean="0"/>
              <a:t>для виведення файлів</a:t>
            </a:r>
            <a:endParaRPr lang="ru-RU" dirty="0" smtClean="0"/>
          </a:p>
          <a:p>
            <a:pPr marL="0" lvl="0" indent="0">
              <a:buNone/>
            </a:pPr>
            <a:r>
              <a:rPr lang="uk-UA" dirty="0" smtClean="0"/>
              <a:t>7). Установити за потреби якість кодування даних, використовуючи список і гіперпосилання</a:t>
            </a:r>
            <a:r>
              <a:rPr lang="uk-UA" b="1" dirty="0" smtClean="0"/>
              <a:t> Властивості.	</a:t>
            </a:r>
            <a:endParaRPr lang="ru-RU" dirty="0" smtClean="0"/>
          </a:p>
          <a:p>
            <a:pPr marL="0" lvl="0" indent="0">
              <a:buNone/>
            </a:pPr>
            <a:r>
              <a:rPr lang="uk-UA" dirty="0" smtClean="0"/>
              <a:t>8). Вибрати кнопку </a:t>
            </a:r>
            <a:r>
              <a:rPr lang="uk-UA" b="1" dirty="0" smtClean="0"/>
              <a:t>Конвертувати</a:t>
            </a:r>
            <a:endParaRPr lang="ru-RU" dirty="0" smtClean="0"/>
          </a:p>
          <a:p>
            <a:pPr marL="0" lvl="0" indent="0">
              <a:buNone/>
            </a:pPr>
            <a:r>
              <a:rPr lang="uk-UA" dirty="0" smtClean="0"/>
              <a:t>9). Дочекатися завершення конвертації файлу.</a:t>
            </a:r>
            <a:endParaRPr lang="ru-RU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Процес конвертування залежно від розмірів файлів, алгоритмів стиснення і потужності комп'ютера, на якому відбувається конвертація, може тривати досить</a:t>
            </a:r>
            <a:r>
              <a:rPr lang="en-US" dirty="0" smtClean="0"/>
              <a:t> </a:t>
            </a:r>
            <a:r>
              <a:rPr lang="uk-UA" dirty="0" smtClean="0"/>
              <a:t>довго. Для виконання цієї операції у фоновому режимі необхідно встановити відповідну позначку прапорця у вікні</a:t>
            </a:r>
            <a:r>
              <a:rPr lang="uk-UA" b="1" dirty="0" smtClean="0"/>
              <a:t> </a:t>
            </a:r>
            <a:r>
              <a:rPr lang="en-US" b="1" dirty="0" smtClean="0"/>
              <a:t>Converting</a:t>
            </a:r>
            <a:r>
              <a:rPr lang="uk-UA" dirty="0" smtClean="0"/>
              <a:t>.</a:t>
            </a:r>
            <a:endParaRPr lang="ru-RU" dirty="0" smtClean="0"/>
          </a:p>
          <a:p>
            <a:pPr marL="0" indent="0"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00174"/>
            <a:ext cx="4038600" cy="230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857752" y="3929066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Вікно програми  </a:t>
            </a:r>
            <a:r>
              <a:rPr lang="en-US" b="1" dirty="0" smtClean="0"/>
              <a:t>Total Video Converter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928802"/>
            <a:ext cx="795340" cy="24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714752"/>
            <a:ext cx="63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4286256"/>
            <a:ext cx="762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4786322"/>
            <a:ext cx="2601918" cy="1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Поняття про мультимедійні дані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BDD4-A3A9-429E-8664-044C7F60328B}" type="datetime1">
              <a:rPr lang="uk-UA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981448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301752" y="3071810"/>
            <a:ext cx="8503920" cy="3027238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uk-UA" dirty="0" smtClean="0"/>
              <a:t>Прикладом об'єкта, що містить мультимедійні дані, є комп'ютерна презентація. Презентація може містити текст, графічні зображення, звукові та </a:t>
            </a:r>
            <a:r>
              <a:rPr lang="uk-UA" dirty="0" err="1" smtClean="0"/>
              <a:t>відеооб'єкти</a:t>
            </a:r>
            <a:r>
              <a:rPr lang="uk-UA" dirty="0" smtClean="0"/>
              <a:t>. Тому дуже часто такі презентації називають мультимедійними. Мультимедійні дані ми отримуємо, коли переглядаємо відеофільми, спектаклі, відвідуємо концерти.</a:t>
            </a:r>
            <a:endParaRPr lang="ru-RU" dirty="0" smtClean="0"/>
          </a:p>
          <a:p>
            <a:pPr marL="0" indent="361950"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28794" y="1571612"/>
            <a:ext cx="500062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1950"/>
            <a:r>
              <a:rPr lang="uk-UA" i="1" dirty="0" smtClean="0"/>
              <a:t>Мультимедійними даними</a:t>
            </a:r>
            <a:r>
              <a:rPr lang="uk-UA" dirty="0" smtClean="0"/>
              <a:t> називають дані, для подання яких використовують різні способи і які людина сприймає одночасно кількома органами чуття.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Програмне забезпечення </a:t>
            </a:r>
            <a:r>
              <a:rPr lang="ru-RU" dirty="0" smtClean="0"/>
              <a:t>для </a:t>
            </a:r>
            <a:r>
              <a:rPr lang="uk-UA" dirty="0" smtClean="0"/>
              <a:t>опрацювання мультимедійних даних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D0-7614-4A3A-B392-587720933A2F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830514"/>
          </a:xfrm>
        </p:spPr>
        <p:txBody>
          <a:bodyPr>
            <a:normAutofit fontScale="85000" lnSpcReduction="20000"/>
          </a:bodyPr>
          <a:lstStyle/>
          <a:p>
            <a:pPr marL="0" indent="361950">
              <a:buNone/>
            </a:pPr>
            <a:r>
              <a:rPr lang="uk-UA" dirty="0" smtClean="0"/>
              <a:t>Комп'ютерних програм, які опрацьовують мультимедійні дані, доволі багато. Коли</a:t>
            </a:r>
            <a:r>
              <a:rPr lang="en-US" dirty="0" smtClean="0"/>
              <a:t> </a:t>
            </a:r>
            <a:r>
              <a:rPr lang="uk-UA" dirty="0" smtClean="0"/>
              <a:t>говорять про програми опрацювання мультимедійних даних, то частіше розуміють програми, що опрацьовують звукові та відеодані. Класифікація програм для опрацювання звукових і відеоданих за їхнім призначенням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7" name="Picture 2" descr="image1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357562"/>
            <a:ext cx="790020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dirty="0" smtClean="0">
                <a:latin typeface="Calibri" pitchFamily="34" charset="0"/>
              </a:rPr>
              <a:t>Програми для перегляду або прослуховування мультимедійних даних</a:t>
            </a:r>
            <a:endParaRPr lang="ru-RU" sz="2800" dirty="0">
              <a:latin typeface="Calibri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54E9-C3D4-4421-B0DB-9FEE93723A30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3429024" cy="4986358"/>
          </a:xfrm>
        </p:spPr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uk-UA" b="1" i="1" dirty="0" smtClean="0"/>
              <a:t>Програми для перегляду або прослуховування мультимедійних даних</a:t>
            </a:r>
            <a:r>
              <a:rPr lang="uk-UA" dirty="0" smtClean="0"/>
              <a:t> призначені для відтворення відео та звуку. Ці програми ще називають</a:t>
            </a:r>
            <a:r>
              <a:rPr lang="uk-UA" b="1" dirty="0" smtClean="0"/>
              <a:t> мультимедійними програвачами</a:t>
            </a:r>
            <a:r>
              <a:rPr lang="uk-UA" dirty="0" smtClean="0"/>
              <a:t> або</a:t>
            </a:r>
            <a:r>
              <a:rPr lang="uk-UA" b="1" dirty="0" smtClean="0"/>
              <a:t> </a:t>
            </a:r>
            <a:r>
              <a:rPr lang="uk-UA" b="1" dirty="0" err="1" smtClean="0"/>
              <a:t>медіаплеєрами</a:t>
            </a:r>
            <a:r>
              <a:rPr lang="uk-UA" b="1" dirty="0" smtClean="0"/>
              <a:t>.</a:t>
            </a:r>
            <a:r>
              <a:rPr lang="uk-UA" dirty="0" smtClean="0"/>
              <a:t> </a:t>
            </a:r>
            <a:endParaRPr lang="en-US" dirty="0" smtClean="0"/>
          </a:p>
          <a:p>
            <a:pPr marL="0" indent="361950">
              <a:buNone/>
            </a:pPr>
            <a:r>
              <a:rPr lang="uk-UA" dirty="0" smtClean="0"/>
              <a:t>Існує багато різноманітних мультимедійних програвачів. Більшість з них може відтворювати і відео, і звукові дані, окремі спеціалізуються тільки на одному з видів даних і тоді їх називають</a:t>
            </a:r>
            <a:r>
              <a:rPr lang="uk-UA" b="1" dirty="0" smtClean="0"/>
              <a:t> </a:t>
            </a:r>
            <a:r>
              <a:rPr lang="uk-UA" b="1" dirty="0" err="1" smtClean="0"/>
              <a:t>аудіо-</a:t>
            </a:r>
            <a:r>
              <a:rPr lang="uk-UA" dirty="0" smtClean="0"/>
              <a:t> або</a:t>
            </a:r>
            <a:r>
              <a:rPr lang="uk-UA" b="1" dirty="0" smtClean="0"/>
              <a:t> </a:t>
            </a:r>
            <a:r>
              <a:rPr lang="uk-UA" b="1" dirty="0" err="1" smtClean="0"/>
              <a:t>відеоплеєрами</a:t>
            </a:r>
            <a:r>
              <a:rPr lang="uk-UA" b="1" dirty="0" smtClean="0"/>
              <a:t>.</a:t>
            </a:r>
            <a:r>
              <a:rPr lang="uk-UA" dirty="0" smtClean="0"/>
              <a:t> </a:t>
            </a:r>
            <a:endParaRPr lang="en-US" dirty="0" smtClean="0"/>
          </a:p>
          <a:p>
            <a:pPr marL="0" indent="361950">
              <a:buNone/>
            </a:pPr>
            <a:r>
              <a:rPr lang="uk-UA" dirty="0" smtClean="0"/>
              <a:t>Розповсюдженими є мультимедійні </a:t>
            </a:r>
            <a:r>
              <a:rPr lang="uk-UA" dirty="0" err="1" smtClean="0"/>
              <a:t>плеєри</a:t>
            </a:r>
            <a:r>
              <a:rPr lang="uk-UA" b="1" dirty="0" smtClean="0"/>
              <a:t> </a:t>
            </a:r>
            <a:r>
              <a:rPr lang="en-US" b="1" dirty="0" err="1" smtClean="0"/>
              <a:t>Winamp</a:t>
            </a:r>
            <a:r>
              <a:rPr lang="uk-UA" b="1" dirty="0" smtClean="0"/>
              <a:t>, </a:t>
            </a:r>
            <a:r>
              <a:rPr lang="en-US" b="1" dirty="0" smtClean="0"/>
              <a:t>Media Player Classic</a:t>
            </a:r>
            <a:r>
              <a:rPr lang="uk-UA" b="1" dirty="0" smtClean="0"/>
              <a:t>, </a:t>
            </a:r>
            <a:r>
              <a:rPr lang="en-US" b="1" dirty="0" smtClean="0"/>
              <a:t>QuickTime Player</a:t>
            </a:r>
            <a:r>
              <a:rPr lang="uk-UA" b="1" dirty="0" smtClean="0"/>
              <a:t>, </a:t>
            </a:r>
            <a:r>
              <a:rPr lang="en-US" b="1" dirty="0" err="1" smtClean="0"/>
              <a:t>Flv</a:t>
            </a:r>
            <a:r>
              <a:rPr lang="en-US" b="1" dirty="0" smtClean="0"/>
              <a:t> Player</a:t>
            </a:r>
            <a:r>
              <a:rPr lang="uk-UA" dirty="0" smtClean="0"/>
              <a:t> та ін.</a:t>
            </a:r>
            <a:endParaRPr lang="ru-RU" dirty="0" smtClean="0"/>
          </a:p>
          <a:p>
            <a:pPr marL="0" indent="361950">
              <a:buNone/>
            </a:pPr>
            <a:r>
              <a:rPr lang="uk-UA" dirty="0" smtClean="0"/>
              <a:t>Часто до комп'ютера </a:t>
            </a:r>
            <a:r>
              <a:rPr lang="uk-UA" dirty="0" err="1" smtClean="0"/>
              <a:t>під'єднуються</a:t>
            </a:r>
            <a:r>
              <a:rPr lang="uk-UA" dirty="0" smtClean="0"/>
              <a:t> додаткові пристрої для введення звуку і відео. До таких пристроїв відносяться: мікрофон, відеокамера, </a:t>
            </a:r>
            <a:r>
              <a:rPr lang="uk-UA" dirty="0" err="1" smtClean="0"/>
              <a:t>веб-камера</a:t>
            </a:r>
            <a:r>
              <a:rPr lang="uk-UA" dirty="0" smtClean="0"/>
              <a:t>, телевізійний </a:t>
            </a:r>
            <a:r>
              <a:rPr lang="ru-RU" dirty="0" smtClean="0"/>
              <a:t>тюнер, </a:t>
            </a:r>
            <a:endParaRPr lang="ru-RU" dirty="0"/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2"/>
          </p:nvPr>
        </p:nvGraphicFramePr>
        <p:xfrm>
          <a:off x="3714744" y="1500174"/>
          <a:ext cx="5286412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dirty="0" smtClean="0">
                <a:latin typeface="Calibri" pitchFamily="34" charset="0"/>
              </a:rPr>
              <a:t>Пристрої для перегляду або прослуховування мультимедійних даних</a:t>
            </a:r>
            <a:endParaRPr lang="ru-RU" sz="2800" dirty="0">
              <a:latin typeface="Calibri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0155-2C9B-4825-A4C5-5E74C43C9DC3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1752" y="1500174"/>
            <a:ext cx="3412992" cy="4553154"/>
          </a:xfrm>
        </p:spPr>
        <p:txBody>
          <a:bodyPr>
            <a:normAutofit fontScale="85000" lnSpcReduction="20000"/>
          </a:bodyPr>
          <a:lstStyle/>
          <a:p>
            <a:pPr marL="0" indent="361950">
              <a:buNone/>
            </a:pPr>
            <a:r>
              <a:rPr lang="uk-UA" dirty="0" smtClean="0"/>
              <a:t>Часто до комп'ютера </a:t>
            </a:r>
            <a:r>
              <a:rPr lang="uk-UA" dirty="0" err="1" smtClean="0"/>
              <a:t>під'єднуються</a:t>
            </a:r>
            <a:r>
              <a:rPr lang="uk-UA" dirty="0" smtClean="0"/>
              <a:t> додаткові пристрої для введення звуку і відео. До таких пристроїв відносяться: мікрофон, відеокамера, </a:t>
            </a:r>
            <a:r>
              <a:rPr lang="uk-UA" dirty="0" err="1" smtClean="0"/>
              <a:t>веб-камера</a:t>
            </a:r>
            <a:r>
              <a:rPr lang="uk-UA" dirty="0" smtClean="0"/>
              <a:t>, телевізійний </a:t>
            </a:r>
            <a:r>
              <a:rPr lang="ru-RU" dirty="0" smtClean="0"/>
              <a:t>тюнер, </a:t>
            </a:r>
            <a:r>
              <a:rPr lang="en-US" dirty="0" smtClean="0"/>
              <a:t>DVD</a:t>
            </a:r>
            <a:r>
              <a:rPr lang="uk-UA" dirty="0" err="1" smtClean="0"/>
              <a:t>-програвач</a:t>
            </a:r>
            <a:r>
              <a:rPr lang="uk-UA" dirty="0" smtClean="0"/>
              <a:t>, відеомагнітофон тощо. </a:t>
            </a:r>
          </a:p>
          <a:p>
            <a:pPr marL="0" indent="361950">
              <a:buNone/>
            </a:pPr>
            <a:r>
              <a:rPr lang="uk-UA" dirty="0" smtClean="0"/>
              <a:t>Як правило, ці пристрої забезпечують уведення звуку та відео, але не мають функцій з їх збереження у вигляді звукових і </a:t>
            </a:r>
            <a:r>
              <a:rPr lang="uk-UA" dirty="0" err="1" smtClean="0"/>
              <a:t>відеофайлів</a:t>
            </a:r>
            <a:r>
              <a:rPr lang="uk-UA" dirty="0" smtClean="0"/>
              <a:t> певних форматів.</a:t>
            </a:r>
            <a:endParaRPr lang="ru-RU" dirty="0" smtClean="0"/>
          </a:p>
          <a:p>
            <a:pPr marL="0" indent="361950">
              <a:buNone/>
            </a:pPr>
            <a:endParaRPr lang="ru-RU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sz="half" idx="2"/>
          </p:nvPr>
        </p:nvGraphicFramePr>
        <p:xfrm>
          <a:off x="3786182" y="1371600"/>
          <a:ext cx="5143536" cy="4772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Програми  запису звуку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12F42-F03C-414D-8DF3-4522792C4798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uk-UA" dirty="0" smtClean="0"/>
              <a:t>Для збереження звукових і відеоданих, що вводяться з наведених пристроїв, призначені спеціальні</a:t>
            </a:r>
            <a:r>
              <a:rPr lang="uk-UA" b="1" i="1" dirty="0" smtClean="0"/>
              <a:t> програми запису (захоплення) звуку та відео,</a:t>
            </a:r>
            <a:r>
              <a:rPr lang="uk-UA" dirty="0" smtClean="0"/>
              <a:t> які ще називають</a:t>
            </a:r>
            <a:r>
              <a:rPr lang="uk-UA" b="1" dirty="0" smtClean="0"/>
              <a:t> </a:t>
            </a:r>
            <a:r>
              <a:rPr lang="uk-UA" b="1" dirty="0" err="1" smtClean="0"/>
              <a:t>граберами</a:t>
            </a:r>
            <a:r>
              <a:rPr lang="uk-UA" dirty="0" smtClean="0"/>
              <a:t>. </a:t>
            </a:r>
          </a:p>
          <a:p>
            <a:pPr marL="0" indent="361950">
              <a:buNone/>
            </a:pPr>
            <a:r>
              <a:rPr lang="uk-UA" dirty="0" smtClean="0"/>
              <a:t>Ці програми під час відтворення, наприклад, </a:t>
            </a:r>
            <a:r>
              <a:rPr lang="uk-UA" dirty="0" err="1" smtClean="0"/>
              <a:t>відео-</a:t>
            </a:r>
            <a:r>
              <a:rPr lang="uk-UA" dirty="0" smtClean="0"/>
              <a:t> фільму з </a:t>
            </a:r>
            <a:r>
              <a:rPr lang="en-US" dirty="0" smtClean="0"/>
              <a:t>DVD</a:t>
            </a:r>
            <a:r>
              <a:rPr lang="ru-RU" dirty="0" smtClean="0"/>
              <a:t>-</a:t>
            </a:r>
            <a:r>
              <a:rPr lang="ru-RU" dirty="0" err="1" smtClean="0"/>
              <a:t>програвача</a:t>
            </a:r>
            <a:r>
              <a:rPr lang="ru-RU" dirty="0" smtClean="0"/>
              <a:t> </a:t>
            </a:r>
            <a:r>
              <a:rPr lang="uk-UA" dirty="0" smtClean="0"/>
              <a:t>одночасно здійснюють перекодування даних і їх запис у </a:t>
            </a:r>
            <a:r>
              <a:rPr lang="uk-UA" dirty="0" err="1" smtClean="0"/>
              <a:t>відеофайл</a:t>
            </a:r>
            <a:r>
              <a:rPr lang="uk-UA" dirty="0" smtClean="0"/>
              <a:t> обраного користувачем формату. </a:t>
            </a:r>
          </a:p>
          <a:p>
            <a:pPr marL="0" indent="361950">
              <a:buNone/>
            </a:pPr>
            <a:r>
              <a:rPr lang="uk-UA" dirty="0" smtClean="0"/>
              <a:t>Прикладами програм для захоплення звуку є стандартні програми ОС</a:t>
            </a:r>
            <a:r>
              <a:rPr lang="uk-UA" b="1" dirty="0" smtClean="0"/>
              <a:t> </a:t>
            </a:r>
            <a:r>
              <a:rPr lang="en-US" b="1" dirty="0" smtClean="0"/>
              <a:t>Windows</a:t>
            </a:r>
            <a:r>
              <a:rPr lang="uk-UA" b="1" dirty="0" smtClean="0"/>
              <a:t> Звукозапис, </a:t>
            </a:r>
            <a:r>
              <a:rPr lang="en-US" b="1" dirty="0" smtClean="0"/>
              <a:t>Exact Audio Copy</a:t>
            </a:r>
            <a:r>
              <a:rPr lang="uk-UA" b="1" dirty="0" smtClean="0"/>
              <a:t>, </a:t>
            </a:r>
            <a:r>
              <a:rPr lang="en-US" b="1" dirty="0" smtClean="0"/>
              <a:t>Audio Grabber</a:t>
            </a:r>
            <a:r>
              <a:rPr lang="uk-UA" b="1" dirty="0" smtClean="0"/>
              <a:t> 3.0, </a:t>
            </a:r>
            <a:r>
              <a:rPr lang="en-US" b="1" dirty="0" err="1" smtClean="0"/>
              <a:t>Streamripper</a:t>
            </a:r>
            <a:r>
              <a:rPr lang="uk-UA" b="1" dirty="0" smtClean="0"/>
              <a:t>, </a:t>
            </a:r>
            <a:r>
              <a:rPr lang="en-US" b="1" dirty="0" smtClean="0"/>
              <a:t>AML Easy Audio Recorder</a:t>
            </a:r>
            <a:r>
              <a:rPr lang="uk-UA" dirty="0" smtClean="0"/>
              <a:t> та ін. </a:t>
            </a:r>
          </a:p>
          <a:p>
            <a:pPr marL="0" indent="361950">
              <a:buNone/>
            </a:pPr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4800600" y="1371600"/>
          <a:ext cx="4038600" cy="4681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Програмами для захоплення відео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EB20-8219-4510-B425-8512A5422124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</p:nvPr>
        </p:nvGraphicFramePr>
        <p:xfrm>
          <a:off x="285720" y="1643050"/>
          <a:ext cx="8504238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197</TotalTime>
  <Words>2427</Words>
  <Application>Microsoft Office PowerPoint</Application>
  <PresentationFormat>Экран (4:3)</PresentationFormat>
  <Paragraphs>275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Официальная</vt:lpstr>
      <vt:lpstr>Вивчаємо інформатику</vt:lpstr>
      <vt:lpstr>Розділ 2 Комп'ютерні  презентації та публікації</vt:lpstr>
      <vt:lpstr>2.6. Поняття про мультимедійні дані та їхнє оформлення</vt:lpstr>
      <vt:lpstr>Поняття про мультимедійні дані</vt:lpstr>
      <vt:lpstr>Програмне забезпечення для опрацювання мультимедійних даних</vt:lpstr>
      <vt:lpstr>Програми для перегляду або прослуховування мультимедійних даних</vt:lpstr>
      <vt:lpstr>Пристрої для перегляду або прослуховування мультимедійних даних</vt:lpstr>
      <vt:lpstr>Програми  запису звуку</vt:lpstr>
      <vt:lpstr>Програмами для захоплення відео</vt:lpstr>
      <vt:lpstr>Програми конвертації файлів (для перекодування файлів з одного формату в інший)</vt:lpstr>
      <vt:lpstr>Програми музичних редакторів</vt:lpstr>
      <vt:lpstr>Відеоредактори </vt:lpstr>
      <vt:lpstr>Музичні та відеостудії</vt:lpstr>
      <vt:lpstr>Програмами-відеостудії</vt:lpstr>
      <vt:lpstr>Формати аудіо- та відеофайлів</vt:lpstr>
      <vt:lpstr>Типи(формати) мультимедійних файлів</vt:lpstr>
      <vt:lpstr>Типи(формати) мультимедійних файлів</vt:lpstr>
      <vt:lpstr>Типи (формати) мультимедійних дисків</vt:lpstr>
      <vt:lpstr>Кодеки </vt:lpstr>
      <vt:lpstr>Медіапрогравач Windows</vt:lpstr>
      <vt:lpstr>Вікно Медіапрогравач Windows</vt:lpstr>
      <vt:lpstr>Медіапрогравач Windows</vt:lpstr>
      <vt:lpstr>Медіапрогравач Windows</vt:lpstr>
      <vt:lpstr>Списки відтворення</vt:lpstr>
      <vt:lpstr>Відтворення аудіо- , відеофайлів</vt:lpstr>
      <vt:lpstr>Кнопки керування відтворенням у програмі Медіапрогравач Windows</vt:lpstr>
      <vt:lpstr>Засоби перетворення аудіо- та відеофайлів з одного формату в інший</vt:lpstr>
      <vt:lpstr>Конвертація файлів</vt:lpstr>
      <vt:lpstr>Записування</vt:lpstr>
      <vt:lpstr>Створення аудіодиска</vt:lpstr>
      <vt:lpstr>Програма Total Video Converter</vt:lpstr>
      <vt:lpstr>Конвертування  файлів в програмі Total Video Converter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Вивчаємо інформатику</dc:title>
  <dc:creator>KEK$</dc:creator>
  <cp:lastModifiedBy>Admin</cp:lastModifiedBy>
  <cp:revision>47</cp:revision>
  <dcterms:created xsi:type="dcterms:W3CDTF">2011-06-30T05:49:19Z</dcterms:created>
  <dcterms:modified xsi:type="dcterms:W3CDTF">2013-01-13T17:08:32Z</dcterms:modified>
</cp:coreProperties>
</file>