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notesMasterIdLst>
    <p:notesMasterId r:id="rId24"/>
  </p:notesMasterIdLst>
  <p:sldIdLst>
    <p:sldId id="257" r:id="rId2"/>
    <p:sldId id="258" r:id="rId3"/>
    <p:sldId id="259" r:id="rId4"/>
    <p:sldId id="260" r:id="rId5"/>
    <p:sldId id="261" r:id="rId6"/>
    <p:sldId id="262" r:id="rId7"/>
    <p:sldId id="263" r:id="rId8"/>
    <p:sldId id="265" r:id="rId9"/>
    <p:sldId id="264" r:id="rId10"/>
    <p:sldId id="266" r:id="rId11"/>
    <p:sldId id="267" r:id="rId12"/>
    <p:sldId id="268" r:id="rId13"/>
    <p:sldId id="276" r:id="rId14"/>
    <p:sldId id="269" r:id="rId15"/>
    <p:sldId id="270" r:id="rId16"/>
    <p:sldId id="271" r:id="rId17"/>
    <p:sldId id="277" r:id="rId18"/>
    <p:sldId id="278" r:id="rId19"/>
    <p:sldId id="272" r:id="rId20"/>
    <p:sldId id="273" r:id="rId21"/>
    <p:sldId id="279" r:id="rId22"/>
    <p:sldId id="280"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6" d="100"/>
          <a:sy n="96" d="100"/>
        </p:scale>
        <p:origin x="-33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22CD6D-4538-42A0-9771-97A3DDA9985B}" type="datetimeFigureOut">
              <a:rPr lang="ru-RU" smtClean="0"/>
              <a:pPr/>
              <a:t>13.01.2013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AFC746-9E3B-4CDD-A032-83C5A8D0CA60}"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9F7B261A-EA66-4F4F-8683-2E6D7BBCC407}" type="datetime1">
              <a:rPr lang="uk-UA" smtClean="0"/>
              <a:t>13.01.2013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0E46FA0-D732-46C8-BB68-FA8F5E8E16B7}" type="slidenum">
              <a:rPr lang="ru-RU" smtClean="0"/>
              <a:pPr/>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BFD2B6D-10C6-410D-8AEB-09590B2D9087}" type="datetime1">
              <a:rPr lang="uk-UA" smtClean="0"/>
              <a:t>13.01.2013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E46FA0-D732-46C8-BB68-FA8F5E8E16B7}"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20E46FA0-D732-46C8-BB68-FA8F5E8E16B7}" type="slidenum">
              <a:rPr lang="ru-RU" smtClean="0"/>
              <a:pPr/>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CD216DF-3113-4C9E-8EDB-1FC7F37808DD}" type="datetime1">
              <a:rPr lang="uk-UA" smtClean="0"/>
              <a:t>13.01.2013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6A200285-77C7-47D3-8D07-86D864A9E5EE}" type="datetime1">
              <a:rPr lang="uk-UA" smtClean="0"/>
              <a:t>13.01.2013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20E46FA0-D732-46C8-BB68-FA8F5E8E16B7}" type="slidenum">
              <a:rPr lang="ru-RU" smtClean="0"/>
              <a:pPr/>
              <a:t>‹#›</a:t>
            </a:fld>
            <a:endParaRPr lang="ru-RU"/>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44691143-8D60-456B-8F3E-6F52166E93A9}" type="datetime1">
              <a:rPr lang="uk-UA" smtClean="0"/>
              <a:t>13.01.2013</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0E46FA0-D732-46C8-BB68-FA8F5E8E16B7}" type="slidenum">
              <a:rPr lang="ru-RU" smtClean="0"/>
              <a:pPr/>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57BBC3AA-BB12-4DAA-976D-18FBF499BFE6}" type="datetime1">
              <a:rPr lang="uk-UA" smtClean="0"/>
              <a:t>13.01.2013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E46FA0-D732-46C8-BB68-FA8F5E8E16B7}" type="slidenum">
              <a:rPr lang="ru-RU" smtClean="0"/>
              <a:pPr/>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BFA278C0-8F00-4577-85F1-D78C2EE3A277}" type="datetime1">
              <a:rPr lang="uk-UA" smtClean="0"/>
              <a:t>13.01.2013</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20E46FA0-D732-46C8-BB68-FA8F5E8E16B7}" type="slidenum">
              <a:rPr lang="ru-RU" smtClean="0"/>
              <a:pPr/>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F498A5CB-5DFF-48D1-BF38-862B4CF208EF}"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20E46FA0-D732-46C8-BB68-FA8F5E8E16B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F7015EF6-6797-43E2-8FEC-C2F31C184832}" type="datetime1">
              <a:rPr lang="uk-UA" smtClean="0"/>
              <a:t>13.01.2013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0E46FA0-D732-46C8-BB68-FA8F5E8E16B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0E46FA0-D732-46C8-BB68-FA8F5E8E16B7}" type="slidenum">
              <a:rPr lang="ru-RU" smtClean="0"/>
              <a:pPr/>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7D23780C-5AE2-463C-903B-316C5EB6B288}" type="datetime1">
              <a:rPr lang="uk-UA" smtClean="0"/>
              <a:t>13.01.2013</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20E46FA0-D732-46C8-BB68-FA8F5E8E16B7}" type="slidenum">
              <a:rPr lang="ru-RU" smtClean="0"/>
              <a:pPr/>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D3A2E50D-358D-46C0-AE9F-2FE601D71F08}" type="datetime1">
              <a:rPr lang="uk-UA" smtClean="0"/>
              <a:t>13.01.2013</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8B765A9-055A-4F79-982A-6FE8346A165C}" type="datetime1">
              <a:rPr lang="uk-UA" smtClean="0"/>
              <a:t>13.01.2013</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0E46FA0-D732-46C8-BB68-FA8F5E8E16B7}" type="slidenum">
              <a:rPr lang="ru-RU" smtClean="0"/>
              <a:pPr/>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normAutofit/>
          </a:bodyPr>
          <a:lstStyle/>
          <a:p>
            <a:r>
              <a:rPr lang="uk-UA" dirty="0" smtClean="0"/>
              <a:t>10 клас</a:t>
            </a:r>
          </a:p>
          <a:p>
            <a:r>
              <a:rPr lang="uk-UA" dirty="0" smtClean="0"/>
              <a:t>За підручником «Інформатика. 10 клас» Й.Я. </a:t>
            </a:r>
            <a:r>
              <a:rPr lang="uk-UA" dirty="0" err="1" smtClean="0"/>
              <a:t>Ривкінда</a:t>
            </a:r>
            <a:r>
              <a:rPr lang="uk-UA" dirty="0" smtClean="0"/>
              <a:t>, Т.І. Лисенко, Л.А. </a:t>
            </a:r>
            <a:r>
              <a:rPr lang="uk-UA" dirty="0" err="1" smtClean="0"/>
              <a:t>Чернікової</a:t>
            </a:r>
            <a:r>
              <a:rPr lang="uk-UA" dirty="0" smtClean="0"/>
              <a:t>, В.В. </a:t>
            </a:r>
            <a:r>
              <a:rPr lang="uk-UA" dirty="0" err="1" smtClean="0"/>
              <a:t>Шакотько</a:t>
            </a:r>
            <a:endParaRPr lang="ru-RU" dirty="0" smtClean="0"/>
          </a:p>
          <a:p>
            <a:endParaRPr lang="ru-RU" dirty="0"/>
          </a:p>
        </p:txBody>
      </p:sp>
      <p:sp>
        <p:nvSpPr>
          <p:cNvPr id="2" name="Заголовок 1"/>
          <p:cNvSpPr>
            <a:spLocks noGrp="1"/>
          </p:cNvSpPr>
          <p:nvPr>
            <p:ph type="ctrTitle"/>
          </p:nvPr>
        </p:nvSpPr>
        <p:spPr/>
        <p:txBody>
          <a:bodyPr/>
          <a:lstStyle/>
          <a:p>
            <a:r>
              <a:rPr lang="uk-UA" dirty="0" smtClean="0"/>
              <a:t>Вивчаємо інформатику</a:t>
            </a:r>
            <a:endParaRPr lang="ru-RU" dirty="0"/>
          </a:p>
        </p:txBody>
      </p:sp>
      <p:sp>
        <p:nvSpPr>
          <p:cNvPr id="4" name="Дата 3"/>
          <p:cNvSpPr>
            <a:spLocks noGrp="1"/>
          </p:cNvSpPr>
          <p:nvPr>
            <p:ph type="dt" sz="half" idx="10"/>
          </p:nvPr>
        </p:nvSpPr>
        <p:spPr/>
        <p:txBody>
          <a:bodyPr/>
          <a:lstStyle/>
          <a:p>
            <a:fld id="{31C14A37-C1E5-4071-A381-58BE48E45BD0}" type="datetime1">
              <a:rPr lang="uk-UA" smtClean="0"/>
              <a:t>13.01.2013</a:t>
            </a:fld>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a:t>
            </a:fld>
            <a:endParaRPr lang="ru-RU"/>
          </a:p>
        </p:txBody>
      </p:sp>
      <p:sp>
        <p:nvSpPr>
          <p:cNvPr id="7" name="Нижний колонтитул 6"/>
          <p:cNvSpPr>
            <a:spLocks noGrp="1"/>
          </p:cNvSpPr>
          <p:nvPr>
            <p:ph type="ftr" sz="quarter" idx="11"/>
          </p:nvPr>
        </p:nvSpPr>
        <p:spPr/>
        <p:txBody>
          <a:bodyPr/>
          <a:lstStyle/>
          <a:p>
            <a:endParaRPr lang="ru-RU"/>
          </a:p>
        </p:txBody>
      </p:sp>
      <p:sp>
        <p:nvSpPr>
          <p:cNvPr id="8" name="Прямоугольник 7"/>
          <p:cNvSpPr/>
          <p:nvPr/>
        </p:nvSpPr>
        <p:spPr>
          <a:xfrm>
            <a:off x="1785918" y="4143380"/>
            <a:ext cx="6072198" cy="1477328"/>
          </a:xfrm>
          <a:prstGeom prst="rect">
            <a:avLst/>
          </a:prstGeom>
          <a:gradFill>
            <a:gsLst>
              <a:gs pos="0">
                <a:srgbClr val="8488C4"/>
              </a:gs>
              <a:gs pos="53000">
                <a:srgbClr val="D4DEFF"/>
              </a:gs>
              <a:gs pos="83000">
                <a:srgbClr val="D4DEFF"/>
              </a:gs>
              <a:gs pos="100000">
                <a:srgbClr val="96AB94"/>
              </a:gs>
            </a:gsLst>
            <a:lin ang="16200000" scaled="0"/>
          </a:gradFill>
        </p:spPr>
        <p:style>
          <a:lnRef idx="1">
            <a:schemeClr val="accent6"/>
          </a:lnRef>
          <a:fillRef idx="2">
            <a:schemeClr val="accent6"/>
          </a:fillRef>
          <a:effectRef idx="1">
            <a:schemeClr val="accent6"/>
          </a:effectRef>
          <a:fontRef idx="minor">
            <a:schemeClr val="dk1"/>
          </a:fontRef>
        </p:style>
        <p:txBody>
          <a:bodyPr wrap="square">
            <a:spAutoFit/>
          </a:bodyPr>
          <a:lstStyle>
            <a:defPPr>
              <a:defRPr lang="ru-RU"/>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fontAlgn="auto">
              <a:spcBef>
                <a:spcPts val="0"/>
              </a:spcBef>
              <a:spcAft>
                <a:spcPts val="0"/>
              </a:spcAft>
              <a:defRPr/>
            </a:pPr>
            <a:r>
              <a:rPr lang="uk-UA" b="1" dirty="0">
                <a:effectLst>
                  <a:outerShdw blurRad="38100" dist="38100" dir="2700000" algn="tl">
                    <a:srgbClr val="000000">
                      <a:alpha val="43137"/>
                    </a:srgbClr>
                  </a:outerShdw>
                </a:effectLst>
              </a:rPr>
              <a:t>Навчальна презентація </a:t>
            </a:r>
            <a:endParaRPr lang="uk-UA" b="1" dirty="0" smtClean="0">
              <a:effectLst>
                <a:outerShdw blurRad="38100" dist="38100" dir="2700000" algn="tl">
                  <a:srgbClr val="000000">
                    <a:alpha val="43137"/>
                  </a:srgbClr>
                </a:outerShdw>
              </a:effectLst>
            </a:endParaRPr>
          </a:p>
          <a:p>
            <a:pPr algn="ctr" fontAlgn="auto">
              <a:spcBef>
                <a:spcPts val="0"/>
              </a:spcBef>
              <a:spcAft>
                <a:spcPts val="0"/>
              </a:spcAft>
              <a:defRPr/>
            </a:pPr>
            <a:r>
              <a:rPr lang="uk-UA" b="1" dirty="0" smtClean="0">
                <a:effectLst>
                  <a:outerShdw blurRad="38100" dist="38100" dir="2700000" algn="tl">
                    <a:srgbClr val="000000">
                      <a:alpha val="43137"/>
                    </a:srgbClr>
                  </a:outerShdw>
                </a:effectLst>
              </a:rPr>
              <a:t>з  </a:t>
            </a:r>
            <a:r>
              <a:rPr lang="uk-UA" b="1" dirty="0">
                <a:effectLst>
                  <a:outerShdw blurRad="38100" dist="38100" dir="2700000" algn="tl">
                    <a:srgbClr val="000000">
                      <a:alpha val="43137"/>
                    </a:srgbClr>
                  </a:outerShdw>
                </a:effectLst>
              </a:rPr>
              <a:t>інформатики для </a:t>
            </a:r>
            <a:r>
              <a:rPr lang="en-US" b="1" dirty="0" smtClean="0">
                <a:effectLst>
                  <a:outerShdw blurRad="38100" dist="38100" dir="2700000" algn="tl">
                    <a:srgbClr val="000000">
                      <a:alpha val="43137"/>
                    </a:srgbClr>
                  </a:outerShdw>
                </a:effectLst>
              </a:rPr>
              <a:t>10</a:t>
            </a:r>
            <a:r>
              <a:rPr lang="uk-UA" b="1" dirty="0" smtClean="0">
                <a:effectLst>
                  <a:outerShdw blurRad="38100" dist="38100" dir="2700000" algn="tl">
                    <a:srgbClr val="000000">
                      <a:alpha val="43137"/>
                    </a:srgbClr>
                  </a:outerShdw>
                </a:effectLst>
              </a:rPr>
              <a:t> класу</a:t>
            </a:r>
            <a:endParaRPr lang="en-US" b="1" dirty="0" smtClean="0">
              <a:effectLst>
                <a:outerShdw blurRad="38100" dist="38100" dir="2700000" algn="tl">
                  <a:srgbClr val="000000">
                    <a:alpha val="43137"/>
                  </a:srgbClr>
                </a:outerShdw>
              </a:effectLst>
            </a:endParaRPr>
          </a:p>
          <a:p>
            <a:pPr algn="ctr" fontAlgn="auto">
              <a:spcBef>
                <a:spcPts val="0"/>
              </a:spcBef>
              <a:spcAft>
                <a:spcPts val="0"/>
              </a:spcAft>
              <a:defRPr/>
            </a:pPr>
            <a:r>
              <a:rPr lang="uk-UA" i="1" dirty="0" smtClean="0"/>
              <a:t>Підготовлена та </a:t>
            </a:r>
            <a:r>
              <a:rPr lang="uk-UA" i="1" dirty="0" err="1"/>
              <a:t>в</a:t>
            </a:r>
            <a:r>
              <a:rPr lang="uk-UA" i="1" dirty="0" err="1" smtClean="0"/>
              <a:t>ідкорегована</a:t>
            </a:r>
            <a:r>
              <a:rPr lang="uk-UA" i="1" dirty="0" smtClean="0"/>
              <a:t> вчителем </a:t>
            </a:r>
          </a:p>
          <a:p>
            <a:pPr algn="ctr" fontAlgn="auto">
              <a:spcBef>
                <a:spcPts val="0"/>
              </a:spcBef>
              <a:spcAft>
                <a:spcPts val="0"/>
              </a:spcAft>
              <a:defRPr/>
            </a:pPr>
            <a:r>
              <a:rPr lang="uk-UA" i="1" dirty="0" smtClean="0"/>
              <a:t>інформатики Бережанської гімназії  </a:t>
            </a:r>
            <a:r>
              <a:rPr lang="uk-UA" i="1" dirty="0" err="1" smtClean="0"/>
              <a:t>ім.Б.Лепкого</a:t>
            </a:r>
            <a:endParaRPr lang="uk-UA" i="1" dirty="0" smtClean="0"/>
          </a:p>
          <a:p>
            <a:pPr algn="ctr" fontAlgn="auto">
              <a:spcBef>
                <a:spcPts val="0"/>
              </a:spcBef>
              <a:spcAft>
                <a:spcPts val="0"/>
              </a:spcAft>
              <a:defRPr/>
            </a:pPr>
            <a:r>
              <a:rPr lang="uk-UA" i="1" dirty="0" smtClean="0"/>
              <a:t>Цідило Я.Й.</a:t>
            </a:r>
            <a:endParaRPr lang="uk-UA"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214282" y="228600"/>
            <a:ext cx="8621870" cy="758952"/>
          </a:xfrm>
        </p:spPr>
        <p:txBody>
          <a:bodyPr>
            <a:normAutofit fontScale="90000"/>
          </a:bodyPr>
          <a:lstStyle/>
          <a:p>
            <a:r>
              <a:rPr lang="uk-UA" dirty="0" smtClean="0"/>
              <a:t>Інтерфейс програми </a:t>
            </a:r>
            <a:r>
              <a:rPr lang="en-US" b="1" dirty="0" smtClean="0"/>
              <a:t>Windows Movie Maker</a:t>
            </a:r>
            <a:endParaRPr lang="ru-RU" dirty="0"/>
          </a:p>
        </p:txBody>
      </p:sp>
      <p:sp>
        <p:nvSpPr>
          <p:cNvPr id="3" name="Дата 2"/>
          <p:cNvSpPr>
            <a:spLocks noGrp="1"/>
          </p:cNvSpPr>
          <p:nvPr>
            <p:ph type="dt" sz="half" idx="10"/>
          </p:nvPr>
        </p:nvSpPr>
        <p:spPr/>
        <p:txBody>
          <a:bodyPr/>
          <a:lstStyle/>
          <a:p>
            <a:fld id="{92A00C3B-0B85-47B0-AB1C-B9B71EFE38C2}"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10</a:t>
            </a:fld>
            <a:endParaRPr lang="ru-RU"/>
          </a:p>
        </p:txBody>
      </p:sp>
      <p:sp>
        <p:nvSpPr>
          <p:cNvPr id="6" name="Содержимое 5"/>
          <p:cNvSpPr>
            <a:spLocks noGrp="1"/>
          </p:cNvSpPr>
          <p:nvPr>
            <p:ph sz="half" idx="1"/>
          </p:nvPr>
        </p:nvSpPr>
        <p:spPr>
          <a:xfrm>
            <a:off x="142844" y="1371600"/>
            <a:ext cx="4429156" cy="4986358"/>
          </a:xfrm>
        </p:spPr>
        <p:txBody>
          <a:bodyPr>
            <a:normAutofit fontScale="55000" lnSpcReduction="20000"/>
          </a:bodyPr>
          <a:lstStyle/>
          <a:p>
            <a:pPr marL="0" indent="0">
              <a:buNone/>
            </a:pPr>
            <a:r>
              <a:rPr lang="uk-UA" dirty="0" smtClean="0"/>
              <a:t>У правій частині вікна розміщено вікно програвача</a:t>
            </a:r>
            <a:r>
              <a:rPr lang="ru-RU" dirty="0" smtClean="0"/>
              <a:t> </a:t>
            </a:r>
            <a:r>
              <a:rPr lang="uk-UA" dirty="0" smtClean="0"/>
              <a:t>для попереднього перегляду результатів</a:t>
            </a:r>
            <a:r>
              <a:rPr lang="uk-UA" b="1" dirty="0" smtClean="0"/>
              <a:t> монтажу.</a:t>
            </a:r>
            <a:r>
              <a:rPr lang="uk-UA" dirty="0" smtClean="0"/>
              <a:t> Нижню частину вікна займає</a:t>
            </a:r>
            <a:r>
              <a:rPr lang="uk-UA" b="1" dirty="0" smtClean="0"/>
              <a:t> Область монтажу</a:t>
            </a:r>
            <a:r>
              <a:rPr lang="ru-RU" dirty="0" smtClean="0"/>
              <a:t>. </a:t>
            </a:r>
            <a:r>
              <a:rPr lang="uk-UA" dirty="0" smtClean="0"/>
              <a:t>Вона відображається в одному з двох режимів: в</a:t>
            </a:r>
            <a:r>
              <a:rPr lang="uk-UA" b="1" dirty="0" smtClean="0"/>
              <a:t> режимі розкадровки</a:t>
            </a:r>
            <a:r>
              <a:rPr lang="uk-UA" dirty="0" smtClean="0"/>
              <a:t> або в</a:t>
            </a:r>
            <a:r>
              <a:rPr lang="uk-UA" b="1" dirty="0" smtClean="0"/>
              <a:t> режимі відображення шкали часу.</a:t>
            </a:r>
            <a:r>
              <a:rPr lang="uk-UA" dirty="0" smtClean="0"/>
              <a:t> </a:t>
            </a:r>
          </a:p>
          <a:p>
            <a:pPr marL="0" indent="0">
              <a:buNone/>
            </a:pPr>
            <a:r>
              <a:rPr lang="uk-UA" dirty="0" smtClean="0"/>
              <a:t>Для перемикання режимів Області</a:t>
            </a:r>
            <a:r>
              <a:rPr lang="uk-UA" b="1" dirty="0" smtClean="0"/>
              <a:t> монтажу</a:t>
            </a:r>
            <a:r>
              <a:rPr lang="uk-UA" dirty="0" smtClean="0"/>
              <a:t> використовуються кнопки </a:t>
            </a:r>
            <a:r>
              <a:rPr lang="ru-RU" dirty="0" smtClean="0"/>
              <a:t>Отображение</a:t>
            </a:r>
            <a:r>
              <a:rPr lang="ru-RU" b="1" dirty="0" smtClean="0"/>
              <a:t> шкалы времени</a:t>
            </a:r>
            <a:r>
              <a:rPr lang="ru-RU" dirty="0" smtClean="0"/>
              <a:t> Отображение шипы времени (</a:t>
            </a:r>
            <a:r>
              <a:rPr lang="uk-UA" dirty="0" smtClean="0"/>
              <a:t>відображення шкали </a:t>
            </a:r>
            <a:r>
              <a:rPr lang="ru-RU" dirty="0" smtClean="0"/>
              <a:t>часу) </a:t>
            </a:r>
            <a:r>
              <a:rPr lang="uk-UA" dirty="0" smtClean="0"/>
              <a:t>і </a:t>
            </a:r>
            <a:r>
              <a:rPr lang="ru-RU" b="1" dirty="0" smtClean="0"/>
              <a:t>Отображение </a:t>
            </a:r>
            <a:r>
              <a:rPr lang="ru-RU" b="1" dirty="0" err="1" smtClean="0"/>
              <a:t>раскадровки</a:t>
            </a:r>
            <a:r>
              <a:rPr lang="ru-RU" b="1" dirty="0" smtClean="0"/>
              <a:t> (</a:t>
            </a:r>
            <a:r>
              <a:rPr lang="uk-UA" dirty="0" smtClean="0"/>
              <a:t>відображення розкадровки).</a:t>
            </a:r>
            <a:endParaRPr lang="ru-RU" dirty="0" smtClean="0"/>
          </a:p>
          <a:p>
            <a:pPr marL="0" indent="0">
              <a:buNone/>
            </a:pPr>
            <a:r>
              <a:rPr lang="uk-UA" b="1" dirty="0" smtClean="0"/>
              <a:t>Область монтажу</a:t>
            </a:r>
            <a:r>
              <a:rPr lang="uk-UA" dirty="0" smtClean="0"/>
              <a:t> в режимі відображення шкали </a:t>
            </a:r>
            <a:r>
              <a:rPr lang="ru-RU" dirty="0" smtClean="0"/>
              <a:t>часу </a:t>
            </a:r>
            <a:r>
              <a:rPr lang="uk-UA" dirty="0" smtClean="0"/>
              <a:t>містить: звукову доріжку</a:t>
            </a:r>
            <a:r>
              <a:rPr lang="ru-RU" dirty="0" smtClean="0"/>
              <a:t>, </a:t>
            </a:r>
            <a:r>
              <a:rPr lang="uk-UA" dirty="0" err="1" smtClean="0"/>
              <a:t>відеодоріжку</a:t>
            </a:r>
            <a:r>
              <a:rPr lang="uk-UA" dirty="0" smtClean="0"/>
              <a:t> </a:t>
            </a:r>
            <a:r>
              <a:rPr lang="ru-RU" dirty="0" smtClean="0"/>
              <a:t>, </a:t>
            </a:r>
            <a:r>
              <a:rPr lang="uk-UA" dirty="0" smtClean="0"/>
              <a:t>звукову або музичну доріжку </a:t>
            </a:r>
            <a:r>
              <a:rPr lang="ru-RU" dirty="0" smtClean="0"/>
              <a:t>, </a:t>
            </a:r>
            <a:r>
              <a:rPr lang="uk-UA" dirty="0" smtClean="0"/>
              <a:t>доріжку титрів (рис. </a:t>
            </a:r>
            <a:r>
              <a:rPr lang="ru-RU" dirty="0" smtClean="0"/>
              <a:t>2.82, 11). </a:t>
            </a:r>
            <a:r>
              <a:rPr lang="uk-UA" dirty="0" smtClean="0"/>
              <a:t>У верхній час­тині області розміщено шкалу часу .</a:t>
            </a:r>
            <a:endParaRPr lang="ru-RU" dirty="0" smtClean="0"/>
          </a:p>
          <a:p>
            <a:pPr marL="0" indent="0">
              <a:buNone/>
            </a:pPr>
            <a:r>
              <a:rPr lang="uk-UA" dirty="0" smtClean="0"/>
              <a:t>У режимі розкадровки в</a:t>
            </a:r>
            <a:r>
              <a:rPr lang="uk-UA" b="1" dirty="0" smtClean="0"/>
              <a:t> Області монтажу</a:t>
            </a:r>
            <a:r>
              <a:rPr lang="uk-UA" dirty="0" smtClean="0"/>
              <a:t> відображаються кадри </a:t>
            </a:r>
            <a:r>
              <a:rPr lang="ru-RU" dirty="0" smtClean="0"/>
              <a:t>- </a:t>
            </a:r>
            <a:r>
              <a:rPr lang="uk-UA" dirty="0" smtClean="0"/>
              <a:t>ті </a:t>
            </a:r>
            <a:r>
              <a:rPr lang="uk-UA" dirty="0" err="1" smtClean="0"/>
              <a:t>відео-</a:t>
            </a:r>
            <a:r>
              <a:rPr lang="uk-UA" dirty="0" smtClean="0"/>
              <a:t> або графічні фрагменти, з яких складається відеофільм.</a:t>
            </a:r>
            <a:endParaRPr lang="ru-RU" dirty="0" smtClean="0"/>
          </a:p>
          <a:p>
            <a:pPr marL="0" indent="0">
              <a:buNone/>
            </a:pPr>
            <a:r>
              <a:rPr lang="uk-UA" dirty="0" smtClean="0"/>
              <a:t>Режим відображення шкали часу використовується в основному для вставлення мультимедійних об'єктів і визначення тривалості їхнього показу або звучання, а режим розкадровки - для застосування до кадрів </a:t>
            </a:r>
            <a:r>
              <a:rPr lang="uk-UA" dirty="0" err="1" smtClean="0"/>
              <a:t>відеоефектів</a:t>
            </a:r>
            <a:r>
              <a:rPr lang="uk-UA" dirty="0" smtClean="0"/>
              <a:t> та ефектів переходу між кадрами.</a:t>
            </a:r>
            <a:endParaRPr lang="ru-RU" dirty="0" smtClean="0"/>
          </a:p>
          <a:p>
            <a:pPr marL="0" indent="0">
              <a:buNone/>
            </a:pPr>
            <a:endParaRPr lang="ru-RU" dirty="0"/>
          </a:p>
        </p:txBody>
      </p:sp>
      <p:sp>
        <p:nvSpPr>
          <p:cNvPr id="8" name="Содержимое 7"/>
          <p:cNvSpPr>
            <a:spLocks noGrp="1"/>
          </p:cNvSpPr>
          <p:nvPr>
            <p:ph sz="half" idx="2"/>
          </p:nvPr>
        </p:nvSpPr>
        <p:spPr/>
        <p:txBody>
          <a:bodyPr>
            <a:normAutofit fontScale="55000" lnSpcReduction="20000"/>
          </a:bodyPr>
          <a:lstStyle/>
          <a:p>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Етапи </a:t>
            </a:r>
            <a:r>
              <a:rPr lang="uk-UA" dirty="0" err="1" smtClean="0"/>
              <a:t>відеомонтажу</a:t>
            </a:r>
            <a:endParaRPr lang="ru-RU" dirty="0"/>
          </a:p>
        </p:txBody>
      </p:sp>
      <p:sp>
        <p:nvSpPr>
          <p:cNvPr id="3" name="Дата 2"/>
          <p:cNvSpPr>
            <a:spLocks noGrp="1"/>
          </p:cNvSpPr>
          <p:nvPr>
            <p:ph type="dt" sz="half" idx="10"/>
          </p:nvPr>
        </p:nvSpPr>
        <p:spPr/>
        <p:txBody>
          <a:bodyPr/>
          <a:lstStyle/>
          <a:p>
            <a:fld id="{E0E487F9-5A8A-49DF-932C-55AE2A8E7585}"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11</a:t>
            </a:fld>
            <a:endParaRPr lang="ru-RU"/>
          </a:p>
        </p:txBody>
      </p:sp>
      <p:sp>
        <p:nvSpPr>
          <p:cNvPr id="6" name="Содержимое 5"/>
          <p:cNvSpPr>
            <a:spLocks noGrp="1"/>
          </p:cNvSpPr>
          <p:nvPr>
            <p:ph sz="quarter" idx="1"/>
          </p:nvPr>
        </p:nvSpPr>
        <p:spPr/>
        <p:txBody>
          <a:bodyPr>
            <a:normAutofit fontScale="70000" lnSpcReduction="20000"/>
          </a:bodyPr>
          <a:lstStyle/>
          <a:p>
            <a:pPr marL="0" indent="361950">
              <a:buNone/>
            </a:pPr>
            <a:r>
              <a:rPr lang="uk-UA" dirty="0" smtClean="0"/>
              <a:t>На</a:t>
            </a:r>
            <a:r>
              <a:rPr lang="uk-UA" b="1" i="1" dirty="0" smtClean="0"/>
              <a:t> першому етапі </a:t>
            </a:r>
            <a:r>
              <a:rPr lang="uk-UA" b="1" i="1" dirty="0" err="1" smtClean="0"/>
              <a:t>відеомонтажу</a:t>
            </a:r>
            <a:r>
              <a:rPr lang="uk-UA" dirty="0" smtClean="0"/>
              <a:t> необхідно створити новий проект. Для цього слід виконати</a:t>
            </a:r>
            <a:r>
              <a:rPr lang="uk-UA" b="1" i="1" dirty="0" smtClean="0"/>
              <a:t> Файл,</a:t>
            </a:r>
            <a:r>
              <a:rPr lang="ru-RU" b="1" i="1" dirty="0" smtClean="0"/>
              <a:t> Создать </a:t>
            </a:r>
            <a:r>
              <a:rPr lang="uk-UA" b="1" i="1" dirty="0" smtClean="0"/>
              <a:t>проект</a:t>
            </a:r>
            <a:r>
              <a:rPr lang="uk-UA" dirty="0" smtClean="0"/>
              <a:t> </a:t>
            </a:r>
            <a:r>
              <a:rPr lang="ru-RU" dirty="0" smtClean="0"/>
              <a:t>(</a:t>
            </a:r>
            <a:r>
              <a:rPr lang="uk-UA" dirty="0" smtClean="0"/>
              <a:t>створити проект) або вибрати кнопку </a:t>
            </a:r>
            <a:r>
              <a:rPr lang="ru-RU" dirty="0" smtClean="0"/>
              <a:t>Создать </a:t>
            </a:r>
            <a:r>
              <a:rPr lang="uk-UA" dirty="0" smtClean="0"/>
              <a:t>проект на панелі інструментів. </a:t>
            </a:r>
          </a:p>
          <a:p>
            <a:pPr marL="0" indent="361950">
              <a:buNone/>
            </a:pPr>
            <a:r>
              <a:rPr lang="uk-UA" dirty="0" smtClean="0"/>
              <a:t>Проект містить посилання на мультимедійні об'єкти, що входять до складу фільму, значення їх властивостей у конкретному фільмі та інші дані, що потрібні для роботи над монтажем фільму. Для збереження проектів програма</a:t>
            </a:r>
            <a:r>
              <a:rPr lang="uk-UA" b="1" dirty="0" smtClean="0"/>
              <a:t> </a:t>
            </a:r>
            <a:r>
              <a:rPr lang="en-US" b="1" dirty="0" smtClean="0"/>
              <a:t>Windows Movie Maker</a:t>
            </a:r>
            <a:r>
              <a:rPr lang="en-US" dirty="0" smtClean="0"/>
              <a:t> </a:t>
            </a:r>
            <a:r>
              <a:rPr lang="uk-UA" dirty="0" smtClean="0"/>
              <a:t>використовує спеціальний формат </a:t>
            </a:r>
            <a:r>
              <a:rPr lang="en-US" dirty="0" smtClean="0"/>
              <a:t>MSWMM</a:t>
            </a:r>
            <a:r>
              <a:rPr lang="uk-UA" dirty="0" smtClean="0"/>
              <a:t> (англ.</a:t>
            </a:r>
            <a:r>
              <a:rPr lang="uk-UA" b="1" i="1" dirty="0" smtClean="0"/>
              <a:t> </a:t>
            </a:r>
            <a:r>
              <a:rPr lang="en-US" b="1" i="1" dirty="0" smtClean="0"/>
              <a:t>M</a:t>
            </a:r>
            <a:r>
              <a:rPr lang="en-US" i="1" dirty="0" smtClean="0"/>
              <a:t>icro</a:t>
            </a:r>
            <a:r>
              <a:rPr lang="en-US" b="1" i="1" dirty="0" smtClean="0"/>
              <a:t>s</a:t>
            </a:r>
            <a:r>
              <a:rPr lang="en-US" i="1" dirty="0" smtClean="0"/>
              <a:t>oft</a:t>
            </a:r>
            <a:r>
              <a:rPr lang="en-US" b="1" i="1" dirty="0" smtClean="0"/>
              <a:t> W</a:t>
            </a:r>
            <a:r>
              <a:rPr lang="en-US" i="1" dirty="0" smtClean="0"/>
              <a:t>indows</a:t>
            </a:r>
            <a:r>
              <a:rPr lang="en-US" b="1" i="1" dirty="0" smtClean="0"/>
              <a:t> M</a:t>
            </a:r>
            <a:r>
              <a:rPr lang="en-US" i="1" dirty="0" smtClean="0"/>
              <a:t>ovie</a:t>
            </a:r>
            <a:r>
              <a:rPr lang="en-US" b="1" i="1" dirty="0" smtClean="0"/>
              <a:t> M</a:t>
            </a:r>
            <a:r>
              <a:rPr lang="en-US" i="1" dirty="0" smtClean="0"/>
              <a:t>aker</a:t>
            </a:r>
            <a:r>
              <a:rPr lang="ru-RU" i="1" dirty="0" smtClean="0"/>
              <a:t>).</a:t>
            </a:r>
            <a:r>
              <a:rPr lang="ru-RU" dirty="0" smtClean="0"/>
              <a:t> </a:t>
            </a:r>
            <a:r>
              <a:rPr lang="uk-UA" dirty="0" smtClean="0"/>
              <a:t>Користувачу потрібно періодично зберігати файл проекту, щоб результати монтажу не були втрачені.</a:t>
            </a:r>
            <a:endParaRPr lang="ru-RU" dirty="0" smtClean="0"/>
          </a:p>
          <a:p>
            <a:pPr marL="0" indent="361950">
              <a:buNone/>
            </a:pPr>
            <a:r>
              <a:rPr lang="uk-UA" dirty="0" smtClean="0"/>
              <a:t>Файли об'єктів, що будуть входити до фільму, слід помістити в один зі збірників. Для впорядкування об'єктів бажано заздалегідь створити в збірнику </a:t>
            </a:r>
            <a:r>
              <a:rPr lang="ru-RU" dirty="0" smtClean="0"/>
              <a:t>папки</a:t>
            </a:r>
            <a:r>
              <a:rPr lang="uk-UA" dirty="0" smtClean="0"/>
              <a:t>: наприклад, папка</a:t>
            </a:r>
            <a:r>
              <a:rPr lang="uk-UA" b="1" dirty="0" smtClean="0"/>
              <a:t> тварини, </a:t>
            </a:r>
            <a:r>
              <a:rPr lang="uk-UA" dirty="0" smtClean="0"/>
              <a:t>в якій створені папки</a:t>
            </a:r>
            <a:r>
              <a:rPr lang="uk-UA" b="1" dirty="0" smtClean="0"/>
              <a:t> Відео, Звуки, Фото.</a:t>
            </a:r>
            <a:r>
              <a:rPr lang="uk-UA" dirty="0" smtClean="0"/>
              <a:t> Для створення папки в обраній необхідно скористатися кнопкою</a:t>
            </a:r>
            <a:r>
              <a:rPr lang="uk-UA" b="1" dirty="0" smtClean="0"/>
              <a:t> </a:t>
            </a:r>
            <a:r>
              <a:rPr lang="ru-RU" b="1" dirty="0" smtClean="0"/>
              <a:t>Создать </a:t>
            </a:r>
            <a:r>
              <a:rPr lang="uk-UA" b="1" dirty="0" smtClean="0"/>
              <a:t>папку </a:t>
            </a:r>
            <a:r>
              <a:rPr lang="ru-RU" b="1" dirty="0" smtClean="0"/>
              <a:t>сборников</a:t>
            </a:r>
            <a:r>
              <a:rPr lang="uk-UA" dirty="0" smtClean="0"/>
              <a:t> (створити папку збірників) або відповідною командою контекстного меню папки</a:t>
            </a:r>
            <a:r>
              <a:rPr lang="uk-UA" b="1" dirty="0" smtClean="0"/>
              <a:t> </a:t>
            </a:r>
            <a:r>
              <a:rPr lang="uk-UA" b="1" dirty="0" err="1" smtClean="0"/>
              <a:t>Сборники</a:t>
            </a:r>
            <a:r>
              <a:rPr lang="uk-UA" b="1" dirty="0" smtClean="0"/>
              <a:t>.</a:t>
            </a:r>
            <a:endParaRPr lang="ru-RU" dirty="0" smtClean="0"/>
          </a:p>
          <a:p>
            <a:pPr marL="0" indent="0">
              <a:buNone/>
            </a:pP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Етапи </a:t>
            </a:r>
            <a:r>
              <a:rPr lang="uk-UA" dirty="0" err="1" smtClean="0"/>
              <a:t>відеомонтажу</a:t>
            </a:r>
            <a:endParaRPr lang="ru-RU" dirty="0"/>
          </a:p>
        </p:txBody>
      </p:sp>
      <p:sp>
        <p:nvSpPr>
          <p:cNvPr id="3" name="Дата 2"/>
          <p:cNvSpPr>
            <a:spLocks noGrp="1"/>
          </p:cNvSpPr>
          <p:nvPr>
            <p:ph type="dt" sz="half" idx="10"/>
          </p:nvPr>
        </p:nvSpPr>
        <p:spPr/>
        <p:txBody>
          <a:bodyPr/>
          <a:lstStyle/>
          <a:p>
            <a:fld id="{40C891CF-76CE-4603-8760-1291E106059B}"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12</a:t>
            </a:fld>
            <a:endParaRPr lang="ru-RU"/>
          </a:p>
        </p:txBody>
      </p:sp>
      <p:sp>
        <p:nvSpPr>
          <p:cNvPr id="6" name="Содержимое 5"/>
          <p:cNvSpPr>
            <a:spLocks noGrp="1"/>
          </p:cNvSpPr>
          <p:nvPr>
            <p:ph sz="quarter" idx="1"/>
          </p:nvPr>
        </p:nvSpPr>
        <p:spPr/>
        <p:txBody>
          <a:bodyPr>
            <a:noAutofit/>
          </a:bodyPr>
          <a:lstStyle/>
          <a:p>
            <a:pPr marL="0" indent="361950">
              <a:buNone/>
            </a:pPr>
            <a:r>
              <a:rPr lang="uk-UA" sz="1200" dirty="0" smtClean="0">
                <a:latin typeface="Calibri" pitchFamily="34" charset="0"/>
              </a:rPr>
              <a:t>На</a:t>
            </a:r>
            <a:r>
              <a:rPr lang="uk-UA" sz="1200" b="1" dirty="0" smtClean="0">
                <a:latin typeface="Calibri" pitchFamily="34" charset="0"/>
              </a:rPr>
              <a:t> другому етапі</a:t>
            </a:r>
            <a:r>
              <a:rPr lang="uk-UA" sz="1200" dirty="0" smtClean="0">
                <a:latin typeface="Calibri" pitchFamily="34" charset="0"/>
              </a:rPr>
              <a:t> слід вставити мультимедійні об'єкти зі збірника в область монтажу перетягуванням. Це можна виконати так:</a:t>
            </a:r>
            <a:endParaRPr lang="ru-RU" sz="1200" dirty="0" smtClean="0">
              <a:latin typeface="Calibri" pitchFamily="34" charset="0"/>
            </a:endParaRPr>
          </a:p>
          <a:p>
            <a:pPr marL="0" indent="0">
              <a:buNone/>
            </a:pPr>
            <a:r>
              <a:rPr lang="uk-UA" sz="1200" dirty="0" smtClean="0">
                <a:latin typeface="Calibri" pitchFamily="34" charset="0"/>
              </a:rPr>
              <a:t>1). Установити режим розкадровки вибором відповідної кнопки.</a:t>
            </a:r>
            <a:endParaRPr lang="ru-RU" sz="1200" dirty="0" smtClean="0">
              <a:latin typeface="Calibri" pitchFamily="34" charset="0"/>
            </a:endParaRPr>
          </a:p>
          <a:p>
            <a:pPr marL="0" indent="0">
              <a:buNone/>
            </a:pPr>
            <a:r>
              <a:rPr lang="uk-UA" sz="1200" dirty="0" smtClean="0">
                <a:latin typeface="Calibri" pitchFamily="34" charset="0"/>
              </a:rPr>
              <a:t>2). Перетягнути по черзі відповідно до розробленого сценарію з папок </a:t>
            </a:r>
            <a:r>
              <a:rPr lang="uk-UA" sz="1200" b="1" dirty="0" smtClean="0">
                <a:latin typeface="Calibri" pitchFamily="34" charset="0"/>
              </a:rPr>
              <a:t>Відео</a:t>
            </a:r>
            <a:r>
              <a:rPr lang="uk-UA" sz="1200" dirty="0" smtClean="0">
                <a:latin typeface="Calibri" pitchFamily="34" charset="0"/>
              </a:rPr>
              <a:t> та</a:t>
            </a:r>
            <a:r>
              <a:rPr lang="uk-UA" sz="1200" b="1" dirty="0" smtClean="0">
                <a:latin typeface="Calibri" pitchFamily="34" charset="0"/>
              </a:rPr>
              <a:t> Фото</a:t>
            </a:r>
            <a:r>
              <a:rPr lang="uk-UA" sz="1200" dirty="0" smtClean="0">
                <a:latin typeface="Calibri" pitchFamily="34" charset="0"/>
              </a:rPr>
              <a:t> </a:t>
            </a:r>
            <a:r>
              <a:rPr lang="uk-UA" sz="1200" dirty="0" err="1" smtClean="0">
                <a:latin typeface="Calibri" pitchFamily="34" charset="0"/>
              </a:rPr>
              <a:t>відео-</a:t>
            </a:r>
            <a:r>
              <a:rPr lang="uk-UA" sz="1200" dirty="0" smtClean="0">
                <a:latin typeface="Calibri" pitchFamily="34" charset="0"/>
              </a:rPr>
              <a:t> та графічні об'єкти у великі прямокутники (кадри)</a:t>
            </a:r>
            <a:r>
              <a:rPr lang="uk-UA" sz="1200" b="1" dirty="0" smtClean="0">
                <a:latin typeface="Calibri" pitchFamily="34" charset="0"/>
              </a:rPr>
              <a:t> Області монтажу</a:t>
            </a:r>
            <a:r>
              <a:rPr lang="ru-RU" sz="1200" dirty="0" smtClean="0">
                <a:latin typeface="Calibri" pitchFamily="34" charset="0"/>
              </a:rPr>
              <a:t>.</a:t>
            </a:r>
          </a:p>
          <a:p>
            <a:pPr marL="0" lvl="0" indent="0">
              <a:buNone/>
            </a:pPr>
            <a:r>
              <a:rPr lang="uk-UA" sz="1200" dirty="0" smtClean="0">
                <a:latin typeface="Calibri" pitchFamily="34" charset="0"/>
              </a:rPr>
              <a:t>3). Перейти в режим відображення шкали часу.</a:t>
            </a:r>
            <a:endParaRPr lang="ru-RU" sz="1200" dirty="0" smtClean="0">
              <a:latin typeface="Calibri" pitchFamily="34" charset="0"/>
            </a:endParaRPr>
          </a:p>
          <a:p>
            <a:pPr marL="0" lvl="0" indent="0">
              <a:buNone/>
            </a:pPr>
            <a:r>
              <a:rPr lang="uk-UA" sz="1200" dirty="0" smtClean="0">
                <a:latin typeface="Calibri" pitchFamily="34" charset="0"/>
              </a:rPr>
              <a:t>4). Перетягнути по черзі відповідно до розробленого сценарію звукові об'єкти з папки</a:t>
            </a:r>
            <a:r>
              <a:rPr lang="uk-UA" sz="1200" b="1" dirty="0" smtClean="0">
                <a:latin typeface="Calibri" pitchFamily="34" charset="0"/>
              </a:rPr>
              <a:t> Звуки</a:t>
            </a:r>
            <a:r>
              <a:rPr lang="uk-UA" sz="1200" dirty="0" smtClean="0">
                <a:latin typeface="Calibri" pitchFamily="34" charset="0"/>
              </a:rPr>
              <a:t> в</a:t>
            </a:r>
            <a:r>
              <a:rPr lang="uk-UA" sz="1200" b="1" dirty="0" smtClean="0">
                <a:latin typeface="Calibri" pitchFamily="34" charset="0"/>
              </a:rPr>
              <a:t> Область монтажу</a:t>
            </a:r>
            <a:r>
              <a:rPr lang="uk-UA" sz="1200" dirty="0" smtClean="0">
                <a:latin typeface="Calibri" pitchFamily="34" charset="0"/>
              </a:rPr>
              <a:t> в ті точки на шкалі часу, з яких розпочнеться відтворення звуку.</a:t>
            </a:r>
            <a:endParaRPr lang="ru-RU" sz="1200" dirty="0" smtClean="0">
              <a:latin typeface="Calibri" pitchFamily="34" charset="0"/>
            </a:endParaRPr>
          </a:p>
          <a:p>
            <a:pPr marL="0" lvl="0" indent="0">
              <a:buNone/>
            </a:pPr>
            <a:r>
              <a:rPr lang="uk-UA" sz="1200" dirty="0" smtClean="0">
                <a:latin typeface="Calibri" pitchFamily="34" charset="0"/>
              </a:rPr>
              <a:t>5). Відредагувати тривалість показу вставлених об'єктів.</a:t>
            </a:r>
            <a:endParaRPr lang="ru-RU" sz="1200" dirty="0" smtClean="0">
              <a:latin typeface="Calibri" pitchFamily="34" charset="0"/>
            </a:endParaRPr>
          </a:p>
        </p:txBody>
      </p:sp>
      <p:pic>
        <p:nvPicPr>
          <p:cNvPr id="22530" name="Picture 2" descr="image131"/>
          <p:cNvPicPr>
            <a:picLocks noChangeAspect="1" noChangeArrowheads="1"/>
          </p:cNvPicPr>
          <p:nvPr/>
        </p:nvPicPr>
        <p:blipFill>
          <a:blip r:embed="rId2"/>
          <a:srcRect/>
          <a:stretch>
            <a:fillRect/>
          </a:stretch>
        </p:blipFill>
        <p:spPr bwMode="auto">
          <a:xfrm>
            <a:off x="285720" y="3643314"/>
            <a:ext cx="8358246" cy="166996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Етапи </a:t>
            </a:r>
            <a:r>
              <a:rPr lang="uk-UA" dirty="0" err="1" smtClean="0"/>
              <a:t>відеомонтажу</a:t>
            </a:r>
            <a:endParaRPr lang="ru-RU" dirty="0"/>
          </a:p>
        </p:txBody>
      </p:sp>
      <p:sp>
        <p:nvSpPr>
          <p:cNvPr id="3" name="Дата 2"/>
          <p:cNvSpPr>
            <a:spLocks noGrp="1"/>
          </p:cNvSpPr>
          <p:nvPr>
            <p:ph type="dt" sz="half" idx="10"/>
          </p:nvPr>
        </p:nvSpPr>
        <p:spPr/>
        <p:txBody>
          <a:bodyPr/>
          <a:lstStyle/>
          <a:p>
            <a:fld id="{9738A87C-5EE8-42BF-A657-39D74B5D3C96}"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13</a:t>
            </a:fld>
            <a:endParaRPr lang="ru-RU"/>
          </a:p>
        </p:txBody>
      </p:sp>
      <p:sp>
        <p:nvSpPr>
          <p:cNvPr id="6" name="Содержимое 5"/>
          <p:cNvSpPr>
            <a:spLocks noGrp="1"/>
          </p:cNvSpPr>
          <p:nvPr>
            <p:ph sz="quarter" idx="1"/>
          </p:nvPr>
        </p:nvSpPr>
        <p:spPr>
          <a:xfrm>
            <a:off x="142844" y="1527048"/>
            <a:ext cx="8858312" cy="1687638"/>
          </a:xfrm>
        </p:spPr>
        <p:txBody>
          <a:bodyPr>
            <a:noAutofit/>
          </a:bodyPr>
          <a:lstStyle/>
          <a:p>
            <a:pPr marL="0" indent="361950">
              <a:buNone/>
            </a:pPr>
            <a:r>
              <a:rPr lang="uk-UA" sz="1200" dirty="0" smtClean="0">
                <a:latin typeface="Calibri" pitchFamily="34" charset="0"/>
              </a:rPr>
              <a:t>Якщо вставляти </a:t>
            </a:r>
            <a:r>
              <a:rPr lang="uk-UA" sz="1200" dirty="0" err="1" smtClean="0">
                <a:latin typeface="Calibri" pitchFamily="34" charset="0"/>
              </a:rPr>
              <a:t>відеооб'єкт</a:t>
            </a:r>
            <a:r>
              <a:rPr lang="uk-UA" sz="1200" dirty="0" smtClean="0">
                <a:latin typeface="Calibri" pitchFamily="34" charset="0"/>
              </a:rPr>
              <a:t> у режимі відображення шкали часу, то під час перетягування біля вказівника з'являється позначка (+), а на </a:t>
            </a:r>
            <a:r>
              <a:rPr lang="uk-UA" sz="1200" dirty="0" err="1" smtClean="0">
                <a:latin typeface="Calibri" pitchFamily="34" charset="0"/>
              </a:rPr>
              <a:t>відеодоріжці</a:t>
            </a:r>
            <a:r>
              <a:rPr lang="uk-UA" sz="1200" dirty="0" smtClean="0">
                <a:latin typeface="Calibri" pitchFamily="34" charset="0"/>
              </a:rPr>
              <a:t> та на звуковій доріжці – позначка </a:t>
            </a:r>
            <a:r>
              <a:rPr lang="el-GR" sz="1200" dirty="0" smtClean="0">
                <a:latin typeface="Sylfaen"/>
              </a:rPr>
              <a:t>Ι</a:t>
            </a:r>
            <a:r>
              <a:rPr lang="en-US" sz="1200" dirty="0" smtClean="0">
                <a:latin typeface="Calibri" pitchFamily="34" charset="0"/>
              </a:rPr>
              <a:t>, </a:t>
            </a:r>
            <a:r>
              <a:rPr lang="uk-UA" sz="1200" dirty="0" smtClean="0">
                <a:latin typeface="Calibri" pitchFamily="34" charset="0"/>
              </a:rPr>
              <a:t>яка вказує на місце вставлення об'єкта. Біля вказівника також з'являється прямокутник з повідомленнями про момент часу в загальній тривалості фільму, з якого почнеться демонстрація об'єкта (наприклад, </a:t>
            </a:r>
            <a:r>
              <a:rPr lang="ru-RU" sz="1200" dirty="0" smtClean="0">
                <a:latin typeface="Calibri" pitchFamily="34" charset="0"/>
              </a:rPr>
              <a:t>0 год 0 </a:t>
            </a:r>
            <a:r>
              <a:rPr lang="ru-RU" sz="1200" dirty="0" err="1" smtClean="0">
                <a:latin typeface="Calibri" pitchFamily="34" charset="0"/>
              </a:rPr>
              <a:t>хв</a:t>
            </a:r>
            <a:r>
              <a:rPr lang="ru-RU" sz="1200" dirty="0" smtClean="0">
                <a:latin typeface="Calibri" pitchFamily="34" charset="0"/>
              </a:rPr>
              <a:t> 10,80</a:t>
            </a:r>
            <a:r>
              <a:rPr lang="ru-RU" sz="1200" b="1" dirty="0" smtClean="0">
                <a:latin typeface="Calibri" pitchFamily="34" charset="0"/>
              </a:rPr>
              <a:t> </a:t>
            </a:r>
            <a:r>
              <a:rPr lang="uk-UA" sz="1200" b="1" dirty="0" smtClean="0">
                <a:latin typeface="Calibri" pitchFamily="34" charset="0"/>
              </a:rPr>
              <a:t>с),</a:t>
            </a:r>
            <a:r>
              <a:rPr lang="uk-UA" sz="1200" dirty="0" smtClean="0">
                <a:latin typeface="Calibri" pitchFamily="34" charset="0"/>
              </a:rPr>
              <a:t> про ім'я об'єкта, біля якого вставляється вибраний об'єкт (наприклад, </a:t>
            </a:r>
            <a:r>
              <a:rPr lang="en-US" sz="1200" dirty="0" smtClean="0">
                <a:latin typeface="Calibri" pitchFamily="34" charset="0"/>
              </a:rPr>
              <a:t>MOV</a:t>
            </a:r>
            <a:r>
              <a:rPr lang="ru-RU" sz="1200" dirty="0" smtClean="0">
                <a:latin typeface="Calibri" pitchFamily="34" charset="0"/>
              </a:rPr>
              <a:t>05670) </a:t>
            </a:r>
            <a:r>
              <a:rPr lang="uk-UA" sz="1200" dirty="0" smtClean="0">
                <a:latin typeface="Calibri" pitchFamily="34" charset="0"/>
              </a:rPr>
              <a:t>і тривалість показу об'єкта (наприклад, </a:t>
            </a:r>
            <a:r>
              <a:rPr lang="ru-RU" sz="1200" dirty="0" smtClean="0">
                <a:latin typeface="Calibri" pitchFamily="34" charset="0"/>
              </a:rPr>
              <a:t>0 год 0 </a:t>
            </a:r>
            <a:r>
              <a:rPr lang="ru-RU" sz="1200" dirty="0" err="1" smtClean="0">
                <a:latin typeface="Calibri" pitchFamily="34" charset="0"/>
              </a:rPr>
              <a:t>хв</a:t>
            </a:r>
            <a:r>
              <a:rPr lang="ru-RU" sz="1200" dirty="0" smtClean="0">
                <a:latin typeface="Calibri" pitchFamily="34" charset="0"/>
              </a:rPr>
              <a:t> 25,39</a:t>
            </a:r>
            <a:r>
              <a:rPr lang="ru-RU" sz="1200" b="1" dirty="0" smtClean="0">
                <a:latin typeface="Calibri" pitchFamily="34" charset="0"/>
              </a:rPr>
              <a:t> </a:t>
            </a:r>
            <a:r>
              <a:rPr lang="uk-UA" sz="1200" b="1" dirty="0" smtClean="0">
                <a:latin typeface="Calibri" pitchFamily="34" charset="0"/>
              </a:rPr>
              <a:t>с).</a:t>
            </a:r>
            <a:endParaRPr lang="ru-RU" sz="1200" dirty="0" smtClean="0">
              <a:latin typeface="Calibri" pitchFamily="34" charset="0"/>
            </a:endParaRPr>
          </a:p>
          <a:p>
            <a:pPr marL="0" indent="361950">
              <a:buNone/>
            </a:pPr>
            <a:r>
              <a:rPr lang="uk-UA" sz="1200" dirty="0" smtClean="0">
                <a:latin typeface="Calibri" pitchFamily="34" charset="0"/>
              </a:rPr>
              <a:t>Під час вставлення графічних об'єктів програмою встановлюється стандартна тривалість показу </a:t>
            </a:r>
            <a:r>
              <a:rPr lang="ru-RU" sz="1200" dirty="0" smtClean="0">
                <a:latin typeface="Calibri" pitchFamily="34" charset="0"/>
              </a:rPr>
              <a:t>- 4 </a:t>
            </a:r>
            <a:r>
              <a:rPr lang="uk-UA" sz="1200" dirty="0" smtClean="0">
                <a:latin typeface="Calibri" pitchFamily="34" charset="0"/>
              </a:rPr>
              <a:t>с. Для зміни цієї тривалості показу необхідно перетягнути праву межу об'єкта на </a:t>
            </a:r>
            <a:r>
              <a:rPr lang="uk-UA" sz="1200" dirty="0" err="1" smtClean="0">
                <a:latin typeface="Calibri" pitchFamily="34" charset="0"/>
              </a:rPr>
              <a:t>відеодоріжці</a:t>
            </a:r>
            <a:r>
              <a:rPr lang="ru-RU" sz="1200" dirty="0" smtClean="0">
                <a:latin typeface="Calibri" pitchFamily="34" charset="0"/>
              </a:rPr>
              <a:t>. </a:t>
            </a:r>
            <a:r>
              <a:rPr lang="uk-UA" sz="1200" dirty="0" smtClean="0">
                <a:latin typeface="Calibri" pitchFamily="34" charset="0"/>
              </a:rPr>
              <a:t>Можна як збільшити, так і зменшити тривалість показу графічного об'єкта.</a:t>
            </a:r>
            <a:endParaRPr lang="ru-RU" sz="1200" dirty="0">
              <a:latin typeface="Calibri" pitchFamily="34" charset="0"/>
            </a:endParaRPr>
          </a:p>
        </p:txBody>
      </p:sp>
      <p:pic>
        <p:nvPicPr>
          <p:cNvPr id="2050" name="Picture 2"/>
          <p:cNvPicPr>
            <a:picLocks noChangeAspect="1" noChangeArrowheads="1"/>
          </p:cNvPicPr>
          <p:nvPr/>
        </p:nvPicPr>
        <p:blipFill>
          <a:blip r:embed="rId2"/>
          <a:srcRect/>
          <a:stretch>
            <a:fillRect/>
          </a:stretch>
        </p:blipFill>
        <p:spPr bwMode="auto">
          <a:xfrm>
            <a:off x="2285983" y="3071810"/>
            <a:ext cx="5433065" cy="3286128"/>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Етапи </a:t>
            </a:r>
            <a:r>
              <a:rPr lang="uk-UA" dirty="0" err="1" smtClean="0"/>
              <a:t>відеомонтажу</a:t>
            </a:r>
            <a:endParaRPr lang="ru-RU" dirty="0"/>
          </a:p>
        </p:txBody>
      </p:sp>
      <p:sp>
        <p:nvSpPr>
          <p:cNvPr id="3" name="Дата 2"/>
          <p:cNvSpPr>
            <a:spLocks noGrp="1"/>
          </p:cNvSpPr>
          <p:nvPr>
            <p:ph type="dt" sz="half" idx="10"/>
          </p:nvPr>
        </p:nvSpPr>
        <p:spPr/>
        <p:txBody>
          <a:bodyPr/>
          <a:lstStyle/>
          <a:p>
            <a:fld id="{FB549320-ED2A-4C24-9CD2-35C5BBA487ED}"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14</a:t>
            </a:fld>
            <a:endParaRPr lang="ru-RU"/>
          </a:p>
        </p:txBody>
      </p:sp>
      <p:sp>
        <p:nvSpPr>
          <p:cNvPr id="6" name="Содержимое 5"/>
          <p:cNvSpPr>
            <a:spLocks noGrp="1"/>
          </p:cNvSpPr>
          <p:nvPr>
            <p:ph sz="quarter" idx="1"/>
          </p:nvPr>
        </p:nvSpPr>
        <p:spPr>
          <a:xfrm>
            <a:off x="142844" y="1527048"/>
            <a:ext cx="8858312" cy="3616464"/>
          </a:xfrm>
        </p:spPr>
        <p:txBody>
          <a:bodyPr>
            <a:normAutofit fontScale="55000" lnSpcReduction="20000"/>
          </a:bodyPr>
          <a:lstStyle/>
          <a:p>
            <a:pPr marL="0" indent="361950">
              <a:buNone/>
            </a:pPr>
            <a:r>
              <a:rPr lang="uk-UA" dirty="0" smtClean="0"/>
              <a:t>Для </a:t>
            </a:r>
            <a:r>
              <a:rPr lang="uk-UA" dirty="0" err="1" smtClean="0"/>
              <a:t>відеооб'єктів</a:t>
            </a:r>
            <a:r>
              <a:rPr lang="uk-UA" dirty="0" smtClean="0"/>
              <a:t> тривалість їхнього показу буде дорівнювати встановленій тривалості у відповідному </a:t>
            </a:r>
            <a:r>
              <a:rPr lang="uk-UA" dirty="0" err="1" smtClean="0"/>
              <a:t>відеофайлі</a:t>
            </a:r>
            <a:r>
              <a:rPr lang="uk-UA" dirty="0" smtClean="0"/>
              <a:t>. Зміна тривалості показу </a:t>
            </a:r>
            <a:r>
              <a:rPr lang="uk-UA" dirty="0" err="1" smtClean="0"/>
              <a:t>відеооб'єкта</a:t>
            </a:r>
            <a:r>
              <a:rPr lang="uk-UA" dirty="0" smtClean="0"/>
              <a:t> здійснюється аналогічно зміні тривалості показу графічного об'єкта, тільки можна перетягувати як ліву, так і праву межу </a:t>
            </a:r>
            <a:r>
              <a:rPr lang="uk-UA" dirty="0" err="1" smtClean="0"/>
              <a:t>відеооб'єкта</a:t>
            </a:r>
            <a:r>
              <a:rPr lang="uk-UA" dirty="0" smtClean="0"/>
              <a:t> на </a:t>
            </a:r>
            <a:r>
              <a:rPr lang="uk-UA" dirty="0" err="1" smtClean="0"/>
              <a:t>відеодоріжці</a:t>
            </a:r>
            <a:r>
              <a:rPr lang="uk-UA" dirty="0" smtClean="0"/>
              <a:t>. При цьому фрагмент </a:t>
            </a:r>
            <a:r>
              <a:rPr lang="uk-UA" dirty="0" err="1" smtClean="0"/>
              <a:t>відеооб'єкта</a:t>
            </a:r>
            <a:r>
              <a:rPr lang="uk-UA" dirty="0" smtClean="0"/>
              <a:t> не буде відтворюватися від його початку або кінця до моменту часу, визначеного положенням межі. </a:t>
            </a:r>
          </a:p>
          <a:p>
            <a:pPr marL="0" indent="361950">
              <a:buNone/>
            </a:pPr>
            <a:r>
              <a:rPr lang="uk-UA" dirty="0" smtClean="0"/>
              <a:t>Для більш точного редагування об'єкта в</a:t>
            </a:r>
            <a:r>
              <a:rPr lang="uk-UA" b="1" dirty="0" smtClean="0"/>
              <a:t> Області монтажу</a:t>
            </a:r>
            <a:r>
              <a:rPr lang="uk-UA" dirty="0" smtClean="0"/>
              <a:t> можна збільшити/зменшити масштаб відображення об'єктів. Для цього використовують кнопку </a:t>
            </a:r>
            <a:r>
              <a:rPr lang="ru-RU" b="1" dirty="0" smtClean="0"/>
              <a:t>Увеличить/уменьшить </a:t>
            </a:r>
            <a:r>
              <a:rPr lang="uk-UA" b="1" dirty="0" smtClean="0"/>
              <a:t>шкалу </a:t>
            </a:r>
            <a:r>
              <a:rPr lang="ru-RU" b="1" dirty="0" smtClean="0"/>
              <a:t>времени </a:t>
            </a:r>
            <a:r>
              <a:rPr lang="ru-RU" dirty="0" smtClean="0"/>
              <a:t>(</a:t>
            </a:r>
            <a:r>
              <a:rPr lang="uk-UA" dirty="0" smtClean="0"/>
              <a:t>збільшити/зменшити шкалу часу).</a:t>
            </a:r>
            <a:endParaRPr lang="ru-RU" dirty="0" smtClean="0"/>
          </a:p>
          <a:p>
            <a:pPr marL="0" indent="361950">
              <a:buNone/>
            </a:pPr>
            <a:r>
              <a:rPr lang="uk-UA" dirty="0" smtClean="0"/>
              <a:t>Під час перетягування меж у вікні програвача відображається поточний відеокадр, що дає змогу зорієнтуватися, до якого місця слід перетягнути межу. Це процес оборотний і можна в подальшому відновити тривалість показу </a:t>
            </a:r>
            <a:r>
              <a:rPr lang="uk-UA" dirty="0" err="1" smtClean="0"/>
              <a:t>відеооб'єкта</a:t>
            </a:r>
            <a:r>
              <a:rPr lang="uk-UA" dirty="0" smtClean="0"/>
              <a:t>, перетягнувши межу у зворотному напрямі. Разом з тим збільшити тривалість показу більше, ніж це передбачено властивостями файлу, неможливо.</a:t>
            </a:r>
            <a:endParaRPr lang="ru-RU" dirty="0" smtClean="0"/>
          </a:p>
          <a:p>
            <a:pPr marL="0" indent="361950">
              <a:buNone/>
            </a:pPr>
            <a:r>
              <a:rPr lang="uk-UA" dirty="0" smtClean="0"/>
              <a:t>Звукові об'єкти вставляються і редагуються аналогічно </a:t>
            </a:r>
            <a:r>
              <a:rPr lang="uk-UA" dirty="0" err="1" smtClean="0"/>
              <a:t>відеооб'єктам</a:t>
            </a:r>
            <a:r>
              <a:rPr lang="uk-UA" dirty="0" smtClean="0"/>
              <a:t>, тільки перетягуються вони на звукову або музичну доріжку.</a:t>
            </a:r>
            <a:endParaRPr lang="ru-RU" dirty="0" smtClean="0"/>
          </a:p>
          <a:p>
            <a:pPr marL="0" indent="361950">
              <a:buNone/>
            </a:pPr>
            <a:r>
              <a:rPr lang="uk-UA" dirty="0" smtClean="0"/>
              <a:t>У ході вставлення звукових і </a:t>
            </a:r>
            <a:r>
              <a:rPr lang="uk-UA" dirty="0" err="1" smtClean="0"/>
              <a:t>відеооб'єктів</a:t>
            </a:r>
            <a:r>
              <a:rPr lang="uk-UA" dirty="0" smtClean="0"/>
              <a:t> та під час їхнього редагування (зміні тривалості, зміні моменту часу початку відтворення) відбувається</a:t>
            </a:r>
            <a:r>
              <a:rPr lang="uk-UA" b="1" i="1" dirty="0" smtClean="0"/>
              <a:t> синхронізація</a:t>
            </a:r>
            <a:r>
              <a:rPr lang="uk-UA" dirty="0" smtClean="0"/>
              <a:t> звукового і відеоряду.</a:t>
            </a:r>
            <a:endParaRPr lang="ru-RU" dirty="0" smtClean="0"/>
          </a:p>
          <a:p>
            <a:pPr marL="0" indent="361950">
              <a:buNone/>
            </a:pPr>
            <a:r>
              <a:rPr lang="uk-UA" dirty="0" smtClean="0"/>
              <a:t>Результати монтажу слід періодично переглядати у вікні програвача.</a:t>
            </a:r>
            <a:endParaRPr lang="ru-RU" dirty="0" smtClean="0"/>
          </a:p>
          <a:p>
            <a:pPr marL="0" indent="361950">
              <a:buNone/>
            </a:pPr>
            <a:endParaRPr lang="ru-RU" dirty="0"/>
          </a:p>
        </p:txBody>
      </p:sp>
      <p:pic>
        <p:nvPicPr>
          <p:cNvPr id="3074" name="Picture 2"/>
          <p:cNvPicPr>
            <a:picLocks noChangeAspect="1" noChangeArrowheads="1"/>
          </p:cNvPicPr>
          <p:nvPr/>
        </p:nvPicPr>
        <p:blipFill>
          <a:blip r:embed="rId2"/>
          <a:srcRect/>
          <a:stretch>
            <a:fillRect/>
          </a:stretch>
        </p:blipFill>
        <p:spPr bwMode="auto">
          <a:xfrm>
            <a:off x="2214546" y="5143512"/>
            <a:ext cx="3827372" cy="1181103"/>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Етапи </a:t>
            </a:r>
            <a:r>
              <a:rPr lang="uk-UA" dirty="0" err="1" smtClean="0"/>
              <a:t>відеомонтажу</a:t>
            </a:r>
            <a:endParaRPr lang="ru-RU" dirty="0"/>
          </a:p>
        </p:txBody>
      </p:sp>
      <p:sp>
        <p:nvSpPr>
          <p:cNvPr id="3" name="Дата 2"/>
          <p:cNvSpPr>
            <a:spLocks noGrp="1"/>
          </p:cNvSpPr>
          <p:nvPr>
            <p:ph type="dt" sz="half" idx="10"/>
          </p:nvPr>
        </p:nvSpPr>
        <p:spPr/>
        <p:txBody>
          <a:bodyPr/>
          <a:lstStyle/>
          <a:p>
            <a:fld id="{80F888F8-84A5-4527-B47F-A44F66BDEE35}"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15</a:t>
            </a:fld>
            <a:endParaRPr lang="ru-RU"/>
          </a:p>
        </p:txBody>
      </p:sp>
      <p:sp>
        <p:nvSpPr>
          <p:cNvPr id="6" name="Содержимое 5"/>
          <p:cNvSpPr>
            <a:spLocks noGrp="1"/>
          </p:cNvSpPr>
          <p:nvPr>
            <p:ph sz="quarter" idx="1"/>
          </p:nvPr>
        </p:nvSpPr>
        <p:spPr>
          <a:xfrm>
            <a:off x="142844" y="1527048"/>
            <a:ext cx="8858312" cy="4572000"/>
          </a:xfrm>
        </p:spPr>
        <p:txBody>
          <a:bodyPr>
            <a:noAutofit/>
          </a:bodyPr>
          <a:lstStyle/>
          <a:p>
            <a:pPr marL="0" indent="361950">
              <a:buNone/>
            </a:pPr>
            <a:r>
              <a:rPr lang="uk-UA" sz="1600" dirty="0" smtClean="0">
                <a:latin typeface="Calibri" pitchFamily="34" charset="0"/>
              </a:rPr>
              <a:t>На наступному</a:t>
            </a:r>
            <a:r>
              <a:rPr lang="uk-UA" sz="1600" b="1" i="1" dirty="0" smtClean="0">
                <a:latin typeface="Calibri" pitchFamily="34" charset="0"/>
              </a:rPr>
              <a:t> третьому етапі монтажу відеофільму</a:t>
            </a:r>
            <a:r>
              <a:rPr lang="uk-UA" sz="1600" dirty="0" smtClean="0">
                <a:latin typeface="Calibri" pitchFamily="34" charset="0"/>
              </a:rPr>
              <a:t> вставляються титри або текстовий супровід. </a:t>
            </a:r>
            <a:endParaRPr lang="ru-RU" sz="1600" dirty="0" smtClean="0">
              <a:latin typeface="Calibri" pitchFamily="34" charset="0"/>
            </a:endParaRPr>
          </a:p>
          <a:p>
            <a:pPr marL="0" indent="361950">
              <a:buNone/>
            </a:pPr>
            <a:r>
              <a:rPr lang="uk-UA" sz="1600" dirty="0" smtClean="0">
                <a:latin typeface="Calibri" pitchFamily="34" charset="0"/>
              </a:rPr>
              <a:t>Для додавання текстових написів до відеофільму необхідно виконати таку послідовність дій:</a:t>
            </a:r>
            <a:endParaRPr lang="ru-RU" sz="1600" dirty="0" smtClean="0">
              <a:latin typeface="Calibri" pitchFamily="34" charset="0"/>
            </a:endParaRPr>
          </a:p>
          <a:p>
            <a:pPr marL="0" lvl="2" indent="361950">
              <a:buNone/>
            </a:pPr>
            <a:r>
              <a:rPr lang="uk-UA" sz="1600" dirty="0" smtClean="0">
                <a:latin typeface="Calibri" pitchFamily="34" charset="0"/>
              </a:rPr>
              <a:t>1). Виконати</a:t>
            </a:r>
            <a:r>
              <a:rPr lang="uk-UA" sz="1600" b="1" i="1" dirty="0" smtClean="0">
                <a:latin typeface="Calibri" pitchFamily="34" charset="0"/>
              </a:rPr>
              <a:t> </a:t>
            </a:r>
            <a:r>
              <a:rPr lang="ru-RU" sz="1600" b="1" i="1" dirty="0" smtClean="0">
                <a:latin typeface="Calibri" pitchFamily="34" charset="0"/>
              </a:rPr>
              <a:t>Сервис,</a:t>
            </a:r>
            <a:r>
              <a:rPr lang="uk-UA" sz="1600" b="1" i="1" dirty="0" smtClean="0">
                <a:latin typeface="Calibri" pitchFamily="34" charset="0"/>
              </a:rPr>
              <a:t> </a:t>
            </a:r>
            <a:r>
              <a:rPr lang="ru-RU" sz="1600" b="1" i="1" dirty="0" smtClean="0">
                <a:latin typeface="Calibri" pitchFamily="34" charset="0"/>
              </a:rPr>
              <a:t>Названия и титры</a:t>
            </a:r>
            <a:r>
              <a:rPr lang="ru-RU" sz="1600" dirty="0" smtClean="0">
                <a:latin typeface="Calibri" pitchFamily="34" charset="0"/>
              </a:rPr>
              <a:t> (</a:t>
            </a:r>
            <a:r>
              <a:rPr lang="ru-RU" sz="1600" dirty="0" err="1" smtClean="0">
                <a:latin typeface="Calibri" pitchFamily="34" charset="0"/>
              </a:rPr>
              <a:t>назви</a:t>
            </a:r>
            <a:r>
              <a:rPr lang="ru-RU" sz="1600" dirty="0" smtClean="0">
                <a:latin typeface="Calibri" pitchFamily="34" charset="0"/>
              </a:rPr>
              <a:t> </a:t>
            </a:r>
            <a:r>
              <a:rPr lang="uk-UA" sz="1600" dirty="0" smtClean="0">
                <a:latin typeface="Calibri" pitchFamily="34" charset="0"/>
              </a:rPr>
              <a:t>і </a:t>
            </a:r>
            <a:r>
              <a:rPr lang="ru-RU" sz="1600" dirty="0" err="1" smtClean="0">
                <a:latin typeface="Calibri" pitchFamily="34" charset="0"/>
              </a:rPr>
              <a:t>титри</a:t>
            </a:r>
            <a:r>
              <a:rPr lang="ru-RU" sz="1600" dirty="0" smtClean="0">
                <a:latin typeface="Calibri" pitchFamily="34" charset="0"/>
              </a:rPr>
              <a:t>).</a:t>
            </a:r>
          </a:p>
          <a:p>
            <a:pPr marL="0" lvl="2" indent="361950">
              <a:buNone/>
            </a:pPr>
            <a:r>
              <a:rPr lang="uk-UA" sz="1600" dirty="0" smtClean="0">
                <a:latin typeface="Calibri" pitchFamily="34" charset="0"/>
              </a:rPr>
              <a:t>2). Вибрати </a:t>
            </a:r>
            <a:r>
              <a:rPr lang="ru-RU" sz="1600" dirty="0" smtClean="0">
                <a:latin typeface="Calibri" pitchFamily="34" charset="0"/>
              </a:rPr>
              <a:t>на </a:t>
            </a:r>
            <a:r>
              <a:rPr lang="uk-UA" sz="1600" dirty="0" smtClean="0">
                <a:latin typeface="Calibri" pitchFamily="34" charset="0"/>
              </a:rPr>
              <a:t>панелі</a:t>
            </a:r>
            <a:r>
              <a:rPr lang="uk-UA" sz="1600" b="1" dirty="0" smtClean="0">
                <a:latin typeface="Calibri" pitchFamily="34" charset="0"/>
              </a:rPr>
              <a:t> </a:t>
            </a:r>
            <a:r>
              <a:rPr lang="ru-RU" sz="1600" b="1" dirty="0" smtClean="0">
                <a:latin typeface="Calibri" pitchFamily="34" charset="0"/>
              </a:rPr>
              <a:t>Где добавить название?</a:t>
            </a:r>
            <a:r>
              <a:rPr lang="ru-RU" sz="1600" dirty="0" smtClean="0">
                <a:latin typeface="Calibri" pitchFamily="34" charset="0"/>
              </a:rPr>
              <a:t> (де </a:t>
            </a:r>
            <a:r>
              <a:rPr lang="ru-RU" sz="1600" dirty="0" err="1" smtClean="0">
                <a:latin typeface="Calibri" pitchFamily="34" charset="0"/>
              </a:rPr>
              <a:t>додати</a:t>
            </a:r>
            <a:r>
              <a:rPr lang="ru-RU" sz="1600" dirty="0" smtClean="0">
                <a:latin typeface="Calibri" pitchFamily="34" charset="0"/>
              </a:rPr>
              <a:t> </a:t>
            </a:r>
            <a:r>
              <a:rPr lang="ru-RU" sz="1600" dirty="0" err="1" smtClean="0">
                <a:latin typeface="Calibri" pitchFamily="34" charset="0"/>
              </a:rPr>
              <a:t>назву</a:t>
            </a:r>
            <a:r>
              <a:rPr lang="ru-RU" sz="1600" dirty="0" smtClean="0">
                <a:latin typeface="Calibri" pitchFamily="34" charset="0"/>
              </a:rPr>
              <a:t>) </a:t>
            </a:r>
            <a:r>
              <a:rPr lang="ru-RU" sz="1600" dirty="0" err="1" smtClean="0">
                <a:latin typeface="Calibri" pitchFamily="34" charset="0"/>
              </a:rPr>
              <a:t>одне</a:t>
            </a:r>
            <a:r>
              <a:rPr lang="ru-RU" sz="1600" dirty="0" smtClean="0">
                <a:latin typeface="Calibri" pitchFamily="34" charset="0"/>
              </a:rPr>
              <a:t> </a:t>
            </a:r>
            <a:r>
              <a:rPr lang="ru-RU" sz="1600" dirty="0" err="1" smtClean="0">
                <a:latin typeface="Calibri" pitchFamily="34" charset="0"/>
              </a:rPr>
              <a:t>з</a:t>
            </a:r>
            <a:r>
              <a:rPr lang="ru-RU" sz="1600" dirty="0" smtClean="0">
                <a:latin typeface="Calibri" pitchFamily="34" charset="0"/>
              </a:rPr>
              <a:t> </a:t>
            </a:r>
            <a:r>
              <a:rPr lang="uk-UA" sz="1600" dirty="0" smtClean="0">
                <a:latin typeface="Calibri" pitchFamily="34" charset="0"/>
              </a:rPr>
              <a:t>гіперпосилань, </a:t>
            </a:r>
            <a:r>
              <a:rPr lang="ru-RU" sz="1600" dirty="0" err="1" smtClean="0">
                <a:latin typeface="Calibri" pitchFamily="34" charset="0"/>
              </a:rPr>
              <a:t>що</a:t>
            </a:r>
            <a:r>
              <a:rPr lang="ru-RU" sz="1600" dirty="0" smtClean="0">
                <a:latin typeface="Calibri" pitchFamily="34" charset="0"/>
              </a:rPr>
              <a:t> </a:t>
            </a:r>
            <a:r>
              <a:rPr lang="uk-UA" sz="1600" dirty="0" smtClean="0">
                <a:latin typeface="Calibri" pitchFamily="34" charset="0"/>
              </a:rPr>
              <a:t>відповідає місцю вставлення напису. Розрізняють початкові та заключні титри, а також титри, що розміщуються на графічних чи </a:t>
            </a:r>
            <a:r>
              <a:rPr lang="uk-UA" sz="1600" dirty="0" err="1" smtClean="0">
                <a:latin typeface="Calibri" pitchFamily="34" charset="0"/>
              </a:rPr>
              <a:t>відеооб'єктах</a:t>
            </a:r>
            <a:r>
              <a:rPr lang="uk-UA" sz="1600" dirty="0" smtClean="0">
                <a:latin typeface="Calibri" pitchFamily="34" charset="0"/>
              </a:rPr>
              <a:t> або перед ними.</a:t>
            </a:r>
            <a:endParaRPr lang="ru-RU" sz="1600" dirty="0" smtClean="0">
              <a:latin typeface="Calibri" pitchFamily="34" charset="0"/>
            </a:endParaRPr>
          </a:p>
          <a:p>
            <a:pPr marL="0" lvl="2" indent="361950">
              <a:buNone/>
            </a:pPr>
            <a:r>
              <a:rPr lang="uk-UA" sz="1600" dirty="0" smtClean="0">
                <a:latin typeface="Calibri" pitchFamily="34" charset="0"/>
              </a:rPr>
              <a:t>3). Увести текст написів у відповідні поля на панелі</a:t>
            </a:r>
            <a:r>
              <a:rPr lang="uk-UA" sz="1600" b="1" dirty="0" smtClean="0">
                <a:latin typeface="Calibri" pitchFamily="34" charset="0"/>
              </a:rPr>
              <a:t> </a:t>
            </a:r>
            <a:r>
              <a:rPr lang="ru-RU" sz="1600" b="1" dirty="0" smtClean="0">
                <a:latin typeface="Calibri" pitchFamily="34" charset="0"/>
              </a:rPr>
              <a:t>Введите </a:t>
            </a:r>
            <a:r>
              <a:rPr lang="uk-UA" sz="1600" b="1" dirty="0" smtClean="0">
                <a:latin typeface="Calibri" pitchFamily="34" charset="0"/>
              </a:rPr>
              <a:t>текст </a:t>
            </a:r>
            <a:r>
              <a:rPr lang="ru-RU" sz="1600" b="1" dirty="0" smtClean="0">
                <a:latin typeface="Calibri" pitchFamily="34" charset="0"/>
              </a:rPr>
              <a:t>названия</a:t>
            </a:r>
            <a:r>
              <a:rPr lang="ru-RU" sz="1600" dirty="0" smtClean="0">
                <a:latin typeface="Calibri" pitchFamily="34" charset="0"/>
              </a:rPr>
              <a:t> (</a:t>
            </a:r>
            <a:r>
              <a:rPr lang="uk-UA" sz="1600" dirty="0" smtClean="0">
                <a:latin typeface="Calibri" pitchFamily="34" charset="0"/>
              </a:rPr>
              <a:t>уведіть текст назви).</a:t>
            </a:r>
            <a:endParaRPr lang="ru-RU" sz="1600" dirty="0" smtClean="0">
              <a:latin typeface="Calibri" pitchFamily="34" charset="0"/>
            </a:endParaRPr>
          </a:p>
          <a:p>
            <a:pPr marL="0" lvl="2" indent="361950">
              <a:buNone/>
            </a:pPr>
            <a:r>
              <a:rPr lang="uk-UA" sz="1600" dirty="0" smtClean="0">
                <a:latin typeface="Calibri" pitchFamily="34" charset="0"/>
              </a:rPr>
              <a:t>4). Змінити за потреби для написів, що розміщуються не на графічних чи </a:t>
            </a:r>
            <a:r>
              <a:rPr lang="uk-UA" sz="1600" dirty="0" err="1" smtClean="0">
                <a:latin typeface="Calibri" pitchFamily="34" charset="0"/>
              </a:rPr>
              <a:t>відеооб'єктах</a:t>
            </a:r>
            <a:r>
              <a:rPr lang="uk-UA" sz="1600" dirty="0" smtClean="0">
                <a:latin typeface="Calibri" pitchFamily="34" charset="0"/>
              </a:rPr>
              <a:t>, колір тла, колір літер, шрифт та накреслення, а також ефект анімації (гіперпосилання</a:t>
            </a:r>
            <a:r>
              <a:rPr lang="uk-UA" sz="1600" b="1" dirty="0" smtClean="0">
                <a:latin typeface="Calibri" pitchFamily="34" charset="0"/>
              </a:rPr>
              <a:t> </a:t>
            </a:r>
            <a:r>
              <a:rPr lang="ru-RU" sz="1600" b="1" dirty="0" smtClean="0">
                <a:latin typeface="Calibri" pitchFamily="34" charset="0"/>
              </a:rPr>
              <a:t>Изменить </a:t>
            </a:r>
            <a:r>
              <a:rPr lang="uk-UA" sz="1600" b="1" dirty="0" smtClean="0">
                <a:latin typeface="Calibri" pitchFamily="34" charset="0"/>
              </a:rPr>
              <a:t>шрифт </a:t>
            </a:r>
            <a:r>
              <a:rPr lang="ru-RU" sz="1600" b="1" dirty="0" smtClean="0">
                <a:latin typeface="Calibri" pitchFamily="34" charset="0"/>
              </a:rPr>
              <a:t>и цвет текста</a:t>
            </a:r>
            <a:r>
              <a:rPr lang="ru-RU" sz="1600" dirty="0" smtClean="0">
                <a:latin typeface="Calibri" pitchFamily="34" charset="0"/>
              </a:rPr>
              <a:t> (</a:t>
            </a:r>
            <a:r>
              <a:rPr lang="uk-UA" sz="1600" dirty="0" smtClean="0">
                <a:latin typeface="Calibri" pitchFamily="34" charset="0"/>
              </a:rPr>
              <a:t>змінити </a:t>
            </a:r>
            <a:r>
              <a:rPr lang="ru-RU" sz="1600" dirty="0" smtClean="0">
                <a:latin typeface="Calibri" pitchFamily="34" charset="0"/>
              </a:rPr>
              <a:t>шрифт </a:t>
            </a:r>
            <a:r>
              <a:rPr lang="uk-UA" sz="1600" dirty="0" smtClean="0">
                <a:latin typeface="Calibri" pitchFamily="34" charset="0"/>
              </a:rPr>
              <a:t>і колір </a:t>
            </a:r>
            <a:r>
              <a:rPr lang="ru-RU" sz="1600" dirty="0" smtClean="0">
                <a:latin typeface="Calibri" pitchFamily="34" charset="0"/>
              </a:rPr>
              <a:t>тексту) та</a:t>
            </a:r>
            <a:r>
              <a:rPr lang="ru-RU" sz="1600" b="1" dirty="0" smtClean="0">
                <a:latin typeface="Calibri" pitchFamily="34" charset="0"/>
              </a:rPr>
              <a:t> Изменить анимацию текста</a:t>
            </a:r>
            <a:r>
              <a:rPr lang="ru-RU" sz="1600" dirty="0" smtClean="0">
                <a:latin typeface="Calibri" pitchFamily="34" charset="0"/>
              </a:rPr>
              <a:t> (</a:t>
            </a:r>
            <a:r>
              <a:rPr lang="uk-UA" sz="1600" dirty="0" smtClean="0">
                <a:latin typeface="Calibri" pitchFamily="34" charset="0"/>
              </a:rPr>
              <a:t>змінити анімацію </a:t>
            </a:r>
            <a:r>
              <a:rPr lang="ru-RU" sz="1600" dirty="0" smtClean="0">
                <a:latin typeface="Calibri" pitchFamily="34" charset="0"/>
              </a:rPr>
              <a:t>тексту)).</a:t>
            </a:r>
          </a:p>
          <a:p>
            <a:pPr marL="0" lvl="2" indent="361950">
              <a:buNone/>
            </a:pPr>
            <a:r>
              <a:rPr lang="uk-UA" sz="1600" dirty="0" smtClean="0">
                <a:latin typeface="Calibri" pitchFamily="34" charset="0"/>
              </a:rPr>
              <a:t>5). Переглянути, як буде виглядати напис </a:t>
            </a:r>
            <a:r>
              <a:rPr lang="ru-RU" sz="1600" dirty="0" smtClean="0">
                <a:latin typeface="Calibri" pitchFamily="34" charset="0"/>
              </a:rPr>
              <a:t>у </a:t>
            </a:r>
            <a:r>
              <a:rPr lang="uk-UA" sz="1600" dirty="0" smtClean="0">
                <a:latin typeface="Calibri" pitchFamily="34" charset="0"/>
              </a:rPr>
              <a:t>відеофільмі, </a:t>
            </a:r>
            <a:r>
              <a:rPr lang="ru-RU" sz="1600" dirty="0" smtClean="0">
                <a:latin typeface="Calibri" pitchFamily="34" charset="0"/>
              </a:rPr>
              <a:t>для </a:t>
            </a:r>
            <a:r>
              <a:rPr lang="uk-UA" sz="1600" dirty="0" smtClean="0">
                <a:latin typeface="Calibri" pitchFamily="34" charset="0"/>
              </a:rPr>
              <a:t>цього вибрати кнопку </a:t>
            </a:r>
            <a:r>
              <a:rPr lang="ru-RU" sz="1600" dirty="0" smtClean="0">
                <a:latin typeface="Calibri" pitchFamily="34" charset="0"/>
              </a:rPr>
              <a:t>Воспроизвести  (</a:t>
            </a:r>
            <a:r>
              <a:rPr lang="uk-UA" sz="1600" dirty="0" smtClean="0">
                <a:latin typeface="Calibri" pitchFamily="34" charset="0"/>
              </a:rPr>
              <a:t>відтворити) у вікні програвача.</a:t>
            </a:r>
            <a:endParaRPr lang="ru-RU" sz="1600" dirty="0" smtClean="0">
              <a:latin typeface="Calibri" pitchFamily="34" charset="0"/>
            </a:endParaRPr>
          </a:p>
          <a:p>
            <a:pPr marL="0" indent="361950">
              <a:buNone/>
            </a:pPr>
            <a:r>
              <a:rPr lang="uk-UA" sz="1600" dirty="0" smtClean="0">
                <a:latin typeface="Calibri" pitchFamily="34" charset="0"/>
              </a:rPr>
              <a:t>6). Вибрати гіперпосилання</a:t>
            </a:r>
            <a:r>
              <a:rPr lang="uk-UA" sz="1600" b="1" dirty="0" smtClean="0">
                <a:latin typeface="Calibri" pitchFamily="34" charset="0"/>
              </a:rPr>
              <a:t> Готово</a:t>
            </a:r>
            <a:r>
              <a:rPr lang="uk-UA" sz="1600" dirty="0" smtClean="0">
                <a:latin typeface="Calibri" pitchFamily="34" charset="0"/>
              </a:rPr>
              <a:t> (</a:t>
            </a:r>
            <a:r>
              <a:rPr lang="uk-UA" sz="1600" dirty="0" err="1" smtClean="0">
                <a:latin typeface="Calibri" pitchFamily="34" charset="0"/>
              </a:rPr>
              <a:t>готово</a:t>
            </a:r>
            <a:r>
              <a:rPr lang="uk-UA" sz="1600" dirty="0" smtClean="0">
                <a:latin typeface="Calibri" pitchFamily="34" charset="0"/>
              </a:rPr>
              <a:t>).</a:t>
            </a:r>
            <a:endParaRPr lang="ru-RU" sz="1600" dirty="0">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p:txBody>
          <a:bodyPr/>
          <a:lstStyle/>
          <a:p>
            <a:endParaRPr lang="ru-RU"/>
          </a:p>
        </p:txBody>
      </p:sp>
      <p:sp>
        <p:nvSpPr>
          <p:cNvPr id="3" name="Дата 2"/>
          <p:cNvSpPr>
            <a:spLocks noGrp="1"/>
          </p:cNvSpPr>
          <p:nvPr>
            <p:ph type="dt" sz="half" idx="10"/>
          </p:nvPr>
        </p:nvSpPr>
        <p:spPr/>
        <p:txBody>
          <a:bodyPr/>
          <a:lstStyle/>
          <a:p>
            <a:fld id="{30F0B1B0-AA23-4251-81FA-603020A8A186}"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16</a:t>
            </a:fld>
            <a:endParaRPr lang="ru-RU"/>
          </a:p>
        </p:txBody>
      </p:sp>
      <p:sp>
        <p:nvSpPr>
          <p:cNvPr id="6" name="Содержимое 5"/>
          <p:cNvSpPr>
            <a:spLocks noGrp="1"/>
          </p:cNvSpPr>
          <p:nvPr>
            <p:ph sz="half" idx="1"/>
          </p:nvPr>
        </p:nvSpPr>
        <p:spPr>
          <a:xfrm>
            <a:off x="142844" y="1371600"/>
            <a:ext cx="4357718" cy="4986358"/>
          </a:xfrm>
        </p:spPr>
        <p:txBody>
          <a:bodyPr>
            <a:normAutofit fontScale="55000" lnSpcReduction="20000"/>
          </a:bodyPr>
          <a:lstStyle/>
          <a:p>
            <a:pPr marL="0" indent="361950">
              <a:buNone/>
            </a:pPr>
            <a:r>
              <a:rPr lang="uk-UA" sz="2700" dirty="0" smtClean="0"/>
              <a:t>Створені написи будуть вставлені або на </a:t>
            </a:r>
            <a:r>
              <a:rPr lang="uk-UA" sz="2700" dirty="0" err="1" smtClean="0"/>
              <a:t>відеодоріжку</a:t>
            </a:r>
            <a:r>
              <a:rPr lang="uk-UA" sz="2700" dirty="0" smtClean="0"/>
              <a:t>, або на доріжку титрів. На </a:t>
            </a:r>
            <a:r>
              <a:rPr lang="uk-UA" sz="2700" dirty="0" err="1" smtClean="0"/>
              <a:t>відеодоріжку</a:t>
            </a:r>
            <a:r>
              <a:rPr lang="uk-UA" sz="2700" dirty="0" smtClean="0"/>
              <a:t> будуть вставлені всі написи, за виключенням </a:t>
            </a:r>
            <a:r>
              <a:rPr lang="ru-RU" sz="2700" dirty="0" smtClean="0"/>
              <a:t>тих, </a:t>
            </a:r>
            <a:r>
              <a:rPr lang="uk-UA" sz="2700" dirty="0" smtClean="0"/>
              <a:t>що вставляються на певному кадрі (графічному або відео).</a:t>
            </a:r>
            <a:endParaRPr lang="ru-RU" sz="2700" dirty="0" smtClean="0"/>
          </a:p>
          <a:p>
            <a:pPr marL="0" indent="361950">
              <a:buNone/>
            </a:pPr>
            <a:r>
              <a:rPr lang="uk-UA" sz="2700" dirty="0" smtClean="0"/>
              <a:t>Для вставлення титрів і написів усередині відеофільму та заключних титрів слід повторити наведений алгоритм потрібну кількість разів.</a:t>
            </a:r>
            <a:endParaRPr lang="ru-RU" sz="2700" dirty="0" smtClean="0"/>
          </a:p>
          <a:p>
            <a:pPr marL="0" indent="361950">
              <a:buNone/>
            </a:pPr>
            <a:r>
              <a:rPr lang="uk-UA" sz="2700" dirty="0" smtClean="0"/>
              <a:t>Тривалість демонстрації вставлених титрів за замовчуванням складає </a:t>
            </a:r>
            <a:r>
              <a:rPr lang="ru-RU" sz="2700" dirty="0" smtClean="0"/>
              <a:t>3,5 </a:t>
            </a:r>
            <a:r>
              <a:rPr lang="uk-UA" sz="2700" dirty="0" smtClean="0"/>
              <a:t>с. Змінити її можна таким саме чином, як і тривалість демонстрації графічних об'єктів. Для титрів, що розміщуються всередині фільму, можна перетягувати як ліву, так і праву межу.</a:t>
            </a:r>
            <a:endParaRPr lang="ru-RU" sz="2700" dirty="0" smtClean="0"/>
          </a:p>
          <a:p>
            <a:pPr marL="0" indent="361950">
              <a:buNone/>
            </a:pPr>
            <a:r>
              <a:rPr lang="uk-UA" sz="2700" dirty="0" smtClean="0"/>
              <a:t>В</a:t>
            </a:r>
            <a:r>
              <a:rPr lang="uk-UA" sz="2700" b="1" dirty="0" smtClean="0"/>
              <a:t> Області монтажу</a:t>
            </a:r>
            <a:r>
              <a:rPr lang="uk-UA" sz="2700" dirty="0" smtClean="0"/>
              <a:t> для більшості об'єктів можна змінювати послідовність їх перегляду шляхом перетягування умовних позначень вставлених об'єктів (прямокутників) у межах відповідної доріжки.</a:t>
            </a:r>
            <a:endParaRPr lang="ru-RU" sz="2700" dirty="0" smtClean="0"/>
          </a:p>
          <a:p>
            <a:pPr marL="0" indent="361950">
              <a:buNone/>
            </a:pPr>
            <a:r>
              <a:rPr lang="uk-UA" sz="2700" dirty="0" smtClean="0"/>
              <a:t>Результати монтажу слід переглянути у вікні програвача.</a:t>
            </a:r>
            <a:endParaRPr lang="ru-RU" sz="2700" dirty="0" smtClean="0"/>
          </a:p>
          <a:p>
            <a:pPr marL="0" indent="361950">
              <a:buNone/>
            </a:pPr>
            <a:r>
              <a:rPr lang="uk-UA" dirty="0" smtClean="0"/>
              <a:t/>
            </a:r>
            <a:br>
              <a:rPr lang="uk-UA" dirty="0" smtClean="0"/>
            </a:br>
            <a:endParaRPr lang="ru-RU" dirty="0"/>
          </a:p>
        </p:txBody>
      </p:sp>
      <p:pic>
        <p:nvPicPr>
          <p:cNvPr id="4098" name="Picture 2"/>
          <p:cNvPicPr>
            <a:picLocks noGrp="1" noChangeAspect="1" noChangeArrowheads="1"/>
          </p:cNvPicPr>
          <p:nvPr>
            <p:ph sz="half" idx="2"/>
          </p:nvPr>
        </p:nvPicPr>
        <p:blipFill>
          <a:blip r:embed="rId2"/>
          <a:srcRect/>
          <a:stretch>
            <a:fillRect/>
          </a:stretch>
        </p:blipFill>
        <p:spPr bwMode="auto">
          <a:xfrm>
            <a:off x="4572000" y="1571612"/>
            <a:ext cx="4429156" cy="3938187"/>
          </a:xfrm>
          <a:prstGeom prst="rect">
            <a:avLst/>
          </a:prstGeom>
          <a:noFill/>
          <a:ln w="9525">
            <a:noFill/>
            <a:miter lim="800000"/>
            <a:headEnd/>
            <a:tailEnd/>
          </a:ln>
          <a:effectLst/>
        </p:spPr>
      </p:pic>
      <p:sp>
        <p:nvSpPr>
          <p:cNvPr id="11" name="Прямоугольник 10"/>
          <p:cNvSpPr/>
          <p:nvPr/>
        </p:nvSpPr>
        <p:spPr>
          <a:xfrm>
            <a:off x="4643438" y="5643578"/>
            <a:ext cx="4214842" cy="646331"/>
          </a:xfrm>
          <a:prstGeom prst="rect">
            <a:avLst/>
          </a:prstGeom>
        </p:spPr>
        <p:txBody>
          <a:bodyPr wrap="square">
            <a:spAutoFit/>
          </a:bodyPr>
          <a:lstStyle/>
          <a:p>
            <a:pPr lvl="0" indent="361950" algn="ctr">
              <a:spcBef>
                <a:spcPct val="20000"/>
              </a:spcBef>
              <a:buClr>
                <a:srgbClr val="D16349"/>
              </a:buClr>
              <a:buSzPct val="85000"/>
            </a:pPr>
            <a:r>
              <a:rPr lang="uk-UA" dirty="0" smtClean="0">
                <a:solidFill>
                  <a:prstClr val="black"/>
                </a:solidFill>
              </a:rPr>
              <a:t>Вікно</a:t>
            </a:r>
            <a:r>
              <a:rPr lang="uk-UA" b="1" dirty="0" smtClean="0">
                <a:solidFill>
                  <a:prstClr val="black"/>
                </a:solidFill>
              </a:rPr>
              <a:t> </a:t>
            </a:r>
            <a:r>
              <a:rPr lang="en-US" b="1" dirty="0" smtClean="0">
                <a:solidFill>
                  <a:prstClr val="black"/>
                </a:solidFill>
              </a:rPr>
              <a:t>Windows Movie Maker</a:t>
            </a:r>
            <a:r>
              <a:rPr lang="en-US" dirty="0" smtClean="0">
                <a:solidFill>
                  <a:prstClr val="black"/>
                </a:solidFill>
              </a:rPr>
              <a:t> </a:t>
            </a:r>
            <a:r>
              <a:rPr lang="uk-UA" dirty="0" smtClean="0">
                <a:solidFill>
                  <a:prstClr val="black"/>
                </a:solidFill>
              </a:rPr>
              <a:t>у режимі редагування титрів</a:t>
            </a:r>
            <a:endParaRPr lang="ru-RU" dirty="0" smtClean="0">
              <a:solidFill>
                <a:prstClr val="black"/>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p:txBody>
          <a:bodyPr/>
          <a:lstStyle/>
          <a:p>
            <a:r>
              <a:rPr lang="uk-UA" dirty="0" smtClean="0"/>
              <a:t>Етапи </a:t>
            </a:r>
            <a:r>
              <a:rPr lang="uk-UA" dirty="0" err="1" smtClean="0"/>
              <a:t>відеомонтажу</a:t>
            </a:r>
            <a:endParaRPr lang="ru-RU" dirty="0"/>
          </a:p>
        </p:txBody>
      </p:sp>
      <p:sp>
        <p:nvSpPr>
          <p:cNvPr id="3" name="Дата 2"/>
          <p:cNvSpPr>
            <a:spLocks noGrp="1"/>
          </p:cNvSpPr>
          <p:nvPr>
            <p:ph type="dt" sz="half" idx="10"/>
          </p:nvPr>
        </p:nvSpPr>
        <p:spPr/>
        <p:txBody>
          <a:bodyPr/>
          <a:lstStyle/>
          <a:p>
            <a:fld id="{7BF7AD43-AD86-4A6B-A50F-8A49BFE67EF4}"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17</a:t>
            </a:fld>
            <a:endParaRPr lang="ru-RU"/>
          </a:p>
        </p:txBody>
      </p:sp>
      <p:sp>
        <p:nvSpPr>
          <p:cNvPr id="6" name="Содержимое 5"/>
          <p:cNvSpPr>
            <a:spLocks noGrp="1"/>
          </p:cNvSpPr>
          <p:nvPr>
            <p:ph sz="half" idx="1"/>
          </p:nvPr>
        </p:nvSpPr>
        <p:spPr>
          <a:xfrm>
            <a:off x="142844" y="1371600"/>
            <a:ext cx="4357718" cy="4986358"/>
          </a:xfrm>
        </p:spPr>
        <p:txBody>
          <a:bodyPr>
            <a:normAutofit/>
          </a:bodyPr>
          <a:lstStyle/>
          <a:p>
            <a:pPr marL="0" indent="361950">
              <a:buNone/>
            </a:pPr>
            <a:r>
              <a:rPr lang="uk-UA" sz="1600" dirty="0" smtClean="0">
                <a:latin typeface="Calibri" pitchFamily="34" charset="0"/>
              </a:rPr>
              <a:t>На</a:t>
            </a:r>
            <a:r>
              <a:rPr lang="uk-UA" sz="1600" b="1" dirty="0" smtClean="0">
                <a:latin typeface="Calibri" pitchFamily="34" charset="0"/>
              </a:rPr>
              <a:t> четвертому етапі монтажу</a:t>
            </a:r>
            <a:r>
              <a:rPr lang="uk-UA" sz="1600" dirty="0" smtClean="0">
                <a:latin typeface="Calibri" pitchFamily="34" charset="0"/>
              </a:rPr>
              <a:t> відеофільму, коли розміщення та тривалість показу всіх об'єктів визначена, фільм доповнюється звуковим супроводом диктора (якщо це передбачено сценарієм) і музичним супроводом.</a:t>
            </a:r>
            <a:endParaRPr lang="ru-RU" sz="1600" dirty="0" smtClean="0">
              <a:latin typeface="Calibri" pitchFamily="34" charset="0"/>
            </a:endParaRPr>
          </a:p>
          <a:p>
            <a:pPr marL="0" indent="361950">
              <a:buNone/>
            </a:pPr>
            <a:r>
              <a:rPr lang="uk-UA" sz="1600" dirty="0" smtClean="0">
                <a:latin typeface="Calibri" pitchFamily="34" charset="0"/>
              </a:rPr>
              <a:t>Звуковий супровід диктора може бути записано у відповідний файл з використанням програми</a:t>
            </a:r>
            <a:r>
              <a:rPr lang="uk-UA" sz="1600" b="1" dirty="0" smtClean="0">
                <a:latin typeface="Calibri" pitchFamily="34" charset="0"/>
              </a:rPr>
              <a:t> Звукозапис,</a:t>
            </a:r>
            <a:r>
              <a:rPr lang="uk-UA" sz="1600" dirty="0" smtClean="0">
                <a:latin typeface="Calibri" pitchFamily="34" charset="0"/>
              </a:rPr>
              <a:t> а потім вставлено до фільму, </a:t>
            </a:r>
            <a:r>
              <a:rPr lang="uk-UA" sz="1600" dirty="0" err="1" smtClean="0">
                <a:latin typeface="Calibri" pitchFamily="34" charset="0"/>
              </a:rPr>
              <a:t>розгляненим</a:t>
            </a:r>
            <a:r>
              <a:rPr lang="uk-UA" sz="1600" dirty="0" smtClean="0">
                <a:latin typeface="Calibri" pitchFamily="34" charset="0"/>
              </a:rPr>
              <a:t> раніше вище способом.</a:t>
            </a:r>
            <a:endParaRPr lang="ru-RU" sz="1600" dirty="0" smtClean="0">
              <a:latin typeface="Calibri" pitchFamily="34" charset="0"/>
            </a:endParaRPr>
          </a:p>
          <a:p>
            <a:pPr marL="0" indent="361950">
              <a:buNone/>
            </a:pPr>
            <a:r>
              <a:rPr lang="uk-UA" sz="1600" dirty="0" smtClean="0">
                <a:latin typeface="Calibri" pitchFamily="34" charset="0"/>
              </a:rPr>
              <a:t>Для запису звукового супроводу диктора з використанням можливостей самої програми</a:t>
            </a:r>
            <a:r>
              <a:rPr lang="uk-UA" sz="1600" b="1" dirty="0" smtClean="0">
                <a:latin typeface="Calibri" pitchFamily="34" charset="0"/>
              </a:rPr>
              <a:t> </a:t>
            </a:r>
            <a:r>
              <a:rPr lang="en-US" sz="1600" b="1" dirty="0" smtClean="0">
                <a:latin typeface="Calibri" pitchFamily="34" charset="0"/>
              </a:rPr>
              <a:t>Windows Movie Maker</a:t>
            </a:r>
            <a:r>
              <a:rPr lang="en-US" sz="1600" dirty="0" smtClean="0">
                <a:latin typeface="Calibri" pitchFamily="34" charset="0"/>
              </a:rPr>
              <a:t> </a:t>
            </a:r>
            <a:r>
              <a:rPr lang="uk-UA" sz="1600" dirty="0" smtClean="0">
                <a:latin typeface="Calibri" pitchFamily="34" charset="0"/>
              </a:rPr>
              <a:t>необхідно вибрати точку на шкалі часу і виконати</a:t>
            </a:r>
            <a:r>
              <a:rPr lang="uk-UA" sz="1600" b="1" dirty="0" smtClean="0">
                <a:latin typeface="Calibri" pitchFamily="34" charset="0"/>
              </a:rPr>
              <a:t> </a:t>
            </a:r>
            <a:r>
              <a:rPr lang="ru-RU" sz="1600" b="1" dirty="0" smtClean="0">
                <a:latin typeface="Calibri" pitchFamily="34" charset="0"/>
              </a:rPr>
              <a:t>Сервис,</a:t>
            </a:r>
            <a:r>
              <a:rPr lang="uk-UA" sz="1600" b="1" dirty="0" smtClean="0">
                <a:latin typeface="Calibri" pitchFamily="34" charset="0"/>
              </a:rPr>
              <a:t> Шкала </a:t>
            </a:r>
            <a:r>
              <a:rPr lang="ru-RU" sz="1600" b="1" dirty="0" smtClean="0">
                <a:latin typeface="Calibri" pitchFamily="34" charset="0"/>
              </a:rPr>
              <a:t>времени комментария</a:t>
            </a:r>
            <a:r>
              <a:rPr lang="ru-RU" sz="1600" dirty="0" smtClean="0">
                <a:latin typeface="Calibri" pitchFamily="34" charset="0"/>
              </a:rPr>
              <a:t> (шкала часу </a:t>
            </a:r>
            <a:r>
              <a:rPr lang="uk-UA" sz="1600" dirty="0" smtClean="0">
                <a:latin typeface="Calibri" pitchFamily="34" charset="0"/>
              </a:rPr>
              <a:t>коментарю) або вибрати </a:t>
            </a:r>
            <a:r>
              <a:rPr lang="ru-RU" sz="1600" dirty="0" smtClean="0">
                <a:latin typeface="Calibri" pitchFamily="34" charset="0"/>
              </a:rPr>
              <a:t>кнопку          у </a:t>
            </a:r>
            <a:r>
              <a:rPr lang="uk-UA" sz="1600" dirty="0" smtClean="0">
                <a:latin typeface="Calibri" pitchFamily="34" charset="0"/>
              </a:rPr>
              <a:t>лівій частині Області </a:t>
            </a:r>
            <a:r>
              <a:rPr lang="ru-RU" sz="1600" dirty="0" smtClean="0">
                <a:latin typeface="Calibri" pitchFamily="34" charset="0"/>
              </a:rPr>
              <a:t>монтажу.</a:t>
            </a:r>
          </a:p>
          <a:p>
            <a:pPr marL="0" indent="361950">
              <a:buNone/>
            </a:pPr>
            <a:r>
              <a:rPr lang="uk-UA" sz="1200" dirty="0" smtClean="0">
                <a:latin typeface="Calibri" pitchFamily="34" charset="0"/>
              </a:rPr>
              <a:t/>
            </a:r>
            <a:br>
              <a:rPr lang="uk-UA" sz="1200" dirty="0" smtClean="0">
                <a:latin typeface="Calibri" pitchFamily="34" charset="0"/>
              </a:rPr>
            </a:br>
            <a:endParaRPr lang="ru-RU" sz="1200" dirty="0">
              <a:latin typeface="Calibri" pitchFamily="34" charset="0"/>
            </a:endParaRPr>
          </a:p>
        </p:txBody>
      </p:sp>
      <p:sp>
        <p:nvSpPr>
          <p:cNvPr id="9" name="Содержимое 8"/>
          <p:cNvSpPr>
            <a:spLocks noGrp="1"/>
          </p:cNvSpPr>
          <p:nvPr>
            <p:ph sz="half" idx="2"/>
          </p:nvPr>
        </p:nvSpPr>
        <p:spPr/>
        <p:txBody>
          <a:bodyPr>
            <a:normAutofit/>
          </a:bodyPr>
          <a:lstStyle/>
          <a:p>
            <a:endParaRPr lang="ru-RU" dirty="0"/>
          </a:p>
        </p:txBody>
      </p:sp>
      <p:pic>
        <p:nvPicPr>
          <p:cNvPr id="5122" name="Picture 2"/>
          <p:cNvPicPr>
            <a:picLocks noChangeAspect="1" noChangeArrowheads="1"/>
          </p:cNvPicPr>
          <p:nvPr/>
        </p:nvPicPr>
        <p:blipFill>
          <a:blip r:embed="rId2"/>
          <a:srcRect/>
          <a:stretch>
            <a:fillRect/>
          </a:stretch>
        </p:blipFill>
        <p:spPr bwMode="auto">
          <a:xfrm>
            <a:off x="3143240" y="5152603"/>
            <a:ext cx="285752" cy="233797"/>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p:txBody>
          <a:bodyPr/>
          <a:lstStyle/>
          <a:p>
            <a:r>
              <a:rPr lang="uk-UA" dirty="0" smtClean="0"/>
              <a:t>Етапи </a:t>
            </a:r>
            <a:r>
              <a:rPr lang="uk-UA" dirty="0" err="1" smtClean="0"/>
              <a:t>відеомонтажу</a:t>
            </a:r>
            <a:endParaRPr lang="ru-RU" dirty="0"/>
          </a:p>
        </p:txBody>
      </p:sp>
      <p:sp>
        <p:nvSpPr>
          <p:cNvPr id="3" name="Дата 2"/>
          <p:cNvSpPr>
            <a:spLocks noGrp="1"/>
          </p:cNvSpPr>
          <p:nvPr>
            <p:ph type="dt" sz="half" idx="10"/>
          </p:nvPr>
        </p:nvSpPr>
        <p:spPr/>
        <p:txBody>
          <a:bodyPr/>
          <a:lstStyle/>
          <a:p>
            <a:fld id="{113399B6-D552-4A6C-95F0-964FAD620703}"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20E46FA0-D732-46C8-BB68-FA8F5E8E16B7}" type="slidenum">
              <a:rPr lang="ru-RU" smtClean="0"/>
              <a:pPr/>
              <a:t>18</a:t>
            </a:fld>
            <a:endParaRPr lang="ru-RU"/>
          </a:p>
        </p:txBody>
      </p:sp>
      <p:sp>
        <p:nvSpPr>
          <p:cNvPr id="6" name="Содержимое 5"/>
          <p:cNvSpPr>
            <a:spLocks noGrp="1"/>
          </p:cNvSpPr>
          <p:nvPr>
            <p:ph sz="half" idx="1"/>
          </p:nvPr>
        </p:nvSpPr>
        <p:spPr>
          <a:xfrm>
            <a:off x="142844" y="1371600"/>
            <a:ext cx="4357718" cy="4986358"/>
          </a:xfrm>
        </p:spPr>
        <p:txBody>
          <a:bodyPr>
            <a:normAutofit fontScale="92500"/>
          </a:bodyPr>
          <a:lstStyle/>
          <a:p>
            <a:pPr marL="0" indent="361950">
              <a:buNone/>
            </a:pPr>
            <a:r>
              <a:rPr lang="ru-RU" sz="1800" dirty="0" smtClean="0">
                <a:latin typeface="Calibri" pitchFamily="34" charset="0"/>
              </a:rPr>
              <a:t>На </a:t>
            </a:r>
            <a:r>
              <a:rPr lang="uk-UA" sz="1800" dirty="0" smtClean="0">
                <a:latin typeface="Calibri" pitchFamily="34" charset="0"/>
              </a:rPr>
              <a:t>панелі </a:t>
            </a:r>
            <a:r>
              <a:rPr lang="ru-RU" sz="1800" b="1" dirty="0" smtClean="0">
                <a:latin typeface="Calibri" pitchFamily="34" charset="0"/>
              </a:rPr>
              <a:t>Шкала времени комментария </a:t>
            </a:r>
            <a:r>
              <a:rPr lang="ru-RU" sz="1800" dirty="0" smtClean="0">
                <a:latin typeface="Calibri" pitchFamily="34" charset="0"/>
              </a:rPr>
              <a:t>для </a:t>
            </a:r>
            <a:r>
              <a:rPr lang="uk-UA" sz="1800" dirty="0" smtClean="0">
                <a:latin typeface="Calibri" pitchFamily="34" charset="0"/>
              </a:rPr>
              <a:t>детальних налаштувань запису слід вибрати гіперпосилання</a:t>
            </a:r>
            <a:r>
              <a:rPr lang="uk-UA" sz="1800" b="1" dirty="0" smtClean="0">
                <a:latin typeface="Calibri" pitchFamily="34" charset="0"/>
              </a:rPr>
              <a:t> </a:t>
            </a:r>
            <a:r>
              <a:rPr lang="uk-UA" sz="1800" b="1" dirty="0" err="1" smtClean="0">
                <a:latin typeface="Calibri" pitchFamily="34" charset="0"/>
              </a:rPr>
              <a:t>Показать</a:t>
            </a:r>
            <a:r>
              <a:rPr lang="uk-UA" sz="1800" b="1" dirty="0" smtClean="0">
                <a:latin typeface="Calibri" pitchFamily="34" charset="0"/>
              </a:rPr>
              <a:t> </a:t>
            </a:r>
            <a:r>
              <a:rPr lang="ru-RU" sz="1800" b="1" dirty="0" smtClean="0">
                <a:latin typeface="Calibri" pitchFamily="34" charset="0"/>
              </a:rPr>
              <a:t>дополнительные параметры</a:t>
            </a:r>
            <a:r>
              <a:rPr lang="ru-RU" sz="1800" dirty="0" smtClean="0">
                <a:latin typeface="Calibri" pitchFamily="34" charset="0"/>
              </a:rPr>
              <a:t> </a:t>
            </a:r>
            <a:r>
              <a:rPr lang="uk-UA" sz="1800" dirty="0" smtClean="0">
                <a:latin typeface="Calibri" pitchFamily="34" charset="0"/>
              </a:rPr>
              <a:t>(показати додаткові параметри). </a:t>
            </a:r>
          </a:p>
          <a:p>
            <a:pPr marL="0" indent="361950">
              <a:buNone/>
            </a:pPr>
            <a:r>
              <a:rPr lang="uk-UA" sz="1800" dirty="0" smtClean="0">
                <a:latin typeface="Calibri" pitchFamily="34" charset="0"/>
              </a:rPr>
              <a:t>На розширеній панелі користувач може встановити позначку прапорця</a:t>
            </a:r>
            <a:r>
              <a:rPr lang="uk-UA" sz="1800" b="1" dirty="0" smtClean="0">
                <a:latin typeface="Calibri" pitchFamily="34" charset="0"/>
              </a:rPr>
              <a:t> </a:t>
            </a:r>
            <a:r>
              <a:rPr lang="ru-RU" sz="1800" b="1" dirty="0" smtClean="0">
                <a:latin typeface="Calibri" pitchFamily="34" charset="0"/>
              </a:rPr>
              <a:t>Ограничить комментарий </a:t>
            </a:r>
            <a:r>
              <a:rPr lang="uk-UA" sz="1800" b="1" dirty="0" smtClean="0">
                <a:latin typeface="Calibri" pitchFamily="34" charset="0"/>
              </a:rPr>
              <a:t>до </a:t>
            </a:r>
            <a:r>
              <a:rPr lang="ru-RU" sz="1800" b="1" dirty="0" smtClean="0">
                <a:latin typeface="Calibri" pitchFamily="34" charset="0"/>
              </a:rPr>
              <a:t>размера свободного места на звуковой музыкальной дорожке</a:t>
            </a:r>
            <a:r>
              <a:rPr lang="ru-RU" sz="1800" dirty="0" smtClean="0">
                <a:latin typeface="Calibri" pitchFamily="34" charset="0"/>
              </a:rPr>
              <a:t> (</a:t>
            </a:r>
            <a:r>
              <a:rPr lang="uk-UA" sz="1800" dirty="0" smtClean="0">
                <a:latin typeface="Calibri" pitchFamily="34" charset="0"/>
              </a:rPr>
              <a:t>обмежити коментар </a:t>
            </a:r>
            <a:r>
              <a:rPr lang="ru-RU" sz="1800" dirty="0" smtClean="0">
                <a:latin typeface="Calibri" pitchFamily="34" charset="0"/>
              </a:rPr>
              <a:t>до </a:t>
            </a:r>
            <a:r>
              <a:rPr lang="uk-UA" sz="1800" dirty="0" smtClean="0">
                <a:latin typeface="Calibri" pitchFamily="34" charset="0"/>
              </a:rPr>
              <a:t>розміру вільного місця на звуковій музичній доріжці), якщо необхідно, щоб звуковий супровід не накладався на інший звуковий об'єкт, наприклад звук з </a:t>
            </a:r>
            <a:r>
              <a:rPr lang="uk-UA" sz="1800" dirty="0" err="1" smtClean="0">
                <a:latin typeface="Calibri" pitchFamily="34" charset="0"/>
              </a:rPr>
              <a:t>відеофрагмента</a:t>
            </a:r>
            <a:r>
              <a:rPr lang="uk-UA" sz="1800" dirty="0" smtClean="0">
                <a:latin typeface="Calibri" pitchFamily="34" charset="0"/>
              </a:rPr>
              <a:t>. </a:t>
            </a:r>
          </a:p>
          <a:p>
            <a:pPr marL="0" indent="361950">
              <a:buNone/>
            </a:pPr>
            <a:r>
              <a:rPr lang="uk-UA" sz="1800" dirty="0" smtClean="0">
                <a:latin typeface="Calibri" pitchFamily="34" charset="0"/>
              </a:rPr>
              <a:t>При цьому програма автоматично припинить запис, якщо звукові фрагменти почнуть накладатися.</a:t>
            </a:r>
            <a:endParaRPr lang="ru-RU" sz="1800" dirty="0" smtClean="0">
              <a:latin typeface="Calibri" pitchFamily="34" charset="0"/>
            </a:endParaRPr>
          </a:p>
          <a:p>
            <a:pPr marL="0" indent="361950">
              <a:buNone/>
            </a:pPr>
            <a:r>
              <a:rPr lang="uk-UA" sz="1200" dirty="0" smtClean="0">
                <a:latin typeface="Calibri" pitchFamily="34" charset="0"/>
              </a:rPr>
              <a:t/>
            </a:r>
            <a:br>
              <a:rPr lang="uk-UA" sz="1200" dirty="0" smtClean="0">
                <a:latin typeface="Calibri" pitchFamily="34" charset="0"/>
              </a:rPr>
            </a:br>
            <a:endParaRPr lang="ru-RU" sz="1200" dirty="0">
              <a:latin typeface="Calibri" pitchFamily="34" charset="0"/>
            </a:endParaRPr>
          </a:p>
        </p:txBody>
      </p:sp>
      <p:pic>
        <p:nvPicPr>
          <p:cNvPr id="6146" name="Picture 2"/>
          <p:cNvPicPr>
            <a:picLocks noGrp="1" noChangeAspect="1" noChangeArrowheads="1"/>
          </p:cNvPicPr>
          <p:nvPr>
            <p:ph sz="half" idx="2"/>
          </p:nvPr>
        </p:nvPicPr>
        <p:blipFill>
          <a:blip r:embed="rId2"/>
          <a:srcRect/>
          <a:stretch>
            <a:fillRect/>
          </a:stretch>
        </p:blipFill>
        <p:spPr bwMode="auto">
          <a:xfrm>
            <a:off x="4572000" y="1714488"/>
            <a:ext cx="4372662" cy="3584565"/>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endParaRPr lang="ru-RU"/>
          </a:p>
        </p:txBody>
      </p:sp>
      <p:sp>
        <p:nvSpPr>
          <p:cNvPr id="3" name="Дата 2"/>
          <p:cNvSpPr>
            <a:spLocks noGrp="1"/>
          </p:cNvSpPr>
          <p:nvPr>
            <p:ph type="dt" sz="half" idx="10"/>
          </p:nvPr>
        </p:nvSpPr>
        <p:spPr/>
        <p:txBody>
          <a:bodyPr/>
          <a:lstStyle/>
          <a:p>
            <a:fld id="{269F6CFD-7878-4455-A144-888EA34CC7DE}"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19</a:t>
            </a:fld>
            <a:endParaRPr lang="ru-RU"/>
          </a:p>
        </p:txBody>
      </p:sp>
      <p:sp>
        <p:nvSpPr>
          <p:cNvPr id="6" name="Содержимое 5"/>
          <p:cNvSpPr>
            <a:spLocks noGrp="1"/>
          </p:cNvSpPr>
          <p:nvPr>
            <p:ph sz="half" idx="1"/>
          </p:nvPr>
        </p:nvSpPr>
        <p:spPr>
          <a:xfrm>
            <a:off x="301752" y="1371600"/>
            <a:ext cx="4270248" cy="4986358"/>
          </a:xfrm>
        </p:spPr>
        <p:txBody>
          <a:bodyPr>
            <a:normAutofit fontScale="70000" lnSpcReduction="20000"/>
          </a:bodyPr>
          <a:lstStyle/>
          <a:p>
            <a:pPr marL="0" indent="361950">
              <a:buNone/>
            </a:pPr>
            <a:r>
              <a:rPr lang="uk-UA" dirty="0" smtClean="0"/>
              <a:t>Встановлення позначки прапорця</a:t>
            </a:r>
            <a:r>
              <a:rPr lang="uk-UA" b="1" dirty="0" smtClean="0"/>
              <a:t> </a:t>
            </a:r>
            <a:r>
              <a:rPr lang="ru-RU" b="1" dirty="0" smtClean="0"/>
              <a:t>Выключить динамики</a:t>
            </a:r>
            <a:r>
              <a:rPr lang="ru-RU" dirty="0" smtClean="0"/>
              <a:t> (</a:t>
            </a:r>
            <a:r>
              <a:rPr lang="ru-RU" dirty="0" err="1" smtClean="0"/>
              <a:t>вимкнути</a:t>
            </a:r>
            <a:r>
              <a:rPr lang="ru-RU" dirty="0" smtClean="0"/>
              <a:t> </a:t>
            </a:r>
            <a:r>
              <a:rPr lang="uk-UA" dirty="0" smtClean="0"/>
              <a:t>динаміки) дає </a:t>
            </a:r>
            <a:r>
              <a:rPr lang="ru-RU" dirty="0" err="1" smtClean="0"/>
              <a:t>змогу</a:t>
            </a:r>
            <a:r>
              <a:rPr lang="ru-RU" dirty="0" smtClean="0"/>
              <a:t> </a:t>
            </a:r>
            <a:r>
              <a:rPr lang="ru-RU" dirty="0" err="1" smtClean="0"/>
              <a:t>уникнути</a:t>
            </a:r>
            <a:r>
              <a:rPr lang="ru-RU" dirty="0" smtClean="0"/>
              <a:t> </a:t>
            </a:r>
            <a:r>
              <a:rPr lang="uk-UA" dirty="0" smtClean="0"/>
              <a:t>можливого спотворення </a:t>
            </a:r>
            <a:r>
              <a:rPr lang="ru-RU" dirty="0" smtClean="0"/>
              <a:t>звуку </a:t>
            </a:r>
            <a:r>
              <a:rPr lang="uk-UA" dirty="0" smtClean="0"/>
              <a:t>від накладання звукових фрагментів. Слід також випробувати рівень сигналу від мікрофона та відрегулювати його, використовуючи повзунок</a:t>
            </a:r>
            <a:r>
              <a:rPr lang="uk-UA" b="1" dirty="0" smtClean="0"/>
              <a:t> </a:t>
            </a:r>
            <a:r>
              <a:rPr lang="ru-RU" b="1" dirty="0" smtClean="0"/>
              <a:t>Уровень входа</a:t>
            </a:r>
            <a:r>
              <a:rPr lang="ru-RU" dirty="0" smtClean="0"/>
              <a:t> (</a:t>
            </a:r>
            <a:r>
              <a:rPr lang="uk-UA" dirty="0" smtClean="0"/>
              <a:t>рівень входу).</a:t>
            </a:r>
            <a:endParaRPr lang="ru-RU" dirty="0" smtClean="0"/>
          </a:p>
          <a:p>
            <a:pPr marL="0" indent="361950">
              <a:buNone/>
            </a:pPr>
            <a:r>
              <a:rPr lang="uk-UA" dirty="0" smtClean="0"/>
              <a:t>Для початку запису коментарю необхідно вибрати кнопку</a:t>
            </a:r>
            <a:r>
              <a:rPr lang="uk-UA" b="1" dirty="0" smtClean="0"/>
              <a:t> Запустить </a:t>
            </a:r>
            <a:r>
              <a:rPr lang="ru-RU" dirty="0" smtClean="0"/>
              <a:t>(</a:t>
            </a:r>
            <a:r>
              <a:rPr lang="uk-UA" dirty="0" smtClean="0"/>
              <a:t>запустити), </a:t>
            </a:r>
            <a:r>
              <a:rPr lang="ru-RU" dirty="0" smtClean="0"/>
              <a:t>а для </a:t>
            </a:r>
            <a:r>
              <a:rPr lang="uk-UA" dirty="0" smtClean="0"/>
              <a:t>призупинення чи завершення запису </a:t>
            </a:r>
            <a:r>
              <a:rPr lang="ru-RU" dirty="0" smtClean="0"/>
              <a:t>- </a:t>
            </a:r>
            <a:r>
              <a:rPr lang="uk-UA" dirty="0" smtClean="0"/>
              <a:t>кнопку</a:t>
            </a:r>
            <a:r>
              <a:rPr lang="uk-UA" b="1" dirty="0" smtClean="0"/>
              <a:t> </a:t>
            </a:r>
            <a:r>
              <a:rPr lang="ru-RU" b="1" dirty="0" smtClean="0"/>
              <a:t>Остановить</a:t>
            </a:r>
            <a:r>
              <a:rPr lang="ru-RU" dirty="0" smtClean="0"/>
              <a:t> (</a:t>
            </a:r>
            <a:r>
              <a:rPr lang="uk-UA" dirty="0" smtClean="0"/>
              <a:t>зупинити). </a:t>
            </a:r>
            <a:r>
              <a:rPr lang="ru-RU" dirty="0" smtClean="0"/>
              <a:t>Для </a:t>
            </a:r>
            <a:r>
              <a:rPr lang="uk-UA" dirty="0" smtClean="0"/>
              <a:t>включення записаного коментарю до фільму слід вибрати гіперпосилання</a:t>
            </a:r>
            <a:r>
              <a:rPr lang="uk-UA" b="1" dirty="0" smtClean="0"/>
              <a:t> Готово.</a:t>
            </a:r>
            <a:endParaRPr lang="ru-RU" dirty="0" smtClean="0"/>
          </a:p>
          <a:p>
            <a:pPr marL="0" indent="361950">
              <a:buNone/>
            </a:pPr>
            <a:r>
              <a:rPr lang="uk-UA" dirty="0" smtClean="0"/>
              <a:t>Створений коментар буде вставлено на звукову або музичну доріжку.</a:t>
            </a:r>
            <a:endParaRPr lang="ru-RU" dirty="0" smtClean="0"/>
          </a:p>
          <a:p>
            <a:pPr marL="0" indent="361950">
              <a:buNone/>
            </a:pPr>
            <a:endParaRPr lang="ru-RU" dirty="0"/>
          </a:p>
        </p:txBody>
      </p:sp>
      <p:sp>
        <p:nvSpPr>
          <p:cNvPr id="8" name="Содержимое 7"/>
          <p:cNvSpPr>
            <a:spLocks noGrp="1"/>
          </p:cNvSpPr>
          <p:nvPr>
            <p:ph sz="half" idx="2"/>
          </p:nvPr>
        </p:nvSpPr>
        <p:spPr/>
        <p:txBody>
          <a:bodyPr>
            <a:normAutofit fontScale="70000" lnSpcReduction="20000"/>
          </a:bodyPr>
          <a:lstStyle/>
          <a:p>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381000"/>
            <a:ext cx="8643998" cy="1752600"/>
          </a:xfrm>
        </p:spPr>
        <p:txBody>
          <a:bodyPr>
            <a:normAutofit fontScale="90000"/>
          </a:bodyPr>
          <a:lstStyle/>
          <a:p>
            <a:r>
              <a:rPr lang="uk-UA" dirty="0" smtClean="0"/>
              <a:t>Розділ 2</a:t>
            </a:r>
            <a:r>
              <a:rPr lang="ru-RU" dirty="0" smtClean="0"/>
              <a:t/>
            </a:r>
            <a:br>
              <a:rPr lang="ru-RU" dirty="0" smtClean="0"/>
            </a:br>
            <a:r>
              <a:rPr lang="ru-RU" dirty="0" err="1" smtClean="0"/>
              <a:t>Комп</a:t>
            </a:r>
            <a:r>
              <a:rPr lang="uk-UA" dirty="0" smtClean="0"/>
              <a:t>'</a:t>
            </a:r>
            <a:r>
              <a:rPr lang="ru-RU" dirty="0" err="1" smtClean="0"/>
              <a:t>ютерні</a:t>
            </a:r>
            <a:r>
              <a:rPr lang="ru-RU" dirty="0" smtClean="0"/>
              <a:t>  </a:t>
            </a:r>
            <a:r>
              <a:rPr lang="ru-RU" dirty="0" err="1" smtClean="0"/>
              <a:t>презентації</a:t>
            </a:r>
            <a:r>
              <a:rPr lang="ru-RU" dirty="0" smtClean="0"/>
              <a:t> та </a:t>
            </a:r>
            <a:r>
              <a:rPr lang="ru-RU" dirty="0" err="1" smtClean="0"/>
              <a:t>публікації</a:t>
            </a:r>
            <a:endParaRPr lang="ru-RU" dirty="0"/>
          </a:p>
        </p:txBody>
      </p:sp>
      <p:sp>
        <p:nvSpPr>
          <p:cNvPr id="4" name="Дата 3"/>
          <p:cNvSpPr>
            <a:spLocks noGrp="1"/>
          </p:cNvSpPr>
          <p:nvPr>
            <p:ph type="dt" sz="half" idx="10"/>
          </p:nvPr>
        </p:nvSpPr>
        <p:spPr/>
        <p:txBody>
          <a:bodyPr/>
          <a:lstStyle/>
          <a:p>
            <a:fld id="{79296E93-A227-45D2-9569-F925F8CAC23D}" type="datetime1">
              <a:rPr lang="uk-UA" smtClean="0"/>
              <a:t>13.01.2013</a:t>
            </a:fld>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2</a:t>
            </a:fld>
            <a:endParaRPr lang="ru-RU"/>
          </a:p>
        </p:txBody>
      </p:sp>
      <p:sp>
        <p:nvSpPr>
          <p:cNvPr id="6" name="Нижний колонтитул 5"/>
          <p:cNvSpPr>
            <a:spLocks noGrp="1"/>
          </p:cNvSpPr>
          <p:nvPr>
            <p:ph type="ftr" sz="quarter" idx="11"/>
          </p:nvPr>
        </p:nvSpPr>
        <p:spPr>
          <a:xfrm>
            <a:off x="304800" y="6410848"/>
            <a:ext cx="3981448" cy="365760"/>
          </a:xfrm>
        </p:spPr>
        <p:txBody>
          <a:bodyPr/>
          <a:lstStyle/>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p:txBody>
          <a:bodyPr/>
          <a:lstStyle/>
          <a:p>
            <a:endParaRPr lang="ru-RU"/>
          </a:p>
        </p:txBody>
      </p:sp>
      <p:sp>
        <p:nvSpPr>
          <p:cNvPr id="3" name="Дата 2"/>
          <p:cNvSpPr>
            <a:spLocks noGrp="1"/>
          </p:cNvSpPr>
          <p:nvPr>
            <p:ph type="dt" sz="half" idx="10"/>
          </p:nvPr>
        </p:nvSpPr>
        <p:spPr/>
        <p:txBody>
          <a:bodyPr/>
          <a:lstStyle/>
          <a:p>
            <a:fld id="{2AFD45C8-6605-4A36-A931-2733AD783C3F}"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20</a:t>
            </a:fld>
            <a:endParaRPr lang="ru-RU"/>
          </a:p>
        </p:txBody>
      </p:sp>
      <p:sp>
        <p:nvSpPr>
          <p:cNvPr id="6" name="Содержимое 5"/>
          <p:cNvSpPr>
            <a:spLocks noGrp="1"/>
          </p:cNvSpPr>
          <p:nvPr>
            <p:ph sz="half" idx="1"/>
          </p:nvPr>
        </p:nvSpPr>
        <p:spPr/>
        <p:txBody>
          <a:bodyPr>
            <a:normAutofit fontScale="47500" lnSpcReduction="20000"/>
          </a:bodyPr>
          <a:lstStyle/>
          <a:p>
            <a:pPr marL="0" indent="0">
              <a:buNone/>
            </a:pPr>
            <a:r>
              <a:rPr lang="uk-UA" dirty="0" smtClean="0">
                <a:latin typeface="Calibri" pitchFamily="34" charset="0"/>
              </a:rPr>
              <a:t>Далі  слід відредагувати та вирівняти рівні звуку для різних фрагментів. Для цього в програмі є кілька інструментів.</a:t>
            </a:r>
          </a:p>
          <a:p>
            <a:pPr marL="0" indent="0">
              <a:buNone/>
            </a:pPr>
            <a:r>
              <a:rPr lang="uk-UA" dirty="0" smtClean="0">
                <a:latin typeface="Calibri" pitchFamily="34" charset="0"/>
              </a:rPr>
              <a:t>1).  Зміна рівня звуку одночасно всіх звукових фрагментів фільму виконується з використанням діалогового вікна</a:t>
            </a:r>
            <a:r>
              <a:rPr lang="uk-UA" b="1" dirty="0" smtClean="0">
                <a:latin typeface="Calibri" pitchFamily="34" charset="0"/>
              </a:rPr>
              <a:t> </a:t>
            </a:r>
            <a:r>
              <a:rPr lang="uk-UA" b="1" dirty="0" err="1" smtClean="0">
                <a:latin typeface="Calibri" pitchFamily="34" charset="0"/>
              </a:rPr>
              <a:t>Уровень</a:t>
            </a:r>
            <a:r>
              <a:rPr lang="uk-UA" b="1" dirty="0" smtClean="0">
                <a:latin typeface="Calibri" pitchFamily="34" charset="0"/>
              </a:rPr>
              <a:t> звука</a:t>
            </a:r>
            <a:r>
              <a:rPr lang="uk-UA" dirty="0" smtClean="0">
                <a:latin typeface="Calibri" pitchFamily="34" charset="0"/>
              </a:rPr>
              <a:t> (рівень звуку). </a:t>
            </a:r>
          </a:p>
          <a:p>
            <a:pPr marL="0" indent="0">
              <a:buNone/>
            </a:pPr>
            <a:r>
              <a:rPr lang="ru-RU" dirty="0" smtClean="0">
                <a:latin typeface="Calibri" pitchFamily="34" charset="0"/>
              </a:rPr>
              <a:t>Для </a:t>
            </a:r>
            <a:r>
              <a:rPr lang="uk-UA" dirty="0" smtClean="0">
                <a:latin typeface="Calibri" pitchFamily="34" charset="0"/>
              </a:rPr>
              <a:t>його відкриття слід виконати</a:t>
            </a:r>
            <a:r>
              <a:rPr lang="uk-UA" b="1" i="1" dirty="0" smtClean="0">
                <a:latin typeface="Calibri" pitchFamily="34" charset="0"/>
              </a:rPr>
              <a:t> </a:t>
            </a:r>
            <a:r>
              <a:rPr lang="ru-RU" b="1" i="1" dirty="0" smtClean="0">
                <a:latin typeface="Calibri" pitchFamily="34" charset="0"/>
              </a:rPr>
              <a:t>Сервис, </a:t>
            </a:r>
            <a:r>
              <a:rPr lang="uk-UA" b="1" i="1" dirty="0" smtClean="0">
                <a:latin typeface="Calibri" pitchFamily="34" charset="0"/>
              </a:rPr>
              <a:t> </a:t>
            </a:r>
            <a:r>
              <a:rPr lang="ru-RU" b="1" i="1" dirty="0" smtClean="0">
                <a:latin typeface="Calibri" pitchFamily="34" charset="0"/>
              </a:rPr>
              <a:t>Уровень </a:t>
            </a:r>
            <a:r>
              <a:rPr lang="ru-RU" i="1" dirty="0" smtClean="0">
                <a:latin typeface="Calibri" pitchFamily="34" charset="0"/>
              </a:rPr>
              <a:t>звука.</a:t>
            </a:r>
            <a:endParaRPr lang="ru-RU" dirty="0" smtClean="0">
              <a:latin typeface="Calibri" pitchFamily="34" charset="0"/>
            </a:endParaRPr>
          </a:p>
          <a:p>
            <a:pPr marL="0" indent="0">
              <a:buNone/>
            </a:pPr>
            <a:endParaRPr lang="uk-UA" dirty="0" smtClean="0">
              <a:latin typeface="Calibri" pitchFamily="34" charset="0"/>
            </a:endParaRPr>
          </a:p>
          <a:p>
            <a:pPr marL="0" indent="0">
              <a:buNone/>
            </a:pPr>
            <a:r>
              <a:rPr lang="uk-UA" dirty="0" smtClean="0">
                <a:latin typeface="Calibri" pitchFamily="34" charset="0"/>
              </a:rPr>
              <a:t>2). Для зміни рівня звуку певного об'єкта слід вибрати його в</a:t>
            </a:r>
            <a:r>
              <a:rPr lang="uk-UA" b="1" dirty="0" smtClean="0">
                <a:latin typeface="Calibri" pitchFamily="34" charset="0"/>
              </a:rPr>
              <a:t> Області монтажу</a:t>
            </a:r>
            <a:r>
              <a:rPr lang="uk-UA" dirty="0" smtClean="0">
                <a:latin typeface="Calibri" pitchFamily="34" charset="0"/>
              </a:rPr>
              <a:t> і виконати</a:t>
            </a:r>
            <a:r>
              <a:rPr lang="uk-UA" b="1" i="1" dirty="0" smtClean="0">
                <a:latin typeface="Calibri" pitchFamily="34" charset="0"/>
              </a:rPr>
              <a:t> </a:t>
            </a:r>
            <a:r>
              <a:rPr lang="ru-RU" b="1" i="1" dirty="0" smtClean="0">
                <a:latin typeface="Calibri" pitchFamily="34" charset="0"/>
              </a:rPr>
              <a:t>Клип,</a:t>
            </a:r>
            <a:r>
              <a:rPr lang="uk-UA" b="1" i="1" dirty="0" smtClean="0">
                <a:latin typeface="Calibri" pitchFamily="34" charset="0"/>
              </a:rPr>
              <a:t> </a:t>
            </a:r>
            <a:r>
              <a:rPr lang="ru-RU" b="1" i="1" dirty="0" smtClean="0">
                <a:latin typeface="Calibri" pitchFamily="34" charset="0"/>
              </a:rPr>
              <a:t>Аудио,</a:t>
            </a:r>
            <a:r>
              <a:rPr lang="uk-UA" b="1" i="1" dirty="0" smtClean="0">
                <a:latin typeface="Calibri" pitchFamily="34" charset="0"/>
              </a:rPr>
              <a:t> </a:t>
            </a:r>
            <a:r>
              <a:rPr lang="ru-RU" b="1" i="1" dirty="0" smtClean="0">
                <a:latin typeface="Calibri" pitchFamily="34" charset="0"/>
              </a:rPr>
              <a:t>Громкость</a:t>
            </a:r>
            <a:r>
              <a:rPr lang="ru-RU" dirty="0" smtClean="0">
                <a:latin typeface="Calibri" pitchFamily="34" charset="0"/>
              </a:rPr>
              <a:t> (</a:t>
            </a:r>
            <a:r>
              <a:rPr lang="uk-UA" dirty="0" smtClean="0">
                <a:latin typeface="Calibri" pitchFamily="34" charset="0"/>
              </a:rPr>
              <a:t>гучність) або вибрати команду</a:t>
            </a:r>
            <a:r>
              <a:rPr lang="uk-UA" b="1" dirty="0" smtClean="0">
                <a:latin typeface="Calibri" pitchFamily="34" charset="0"/>
              </a:rPr>
              <a:t> </a:t>
            </a:r>
            <a:r>
              <a:rPr lang="ru-RU" b="1" dirty="0" smtClean="0">
                <a:latin typeface="Calibri" pitchFamily="34" charset="0"/>
              </a:rPr>
              <a:t>Громкость</a:t>
            </a:r>
            <a:r>
              <a:rPr lang="ru-RU" dirty="0" smtClean="0">
                <a:latin typeface="Calibri" pitchFamily="34" charset="0"/>
              </a:rPr>
              <a:t> </a:t>
            </a:r>
            <a:r>
              <a:rPr lang="uk-UA" dirty="0" smtClean="0">
                <a:latin typeface="Calibri" pitchFamily="34" charset="0"/>
              </a:rPr>
              <a:t>у контекстному меню об'єкта. У вікні</a:t>
            </a:r>
            <a:r>
              <a:rPr lang="uk-UA" b="1" dirty="0" smtClean="0">
                <a:latin typeface="Calibri" pitchFamily="34" charset="0"/>
              </a:rPr>
              <a:t> </a:t>
            </a:r>
            <a:r>
              <a:rPr lang="uk-UA" b="1" dirty="0" err="1" smtClean="0">
                <a:latin typeface="Calibri" pitchFamily="34" charset="0"/>
              </a:rPr>
              <a:t>Громкость</a:t>
            </a:r>
            <a:r>
              <a:rPr lang="uk-UA" b="1" dirty="0" smtClean="0">
                <a:latin typeface="Calibri" pitchFamily="34" charset="0"/>
              </a:rPr>
              <a:t> </a:t>
            </a:r>
            <a:r>
              <a:rPr lang="uk-UA" b="1" dirty="0" err="1" smtClean="0">
                <a:latin typeface="Calibri" pitchFamily="34" charset="0"/>
              </a:rPr>
              <a:t>аудиоклипа</a:t>
            </a:r>
            <a:r>
              <a:rPr lang="ru-RU" dirty="0" smtClean="0">
                <a:latin typeface="Calibri" pitchFamily="34" charset="0"/>
              </a:rPr>
              <a:t> </a:t>
            </a:r>
            <a:r>
              <a:rPr lang="uk-UA" dirty="0" smtClean="0">
                <a:latin typeface="Calibri" pitchFamily="34" charset="0"/>
              </a:rPr>
              <a:t>встановити повзунком потрібний рівень звуку об'єкта.</a:t>
            </a:r>
            <a:endParaRPr lang="ru-RU" dirty="0" smtClean="0">
              <a:latin typeface="Calibri" pitchFamily="34" charset="0"/>
            </a:endParaRPr>
          </a:p>
          <a:p>
            <a:pPr marL="0" indent="0">
              <a:buNone/>
            </a:pPr>
            <a:endParaRPr lang="uk-UA" dirty="0" smtClean="0">
              <a:latin typeface="Calibri" pitchFamily="34" charset="0"/>
            </a:endParaRPr>
          </a:p>
          <a:p>
            <a:pPr marL="0" indent="0">
              <a:buNone/>
            </a:pPr>
            <a:r>
              <a:rPr lang="uk-UA" dirty="0" smtClean="0">
                <a:latin typeface="Calibri" pitchFamily="34" charset="0"/>
              </a:rPr>
              <a:t>3). Для повного вимкнення звуку фрагмента (наприклад, звуку </a:t>
            </a:r>
            <a:r>
              <a:rPr lang="uk-UA" dirty="0" err="1" smtClean="0">
                <a:latin typeface="Calibri" pitchFamily="34" charset="0"/>
              </a:rPr>
              <a:t>відео-</a:t>
            </a:r>
            <a:r>
              <a:rPr lang="uk-UA" dirty="0" smtClean="0">
                <a:latin typeface="Calibri" pitchFamily="34" charset="0"/>
              </a:rPr>
              <a:t> фрагмента) необхідно вибрати </a:t>
            </a:r>
            <a:r>
              <a:rPr lang="ru-RU" dirty="0" smtClean="0">
                <a:latin typeface="Calibri" pitchFamily="34" charset="0"/>
              </a:rPr>
              <a:t>фрагмент</a:t>
            </a:r>
            <a:r>
              <a:rPr lang="uk-UA" dirty="0" smtClean="0">
                <a:latin typeface="Calibri" pitchFamily="34" charset="0"/>
              </a:rPr>
              <a:t> в</a:t>
            </a:r>
            <a:r>
              <a:rPr lang="uk-UA" b="1" dirty="0" smtClean="0">
                <a:latin typeface="Calibri" pitchFamily="34" charset="0"/>
              </a:rPr>
              <a:t> Області монтажу</a:t>
            </a:r>
            <a:r>
              <a:rPr lang="uk-UA" dirty="0" smtClean="0">
                <a:latin typeface="Calibri" pitchFamily="34" charset="0"/>
              </a:rPr>
              <a:t> і виконати </a:t>
            </a:r>
            <a:r>
              <a:rPr lang="uk-UA" b="1" i="1" dirty="0" err="1" smtClean="0">
                <a:latin typeface="Calibri" pitchFamily="34" charset="0"/>
              </a:rPr>
              <a:t>Клип</a:t>
            </a:r>
            <a:r>
              <a:rPr lang="uk-UA" b="1" i="1" dirty="0" smtClean="0">
                <a:latin typeface="Calibri" pitchFamily="34" charset="0"/>
              </a:rPr>
              <a:t> , </a:t>
            </a:r>
            <a:r>
              <a:rPr lang="ru-RU" b="1" i="1" dirty="0" smtClean="0">
                <a:latin typeface="Calibri" pitchFamily="34" charset="0"/>
              </a:rPr>
              <a:t>Аудио,</a:t>
            </a:r>
            <a:r>
              <a:rPr lang="uk-UA" b="1" i="1" dirty="0" smtClean="0">
                <a:latin typeface="Calibri" pitchFamily="34" charset="0"/>
              </a:rPr>
              <a:t> </a:t>
            </a:r>
            <a:r>
              <a:rPr lang="ru-RU" b="1" i="1" dirty="0" smtClean="0">
                <a:latin typeface="Calibri" pitchFamily="34" charset="0"/>
              </a:rPr>
              <a:t>Выключить</a:t>
            </a:r>
            <a:r>
              <a:rPr lang="ru-RU" dirty="0" smtClean="0">
                <a:latin typeface="Calibri" pitchFamily="34" charset="0"/>
              </a:rPr>
              <a:t> </a:t>
            </a:r>
            <a:r>
              <a:rPr lang="uk-UA" dirty="0" smtClean="0">
                <a:latin typeface="Calibri" pitchFamily="34" charset="0"/>
              </a:rPr>
              <a:t>(вимкнути) або вибрати команду</a:t>
            </a:r>
            <a:r>
              <a:rPr lang="uk-UA" b="1" dirty="0" smtClean="0">
                <a:latin typeface="Calibri" pitchFamily="34" charset="0"/>
              </a:rPr>
              <a:t> </a:t>
            </a:r>
            <a:r>
              <a:rPr lang="ru-RU" b="1" dirty="0" err="1" smtClean="0">
                <a:latin typeface="Calibri" pitchFamily="34" charset="0"/>
              </a:rPr>
              <a:t>Вык</a:t>
            </a:r>
            <a:r>
              <a:rPr lang="ru-RU" b="1" dirty="0" smtClean="0">
                <a:latin typeface="Calibri" pitchFamily="34" charset="0"/>
              </a:rPr>
              <a:t> </a:t>
            </a:r>
            <a:r>
              <a:rPr lang="uk-UA" b="1" dirty="0" err="1" smtClean="0">
                <a:latin typeface="Calibri" pitchFamily="34" charset="0"/>
              </a:rPr>
              <a:t>лючить</a:t>
            </a:r>
            <a:r>
              <a:rPr lang="uk-UA" dirty="0" smtClean="0">
                <a:latin typeface="Calibri" pitchFamily="34" charset="0"/>
              </a:rPr>
              <a:t> у контекстному меню об'єкта.</a:t>
            </a:r>
            <a:endParaRPr lang="ru-RU" dirty="0" smtClean="0">
              <a:latin typeface="Calibri" pitchFamily="34" charset="0"/>
            </a:endParaRPr>
          </a:p>
          <a:p>
            <a:pPr marL="0" indent="0">
              <a:buNone/>
            </a:pPr>
            <a:endParaRPr lang="uk-UA" dirty="0" smtClean="0">
              <a:latin typeface="Calibri" pitchFamily="34" charset="0"/>
            </a:endParaRPr>
          </a:p>
          <a:p>
            <a:pPr marL="0" indent="0">
              <a:buNone/>
            </a:pPr>
            <a:r>
              <a:rPr lang="uk-UA" dirty="0" smtClean="0">
                <a:latin typeface="Calibri" pitchFamily="34" charset="0"/>
              </a:rPr>
              <a:t>4). Після редагування та синхронізації звукового та відеоряду слід переглянути результати монтажу у вікні програвача.</a:t>
            </a:r>
            <a:endParaRPr lang="ru-RU" dirty="0" smtClean="0">
              <a:latin typeface="Calibri" pitchFamily="34" charset="0"/>
            </a:endParaRPr>
          </a:p>
        </p:txBody>
      </p:sp>
      <p:pic>
        <p:nvPicPr>
          <p:cNvPr id="10" name="Содержимое 9" descr="image135"/>
          <p:cNvPicPr>
            <a:picLocks noGrp="1"/>
          </p:cNvPicPr>
          <p:nvPr>
            <p:ph sz="half" idx="2"/>
          </p:nvPr>
        </p:nvPicPr>
        <p:blipFill>
          <a:blip r:embed="rId2"/>
          <a:srcRect/>
          <a:stretch>
            <a:fillRect/>
          </a:stretch>
        </p:blipFill>
        <p:spPr bwMode="auto">
          <a:xfrm>
            <a:off x="4929190" y="1643050"/>
            <a:ext cx="3500462" cy="1143008"/>
          </a:xfrm>
          <a:prstGeom prst="rect">
            <a:avLst/>
          </a:prstGeom>
          <a:noFill/>
          <a:ln w="9525">
            <a:noFill/>
            <a:miter lim="800000"/>
            <a:headEnd/>
            <a:tailEnd/>
          </a:ln>
        </p:spPr>
      </p:pic>
      <p:pic>
        <p:nvPicPr>
          <p:cNvPr id="7170" name="Picture 2"/>
          <p:cNvPicPr>
            <a:picLocks noChangeAspect="1" noChangeArrowheads="1"/>
          </p:cNvPicPr>
          <p:nvPr/>
        </p:nvPicPr>
        <p:blipFill>
          <a:blip r:embed="rId3"/>
          <a:srcRect/>
          <a:stretch>
            <a:fillRect/>
          </a:stretch>
        </p:blipFill>
        <p:spPr bwMode="auto">
          <a:xfrm>
            <a:off x="5000628" y="3286124"/>
            <a:ext cx="3429024" cy="1508771"/>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Етапи </a:t>
            </a:r>
            <a:r>
              <a:rPr lang="uk-UA" dirty="0" err="1" smtClean="0"/>
              <a:t>відеомонтажу</a:t>
            </a:r>
            <a:endParaRPr lang="ru-RU" dirty="0"/>
          </a:p>
        </p:txBody>
      </p:sp>
      <p:sp>
        <p:nvSpPr>
          <p:cNvPr id="3" name="Дата 2"/>
          <p:cNvSpPr>
            <a:spLocks noGrp="1"/>
          </p:cNvSpPr>
          <p:nvPr>
            <p:ph type="dt" sz="half" idx="10"/>
          </p:nvPr>
        </p:nvSpPr>
        <p:spPr/>
        <p:txBody>
          <a:bodyPr/>
          <a:lstStyle/>
          <a:p>
            <a:fld id="{638E8F64-62B2-46F4-8CC7-0C4289DBE4D3}"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21</a:t>
            </a:fld>
            <a:endParaRPr lang="ru-RU"/>
          </a:p>
        </p:txBody>
      </p:sp>
      <p:sp>
        <p:nvSpPr>
          <p:cNvPr id="6" name="Содержимое 5"/>
          <p:cNvSpPr>
            <a:spLocks noGrp="1"/>
          </p:cNvSpPr>
          <p:nvPr>
            <p:ph sz="quarter" idx="1"/>
          </p:nvPr>
        </p:nvSpPr>
        <p:spPr/>
        <p:txBody>
          <a:bodyPr>
            <a:normAutofit fontScale="70000" lnSpcReduction="20000"/>
          </a:bodyPr>
          <a:lstStyle/>
          <a:p>
            <a:pPr marL="0" indent="361950">
              <a:buNone/>
            </a:pPr>
            <a:r>
              <a:rPr lang="uk-UA" b="1" i="1" dirty="0" smtClean="0">
                <a:latin typeface="Calibri" pitchFamily="34" charset="0"/>
              </a:rPr>
              <a:t>П'ятий етап монтажу відеофільму</a:t>
            </a:r>
            <a:r>
              <a:rPr lang="uk-UA" dirty="0" smtClean="0">
                <a:latin typeface="Calibri" pitchFamily="34" charset="0"/>
              </a:rPr>
              <a:t> полягає в налаштуванні </a:t>
            </a:r>
            <a:r>
              <a:rPr lang="uk-UA" dirty="0" err="1" smtClean="0">
                <a:latin typeface="Calibri" pitchFamily="34" charset="0"/>
              </a:rPr>
              <a:t>відео-</a:t>
            </a:r>
            <a:r>
              <a:rPr lang="uk-UA" dirty="0" smtClean="0">
                <a:latin typeface="Calibri" pitchFamily="34" charset="0"/>
              </a:rPr>
              <a:t> ефектів і ефектів переходу між кадрами фільму. Для цього краще перейти до режиму розкадровки в</a:t>
            </a:r>
            <a:r>
              <a:rPr lang="uk-UA" b="1" dirty="0" smtClean="0">
                <a:latin typeface="Calibri" pitchFamily="34" charset="0"/>
              </a:rPr>
              <a:t> Області монтажу.</a:t>
            </a:r>
            <a:endParaRPr lang="ru-RU" dirty="0" smtClean="0">
              <a:latin typeface="Calibri" pitchFamily="34" charset="0"/>
            </a:endParaRPr>
          </a:p>
          <a:p>
            <a:pPr marL="0" indent="361950">
              <a:buNone/>
            </a:pPr>
            <a:r>
              <a:rPr lang="uk-UA" dirty="0" smtClean="0">
                <a:latin typeface="Calibri" pitchFamily="34" charset="0"/>
              </a:rPr>
              <a:t>Для вставлення </a:t>
            </a:r>
            <a:r>
              <a:rPr lang="uk-UA" dirty="0" err="1" smtClean="0">
                <a:latin typeface="Calibri" pitchFamily="34" charset="0"/>
              </a:rPr>
              <a:t>відеоефекту</a:t>
            </a:r>
            <a:r>
              <a:rPr lang="uk-UA" dirty="0" smtClean="0">
                <a:latin typeface="Calibri" pitchFamily="34" charset="0"/>
              </a:rPr>
              <a:t> достатньо на панелі </a:t>
            </a:r>
            <a:r>
              <a:rPr lang="ru-RU" dirty="0" smtClean="0">
                <a:latin typeface="Calibri" pitchFamily="34" charset="0"/>
              </a:rPr>
              <a:t>Сборники </a:t>
            </a:r>
            <a:r>
              <a:rPr lang="uk-UA" dirty="0" smtClean="0">
                <a:latin typeface="Calibri" pitchFamily="34" charset="0"/>
              </a:rPr>
              <a:t>вибрати папку</a:t>
            </a:r>
            <a:r>
              <a:rPr lang="uk-UA" b="1" dirty="0" smtClean="0">
                <a:latin typeface="Calibri" pitchFamily="34" charset="0"/>
              </a:rPr>
              <a:t> </a:t>
            </a:r>
            <a:r>
              <a:rPr lang="ru-RU" b="1" dirty="0" smtClean="0">
                <a:latin typeface="Calibri" pitchFamily="34" charset="0"/>
              </a:rPr>
              <a:t>Видеоэффекты</a:t>
            </a:r>
            <a:r>
              <a:rPr lang="ru-RU" dirty="0" smtClean="0">
                <a:latin typeface="Calibri" pitchFamily="34" charset="0"/>
              </a:rPr>
              <a:t> </a:t>
            </a:r>
            <a:r>
              <a:rPr lang="uk-UA" dirty="0" smtClean="0">
                <a:latin typeface="Calibri" pitchFamily="34" charset="0"/>
              </a:rPr>
              <a:t>та перетягнути потрібний ефект на кнопку нижньому лівому куті потрібного кадру. До кожного кадру можна встановити кілька </a:t>
            </a:r>
            <a:r>
              <a:rPr lang="uk-UA" dirty="0" err="1" smtClean="0">
                <a:latin typeface="Calibri" pitchFamily="34" charset="0"/>
              </a:rPr>
              <a:t>відеоефектів</a:t>
            </a:r>
            <a:r>
              <a:rPr lang="uk-UA" dirty="0" smtClean="0">
                <a:latin typeface="Calibri" pitchFamily="34" charset="0"/>
              </a:rPr>
              <a:t>. Для попереднього перегляду результату застосування ефекту слід скористатися програвачем. Для видалення ефекту слід вибрати кнопку        </a:t>
            </a:r>
            <a:r>
              <a:rPr lang="ru-RU" dirty="0" smtClean="0">
                <a:latin typeface="Calibri" pitchFamily="34" charset="0"/>
              </a:rPr>
              <a:t> </a:t>
            </a:r>
            <a:r>
              <a:rPr lang="uk-UA" dirty="0" smtClean="0">
                <a:latin typeface="Calibri" pitchFamily="34" charset="0"/>
              </a:rPr>
              <a:t>на потрібному кадрі та натиснути клавішу</a:t>
            </a:r>
            <a:r>
              <a:rPr lang="uk-UA" b="1" dirty="0" smtClean="0">
                <a:latin typeface="Calibri" pitchFamily="34" charset="0"/>
              </a:rPr>
              <a:t> </a:t>
            </a:r>
            <a:r>
              <a:rPr lang="en-US" b="1" dirty="0" smtClean="0">
                <a:latin typeface="Calibri" pitchFamily="34" charset="0"/>
              </a:rPr>
              <a:t>Delete</a:t>
            </a:r>
            <a:r>
              <a:rPr lang="ru-RU" b="1" dirty="0" smtClean="0">
                <a:latin typeface="Calibri" pitchFamily="34" charset="0"/>
              </a:rPr>
              <a:t>.</a:t>
            </a:r>
            <a:endParaRPr lang="ru-RU" dirty="0" smtClean="0">
              <a:latin typeface="Calibri" pitchFamily="34" charset="0"/>
            </a:endParaRPr>
          </a:p>
          <a:p>
            <a:pPr marL="0" indent="361950">
              <a:buNone/>
            </a:pPr>
            <a:r>
              <a:rPr lang="uk-UA" dirty="0" smtClean="0">
                <a:latin typeface="Calibri" pitchFamily="34" charset="0"/>
              </a:rPr>
              <a:t>Для вставлення ефекту переходу між кадрами необхідно на панелі</a:t>
            </a:r>
            <a:r>
              <a:rPr lang="uk-UA" b="1" dirty="0" smtClean="0">
                <a:latin typeface="Calibri" pitchFamily="34" charset="0"/>
              </a:rPr>
              <a:t> </a:t>
            </a:r>
            <a:r>
              <a:rPr lang="uk-UA" b="1" dirty="0" err="1" smtClean="0">
                <a:latin typeface="Calibri" pitchFamily="34" charset="0"/>
              </a:rPr>
              <a:t>Сборники</a:t>
            </a:r>
            <a:r>
              <a:rPr lang="uk-UA" dirty="0" smtClean="0">
                <a:latin typeface="Calibri" pitchFamily="34" charset="0"/>
              </a:rPr>
              <a:t> вибрати папку</a:t>
            </a:r>
            <a:r>
              <a:rPr lang="uk-UA" b="1" dirty="0" smtClean="0">
                <a:latin typeface="Calibri" pitchFamily="34" charset="0"/>
              </a:rPr>
              <a:t> </a:t>
            </a:r>
            <a:r>
              <a:rPr lang="ru-RU" b="1" dirty="0" err="1" smtClean="0">
                <a:latin typeface="Calibri" pitchFamily="34" charset="0"/>
              </a:rPr>
              <a:t>Видеопереходы</a:t>
            </a:r>
            <a:r>
              <a:rPr lang="ru-RU" dirty="0" smtClean="0">
                <a:latin typeface="Calibri" pitchFamily="34" charset="0"/>
              </a:rPr>
              <a:t> </a:t>
            </a:r>
            <a:r>
              <a:rPr lang="uk-UA" dirty="0" smtClean="0">
                <a:latin typeface="Calibri" pitchFamily="34" charset="0"/>
              </a:rPr>
              <a:t>та перетягнути потрібний ефект на прямокутну область між потрібними кадрами. Результат застосування ефекту слід переглянути з використанням програвача. Для видалення ефекту переходу слід вибрати прямокутну область між потрібними кадрами і натиснути клавішу</a:t>
            </a:r>
            <a:r>
              <a:rPr lang="uk-UA" b="1" dirty="0" smtClean="0">
                <a:latin typeface="Calibri" pitchFamily="34" charset="0"/>
              </a:rPr>
              <a:t> </a:t>
            </a:r>
            <a:r>
              <a:rPr lang="en-US" b="1" dirty="0" smtClean="0">
                <a:latin typeface="Calibri" pitchFamily="34" charset="0"/>
              </a:rPr>
              <a:t>Delete</a:t>
            </a:r>
            <a:r>
              <a:rPr lang="ru-RU" b="1" dirty="0" smtClean="0">
                <a:latin typeface="Calibri" pitchFamily="34" charset="0"/>
              </a:rPr>
              <a:t>.</a:t>
            </a:r>
            <a:endParaRPr lang="ru-RU" dirty="0" smtClean="0">
              <a:latin typeface="Calibri" pitchFamily="34" charset="0"/>
            </a:endParaRPr>
          </a:p>
          <a:p>
            <a:pPr marL="0" indent="361950">
              <a:buNone/>
            </a:pPr>
            <a:r>
              <a:rPr lang="uk-UA" dirty="0" smtClean="0">
                <a:latin typeface="Calibri" pitchFamily="34" charset="0"/>
              </a:rPr>
              <a:t>Після застосування всіх ефектів слід перевірити результати монтажу з використанням програвача програми.</a:t>
            </a:r>
            <a:endParaRPr lang="ru-RU" dirty="0" smtClean="0">
              <a:latin typeface="Calibri" pitchFamily="34" charset="0"/>
            </a:endParaRPr>
          </a:p>
        </p:txBody>
      </p:sp>
      <p:pic>
        <p:nvPicPr>
          <p:cNvPr id="8194" name="Picture 2"/>
          <p:cNvPicPr>
            <a:picLocks noChangeAspect="1" noChangeArrowheads="1"/>
          </p:cNvPicPr>
          <p:nvPr/>
        </p:nvPicPr>
        <p:blipFill>
          <a:blip r:embed="rId2"/>
          <a:srcRect/>
          <a:stretch>
            <a:fillRect/>
          </a:stretch>
        </p:blipFill>
        <p:spPr bwMode="auto">
          <a:xfrm>
            <a:off x="3233737" y="2414587"/>
            <a:ext cx="200025" cy="200025"/>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Етапи </a:t>
            </a:r>
            <a:r>
              <a:rPr lang="uk-UA" dirty="0" err="1" smtClean="0"/>
              <a:t>відеомонтажу</a:t>
            </a:r>
            <a:endParaRPr lang="ru-RU" dirty="0"/>
          </a:p>
        </p:txBody>
      </p:sp>
      <p:sp>
        <p:nvSpPr>
          <p:cNvPr id="3" name="Дата 2"/>
          <p:cNvSpPr>
            <a:spLocks noGrp="1"/>
          </p:cNvSpPr>
          <p:nvPr>
            <p:ph type="dt" sz="half" idx="10"/>
          </p:nvPr>
        </p:nvSpPr>
        <p:spPr/>
        <p:txBody>
          <a:bodyPr/>
          <a:lstStyle/>
          <a:p>
            <a:fld id="{0C00011D-CC21-4ABA-9EB3-477EF3D5AE08}"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22</a:t>
            </a:fld>
            <a:endParaRPr lang="ru-RU"/>
          </a:p>
        </p:txBody>
      </p:sp>
      <p:sp>
        <p:nvSpPr>
          <p:cNvPr id="6" name="Содержимое 5"/>
          <p:cNvSpPr>
            <a:spLocks noGrp="1"/>
          </p:cNvSpPr>
          <p:nvPr>
            <p:ph sz="quarter" idx="1"/>
          </p:nvPr>
        </p:nvSpPr>
        <p:spPr>
          <a:xfrm>
            <a:off x="142844" y="1527048"/>
            <a:ext cx="8662828" cy="4830910"/>
          </a:xfrm>
        </p:spPr>
        <p:txBody>
          <a:bodyPr>
            <a:normAutofit fontScale="92500" lnSpcReduction="20000"/>
          </a:bodyPr>
          <a:lstStyle/>
          <a:p>
            <a:pPr marL="0" indent="361950">
              <a:buNone/>
            </a:pPr>
            <a:r>
              <a:rPr lang="uk-UA" sz="1800" dirty="0" smtClean="0">
                <a:latin typeface="Calibri" pitchFamily="34" charset="0"/>
              </a:rPr>
              <a:t>Останній етап роботи над відеофільмом </a:t>
            </a:r>
            <a:r>
              <a:rPr lang="ru-RU" sz="1800" dirty="0" smtClean="0">
                <a:latin typeface="Calibri" pitchFamily="34" charset="0"/>
              </a:rPr>
              <a:t>-</a:t>
            </a:r>
            <a:r>
              <a:rPr lang="ru-RU" sz="1800" b="1" dirty="0" smtClean="0">
                <a:latin typeface="Calibri" pitchFamily="34" charset="0"/>
              </a:rPr>
              <a:t> </a:t>
            </a:r>
            <a:r>
              <a:rPr lang="uk-UA" sz="1800" b="1" dirty="0" smtClean="0">
                <a:latin typeface="Calibri" pitchFamily="34" charset="0"/>
              </a:rPr>
              <a:t>збереження відеофільму у файлі.</a:t>
            </a:r>
            <a:r>
              <a:rPr lang="uk-UA" sz="1800" dirty="0" smtClean="0">
                <a:latin typeface="Calibri" pitchFamily="34" charset="0"/>
              </a:rPr>
              <a:t> Для цього потрібно:</a:t>
            </a:r>
            <a:endParaRPr lang="ru-RU" sz="1800" dirty="0" smtClean="0">
              <a:latin typeface="Calibri" pitchFamily="34" charset="0"/>
            </a:endParaRPr>
          </a:p>
          <a:p>
            <a:pPr marL="0" lvl="0" indent="361950">
              <a:buNone/>
            </a:pPr>
            <a:r>
              <a:rPr lang="uk-UA" sz="1800" i="1" dirty="0" smtClean="0">
                <a:latin typeface="Calibri" pitchFamily="34" charset="0"/>
              </a:rPr>
              <a:t>1). Виконати</a:t>
            </a:r>
            <a:r>
              <a:rPr lang="uk-UA" sz="1800" dirty="0" smtClean="0">
                <a:latin typeface="Calibri" pitchFamily="34" charset="0"/>
              </a:rPr>
              <a:t> </a:t>
            </a:r>
            <a:r>
              <a:rPr lang="uk-UA" sz="1800" b="1" dirty="0" smtClean="0">
                <a:latin typeface="Calibri" pitchFamily="34" charset="0"/>
              </a:rPr>
              <a:t>Файл, </a:t>
            </a:r>
            <a:r>
              <a:rPr lang="ru-RU" sz="1800" b="1" dirty="0" smtClean="0">
                <a:latin typeface="Calibri" pitchFamily="34" charset="0"/>
              </a:rPr>
              <a:t>Сохранить </a:t>
            </a:r>
            <a:r>
              <a:rPr lang="uk-UA" sz="1800" b="1" dirty="0" smtClean="0">
                <a:latin typeface="Calibri" pitchFamily="34" charset="0"/>
              </a:rPr>
              <a:t>файл </a:t>
            </a:r>
            <a:r>
              <a:rPr lang="ru-RU" sz="1800" b="1" dirty="0" smtClean="0">
                <a:latin typeface="Calibri" pitchFamily="34" charset="0"/>
              </a:rPr>
              <a:t>фильма</a:t>
            </a:r>
            <a:r>
              <a:rPr lang="ru-RU" sz="1800" b="1" i="1" dirty="0" smtClean="0">
                <a:latin typeface="Calibri" pitchFamily="34" charset="0"/>
              </a:rPr>
              <a:t> </a:t>
            </a:r>
            <a:r>
              <a:rPr lang="ru-RU" sz="1800" dirty="0" smtClean="0">
                <a:latin typeface="Calibri" pitchFamily="34" charset="0"/>
              </a:rPr>
              <a:t>(</a:t>
            </a:r>
            <a:r>
              <a:rPr lang="uk-UA" sz="1800" dirty="0" smtClean="0">
                <a:latin typeface="Calibri" pitchFamily="34" charset="0"/>
              </a:rPr>
              <a:t>зберегти файл фільму);</a:t>
            </a:r>
            <a:endParaRPr lang="ru-RU" sz="1800" dirty="0" smtClean="0">
              <a:latin typeface="Calibri" pitchFamily="34" charset="0"/>
            </a:endParaRPr>
          </a:p>
          <a:p>
            <a:pPr marL="0" lvl="0" indent="361950">
              <a:buNone/>
            </a:pPr>
            <a:r>
              <a:rPr lang="uk-UA" sz="1800" dirty="0" smtClean="0">
                <a:latin typeface="Calibri" pitchFamily="34" charset="0"/>
              </a:rPr>
              <a:t>2). Указати дію над файлом у першому вікні</a:t>
            </a:r>
            <a:r>
              <a:rPr lang="uk-UA" sz="1800" b="1" dirty="0" smtClean="0">
                <a:latin typeface="Calibri" pitchFamily="34" charset="0"/>
              </a:rPr>
              <a:t> </a:t>
            </a:r>
            <a:r>
              <a:rPr lang="ru-RU" sz="1800" b="1" dirty="0" smtClean="0">
                <a:latin typeface="Calibri" pitchFamily="34" charset="0"/>
              </a:rPr>
              <a:t>Мастер сохранения фильма</a:t>
            </a:r>
            <a:r>
              <a:rPr lang="ru-RU" sz="1800" dirty="0" smtClean="0">
                <a:latin typeface="Calibri" pitchFamily="34" charset="0"/>
              </a:rPr>
              <a:t>:</a:t>
            </a:r>
          </a:p>
          <a:p>
            <a:pPr marL="809625" indent="-447675"/>
            <a:r>
              <a:rPr lang="uk-UA" sz="1800" dirty="0" smtClean="0">
                <a:latin typeface="Calibri" pitchFamily="34" charset="0"/>
              </a:rPr>
              <a:t>збереження в зовнішній пам'яті комп'ютера користувача;</a:t>
            </a:r>
            <a:endParaRPr lang="ru-RU" sz="1800" dirty="0" smtClean="0">
              <a:latin typeface="Calibri" pitchFamily="34" charset="0"/>
            </a:endParaRPr>
          </a:p>
          <a:p>
            <a:pPr marL="809625" indent="-447675"/>
            <a:r>
              <a:rPr lang="uk-UA" sz="1800" dirty="0" smtClean="0">
                <a:latin typeface="Calibri" pitchFamily="34" charset="0"/>
              </a:rPr>
              <a:t>запис на оптичний </a:t>
            </a:r>
            <a:r>
              <a:rPr lang="ru-RU" sz="1800" dirty="0" smtClean="0">
                <a:latin typeface="Calibri" pitchFamily="34" charset="0"/>
              </a:rPr>
              <a:t>диск;</a:t>
            </a:r>
          </a:p>
          <a:p>
            <a:pPr marL="809625" indent="-447675"/>
            <a:r>
              <a:rPr lang="uk-UA" sz="1800" dirty="0" smtClean="0">
                <a:latin typeface="Calibri" pitchFamily="34" charset="0"/>
              </a:rPr>
              <a:t>відправлення електронною поштою;</a:t>
            </a:r>
            <a:endParaRPr lang="ru-RU" sz="1800" dirty="0" smtClean="0">
              <a:latin typeface="Calibri" pitchFamily="34" charset="0"/>
            </a:endParaRPr>
          </a:p>
          <a:p>
            <a:pPr marL="809625" indent="-447675"/>
            <a:r>
              <a:rPr lang="uk-UA" sz="1800" dirty="0" smtClean="0">
                <a:latin typeface="Calibri" pitchFamily="34" charset="0"/>
              </a:rPr>
              <a:t>розміщення на </a:t>
            </a:r>
            <a:r>
              <a:rPr lang="uk-UA" sz="1800" dirty="0" err="1" smtClean="0">
                <a:latin typeface="Calibri" pitchFamily="34" charset="0"/>
              </a:rPr>
              <a:t>веб-сайті</a:t>
            </a:r>
            <a:r>
              <a:rPr lang="uk-UA" sz="1800" dirty="0" smtClean="0">
                <a:latin typeface="Calibri" pitchFamily="34" charset="0"/>
              </a:rPr>
              <a:t>;</a:t>
            </a:r>
            <a:endParaRPr lang="ru-RU" sz="1800" dirty="0" smtClean="0">
              <a:latin typeface="Calibri" pitchFamily="34" charset="0"/>
            </a:endParaRPr>
          </a:p>
          <a:p>
            <a:pPr marL="809625" indent="-447675"/>
            <a:r>
              <a:rPr lang="uk-UA" sz="1800" dirty="0" smtClean="0">
                <a:latin typeface="Calibri" pitchFamily="34" charset="0"/>
              </a:rPr>
              <a:t>запис у пам'ять цифрової відеокамери</a:t>
            </a:r>
          </a:p>
          <a:p>
            <a:pPr marL="0" lvl="1" indent="361950">
              <a:buNone/>
            </a:pPr>
            <a:r>
              <a:rPr lang="uk-UA" sz="1800" dirty="0" smtClean="0">
                <a:solidFill>
                  <a:schemeClr val="tx1"/>
                </a:solidFill>
                <a:latin typeface="Calibri" pitchFamily="34" charset="0"/>
              </a:rPr>
              <a:t>3). Вибрати </a:t>
            </a:r>
            <a:r>
              <a:rPr lang="ru-RU" sz="1800" dirty="0" smtClean="0">
                <a:solidFill>
                  <a:schemeClr val="tx1"/>
                </a:solidFill>
                <a:latin typeface="Calibri" pitchFamily="34" charset="0"/>
              </a:rPr>
              <a:t>кнопку</a:t>
            </a:r>
            <a:r>
              <a:rPr lang="ru-RU" sz="1800" b="1" dirty="0" smtClean="0">
                <a:solidFill>
                  <a:schemeClr val="tx1"/>
                </a:solidFill>
                <a:latin typeface="Calibri" pitchFamily="34" charset="0"/>
              </a:rPr>
              <a:t> </a:t>
            </a:r>
            <a:r>
              <a:rPr lang="uk-UA" sz="1800" b="1" dirty="0" smtClean="0">
                <a:solidFill>
                  <a:schemeClr val="tx1"/>
                </a:solidFill>
                <a:latin typeface="Calibri" pitchFamily="34" charset="0"/>
              </a:rPr>
              <a:t>Далі.</a:t>
            </a:r>
            <a:endParaRPr lang="ru-RU" sz="1800" dirty="0" smtClean="0">
              <a:solidFill>
                <a:schemeClr val="tx1"/>
              </a:solidFill>
              <a:latin typeface="Calibri" pitchFamily="34" charset="0"/>
            </a:endParaRPr>
          </a:p>
          <a:p>
            <a:pPr marL="0" lvl="1" indent="361950">
              <a:buNone/>
            </a:pPr>
            <a:r>
              <a:rPr lang="uk-UA" sz="1800" dirty="0" smtClean="0">
                <a:solidFill>
                  <a:schemeClr val="tx1"/>
                </a:solidFill>
                <a:latin typeface="Calibri" pitchFamily="34" charset="0"/>
              </a:rPr>
              <a:t>4). Якщо обрано збереження в зовнішній пам'яті комп'ютера, то слід у наступному вікні вказати ім'я файлу та папку, в яку він буде збережений, та вибрати кнопку</a:t>
            </a:r>
            <a:r>
              <a:rPr lang="uk-UA" sz="1800" b="1" dirty="0" smtClean="0">
                <a:solidFill>
                  <a:schemeClr val="tx1"/>
                </a:solidFill>
                <a:latin typeface="Calibri" pitchFamily="34" charset="0"/>
              </a:rPr>
              <a:t> Далі.</a:t>
            </a:r>
            <a:endParaRPr lang="ru-RU" sz="1800" dirty="0" smtClean="0">
              <a:solidFill>
                <a:schemeClr val="tx1"/>
              </a:solidFill>
              <a:latin typeface="Calibri" pitchFamily="34" charset="0"/>
            </a:endParaRPr>
          </a:p>
          <a:p>
            <a:pPr marL="0" lvl="1" indent="361950">
              <a:buNone/>
            </a:pPr>
            <a:r>
              <a:rPr lang="uk-UA" sz="1800" dirty="0" smtClean="0">
                <a:solidFill>
                  <a:schemeClr val="tx1"/>
                </a:solidFill>
                <a:latin typeface="Calibri" pitchFamily="34" charset="0"/>
              </a:rPr>
              <a:t>5). Установити значення параметрів якості відеофільму та вибрати кнопку</a:t>
            </a:r>
            <a:r>
              <a:rPr lang="uk-UA" sz="1800" b="1" dirty="0" smtClean="0">
                <a:solidFill>
                  <a:schemeClr val="tx1"/>
                </a:solidFill>
                <a:latin typeface="Calibri" pitchFamily="34" charset="0"/>
              </a:rPr>
              <a:t> Далі.</a:t>
            </a:r>
            <a:endParaRPr lang="ru-RU" sz="1800" dirty="0" smtClean="0">
              <a:solidFill>
                <a:schemeClr val="tx1"/>
              </a:solidFill>
              <a:latin typeface="Calibri" pitchFamily="34" charset="0"/>
            </a:endParaRPr>
          </a:p>
          <a:p>
            <a:pPr marL="0" lvl="1" indent="361950">
              <a:buNone/>
            </a:pPr>
            <a:r>
              <a:rPr lang="uk-UA" sz="1800" dirty="0" smtClean="0">
                <a:solidFill>
                  <a:schemeClr val="tx1"/>
                </a:solidFill>
                <a:latin typeface="Calibri" pitchFamily="34" charset="0"/>
              </a:rPr>
              <a:t>6). Дочекатися завершення кодування фільму з обраними </a:t>
            </a:r>
            <a:r>
              <a:rPr lang="ru-RU" sz="1800" dirty="0" smtClean="0">
                <a:solidFill>
                  <a:schemeClr val="tx1"/>
                </a:solidFill>
                <a:latin typeface="Calibri" pitchFamily="34" charset="0"/>
              </a:rPr>
              <a:t>параметрами</a:t>
            </a:r>
            <a:r>
              <a:rPr lang="uk-UA" sz="1800" dirty="0" smtClean="0">
                <a:solidFill>
                  <a:schemeClr val="tx1"/>
                </a:solidFill>
                <a:latin typeface="Calibri" pitchFamily="34" charset="0"/>
              </a:rPr>
              <a:t> якості та запису в файл.</a:t>
            </a:r>
          </a:p>
          <a:p>
            <a:pPr marL="0" lvl="1" indent="361950">
              <a:buNone/>
            </a:pPr>
            <a:endParaRPr lang="uk-UA" sz="1900" dirty="0" smtClean="0">
              <a:solidFill>
                <a:schemeClr val="tx1"/>
              </a:solidFill>
              <a:latin typeface="Calibri" pitchFamily="34" charset="0"/>
            </a:endParaRPr>
          </a:p>
          <a:p>
            <a:pPr marL="0" lvl="1" indent="361950">
              <a:buNone/>
            </a:pPr>
            <a:r>
              <a:rPr lang="uk-UA" sz="1900" dirty="0" smtClean="0">
                <a:solidFill>
                  <a:schemeClr val="tx1"/>
                </a:solidFill>
                <a:latin typeface="Calibri" pitchFamily="34" charset="0"/>
              </a:rPr>
              <a:t>Файл буде збережено у форматі </a:t>
            </a:r>
            <a:r>
              <a:rPr lang="en-US" sz="1900" dirty="0" smtClean="0">
                <a:solidFill>
                  <a:schemeClr val="tx1"/>
                </a:solidFill>
                <a:latin typeface="Calibri" pitchFamily="34" charset="0"/>
              </a:rPr>
              <a:t>WMV </a:t>
            </a:r>
            <a:r>
              <a:rPr lang="uk-UA" sz="1900" dirty="0" smtClean="0">
                <a:solidFill>
                  <a:schemeClr val="tx1"/>
                </a:solidFill>
                <a:latin typeface="Calibri" pitchFamily="34" charset="0"/>
              </a:rPr>
              <a:t>і в подальшому його можна використовувати як звичайний </a:t>
            </a:r>
            <a:r>
              <a:rPr lang="uk-UA" sz="1900" dirty="0" err="1" smtClean="0">
                <a:solidFill>
                  <a:schemeClr val="tx1"/>
                </a:solidFill>
                <a:latin typeface="Calibri" pitchFamily="34" charset="0"/>
              </a:rPr>
              <a:t>відеофайл</a:t>
            </a:r>
            <a:r>
              <a:rPr lang="uk-UA" sz="1900" dirty="0" smtClean="0">
                <a:solidFill>
                  <a:schemeClr val="tx1"/>
                </a:solidFill>
                <a:latin typeface="Calibri" pitchFamily="34" charset="0"/>
              </a:rPr>
              <a:t>: копіювати, відтворювати з використанням </a:t>
            </a:r>
            <a:r>
              <a:rPr lang="uk-UA" sz="1900" dirty="0" err="1" smtClean="0">
                <a:solidFill>
                  <a:schemeClr val="tx1"/>
                </a:solidFill>
                <a:latin typeface="Calibri" pitchFamily="34" charset="0"/>
              </a:rPr>
              <a:t>відеопрогравачів</a:t>
            </a:r>
            <a:r>
              <a:rPr lang="uk-UA" sz="1900" dirty="0" smtClean="0">
                <a:solidFill>
                  <a:schemeClr val="tx1"/>
                </a:solidFill>
                <a:latin typeface="Calibri" pitchFamily="34" charset="0"/>
              </a:rPr>
              <a:t>, конвертувати, вставляти в слайдові презентації тощо.</a:t>
            </a:r>
            <a:endParaRPr lang="ru-RU" sz="1900" dirty="0" smtClean="0">
              <a:solidFill>
                <a:schemeClr val="tx1"/>
              </a:solidFill>
              <a:latin typeface="Calibri" pitchFamily="34" charset="0"/>
            </a:endParaRPr>
          </a:p>
          <a:p>
            <a:pPr marL="0" lvl="1" indent="361950">
              <a:buNone/>
            </a:pPr>
            <a:endParaRPr lang="ru-RU" sz="1800" dirty="0" smtClean="0">
              <a:solidFill>
                <a:schemeClr val="tx1"/>
              </a:solidFill>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85728"/>
            <a:ext cx="8643998" cy="1785950"/>
          </a:xfrm>
        </p:spPr>
        <p:txBody>
          <a:bodyPr>
            <a:normAutofit fontScale="90000"/>
          </a:bodyPr>
          <a:lstStyle/>
          <a:p>
            <a:r>
              <a:rPr lang="uk-UA" dirty="0" smtClean="0"/>
              <a:t>2.8. Створення і редагування відеофільмів (</a:t>
            </a:r>
            <a:r>
              <a:rPr lang="uk-UA" smtClean="0"/>
              <a:t>потокових презентацій)</a:t>
            </a:r>
            <a:endParaRPr lang="ru-RU" dirty="0"/>
          </a:p>
        </p:txBody>
      </p:sp>
      <p:sp>
        <p:nvSpPr>
          <p:cNvPr id="4" name="Дата 3"/>
          <p:cNvSpPr>
            <a:spLocks noGrp="1"/>
          </p:cNvSpPr>
          <p:nvPr>
            <p:ph type="dt" sz="half" idx="10"/>
          </p:nvPr>
        </p:nvSpPr>
        <p:spPr/>
        <p:txBody>
          <a:bodyPr/>
          <a:lstStyle/>
          <a:p>
            <a:fld id="{9F8FD3E8-C565-4F1D-9FDD-8B285D38DE8E}" type="datetime1">
              <a:rPr lang="uk-UA" smtClean="0"/>
              <a:t>13.01.2013</a:t>
            </a:fld>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3</a:t>
            </a:fld>
            <a:endParaRPr lang="ru-RU"/>
          </a:p>
        </p:txBody>
      </p:sp>
      <p:sp>
        <p:nvSpPr>
          <p:cNvPr id="6" name="Нижний колонтитул 5"/>
          <p:cNvSpPr>
            <a:spLocks noGrp="1"/>
          </p:cNvSpPr>
          <p:nvPr>
            <p:ph type="ftr" sz="quarter" idx="11"/>
          </p:nvPr>
        </p:nvSpPr>
        <p:spPr>
          <a:xfrm>
            <a:off x="304800" y="6410848"/>
            <a:ext cx="4052886" cy="365760"/>
          </a:xfrm>
        </p:spPr>
        <p:txBody>
          <a:bodyPr/>
          <a:lstStyle/>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Загальні вимоги до створення відеофільму</a:t>
            </a:r>
            <a:endParaRPr lang="ru-RU" dirty="0"/>
          </a:p>
        </p:txBody>
      </p:sp>
      <p:sp>
        <p:nvSpPr>
          <p:cNvPr id="4" name="Дата 3"/>
          <p:cNvSpPr>
            <a:spLocks noGrp="1"/>
          </p:cNvSpPr>
          <p:nvPr>
            <p:ph type="dt" sz="half" idx="10"/>
          </p:nvPr>
        </p:nvSpPr>
        <p:spPr/>
        <p:txBody>
          <a:bodyPr/>
          <a:lstStyle/>
          <a:p>
            <a:fld id="{054C2FF0-0A9B-4391-AE0C-F5D6A638911A}" type="datetime1">
              <a:rPr lang="uk-UA" smtClean="0"/>
              <a:t>13.01.2013</a:t>
            </a:fld>
            <a:endParaRPr lang="ru-RU"/>
          </a:p>
        </p:txBody>
      </p:sp>
      <p:sp>
        <p:nvSpPr>
          <p:cNvPr id="6" name="Нижний колонтитул 5"/>
          <p:cNvSpPr>
            <a:spLocks noGrp="1"/>
          </p:cNvSpPr>
          <p:nvPr>
            <p:ph type="ftr" sz="quarter" idx="11"/>
          </p:nvPr>
        </p:nvSpPr>
        <p:spPr>
          <a:xfrm>
            <a:off x="304800" y="6410848"/>
            <a:ext cx="3981448" cy="365760"/>
          </a:xfrm>
        </p:spPr>
        <p:txBody>
          <a:bodyPr/>
          <a:lstStyle/>
          <a:p>
            <a:endParaRPr lang="ru-RU" dirty="0"/>
          </a:p>
        </p:txBody>
      </p:sp>
      <p:sp>
        <p:nvSpPr>
          <p:cNvPr id="5" name="Номер слайда 4"/>
          <p:cNvSpPr>
            <a:spLocks noGrp="1"/>
          </p:cNvSpPr>
          <p:nvPr>
            <p:ph type="sldNum" sz="quarter" idx="12"/>
          </p:nvPr>
        </p:nvSpPr>
        <p:spPr/>
        <p:txBody>
          <a:bodyPr/>
          <a:lstStyle/>
          <a:p>
            <a:fld id="{20E46FA0-D732-46C8-BB68-FA8F5E8E16B7}" type="slidenum">
              <a:rPr lang="ru-RU" smtClean="0"/>
              <a:pPr/>
              <a:t>4</a:t>
            </a:fld>
            <a:endParaRPr lang="ru-RU"/>
          </a:p>
        </p:txBody>
      </p:sp>
      <p:sp>
        <p:nvSpPr>
          <p:cNvPr id="7" name="Содержимое 6"/>
          <p:cNvSpPr>
            <a:spLocks noGrp="1"/>
          </p:cNvSpPr>
          <p:nvPr>
            <p:ph sz="quarter" idx="1"/>
          </p:nvPr>
        </p:nvSpPr>
        <p:spPr/>
        <p:txBody>
          <a:bodyPr>
            <a:normAutofit fontScale="47500" lnSpcReduction="20000"/>
          </a:bodyPr>
          <a:lstStyle/>
          <a:p>
            <a:pPr marL="0" indent="266700">
              <a:buNone/>
            </a:pPr>
            <a:r>
              <a:rPr lang="uk-UA" dirty="0" smtClean="0"/>
              <a:t>Термін</a:t>
            </a:r>
            <a:r>
              <a:rPr lang="uk-UA" b="1" dirty="0" smtClean="0"/>
              <a:t> відеофільм</a:t>
            </a:r>
            <a:r>
              <a:rPr lang="uk-UA" dirty="0" smtClean="0"/>
              <a:t> походить від терміна</a:t>
            </a:r>
            <a:r>
              <a:rPr lang="uk-UA" b="1" dirty="0" smtClean="0"/>
              <a:t> кінофільм</a:t>
            </a:r>
            <a:r>
              <a:rPr lang="uk-UA" dirty="0" smtClean="0"/>
              <a:t>, який у широкому розумінні означає твір кіномистецтва. Відеофільм відрізняє від кінофільму спосіб фіксації даних: кінофільм - на фотографічних плівках із використанням кінокамер, а відеофільм - на відеокасетах і відеодисках із використанням відеокамер. Для невеликих за розміром </a:t>
            </a:r>
            <a:r>
              <a:rPr lang="uk-UA" dirty="0" err="1" smtClean="0"/>
              <a:t>кіно-</a:t>
            </a:r>
            <a:r>
              <a:rPr lang="uk-UA" dirty="0" smtClean="0"/>
              <a:t> та відеофільмів використовують термін </a:t>
            </a:r>
            <a:r>
              <a:rPr lang="uk-UA" b="1" dirty="0" smtClean="0"/>
              <a:t>кліп</a:t>
            </a:r>
            <a:r>
              <a:rPr lang="uk-UA" dirty="0" smtClean="0"/>
              <a:t>, або</a:t>
            </a:r>
            <a:r>
              <a:rPr lang="uk-UA" b="1" dirty="0" smtClean="0"/>
              <a:t> </a:t>
            </a:r>
            <a:r>
              <a:rPr lang="uk-UA" b="1" dirty="0" err="1" smtClean="0"/>
              <a:t>відеокліп</a:t>
            </a:r>
            <a:r>
              <a:rPr lang="uk-UA" b="1" dirty="0" smtClean="0"/>
              <a:t>.</a:t>
            </a:r>
            <a:r>
              <a:rPr lang="uk-UA" dirty="0" smtClean="0"/>
              <a:t> Останнім часом </a:t>
            </a:r>
            <a:r>
              <a:rPr lang="uk-UA" dirty="0" err="1" smtClean="0"/>
              <a:t>відеокліпи</a:t>
            </a:r>
            <a:r>
              <a:rPr lang="uk-UA" dirty="0" smtClean="0"/>
              <a:t> широко використовуються у музичній індустрії. Їх називають </a:t>
            </a:r>
            <a:r>
              <a:rPr lang="uk-UA" b="1" dirty="0" smtClean="0"/>
              <a:t>музичними </a:t>
            </a:r>
            <a:r>
              <a:rPr lang="uk-UA" b="1" dirty="0" err="1" smtClean="0"/>
              <a:t>відеокліпами</a:t>
            </a:r>
            <a:r>
              <a:rPr lang="uk-UA" b="1" dirty="0" smtClean="0"/>
              <a:t>.</a:t>
            </a:r>
            <a:endParaRPr lang="ru-RU" dirty="0" smtClean="0"/>
          </a:p>
          <a:p>
            <a:pPr marL="0" indent="266700">
              <a:buNone/>
            </a:pPr>
            <a:r>
              <a:rPr lang="uk-UA" dirty="0" smtClean="0"/>
              <a:t>За своєю структурою і технологією створення</a:t>
            </a:r>
            <a:r>
              <a:rPr lang="uk-UA" b="1" dirty="0" smtClean="0"/>
              <a:t> потокові презентації </a:t>
            </a:r>
            <a:r>
              <a:rPr lang="uk-UA" dirty="0" smtClean="0"/>
              <a:t>фактично є відеофільмами (</a:t>
            </a:r>
            <a:r>
              <a:rPr lang="uk-UA" dirty="0" err="1" smtClean="0"/>
              <a:t>відеокліпами</a:t>
            </a:r>
            <a:r>
              <a:rPr lang="uk-UA" dirty="0" smtClean="0"/>
              <a:t>), призначеними для представлення чого-небудь нового: ідей, проектів, продукції, товару тощо. Для створення потокових презентацій використовують </a:t>
            </a:r>
            <a:r>
              <a:rPr lang="uk-UA" dirty="0" err="1" smtClean="0"/>
              <a:t>відеоредактори</a:t>
            </a:r>
            <a:r>
              <a:rPr lang="uk-UA" dirty="0" smtClean="0"/>
              <a:t>.</a:t>
            </a:r>
            <a:endParaRPr lang="ru-RU" dirty="0" smtClean="0"/>
          </a:p>
          <a:p>
            <a:pPr marL="0" indent="266700">
              <a:buNone/>
            </a:pPr>
            <a:r>
              <a:rPr lang="uk-UA" b="1" i="1" dirty="0" smtClean="0"/>
              <a:t>На першому етапі,</a:t>
            </a:r>
            <a:r>
              <a:rPr lang="uk-UA" dirty="0" smtClean="0"/>
              <a:t> перед початком створення відеофільму, необхідно розробити його сценарій.</a:t>
            </a:r>
            <a:r>
              <a:rPr lang="uk-UA" b="1" dirty="0" smtClean="0"/>
              <a:t> </a:t>
            </a:r>
            <a:endParaRPr lang="en-US" b="1" dirty="0" smtClean="0"/>
          </a:p>
          <a:p>
            <a:pPr marL="0" indent="266700">
              <a:buNone/>
            </a:pPr>
            <a:r>
              <a:rPr lang="uk-UA" b="1" dirty="0" smtClean="0"/>
              <a:t>Сценарій </a:t>
            </a:r>
            <a:r>
              <a:rPr lang="ru-RU" b="1" dirty="0" smtClean="0"/>
              <a:t>- </a:t>
            </a:r>
            <a:r>
              <a:rPr lang="uk-UA" b="1" dirty="0" smtClean="0"/>
              <a:t>це детально розроблений план проведення якого-небудь заходу, здійснення яких-небудь дій.</a:t>
            </a:r>
            <a:r>
              <a:rPr lang="uk-UA" dirty="0" smtClean="0"/>
              <a:t> </a:t>
            </a:r>
            <a:endParaRPr lang="en-US" dirty="0" smtClean="0"/>
          </a:p>
          <a:p>
            <a:pPr marL="0" indent="266700">
              <a:buNone/>
            </a:pPr>
            <a:r>
              <a:rPr lang="uk-UA" dirty="0" smtClean="0"/>
              <a:t>Сценарій навіть невеликого </a:t>
            </a:r>
            <a:r>
              <a:rPr lang="uk-UA" dirty="0" err="1" smtClean="0"/>
              <a:t>відеокліпу</a:t>
            </a:r>
            <a:r>
              <a:rPr lang="uk-UA" dirty="0" smtClean="0"/>
              <a:t> повинен мати внутрішню структуру  (композицію). Сценарій повинен бути детальним, з </a:t>
            </a:r>
            <a:r>
              <a:rPr lang="uk-UA" dirty="0" err="1" smtClean="0"/>
              <a:t>посекундним</a:t>
            </a:r>
            <a:r>
              <a:rPr lang="uk-UA" dirty="0" smtClean="0"/>
              <a:t> плануванням усіх дій.</a:t>
            </a:r>
            <a:endParaRPr lang="ru-RU" dirty="0" smtClean="0"/>
          </a:p>
          <a:p>
            <a:pPr marL="0" indent="266700">
              <a:buNone/>
            </a:pPr>
            <a:r>
              <a:rPr lang="uk-UA" b="1" i="1" dirty="0" smtClean="0"/>
              <a:t>На другому етапі</a:t>
            </a:r>
            <a:r>
              <a:rPr lang="uk-UA" dirty="0" smtClean="0"/>
              <a:t> відбувається зйомка всіх епізодів згідно із сценарієм, готуються фотографії, рисунки, підбирається музика, записується звуковий супровід. Часто відеофільм створюється на основі раніше відзнятого відеоматеріалу. Наприклад, фільм про певний період історії країни, фільм-розповідь про життя визначних людей, фільм про клас буде створюватися на основі вже існуючих документальних кадрів, фотографій, документів тощо.</a:t>
            </a:r>
            <a:endParaRPr lang="ru-RU" dirty="0" smtClean="0"/>
          </a:p>
          <a:p>
            <a:pPr marL="0" indent="266700">
              <a:buNone/>
            </a:pPr>
            <a:r>
              <a:rPr lang="uk-UA" b="1" i="1" dirty="0" smtClean="0"/>
              <a:t>На третьому етапі</a:t>
            </a:r>
            <a:r>
              <a:rPr lang="uk-UA" dirty="0" smtClean="0"/>
              <a:t> здійснюється</a:t>
            </a:r>
            <a:r>
              <a:rPr lang="uk-UA" b="1" dirty="0" smtClean="0"/>
              <a:t> монтаж</a:t>
            </a:r>
            <a:r>
              <a:rPr lang="uk-UA" dirty="0" smtClean="0"/>
              <a:t> - процес опрацювання та структурування окремих об'єктів (кадрів) для отримання цілісного твору - відеофільму. У процесі монтажу відзнятий матеріал редагується, уточнюється сценарій, накладається звук і титри - текстові коментарі до кадрів тощо.</a:t>
            </a:r>
            <a:endParaRPr lang="ru-RU" dirty="0" smtClean="0"/>
          </a:p>
          <a:p>
            <a:pPr marL="0" indent="266700">
              <a:buNone/>
            </a:pPr>
            <a:r>
              <a:rPr lang="uk-UA" dirty="0" smtClean="0"/>
              <a:t>­</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Розробка сценарію відеофільму</a:t>
            </a:r>
            <a:endParaRPr lang="ru-RU" dirty="0"/>
          </a:p>
        </p:txBody>
      </p:sp>
      <p:sp>
        <p:nvSpPr>
          <p:cNvPr id="3" name="Дата 2"/>
          <p:cNvSpPr>
            <a:spLocks noGrp="1"/>
          </p:cNvSpPr>
          <p:nvPr>
            <p:ph type="dt" sz="half" idx="10"/>
          </p:nvPr>
        </p:nvSpPr>
        <p:spPr/>
        <p:txBody>
          <a:bodyPr/>
          <a:lstStyle/>
          <a:p>
            <a:fld id="{5C284D1F-20B8-426F-BDD8-0BFC4AB3B2E4}"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5</a:t>
            </a:fld>
            <a:endParaRPr lang="ru-RU"/>
          </a:p>
        </p:txBody>
      </p:sp>
      <p:graphicFrame>
        <p:nvGraphicFramePr>
          <p:cNvPr id="7" name="Содержимое 6"/>
          <p:cNvGraphicFramePr>
            <a:graphicFrameLocks noGrp="1"/>
          </p:cNvGraphicFramePr>
          <p:nvPr>
            <p:ph sz="quarter" idx="1"/>
          </p:nvPr>
        </p:nvGraphicFramePr>
        <p:xfrm>
          <a:off x="1714480" y="3143248"/>
          <a:ext cx="5572163" cy="2711527"/>
        </p:xfrm>
        <a:graphic>
          <a:graphicData uri="http://schemas.openxmlformats.org/drawingml/2006/table">
            <a:tbl>
              <a:tblPr/>
              <a:tblGrid>
                <a:gridCol w="1405773"/>
                <a:gridCol w="1613980"/>
                <a:gridCol w="1272460"/>
                <a:gridCol w="1279950"/>
              </a:tblGrid>
              <a:tr h="323441">
                <a:tc>
                  <a:txBody>
                    <a:bodyPr/>
                    <a:lstStyle/>
                    <a:p>
                      <a:pPr marL="254000" algn="ctr">
                        <a:lnSpc>
                          <a:spcPts val="1150"/>
                        </a:lnSpc>
                        <a:spcAft>
                          <a:spcPts val="0"/>
                        </a:spcAft>
                      </a:pPr>
                      <a:r>
                        <a:rPr lang="uk-UA" sz="1400" dirty="0">
                          <a:latin typeface="Calibri"/>
                          <a:ea typeface="Century Schoolbook"/>
                          <a:cs typeface="Century Schoolbook"/>
                        </a:rPr>
                        <a:t>Ім'я файлу</a:t>
                      </a:r>
                      <a:endParaRPr lang="ru-RU" sz="950" dirty="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6200" algn="ctr">
                        <a:lnSpc>
                          <a:spcPts val="1150"/>
                        </a:lnSpc>
                        <a:spcAft>
                          <a:spcPts val="0"/>
                        </a:spcAft>
                      </a:pPr>
                      <a:r>
                        <a:rPr lang="uk-UA" sz="1400" dirty="0">
                          <a:latin typeface="Calibri"/>
                          <a:ea typeface="Century Schoolbook"/>
                          <a:cs typeface="Century Schoolbook"/>
                        </a:rPr>
                        <a:t>Папка розміщення</a:t>
                      </a:r>
                      <a:endParaRPr lang="ru-RU" sz="950" dirty="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algn="ctr">
                        <a:lnSpc>
                          <a:spcPts val="1150"/>
                        </a:lnSpc>
                        <a:spcAft>
                          <a:spcPts val="0"/>
                        </a:spcAft>
                      </a:pPr>
                      <a:r>
                        <a:rPr lang="uk-UA" sz="1400" dirty="0">
                          <a:latin typeface="Calibri"/>
                          <a:ea typeface="Century Schoolbook"/>
                          <a:cs typeface="Century Schoolbook"/>
                        </a:rPr>
                        <a:t>Вміст</a:t>
                      </a:r>
                      <a:endParaRPr lang="ru-RU" sz="950" dirty="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27000" algn="ctr">
                        <a:lnSpc>
                          <a:spcPts val="1150"/>
                        </a:lnSpc>
                        <a:spcAft>
                          <a:spcPts val="0"/>
                        </a:spcAft>
                      </a:pPr>
                      <a:r>
                        <a:rPr lang="uk-UA" sz="1400" dirty="0">
                          <a:latin typeface="Calibri"/>
                          <a:ea typeface="Century Schoolbook"/>
                          <a:cs typeface="Century Schoolbook"/>
                        </a:rPr>
                        <a:t>Тривалість, </a:t>
                      </a:r>
                      <a:r>
                        <a:rPr lang="ru-RU" sz="1400" dirty="0">
                          <a:latin typeface="Calibri"/>
                          <a:ea typeface="Century Schoolbook"/>
                          <a:cs typeface="Century Schoolbook"/>
                        </a:rPr>
                        <a:t>с</a:t>
                      </a:r>
                      <a:endParaRPr lang="ru-RU" sz="950" dirty="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07674">
                <a:tc>
                  <a:txBody>
                    <a:bodyPr/>
                    <a:lstStyle/>
                    <a:p>
                      <a:pPr marL="76200" indent="-508000" algn="ctr">
                        <a:spcBef>
                          <a:spcPts val="900"/>
                        </a:spcBef>
                        <a:spcAft>
                          <a:spcPts val="0"/>
                        </a:spcAft>
                      </a:pPr>
                      <a:r>
                        <a:rPr lang="ru-RU" sz="1400">
                          <a:latin typeface="Calibri"/>
                          <a:ea typeface="Century Schoolbook"/>
                          <a:cs typeface="Century Schoolbook"/>
                        </a:rPr>
                        <a:t>лисуха.avi</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6200" indent="-279400" algn="ctr">
                        <a:lnSpc>
                          <a:spcPts val="1030"/>
                        </a:lnSpc>
                        <a:spcAft>
                          <a:spcPts val="0"/>
                        </a:spcAft>
                      </a:pPr>
                      <a:r>
                        <a:rPr lang="en-US" sz="1400" dirty="0" smtClean="0">
                          <a:latin typeface="Calibri"/>
                          <a:ea typeface="Century Schoolbook"/>
                          <a:cs typeface="Century Schoolbook"/>
                        </a:rPr>
                        <a:t>rozdil2_2_8</a:t>
                      </a:r>
                      <a:r>
                        <a:rPr lang="uk-UA" sz="1400" dirty="0" err="1" smtClean="0">
                          <a:latin typeface="Calibri"/>
                          <a:ea typeface="Century Schoolbook"/>
                          <a:cs typeface="Century Schoolbook"/>
                        </a:rPr>
                        <a:t>\Відео</a:t>
                      </a:r>
                      <a:endParaRPr lang="ru-RU" sz="850" dirty="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6200" indent="-508000" algn="ctr">
                        <a:spcBef>
                          <a:spcPts val="900"/>
                        </a:spcBef>
                        <a:spcAft>
                          <a:spcPts val="0"/>
                        </a:spcAft>
                      </a:pPr>
                      <a:r>
                        <a:rPr lang="ru-RU" sz="1400">
                          <a:latin typeface="Calibri"/>
                          <a:ea typeface="Century Schoolbook"/>
                          <a:cs typeface="Century Schoolbook"/>
                        </a:rPr>
                        <a:t>Відео</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495300" indent="-508000" algn="ctr">
                        <a:spcBef>
                          <a:spcPts val="900"/>
                        </a:spcBef>
                        <a:spcAft>
                          <a:spcPts val="0"/>
                        </a:spcAft>
                      </a:pPr>
                      <a:r>
                        <a:rPr lang="ru-RU" sz="1400">
                          <a:latin typeface="Calibri"/>
                          <a:ea typeface="Century Schoolbook"/>
                          <a:cs typeface="Century Schoolbook"/>
                        </a:rPr>
                        <a:t>42</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6141">
                <a:tc>
                  <a:txBody>
                    <a:bodyPr/>
                    <a:lstStyle/>
                    <a:p>
                      <a:pPr marL="76200" indent="-508000" algn="ctr">
                        <a:spcBef>
                          <a:spcPts val="900"/>
                        </a:spcBef>
                        <a:spcAft>
                          <a:spcPts val="0"/>
                        </a:spcAft>
                      </a:pPr>
                      <a:r>
                        <a:rPr lang="ru-RU" sz="1400">
                          <a:latin typeface="Calibri"/>
                          <a:ea typeface="Century Schoolbook"/>
                          <a:cs typeface="Century Schoolbook"/>
                        </a:rPr>
                        <a:t>лелека.avi</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6200" indent="-279400" algn="ctr">
                        <a:lnSpc>
                          <a:spcPts val="1030"/>
                        </a:lnSpc>
                        <a:spcAft>
                          <a:spcPts val="0"/>
                        </a:spcAft>
                      </a:pPr>
                      <a:r>
                        <a:rPr lang="en-US" sz="1400" dirty="0" smtClean="0">
                          <a:latin typeface="Calibri"/>
                          <a:ea typeface="Century Schoolbook"/>
                          <a:cs typeface="Century Schoolbook"/>
                        </a:rPr>
                        <a:t>rozdil2_2_8</a:t>
                      </a:r>
                      <a:r>
                        <a:rPr lang="uk-UA" sz="1400" dirty="0" err="1" smtClean="0">
                          <a:latin typeface="Calibri"/>
                          <a:ea typeface="Century Schoolbook"/>
                          <a:cs typeface="Century Schoolbook"/>
                        </a:rPr>
                        <a:t>\Відео</a:t>
                      </a:r>
                      <a:endParaRPr lang="ru-RU" sz="850" dirty="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6200" indent="-508000" algn="ctr">
                        <a:spcBef>
                          <a:spcPts val="900"/>
                        </a:spcBef>
                        <a:spcAft>
                          <a:spcPts val="0"/>
                        </a:spcAft>
                      </a:pPr>
                      <a:r>
                        <a:rPr lang="ru-RU" sz="1400">
                          <a:latin typeface="Calibri"/>
                          <a:ea typeface="Century Schoolbook"/>
                          <a:cs typeface="Century Schoolbook"/>
                        </a:rPr>
                        <a:t>Відео</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495300" indent="-508000" algn="ctr">
                        <a:spcBef>
                          <a:spcPts val="900"/>
                        </a:spcBef>
                        <a:spcAft>
                          <a:spcPts val="0"/>
                        </a:spcAft>
                      </a:pPr>
                      <a:r>
                        <a:rPr lang="ru-RU" sz="1400">
                          <a:latin typeface="Calibri"/>
                          <a:ea typeface="Century Schoolbook"/>
                          <a:cs typeface="Century Schoolbook"/>
                        </a:rPr>
                        <a:t>31</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07674">
                <a:tc>
                  <a:txBody>
                    <a:bodyPr/>
                    <a:lstStyle/>
                    <a:p>
                      <a:pPr marL="76200" indent="-508000" algn="ctr">
                        <a:spcBef>
                          <a:spcPts val="900"/>
                        </a:spcBef>
                        <a:spcAft>
                          <a:spcPts val="0"/>
                        </a:spcAft>
                      </a:pPr>
                      <a:r>
                        <a:rPr lang="ru-RU" sz="1400">
                          <a:latin typeface="Calibri"/>
                          <a:ea typeface="Century Schoolbook"/>
                          <a:cs typeface="Century Schoolbook"/>
                        </a:rPr>
                        <a:t>лисуха01.jpg</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6200" indent="-279400" algn="ctr">
                        <a:lnSpc>
                          <a:spcPts val="1030"/>
                        </a:lnSpc>
                        <a:spcAft>
                          <a:spcPts val="0"/>
                        </a:spcAft>
                      </a:pPr>
                      <a:r>
                        <a:rPr lang="en-US" sz="1400" dirty="0" smtClean="0">
                          <a:latin typeface="Calibri"/>
                          <a:ea typeface="Century Schoolbook"/>
                          <a:cs typeface="Century Schoolbook"/>
                        </a:rPr>
                        <a:t>rozdil2_2_8</a:t>
                      </a:r>
                      <a:r>
                        <a:rPr lang="uk-UA" sz="1400" dirty="0" err="1" smtClean="0">
                          <a:latin typeface="Calibri"/>
                          <a:ea typeface="Century Schoolbook"/>
                          <a:cs typeface="Century Schoolbook"/>
                        </a:rPr>
                        <a:t>\Фото</a:t>
                      </a:r>
                      <a:endParaRPr lang="ru-RU" sz="850" dirty="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6200" indent="-508000" algn="ctr">
                        <a:spcBef>
                          <a:spcPts val="900"/>
                        </a:spcBef>
                        <a:spcAft>
                          <a:spcPts val="0"/>
                        </a:spcAft>
                      </a:pPr>
                      <a:r>
                        <a:rPr lang="ru-RU" sz="1400">
                          <a:latin typeface="Calibri"/>
                          <a:ea typeface="Century Schoolbook"/>
                          <a:cs typeface="Century Schoolbook"/>
                        </a:rPr>
                        <a:t>Фотографії</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495300" indent="-508000" algn="ctr">
                        <a:spcBef>
                          <a:spcPts val="900"/>
                        </a:spcBef>
                        <a:spcAft>
                          <a:spcPts val="0"/>
                        </a:spcAft>
                      </a:pPr>
                      <a:r>
                        <a:rPr lang="ru-RU" sz="1400">
                          <a:latin typeface="Calibri"/>
                          <a:ea typeface="Century Schoolbook"/>
                          <a:cs typeface="Century Schoolbook"/>
                        </a:rPr>
                        <a:t>-</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07674">
                <a:tc>
                  <a:txBody>
                    <a:bodyPr/>
                    <a:lstStyle/>
                    <a:p>
                      <a:pPr marL="76200" indent="-508000" algn="ctr">
                        <a:spcBef>
                          <a:spcPts val="900"/>
                        </a:spcBef>
                        <a:spcAft>
                          <a:spcPts val="0"/>
                        </a:spcAft>
                      </a:pPr>
                      <a:r>
                        <a:rPr lang="ru-RU" sz="1400">
                          <a:latin typeface="Calibri"/>
                          <a:ea typeface="Century Schoolbook"/>
                          <a:cs typeface="Century Schoolbook"/>
                        </a:rPr>
                        <a:t>лисуха02.jpg</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6200" indent="-279400" algn="ctr">
                        <a:lnSpc>
                          <a:spcPts val="1030"/>
                        </a:lnSpc>
                        <a:spcAft>
                          <a:spcPts val="0"/>
                        </a:spcAft>
                      </a:pPr>
                      <a:r>
                        <a:rPr lang="en-US" sz="1400" dirty="0" smtClean="0">
                          <a:latin typeface="Calibri"/>
                          <a:ea typeface="Century Schoolbook"/>
                          <a:cs typeface="Century Schoolbook"/>
                        </a:rPr>
                        <a:t>rozdil2_2_8</a:t>
                      </a:r>
                      <a:r>
                        <a:rPr lang="uk-UA" sz="1400" dirty="0" err="1" smtClean="0">
                          <a:latin typeface="Calibri"/>
                          <a:ea typeface="Century Schoolbook"/>
                          <a:cs typeface="Century Schoolbook"/>
                        </a:rPr>
                        <a:t>\Фото</a:t>
                      </a:r>
                      <a:endParaRPr lang="ru-RU" sz="850" dirty="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6200" indent="-508000" algn="ctr">
                        <a:spcBef>
                          <a:spcPts val="900"/>
                        </a:spcBef>
                        <a:spcAft>
                          <a:spcPts val="0"/>
                        </a:spcAft>
                      </a:pPr>
                      <a:r>
                        <a:rPr lang="ru-RU" sz="1400">
                          <a:latin typeface="Calibri"/>
                          <a:ea typeface="Century Schoolbook"/>
                          <a:cs typeface="Century Schoolbook"/>
                        </a:rPr>
                        <a:t>Фотографії</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495300" indent="-508000" algn="ctr">
                        <a:spcBef>
                          <a:spcPts val="900"/>
                        </a:spcBef>
                        <a:spcAft>
                          <a:spcPts val="0"/>
                        </a:spcAft>
                      </a:pPr>
                      <a:r>
                        <a:rPr lang="ru-RU" sz="1400">
                          <a:latin typeface="Calibri"/>
                          <a:ea typeface="Century Schoolbook"/>
                          <a:cs typeface="Century Schoolbook"/>
                        </a:rPr>
                        <a:t>-</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07674">
                <a:tc>
                  <a:txBody>
                    <a:bodyPr/>
                    <a:lstStyle/>
                    <a:p>
                      <a:pPr marL="76200" indent="-508000" algn="ctr">
                        <a:spcBef>
                          <a:spcPts val="900"/>
                        </a:spcBef>
                        <a:spcAft>
                          <a:spcPts val="0"/>
                        </a:spcAft>
                      </a:pPr>
                      <a:r>
                        <a:rPr lang="ru-RU" sz="1400">
                          <a:latin typeface="Calibri"/>
                          <a:ea typeface="Century Schoolbook"/>
                          <a:cs typeface="Century Schoolbook"/>
                        </a:rPr>
                        <a:t>лелека01.jpg</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6200" indent="-279400" algn="ctr">
                        <a:lnSpc>
                          <a:spcPts val="1030"/>
                        </a:lnSpc>
                        <a:spcAft>
                          <a:spcPts val="0"/>
                        </a:spcAft>
                      </a:pPr>
                      <a:r>
                        <a:rPr lang="en-US" sz="1400" dirty="0" smtClean="0">
                          <a:latin typeface="Calibri"/>
                          <a:ea typeface="Century Schoolbook"/>
                          <a:cs typeface="Century Schoolbook"/>
                        </a:rPr>
                        <a:t>rozdil2_2_8</a:t>
                      </a:r>
                      <a:r>
                        <a:rPr lang="uk-UA" sz="1400" dirty="0" err="1" smtClean="0">
                          <a:latin typeface="Calibri"/>
                          <a:ea typeface="Century Schoolbook"/>
                          <a:cs typeface="Century Schoolbook"/>
                        </a:rPr>
                        <a:t>\Фото</a:t>
                      </a:r>
                      <a:endParaRPr lang="ru-RU" sz="850" dirty="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6200" indent="-508000" algn="ctr">
                        <a:spcBef>
                          <a:spcPts val="900"/>
                        </a:spcBef>
                        <a:spcAft>
                          <a:spcPts val="0"/>
                        </a:spcAft>
                      </a:pPr>
                      <a:r>
                        <a:rPr lang="ru-RU" sz="1400">
                          <a:latin typeface="Calibri"/>
                          <a:ea typeface="Century Schoolbook"/>
                          <a:cs typeface="Century Schoolbook"/>
                        </a:rPr>
                        <a:t>Фотографії</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495300" indent="-508000" algn="ctr">
                        <a:spcBef>
                          <a:spcPts val="900"/>
                        </a:spcBef>
                        <a:spcAft>
                          <a:spcPts val="0"/>
                        </a:spcAft>
                      </a:pPr>
                      <a:r>
                        <a:rPr lang="ru-RU" sz="1400">
                          <a:latin typeface="Calibri"/>
                          <a:ea typeface="Century Schoolbook"/>
                          <a:cs typeface="Century Schoolbook"/>
                        </a:rPr>
                        <a:t>-</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07674">
                <a:tc>
                  <a:txBody>
                    <a:bodyPr/>
                    <a:lstStyle/>
                    <a:p>
                      <a:pPr marL="76200" indent="-508000" algn="ctr">
                        <a:spcBef>
                          <a:spcPts val="900"/>
                        </a:spcBef>
                        <a:spcAft>
                          <a:spcPts val="0"/>
                        </a:spcAft>
                      </a:pPr>
                      <a:r>
                        <a:rPr lang="ru-RU" sz="1400">
                          <a:latin typeface="Calibri"/>
                          <a:ea typeface="Century Schoolbook"/>
                          <a:cs typeface="Century Schoolbook"/>
                        </a:rPr>
                        <a:t>лелека02.jpg</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6200" indent="-279400" algn="ctr">
                        <a:lnSpc>
                          <a:spcPts val="1030"/>
                        </a:lnSpc>
                        <a:spcAft>
                          <a:spcPts val="0"/>
                        </a:spcAft>
                      </a:pPr>
                      <a:r>
                        <a:rPr lang="en-US" sz="1400" dirty="0" smtClean="0">
                          <a:latin typeface="Calibri"/>
                          <a:ea typeface="Century Schoolbook"/>
                          <a:cs typeface="Century Schoolbook"/>
                        </a:rPr>
                        <a:t>rozdil2_2_8</a:t>
                      </a:r>
                      <a:r>
                        <a:rPr lang="uk-UA" sz="1400" dirty="0" err="1" smtClean="0">
                          <a:latin typeface="Calibri"/>
                          <a:ea typeface="Century Schoolbook"/>
                          <a:cs typeface="Century Schoolbook"/>
                        </a:rPr>
                        <a:t>\Фото</a:t>
                      </a:r>
                      <a:endParaRPr lang="ru-RU" sz="850" dirty="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6200" indent="-508000" algn="ctr">
                        <a:spcBef>
                          <a:spcPts val="900"/>
                        </a:spcBef>
                        <a:spcAft>
                          <a:spcPts val="0"/>
                        </a:spcAft>
                      </a:pPr>
                      <a:r>
                        <a:rPr lang="ru-RU" sz="1400">
                          <a:latin typeface="Calibri"/>
                          <a:ea typeface="Century Schoolbook"/>
                          <a:cs typeface="Century Schoolbook"/>
                        </a:rPr>
                        <a:t>Фотографії</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495300" indent="-508000" algn="ctr">
                        <a:spcBef>
                          <a:spcPts val="900"/>
                        </a:spcBef>
                        <a:spcAft>
                          <a:spcPts val="0"/>
                        </a:spcAft>
                      </a:pPr>
                      <a:r>
                        <a:rPr lang="ru-RU" sz="1400">
                          <a:latin typeface="Calibri"/>
                          <a:ea typeface="Century Schoolbook"/>
                          <a:cs typeface="Century Schoolbook"/>
                        </a:rPr>
                        <a:t>-</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07674">
                <a:tc>
                  <a:txBody>
                    <a:bodyPr/>
                    <a:lstStyle/>
                    <a:p>
                      <a:pPr marL="76200" indent="-508000" algn="ctr">
                        <a:spcBef>
                          <a:spcPts val="900"/>
                        </a:spcBef>
                        <a:spcAft>
                          <a:spcPts val="0"/>
                        </a:spcAft>
                      </a:pPr>
                      <a:r>
                        <a:rPr lang="ru-RU" sz="1400">
                          <a:latin typeface="Calibri"/>
                          <a:ea typeface="Century Schoolbook"/>
                          <a:cs typeface="Century Schoolbook"/>
                        </a:rPr>
                        <a:t>лелека.wav</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6200" indent="-279400" algn="ctr">
                        <a:lnSpc>
                          <a:spcPts val="1030"/>
                        </a:lnSpc>
                        <a:spcAft>
                          <a:spcPts val="0"/>
                        </a:spcAft>
                      </a:pPr>
                      <a:r>
                        <a:rPr lang="en-US" sz="1400" dirty="0" smtClean="0">
                          <a:latin typeface="Calibri"/>
                          <a:ea typeface="Century Schoolbook"/>
                          <a:cs typeface="Century Schoolbook"/>
                        </a:rPr>
                        <a:t>rozdil2_2_8</a:t>
                      </a:r>
                      <a:r>
                        <a:rPr lang="uk-UA" sz="1400" dirty="0" err="1" smtClean="0">
                          <a:latin typeface="Calibri"/>
                          <a:ea typeface="Century Schoolbook"/>
                          <a:cs typeface="Century Schoolbook"/>
                        </a:rPr>
                        <a:t>\Звук</a:t>
                      </a:r>
                      <a:endParaRPr lang="ru-RU" sz="850" dirty="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6200" indent="-508000" algn="ctr">
                        <a:spcBef>
                          <a:spcPts val="900"/>
                        </a:spcBef>
                        <a:spcAft>
                          <a:spcPts val="0"/>
                        </a:spcAft>
                      </a:pPr>
                      <a:r>
                        <a:rPr lang="ru-RU" sz="1400">
                          <a:latin typeface="Calibri"/>
                          <a:ea typeface="Century Schoolbook"/>
                          <a:cs typeface="Century Schoolbook"/>
                        </a:rPr>
                        <a:t>Звук</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495300" indent="-508000" algn="ctr">
                        <a:spcBef>
                          <a:spcPts val="900"/>
                        </a:spcBef>
                        <a:spcAft>
                          <a:spcPts val="0"/>
                        </a:spcAft>
                      </a:pPr>
                      <a:r>
                        <a:rPr lang="ru-RU" sz="1400">
                          <a:latin typeface="Calibri"/>
                          <a:ea typeface="Century Schoolbook"/>
                          <a:cs typeface="Century Schoolbook"/>
                        </a:rPr>
                        <a:t>4</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5901">
                <a:tc>
                  <a:txBody>
                    <a:bodyPr/>
                    <a:lstStyle/>
                    <a:p>
                      <a:pPr marL="76200" indent="-508000" algn="ctr">
                        <a:spcBef>
                          <a:spcPts val="900"/>
                        </a:spcBef>
                        <a:spcAft>
                          <a:spcPts val="0"/>
                        </a:spcAft>
                      </a:pPr>
                      <a:r>
                        <a:rPr lang="ru-RU" sz="1400">
                          <a:latin typeface="Calibri"/>
                          <a:ea typeface="Century Schoolbook"/>
                          <a:cs typeface="Century Schoolbook"/>
                        </a:rPr>
                        <a:t>лисуха.wav</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6200" indent="-279400" algn="ctr">
                        <a:lnSpc>
                          <a:spcPts val="1030"/>
                        </a:lnSpc>
                        <a:spcAft>
                          <a:spcPts val="0"/>
                        </a:spcAft>
                      </a:pPr>
                      <a:r>
                        <a:rPr lang="en-US" sz="1400" dirty="0" smtClean="0">
                          <a:latin typeface="Calibri"/>
                          <a:ea typeface="Century Schoolbook"/>
                          <a:cs typeface="Century Schoolbook"/>
                        </a:rPr>
                        <a:t>rozdil2_2_8</a:t>
                      </a:r>
                      <a:r>
                        <a:rPr lang="uk-UA" sz="1400" dirty="0" err="1" smtClean="0">
                          <a:latin typeface="Calibri"/>
                          <a:ea typeface="Century Schoolbook"/>
                          <a:cs typeface="Century Schoolbook"/>
                        </a:rPr>
                        <a:t>\Звук</a:t>
                      </a:r>
                      <a:endParaRPr lang="ru-RU" sz="850" dirty="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6200" indent="-508000" algn="ctr">
                        <a:spcBef>
                          <a:spcPts val="900"/>
                        </a:spcBef>
                        <a:spcAft>
                          <a:spcPts val="0"/>
                        </a:spcAft>
                      </a:pPr>
                      <a:r>
                        <a:rPr lang="ru-RU" sz="1400">
                          <a:latin typeface="Calibri"/>
                          <a:ea typeface="Century Schoolbook"/>
                          <a:cs typeface="Century Schoolbook"/>
                        </a:rPr>
                        <a:t>Звук</a:t>
                      </a:r>
                      <a:endParaRPr lang="ru-RU" sz="85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419100" indent="-508000" algn="ctr">
                        <a:spcBef>
                          <a:spcPts val="900"/>
                        </a:spcBef>
                        <a:spcAft>
                          <a:spcPts val="0"/>
                        </a:spcAft>
                      </a:pPr>
                      <a:r>
                        <a:rPr lang="ru-RU" sz="1400" dirty="0">
                          <a:latin typeface="Calibri"/>
                          <a:ea typeface="Century Schoolbook"/>
                          <a:cs typeface="Century Schoolbook"/>
                        </a:rPr>
                        <a:t>6,75</a:t>
                      </a:r>
                      <a:endParaRPr lang="ru-RU" sz="850" dirty="0">
                        <a:latin typeface="Century Schoolbook"/>
                        <a:ea typeface="Century Schoolbook"/>
                        <a:cs typeface="Century Schoolbook"/>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8" name="Прямоугольник 7"/>
          <p:cNvSpPr/>
          <p:nvPr/>
        </p:nvSpPr>
        <p:spPr>
          <a:xfrm>
            <a:off x="571472" y="1428736"/>
            <a:ext cx="8215370" cy="1200329"/>
          </a:xfrm>
          <a:prstGeom prst="rect">
            <a:avLst/>
          </a:prstGeom>
        </p:spPr>
        <p:txBody>
          <a:bodyPr wrap="square">
            <a:spAutoFit/>
          </a:bodyPr>
          <a:lstStyle/>
          <a:p>
            <a:pPr indent="266700"/>
            <a:r>
              <a:rPr lang="uk-UA" dirty="0" smtClean="0"/>
              <a:t>Розглянемо процес створення сценарію відеофільму про птахів, що живуть біля річок. Його можна використати у ході вивчення теми</a:t>
            </a:r>
            <a:r>
              <a:rPr lang="uk-UA" b="1" dirty="0" smtClean="0"/>
              <a:t> Види тварин</a:t>
            </a:r>
            <a:r>
              <a:rPr lang="uk-UA" dirty="0" smtClean="0"/>
              <a:t> з курсу «Я і Україна» 3 класу. Проаналізуємо наявний </a:t>
            </a:r>
            <a:r>
              <a:rPr lang="uk-UA" dirty="0" err="1" smtClean="0"/>
              <a:t>відео-</a:t>
            </a:r>
            <a:r>
              <a:rPr lang="uk-UA" dirty="0" smtClean="0"/>
              <a:t> та </a:t>
            </a:r>
            <a:r>
              <a:rPr lang="uk-UA" dirty="0" err="1" smtClean="0"/>
              <a:t>фотоматеріа</a:t>
            </a:r>
            <a:r>
              <a:rPr lang="ru-RU"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3600" dirty="0" smtClean="0">
                <a:latin typeface="Calibri" pitchFamily="34" charset="0"/>
              </a:rPr>
              <a:t>Сценарій</a:t>
            </a:r>
            <a:endParaRPr lang="ru-RU" dirty="0"/>
          </a:p>
        </p:txBody>
      </p:sp>
      <p:sp>
        <p:nvSpPr>
          <p:cNvPr id="3" name="Дата 2"/>
          <p:cNvSpPr>
            <a:spLocks noGrp="1"/>
          </p:cNvSpPr>
          <p:nvPr>
            <p:ph type="dt" sz="half" idx="10"/>
          </p:nvPr>
        </p:nvSpPr>
        <p:spPr/>
        <p:txBody>
          <a:bodyPr/>
          <a:lstStyle/>
          <a:p>
            <a:fld id="{7A64E717-C13F-4D09-B61C-83A9DE8DC1C1}"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6</a:t>
            </a:fld>
            <a:endParaRPr lang="ru-RU"/>
          </a:p>
        </p:txBody>
      </p:sp>
      <p:sp>
        <p:nvSpPr>
          <p:cNvPr id="6" name="Содержимое 5"/>
          <p:cNvSpPr>
            <a:spLocks noGrp="1"/>
          </p:cNvSpPr>
          <p:nvPr>
            <p:ph sz="quarter" idx="1"/>
          </p:nvPr>
        </p:nvSpPr>
        <p:spPr>
          <a:xfrm>
            <a:off x="142844" y="1527048"/>
            <a:ext cx="8786874" cy="4572000"/>
          </a:xfrm>
        </p:spPr>
        <p:txBody>
          <a:bodyPr>
            <a:noAutofit/>
          </a:bodyPr>
          <a:lstStyle/>
          <a:p>
            <a:pPr marL="0" indent="0">
              <a:buNone/>
            </a:pPr>
            <a:r>
              <a:rPr lang="uk-UA" sz="1200" dirty="0" smtClean="0">
                <a:latin typeface="Calibri" pitchFamily="34" charset="0"/>
              </a:rPr>
              <a:t>Відповідно до програми початкової школи та вимог до часу демонстрацій на уроці для учнів </a:t>
            </a:r>
            <a:r>
              <a:rPr lang="ru-RU" sz="1200" dirty="0" smtClean="0">
                <a:latin typeface="Calibri" pitchFamily="34" charset="0"/>
              </a:rPr>
              <a:t>3 </a:t>
            </a:r>
            <a:r>
              <a:rPr lang="uk-UA" sz="1200" dirty="0" smtClean="0">
                <a:latin typeface="Calibri" pitchFamily="34" charset="0"/>
              </a:rPr>
              <a:t>класу складемо сценарій нашого відеофільму. Сценарій складається зі</a:t>
            </a:r>
            <a:r>
              <a:rPr lang="uk-UA" sz="1200" b="1" dirty="0" smtClean="0">
                <a:latin typeface="Calibri" pitchFamily="34" charset="0"/>
              </a:rPr>
              <a:t> сценарних кадрів</a:t>
            </a:r>
            <a:r>
              <a:rPr lang="uk-UA" sz="1200" dirty="0" smtClean="0">
                <a:latin typeface="Calibri" pitchFamily="34" charset="0"/>
              </a:rPr>
              <a:t> - опису змістових фрагментів відеофільму та тих подій, які в них відбуваються.</a:t>
            </a:r>
            <a:endParaRPr lang="ru-RU" sz="1200" dirty="0" smtClean="0">
              <a:latin typeface="Calibri" pitchFamily="34" charset="0"/>
            </a:endParaRPr>
          </a:p>
          <a:p>
            <a:pPr marL="0" lvl="1" indent="0">
              <a:buNone/>
            </a:pPr>
            <a:r>
              <a:rPr lang="uk-UA" sz="1200" b="1" dirty="0" smtClean="0">
                <a:solidFill>
                  <a:schemeClr val="tx1"/>
                </a:solidFill>
                <a:latin typeface="Calibri" pitchFamily="34" charset="0"/>
              </a:rPr>
              <a:t>Кадр </a:t>
            </a:r>
            <a:r>
              <a:rPr lang="ru-RU" sz="1200" b="1" dirty="0" smtClean="0">
                <a:solidFill>
                  <a:schemeClr val="tx1"/>
                </a:solidFill>
                <a:latin typeface="Calibri" pitchFamily="34" charset="0"/>
              </a:rPr>
              <a:t>1. </a:t>
            </a:r>
            <a:r>
              <a:rPr lang="uk-UA" sz="1200" b="1" dirty="0" smtClean="0">
                <a:solidFill>
                  <a:schemeClr val="tx1"/>
                </a:solidFill>
                <a:latin typeface="Calibri" pitchFamily="34" charset="0"/>
              </a:rPr>
              <a:t>Титульна сторінка:</a:t>
            </a:r>
            <a:endParaRPr lang="ru-RU" sz="1200" b="1" dirty="0" smtClean="0">
              <a:solidFill>
                <a:schemeClr val="tx1"/>
              </a:solidFill>
              <a:latin typeface="Calibri" pitchFamily="34" charset="0"/>
            </a:endParaRPr>
          </a:p>
          <a:p>
            <a:pPr marL="0" lvl="0" indent="0">
              <a:buNone/>
            </a:pPr>
            <a:r>
              <a:rPr lang="uk-UA" sz="1200" dirty="0" smtClean="0">
                <a:latin typeface="Calibri" pitchFamily="34" charset="0"/>
              </a:rPr>
              <a:t>заголовок </a:t>
            </a:r>
            <a:r>
              <a:rPr lang="ru-RU" sz="1200" dirty="0" smtClean="0">
                <a:latin typeface="Calibri" pitchFamily="34" charset="0"/>
              </a:rPr>
              <a:t>- </a:t>
            </a:r>
            <a:r>
              <a:rPr lang="uk-UA" sz="1200" dirty="0" smtClean="0">
                <a:latin typeface="Calibri" pitchFamily="34" charset="0"/>
              </a:rPr>
              <a:t>Птахи України, підзаголовок </a:t>
            </a:r>
            <a:r>
              <a:rPr lang="ru-RU" sz="1200" dirty="0" smtClean="0">
                <a:latin typeface="Calibri" pitchFamily="34" charset="0"/>
              </a:rPr>
              <a:t>- </a:t>
            </a:r>
            <a:r>
              <a:rPr lang="uk-UA" sz="1200" dirty="0" smtClean="0">
                <a:latin typeface="Calibri" pitchFamily="34" charset="0"/>
              </a:rPr>
              <a:t>Для учнів </a:t>
            </a:r>
            <a:r>
              <a:rPr lang="ru-RU" sz="1200" dirty="0" smtClean="0">
                <a:latin typeface="Calibri" pitchFamily="34" charset="0"/>
              </a:rPr>
              <a:t>3 </a:t>
            </a:r>
            <a:r>
              <a:rPr lang="uk-UA" sz="1200" dirty="0" smtClean="0">
                <a:latin typeface="Calibri" pitchFamily="34" charset="0"/>
              </a:rPr>
              <a:t>класу;</a:t>
            </a:r>
            <a:r>
              <a:rPr lang="en-US" sz="1200" dirty="0" smtClean="0">
                <a:latin typeface="Calibri" pitchFamily="34" charset="0"/>
              </a:rPr>
              <a:t>  </a:t>
            </a:r>
            <a:r>
              <a:rPr lang="uk-UA" sz="1200" dirty="0" smtClean="0">
                <a:latin typeface="Calibri" pitchFamily="34" charset="0"/>
              </a:rPr>
              <a:t>колір тла </a:t>
            </a:r>
            <a:r>
              <a:rPr lang="ru-RU" sz="1200" dirty="0" smtClean="0">
                <a:latin typeface="Calibri" pitchFamily="34" charset="0"/>
              </a:rPr>
              <a:t>- </a:t>
            </a:r>
            <a:r>
              <a:rPr lang="ru-RU" sz="1200" dirty="0" err="1" smtClean="0">
                <a:latin typeface="Calibri" pitchFamily="34" charset="0"/>
              </a:rPr>
              <a:t>зелений</a:t>
            </a:r>
            <a:r>
              <a:rPr lang="ru-RU" sz="1200" dirty="0" smtClean="0">
                <a:latin typeface="Calibri" pitchFamily="34" charset="0"/>
              </a:rPr>
              <a:t>,</a:t>
            </a:r>
            <a:r>
              <a:rPr lang="uk-UA" sz="1200" dirty="0" smtClean="0">
                <a:latin typeface="Calibri" pitchFamily="34" charset="0"/>
              </a:rPr>
              <a:t> колір літер </a:t>
            </a:r>
            <a:r>
              <a:rPr lang="ru-RU" sz="1200" dirty="0" smtClean="0">
                <a:latin typeface="Calibri" pitchFamily="34" charset="0"/>
              </a:rPr>
              <a:t>- </a:t>
            </a:r>
            <a:r>
              <a:rPr lang="ru-RU" sz="1200" dirty="0" err="1" smtClean="0">
                <a:latin typeface="Calibri" pitchFamily="34" charset="0"/>
              </a:rPr>
              <a:t>білий</a:t>
            </a:r>
            <a:r>
              <a:rPr lang="ru-RU" sz="1200" dirty="0" smtClean="0">
                <a:latin typeface="Calibri" pitchFamily="34" charset="0"/>
              </a:rPr>
              <a:t>;</a:t>
            </a:r>
            <a:r>
              <a:rPr lang="en-US" sz="1200" dirty="0" smtClean="0">
                <a:latin typeface="Calibri" pitchFamily="34" charset="0"/>
              </a:rPr>
              <a:t>  </a:t>
            </a:r>
            <a:r>
              <a:rPr lang="uk-UA" sz="1200" dirty="0" smtClean="0">
                <a:latin typeface="Calibri" pitchFamily="34" charset="0"/>
              </a:rPr>
              <a:t>тривалість показу </a:t>
            </a:r>
            <a:r>
              <a:rPr lang="ru-RU" sz="1200" dirty="0" smtClean="0">
                <a:latin typeface="Calibri" pitchFamily="34" charset="0"/>
              </a:rPr>
              <a:t>- 4 с;</a:t>
            </a:r>
          </a:p>
          <a:p>
            <a:pPr marL="0" lvl="0" indent="0">
              <a:buNone/>
            </a:pPr>
            <a:r>
              <a:rPr lang="uk-UA" sz="1200" dirty="0" smtClean="0">
                <a:latin typeface="Calibri" pitchFamily="34" charset="0"/>
              </a:rPr>
              <a:t>звук </a:t>
            </a:r>
            <a:r>
              <a:rPr lang="ru-RU" sz="1200" dirty="0" smtClean="0">
                <a:latin typeface="Calibri" pitchFamily="34" charset="0"/>
              </a:rPr>
              <a:t>- </a:t>
            </a:r>
            <a:r>
              <a:rPr lang="uk-UA" sz="1200" dirty="0" smtClean="0">
                <a:latin typeface="Calibri" pitchFamily="34" charset="0"/>
              </a:rPr>
              <a:t>відсутній;</a:t>
            </a:r>
            <a:r>
              <a:rPr lang="en-US" sz="1200" dirty="0" smtClean="0">
                <a:latin typeface="Calibri" pitchFamily="34" charset="0"/>
              </a:rPr>
              <a:t> </a:t>
            </a:r>
            <a:r>
              <a:rPr lang="uk-UA" sz="1200" dirty="0" err="1" smtClean="0">
                <a:latin typeface="Calibri" pitchFamily="34" charset="0"/>
              </a:rPr>
              <a:t>відеоефект</a:t>
            </a:r>
            <a:r>
              <a:rPr lang="uk-UA" sz="1200" dirty="0" smtClean="0">
                <a:latin typeface="Calibri" pitchFamily="34" charset="0"/>
              </a:rPr>
              <a:t> </a:t>
            </a:r>
            <a:r>
              <a:rPr lang="ru-RU" sz="1200" dirty="0" smtClean="0">
                <a:latin typeface="Calibri" pitchFamily="34" charset="0"/>
              </a:rPr>
              <a:t>- </a:t>
            </a:r>
            <a:r>
              <a:rPr lang="ru-RU" sz="1200" dirty="0" err="1" smtClean="0">
                <a:latin typeface="Calibri" pitchFamily="34" charset="0"/>
              </a:rPr>
              <a:t>зернистість</a:t>
            </a:r>
            <a:r>
              <a:rPr lang="ru-RU" sz="1200" dirty="0" smtClean="0">
                <a:latin typeface="Calibri" pitchFamily="34" charset="0"/>
              </a:rPr>
              <a:t>;</a:t>
            </a:r>
            <a:r>
              <a:rPr lang="en-US" sz="1200" dirty="0" smtClean="0">
                <a:latin typeface="Calibri" pitchFamily="34" charset="0"/>
              </a:rPr>
              <a:t> </a:t>
            </a:r>
            <a:r>
              <a:rPr lang="uk-UA" sz="1200" dirty="0" smtClean="0">
                <a:latin typeface="Calibri" pitchFamily="34" charset="0"/>
              </a:rPr>
              <a:t>ефект переходу на наступний кадр </a:t>
            </a:r>
            <a:r>
              <a:rPr lang="ru-RU" sz="1200" dirty="0" smtClean="0">
                <a:latin typeface="Calibri" pitchFamily="34" charset="0"/>
              </a:rPr>
              <a:t>- око.</a:t>
            </a:r>
          </a:p>
          <a:p>
            <a:pPr marL="0" lvl="1" indent="0">
              <a:buNone/>
            </a:pPr>
            <a:r>
              <a:rPr lang="uk-UA" sz="1200" b="1" dirty="0" smtClean="0">
                <a:solidFill>
                  <a:schemeClr val="tx1"/>
                </a:solidFill>
                <a:latin typeface="Calibri" pitchFamily="34" charset="0"/>
              </a:rPr>
              <a:t>Кадр 2. Фотографія лелеки:</a:t>
            </a:r>
            <a:endParaRPr lang="ru-RU" sz="1200" b="1" dirty="0" smtClean="0">
              <a:solidFill>
                <a:schemeClr val="tx1"/>
              </a:solidFill>
              <a:latin typeface="Calibri" pitchFamily="34" charset="0"/>
            </a:endParaRPr>
          </a:p>
          <a:p>
            <a:pPr marL="0" lvl="0" indent="0">
              <a:buNone/>
            </a:pPr>
            <a:r>
              <a:rPr lang="uk-UA" sz="1200" dirty="0" smtClean="0">
                <a:latin typeface="Calibri" pitchFamily="34" charset="0"/>
              </a:rPr>
              <a:t>файл </a:t>
            </a:r>
            <a:r>
              <a:rPr lang="ru-RU" sz="1200" dirty="0" smtClean="0">
                <a:latin typeface="Calibri" pitchFamily="34" charset="0"/>
              </a:rPr>
              <a:t>- лелека02.jpg;</a:t>
            </a:r>
            <a:r>
              <a:rPr lang="en-US" sz="1200" dirty="0" smtClean="0">
                <a:latin typeface="Calibri" pitchFamily="34" charset="0"/>
              </a:rPr>
              <a:t> </a:t>
            </a:r>
            <a:r>
              <a:rPr lang="uk-UA" sz="1200" dirty="0" smtClean="0">
                <a:latin typeface="Calibri" pitchFamily="34" charset="0"/>
              </a:rPr>
              <a:t>титри </a:t>
            </a:r>
            <a:r>
              <a:rPr lang="ru-RU" sz="1200" dirty="0" smtClean="0">
                <a:latin typeface="Calibri" pitchFamily="34" charset="0"/>
              </a:rPr>
              <a:t>- </a:t>
            </a:r>
            <a:r>
              <a:rPr lang="uk-UA" sz="1200" dirty="0" smtClean="0">
                <a:latin typeface="Calibri" pitchFamily="34" charset="0"/>
              </a:rPr>
              <a:t>Лелека; підзаголовок (чорногуз, бусол, бузько);</a:t>
            </a:r>
            <a:r>
              <a:rPr lang="en-US" sz="1200" dirty="0" smtClean="0">
                <a:latin typeface="Calibri" pitchFamily="34" charset="0"/>
              </a:rPr>
              <a:t> </a:t>
            </a:r>
            <a:r>
              <a:rPr lang="uk-UA" sz="1200" dirty="0" smtClean="0">
                <a:latin typeface="Calibri" pitchFamily="34" charset="0"/>
              </a:rPr>
              <a:t>тривалість показу </a:t>
            </a:r>
            <a:r>
              <a:rPr lang="ru-RU" sz="1200" dirty="0" smtClean="0">
                <a:latin typeface="Calibri" pitchFamily="34" charset="0"/>
              </a:rPr>
              <a:t>- 4 с;</a:t>
            </a:r>
          </a:p>
          <a:p>
            <a:pPr marL="0" lvl="0" indent="0">
              <a:buNone/>
            </a:pPr>
            <a:r>
              <a:rPr lang="uk-UA" sz="1200" dirty="0" smtClean="0">
                <a:latin typeface="Calibri" pitchFamily="34" charset="0"/>
              </a:rPr>
              <a:t>звук </a:t>
            </a:r>
            <a:r>
              <a:rPr lang="ru-RU" sz="1200" dirty="0" smtClean="0">
                <a:latin typeface="Calibri" pitchFamily="34" charset="0"/>
              </a:rPr>
              <a:t>- </a:t>
            </a:r>
            <a:r>
              <a:rPr lang="uk-UA" sz="1200" dirty="0" smtClean="0">
                <a:latin typeface="Calibri" pitchFamily="34" charset="0"/>
              </a:rPr>
              <a:t>файл </a:t>
            </a:r>
            <a:r>
              <a:rPr lang="ru-RU" sz="1200" dirty="0" err="1" smtClean="0">
                <a:latin typeface="Calibri" pitchFamily="34" charset="0"/>
              </a:rPr>
              <a:t>лелека.wav</a:t>
            </a:r>
            <a:r>
              <a:rPr lang="ru-RU" sz="1200" dirty="0" smtClean="0">
                <a:latin typeface="Calibri" pitchFamily="34" charset="0"/>
              </a:rPr>
              <a:t>; </a:t>
            </a:r>
            <a:r>
              <a:rPr lang="uk-UA" sz="1200" dirty="0" smtClean="0">
                <a:latin typeface="Calibri" pitchFamily="34" charset="0"/>
              </a:rPr>
              <a:t>тривалість звучання </a:t>
            </a:r>
            <a:r>
              <a:rPr lang="ru-RU" sz="1200" dirty="0" smtClean="0">
                <a:latin typeface="Calibri" pitchFamily="34" charset="0"/>
              </a:rPr>
              <a:t>- 4 с;</a:t>
            </a:r>
            <a:r>
              <a:rPr lang="en-US" sz="1200" dirty="0" smtClean="0">
                <a:latin typeface="Calibri" pitchFamily="34" charset="0"/>
              </a:rPr>
              <a:t> </a:t>
            </a:r>
            <a:r>
              <a:rPr lang="uk-UA" sz="1200" dirty="0" smtClean="0">
                <a:latin typeface="Calibri" pitchFamily="34" charset="0"/>
              </a:rPr>
              <a:t>ефект переходу на наступний кадр </a:t>
            </a:r>
            <a:r>
              <a:rPr lang="ru-RU" sz="1200" dirty="0" smtClean="0">
                <a:latin typeface="Calibri" pitchFamily="34" charset="0"/>
              </a:rPr>
              <a:t>- вихор.</a:t>
            </a:r>
          </a:p>
          <a:p>
            <a:pPr marL="0" lvl="0" indent="0">
              <a:buNone/>
            </a:pPr>
            <a:r>
              <a:rPr lang="uk-UA" sz="1200" b="1" dirty="0" smtClean="0">
                <a:latin typeface="Calibri" pitchFamily="34" charset="0"/>
              </a:rPr>
              <a:t>Кадр 3. Фотографія лелеки:</a:t>
            </a:r>
            <a:endParaRPr lang="ru-RU" sz="1200" b="1" dirty="0" smtClean="0">
              <a:latin typeface="Calibri" pitchFamily="34" charset="0"/>
            </a:endParaRPr>
          </a:p>
          <a:p>
            <a:pPr marL="0" lvl="0" indent="0">
              <a:buNone/>
            </a:pPr>
            <a:r>
              <a:rPr lang="uk-UA" sz="1200" dirty="0" smtClean="0">
                <a:latin typeface="Calibri" pitchFamily="34" charset="0"/>
              </a:rPr>
              <a:t>файл </a:t>
            </a:r>
            <a:r>
              <a:rPr lang="ru-RU" sz="1200" dirty="0" smtClean="0">
                <a:latin typeface="Calibri" pitchFamily="34" charset="0"/>
              </a:rPr>
              <a:t>- лелека01.jpg;</a:t>
            </a:r>
            <a:r>
              <a:rPr lang="en-US" sz="1200" dirty="0" smtClean="0">
                <a:latin typeface="Calibri" pitchFamily="34" charset="0"/>
              </a:rPr>
              <a:t>  </a:t>
            </a:r>
            <a:r>
              <a:rPr lang="uk-UA" sz="1200" dirty="0" smtClean="0">
                <a:latin typeface="Calibri" pitchFamily="34" charset="0"/>
              </a:rPr>
              <a:t>тривалість показу -</a:t>
            </a:r>
            <a:r>
              <a:rPr lang="ru-RU" sz="1200" dirty="0" smtClean="0">
                <a:latin typeface="Calibri" pitchFamily="34" charset="0"/>
              </a:rPr>
              <a:t> 4 с;</a:t>
            </a:r>
            <a:r>
              <a:rPr lang="en-US" sz="1200" dirty="0" smtClean="0">
                <a:latin typeface="Calibri" pitchFamily="34" charset="0"/>
              </a:rPr>
              <a:t>  </a:t>
            </a:r>
            <a:r>
              <a:rPr lang="uk-UA" sz="1200" dirty="0" smtClean="0">
                <a:latin typeface="Calibri" pitchFamily="34" charset="0"/>
              </a:rPr>
              <a:t>звук - відсутній;</a:t>
            </a:r>
            <a:r>
              <a:rPr lang="en-US" sz="1200" dirty="0" smtClean="0">
                <a:latin typeface="Calibri" pitchFamily="34" charset="0"/>
              </a:rPr>
              <a:t> </a:t>
            </a:r>
            <a:r>
              <a:rPr lang="uk-UA" sz="1200" dirty="0" smtClean="0">
                <a:latin typeface="Calibri" pitchFamily="34" charset="0"/>
              </a:rPr>
              <a:t>ефект переходу на наступний кадр </a:t>
            </a:r>
            <a:r>
              <a:rPr lang="ru-RU" sz="1200" dirty="0" smtClean="0">
                <a:latin typeface="Calibri" pitchFamily="34" charset="0"/>
              </a:rPr>
              <a:t>- </a:t>
            </a:r>
            <a:r>
              <a:rPr lang="ru-RU" sz="1200" dirty="0" err="1" smtClean="0">
                <a:latin typeface="Calibri" pitchFamily="34" charset="0"/>
              </a:rPr>
              <a:t>метелик</a:t>
            </a:r>
            <a:r>
              <a:rPr lang="ru-RU" sz="1200" dirty="0" smtClean="0">
                <a:latin typeface="Calibri" pitchFamily="34" charset="0"/>
              </a:rPr>
              <a:t>, </a:t>
            </a:r>
            <a:r>
              <a:rPr lang="ru-RU" sz="1200" dirty="0" err="1" smtClean="0">
                <a:latin typeface="Calibri" pitchFamily="34" charset="0"/>
              </a:rPr>
              <a:t>вертикальний</a:t>
            </a:r>
            <a:r>
              <a:rPr lang="ru-RU" sz="1200" dirty="0" smtClean="0">
                <a:latin typeface="Calibri" pitchFamily="34" charset="0"/>
              </a:rPr>
              <a:t>.</a:t>
            </a:r>
          </a:p>
          <a:p>
            <a:pPr marL="0" lvl="0" indent="0">
              <a:buNone/>
            </a:pPr>
            <a:r>
              <a:rPr lang="ru-RU" sz="1200" b="1" dirty="0" smtClean="0">
                <a:latin typeface="Calibri" pitchFamily="34" charset="0"/>
              </a:rPr>
              <a:t>Кадр 4. </a:t>
            </a:r>
            <a:r>
              <a:rPr lang="uk-UA" sz="1200" b="1" dirty="0" smtClean="0">
                <a:latin typeface="Calibri" pitchFamily="34" charset="0"/>
              </a:rPr>
              <a:t>Відео Лелеки:</a:t>
            </a:r>
            <a:endParaRPr lang="ru-RU" sz="1200" b="1" dirty="0" smtClean="0">
              <a:latin typeface="Calibri" pitchFamily="34" charset="0"/>
            </a:endParaRPr>
          </a:p>
          <a:p>
            <a:pPr marL="0" lvl="0" indent="0">
              <a:buNone/>
            </a:pPr>
            <a:r>
              <a:rPr lang="ru-RU" sz="1200" dirty="0" smtClean="0">
                <a:latin typeface="Calibri" pitchFamily="34" charset="0"/>
              </a:rPr>
              <a:t>файл - </a:t>
            </a:r>
            <a:r>
              <a:rPr lang="uk-UA" sz="1200" dirty="0" smtClean="0">
                <a:latin typeface="Calibri" pitchFamily="34" charset="0"/>
              </a:rPr>
              <a:t>лелека;</a:t>
            </a:r>
            <a:r>
              <a:rPr lang="en-US" sz="1200" dirty="0" smtClean="0">
                <a:latin typeface="Calibri" pitchFamily="34" charset="0"/>
              </a:rPr>
              <a:t>  </a:t>
            </a:r>
            <a:r>
              <a:rPr lang="uk-UA" sz="1200" dirty="0" smtClean="0">
                <a:latin typeface="Calibri" pitchFamily="34" charset="0"/>
              </a:rPr>
              <a:t>тривалість </a:t>
            </a:r>
            <a:r>
              <a:rPr lang="ru-RU" sz="1200" dirty="0" smtClean="0">
                <a:latin typeface="Calibri" pitchFamily="34" charset="0"/>
              </a:rPr>
              <a:t>показу - 26,14 с </a:t>
            </a:r>
            <a:r>
              <a:rPr lang="uk-UA" sz="1200" dirty="0" smtClean="0">
                <a:latin typeface="Calibri" pitchFamily="34" charset="0"/>
              </a:rPr>
              <a:t>(загальна тривалість </a:t>
            </a:r>
            <a:r>
              <a:rPr lang="ru-RU" sz="1200" dirty="0" smtClean="0">
                <a:latin typeface="Calibri" pitchFamily="34" charset="0"/>
              </a:rPr>
              <a:t>- 31 с, </a:t>
            </a:r>
            <a:r>
              <a:rPr lang="uk-UA" sz="1200" dirty="0" smtClean="0">
                <a:latin typeface="Calibri" pitchFamily="34" charset="0"/>
              </a:rPr>
              <a:t>необхід­но видалити на початку </a:t>
            </a:r>
            <a:r>
              <a:rPr lang="ru-RU" sz="1200" dirty="0" smtClean="0">
                <a:latin typeface="Calibri" pitchFamily="34" charset="0"/>
              </a:rPr>
              <a:t>4,86 </a:t>
            </a:r>
            <a:r>
              <a:rPr lang="uk-UA" sz="1200" dirty="0" smtClean="0">
                <a:latin typeface="Calibri" pitchFamily="34" charset="0"/>
              </a:rPr>
              <a:t>с; оригінальний звук відеозапису треба видалити);</a:t>
            </a:r>
            <a:r>
              <a:rPr lang="en-US" sz="1200" dirty="0" smtClean="0">
                <a:latin typeface="Calibri" pitchFamily="34" charset="0"/>
              </a:rPr>
              <a:t>  </a:t>
            </a:r>
            <a:r>
              <a:rPr lang="uk-UA" sz="1200" dirty="0" smtClean="0">
                <a:latin typeface="Calibri" pitchFamily="34" charset="0"/>
              </a:rPr>
              <a:t>звук </a:t>
            </a:r>
            <a:r>
              <a:rPr lang="ru-RU" sz="1200" dirty="0" smtClean="0">
                <a:latin typeface="Calibri" pitchFamily="34" charset="0"/>
              </a:rPr>
              <a:t>- </a:t>
            </a:r>
            <a:r>
              <a:rPr lang="uk-UA" sz="1200" dirty="0" smtClean="0">
                <a:latin typeface="Calibri" pitchFamily="34" charset="0"/>
              </a:rPr>
              <a:t>дикторський текст; тривалість </a:t>
            </a:r>
            <a:r>
              <a:rPr lang="ru-RU" sz="1200" dirty="0" smtClean="0">
                <a:latin typeface="Calibri" pitchFamily="34" charset="0"/>
              </a:rPr>
              <a:t>- 22,14 </a:t>
            </a:r>
            <a:r>
              <a:rPr lang="uk-UA" sz="1200" dirty="0" smtClean="0">
                <a:latin typeface="Calibri" pitchFamily="34" charset="0"/>
              </a:rPr>
              <a:t>с;</a:t>
            </a:r>
            <a:r>
              <a:rPr lang="en-US" sz="1200" dirty="0" smtClean="0">
                <a:latin typeface="Calibri" pitchFamily="34" charset="0"/>
              </a:rPr>
              <a:t> </a:t>
            </a:r>
            <a:r>
              <a:rPr lang="uk-UA" sz="1200" dirty="0" smtClean="0">
                <a:latin typeface="Calibri" pitchFamily="34" charset="0"/>
              </a:rPr>
              <a:t>ефект переходу на наступний кадр </a:t>
            </a:r>
            <a:r>
              <a:rPr lang="ru-RU" sz="1200" dirty="0" smtClean="0">
                <a:latin typeface="Calibri" pitchFamily="34" charset="0"/>
              </a:rPr>
              <a:t>- </a:t>
            </a:r>
            <a:r>
              <a:rPr lang="ru-RU" sz="1200" dirty="0" err="1" smtClean="0">
                <a:latin typeface="Calibri" pitchFamily="34" charset="0"/>
              </a:rPr>
              <a:t>вставити</a:t>
            </a:r>
            <a:r>
              <a:rPr lang="ru-RU" sz="1200" dirty="0" smtClean="0">
                <a:latin typeface="Calibri" pitchFamily="34" charset="0"/>
              </a:rPr>
              <a:t>, </a:t>
            </a:r>
            <a:r>
              <a:rPr lang="ru-RU" sz="1200" dirty="0" err="1" smtClean="0">
                <a:latin typeface="Calibri" pitchFamily="34" charset="0"/>
              </a:rPr>
              <a:t>зліва</a:t>
            </a:r>
            <a:r>
              <a:rPr lang="ru-RU" sz="1200" dirty="0" smtClean="0">
                <a:latin typeface="Calibri" pitchFamily="34" charset="0"/>
              </a:rPr>
              <a:t>, </a:t>
            </a:r>
            <a:r>
              <a:rPr lang="ru-RU" sz="1200" dirty="0" err="1" smtClean="0">
                <a:latin typeface="Calibri" pitchFamily="34" charset="0"/>
              </a:rPr>
              <a:t>знизу</a:t>
            </a:r>
            <a:r>
              <a:rPr lang="ru-RU" sz="1200" dirty="0" smtClean="0">
                <a:latin typeface="Calibri" pitchFamily="34" charset="0"/>
              </a:rPr>
              <a:t>;</a:t>
            </a:r>
            <a:r>
              <a:rPr lang="en-US" sz="1200" dirty="0" smtClean="0">
                <a:latin typeface="Calibri" pitchFamily="34" charset="0"/>
              </a:rPr>
              <a:t> </a:t>
            </a:r>
            <a:r>
              <a:rPr lang="uk-UA" sz="1200" dirty="0" smtClean="0">
                <a:latin typeface="Calibri" pitchFamily="34" charset="0"/>
              </a:rPr>
              <a:t>дикторський текст: Ви побачили птаха та почули його голос, точніше стукіт дзьоба. Це лелека, або чорногуз, бусел, бузько. Має біле пір'я, а на крилах чорне. У лелеки довгі ноги та довгий дзьоб червоного або жовто-червоного кольору. В Україні лелека вважається вісником весни.</a:t>
            </a:r>
            <a:endParaRPr lang="ru-RU" sz="1200" dirty="0" smtClean="0">
              <a:latin typeface="Calibri" pitchFamily="34" charset="0"/>
            </a:endParaRPr>
          </a:p>
          <a:p>
            <a:pPr marL="0" lvl="0" indent="0">
              <a:buNone/>
            </a:pPr>
            <a:r>
              <a:rPr lang="uk-UA" sz="1200" b="1" dirty="0" smtClean="0">
                <a:latin typeface="Calibri" pitchFamily="34" charset="0"/>
              </a:rPr>
              <a:t>Кадр </a:t>
            </a:r>
            <a:r>
              <a:rPr lang="ru-RU" sz="1200" b="1" dirty="0" smtClean="0">
                <a:latin typeface="Calibri" pitchFamily="34" charset="0"/>
              </a:rPr>
              <a:t>5. </a:t>
            </a:r>
            <a:r>
              <a:rPr lang="uk-UA" sz="1200" b="1" dirty="0" smtClean="0">
                <a:latin typeface="Calibri" pitchFamily="34" charset="0"/>
              </a:rPr>
              <a:t>Фотографія качки:</a:t>
            </a:r>
            <a:endParaRPr lang="ru-RU" sz="1200" b="1" dirty="0" smtClean="0">
              <a:latin typeface="Calibri" pitchFamily="34" charset="0"/>
            </a:endParaRPr>
          </a:p>
          <a:p>
            <a:pPr marL="0" lvl="0" indent="0">
              <a:buNone/>
            </a:pPr>
            <a:r>
              <a:rPr lang="uk-UA" sz="1200" dirty="0" smtClean="0">
                <a:latin typeface="Calibri" pitchFamily="34" charset="0"/>
              </a:rPr>
              <a:t>файл </a:t>
            </a:r>
            <a:r>
              <a:rPr lang="ru-RU" sz="1200" dirty="0" smtClean="0">
                <a:latin typeface="Calibri" pitchFamily="34" charset="0"/>
              </a:rPr>
              <a:t>- </a:t>
            </a:r>
            <a:r>
              <a:rPr lang="uk-UA" sz="1200" dirty="0" smtClean="0">
                <a:latin typeface="Calibri" pitchFamily="34" charset="0"/>
              </a:rPr>
              <a:t>лисуха02.</a:t>
            </a:r>
            <a:r>
              <a:rPr lang="ru-RU" sz="1200" dirty="0" smtClean="0">
                <a:latin typeface="Calibri" pitchFamily="34" charset="0"/>
              </a:rPr>
              <a:t> </a:t>
            </a:r>
            <a:r>
              <a:rPr lang="ru-RU" sz="1200" dirty="0" err="1" smtClean="0">
                <a:latin typeface="Calibri" pitchFamily="34" charset="0"/>
              </a:rPr>
              <a:t>jpg</a:t>
            </a:r>
            <a:r>
              <a:rPr lang="uk-UA" sz="1200" dirty="0" smtClean="0">
                <a:latin typeface="Calibri" pitchFamily="34" charset="0"/>
              </a:rPr>
              <a:t>;</a:t>
            </a:r>
            <a:r>
              <a:rPr lang="en-US" sz="1200" dirty="0" smtClean="0">
                <a:latin typeface="Calibri" pitchFamily="34" charset="0"/>
              </a:rPr>
              <a:t> </a:t>
            </a:r>
            <a:r>
              <a:rPr lang="uk-UA" sz="1200" dirty="0" smtClean="0">
                <a:latin typeface="Calibri" pitchFamily="34" charset="0"/>
              </a:rPr>
              <a:t>титри </a:t>
            </a:r>
            <a:r>
              <a:rPr lang="ru-RU" sz="1200" dirty="0" smtClean="0">
                <a:latin typeface="Calibri" pitchFamily="34" charset="0"/>
              </a:rPr>
              <a:t>- </a:t>
            </a:r>
            <a:r>
              <a:rPr lang="uk-UA" sz="1200" dirty="0" smtClean="0">
                <a:latin typeface="Calibri" pitchFamily="34" charset="0"/>
              </a:rPr>
              <a:t>Євразійська, або звичайна, лиска (лисуха);</a:t>
            </a:r>
            <a:r>
              <a:rPr lang="en-US" sz="1200" dirty="0" smtClean="0">
                <a:latin typeface="Calibri" pitchFamily="34" charset="0"/>
              </a:rPr>
              <a:t> </a:t>
            </a:r>
            <a:r>
              <a:rPr lang="uk-UA" sz="1200" dirty="0" smtClean="0">
                <a:latin typeface="Calibri" pitchFamily="34" charset="0"/>
              </a:rPr>
              <a:t>тривалість показу </a:t>
            </a:r>
            <a:r>
              <a:rPr lang="ru-RU" sz="1200" dirty="0" smtClean="0">
                <a:latin typeface="Calibri" pitchFamily="34" charset="0"/>
              </a:rPr>
              <a:t>- 4 с;</a:t>
            </a:r>
            <a:r>
              <a:rPr lang="en-US" sz="1200" dirty="0" smtClean="0">
                <a:latin typeface="Calibri" pitchFamily="34" charset="0"/>
              </a:rPr>
              <a:t> </a:t>
            </a:r>
            <a:r>
              <a:rPr lang="uk-UA" sz="1200" dirty="0" smtClean="0"/>
              <a:t>звук </a:t>
            </a:r>
            <a:r>
              <a:rPr lang="ru-RU" sz="1200" dirty="0" smtClean="0"/>
              <a:t>- </a:t>
            </a:r>
            <a:r>
              <a:rPr lang="uk-UA" sz="1200" dirty="0" smtClean="0"/>
              <a:t>файл</a:t>
            </a:r>
            <a:r>
              <a:rPr lang="uk-UA" sz="1200" i="1" dirty="0" smtClean="0"/>
              <a:t> </a:t>
            </a:r>
            <a:r>
              <a:rPr lang="ru-RU" sz="1200" i="1" dirty="0" err="1" smtClean="0"/>
              <a:t>лисуха.wav</a:t>
            </a:r>
            <a:r>
              <a:rPr lang="ru-RU" sz="1200" i="1" dirty="0" smtClean="0"/>
              <a:t>;</a:t>
            </a:r>
            <a:r>
              <a:rPr lang="ru-RU" sz="1200" dirty="0" smtClean="0"/>
              <a:t> </a:t>
            </a:r>
            <a:r>
              <a:rPr lang="uk-UA" sz="1200" dirty="0" smtClean="0"/>
              <a:t>початок звучання через </a:t>
            </a:r>
            <a:r>
              <a:rPr lang="ru-RU" sz="1200" dirty="0" smtClean="0"/>
              <a:t>2 с </a:t>
            </a:r>
            <a:r>
              <a:rPr lang="uk-UA" sz="1200" dirty="0" smtClean="0"/>
              <a:t>після почат­ку кадру, тривалість звучання </a:t>
            </a:r>
            <a:r>
              <a:rPr lang="ru-RU" sz="1200" dirty="0" smtClean="0"/>
              <a:t>-</a:t>
            </a:r>
            <a:r>
              <a:rPr lang="ru-RU" sz="1200" i="1" dirty="0" smtClean="0"/>
              <a:t> 6,75 с</a:t>
            </a:r>
            <a:r>
              <a:rPr lang="ru-RU" sz="1200" dirty="0" smtClean="0"/>
              <a:t> </a:t>
            </a:r>
            <a:r>
              <a:rPr lang="uk-UA" sz="1200" dirty="0" smtClean="0"/>
              <a:t>(звук продовжується на наступному кадрі);</a:t>
            </a:r>
            <a:endParaRPr lang="ru-RU" sz="1200" dirty="0" smtClean="0"/>
          </a:p>
          <a:p>
            <a:pPr marL="0" lvl="0" indent="0">
              <a:buNone/>
            </a:pPr>
            <a:r>
              <a:rPr lang="uk-UA" sz="1200" dirty="0" smtClean="0"/>
              <a:t>ефект переходу на наступний </a:t>
            </a:r>
            <a:r>
              <a:rPr lang="ru-RU" sz="1200" dirty="0" smtClean="0"/>
              <a:t>кадр </a:t>
            </a:r>
            <a:r>
              <a:rPr lang="uk-UA" sz="1200" dirty="0" smtClean="0"/>
              <a:t>-</a:t>
            </a:r>
            <a:r>
              <a:rPr lang="ru-RU" sz="1200" i="1" dirty="0" smtClean="0"/>
              <a:t> </a:t>
            </a:r>
            <a:r>
              <a:rPr lang="ru-RU" sz="1200" i="1" dirty="0" err="1" smtClean="0"/>
              <a:t>вставити</a:t>
            </a:r>
            <a:r>
              <a:rPr lang="ru-RU" sz="1200" i="1" dirty="0" smtClean="0"/>
              <a:t>, </a:t>
            </a:r>
            <a:r>
              <a:rPr lang="ru-RU" sz="1200" i="1" dirty="0" err="1" smtClean="0"/>
              <a:t>зліва</a:t>
            </a:r>
            <a:r>
              <a:rPr lang="ru-RU" sz="1200" i="1" dirty="0" smtClean="0"/>
              <a:t>, </a:t>
            </a:r>
            <a:r>
              <a:rPr lang="ru-RU" sz="1200" i="1" dirty="0" err="1" smtClean="0"/>
              <a:t>зверху</a:t>
            </a:r>
            <a:r>
              <a:rPr lang="ru-RU" sz="1200" i="1" dirty="0" smtClean="0"/>
              <a:t>.</a:t>
            </a:r>
            <a:endParaRPr lang="ru-RU" sz="1200" dirty="0" smtClean="0"/>
          </a:p>
          <a:p>
            <a:pPr marL="0" lvl="0" indent="0">
              <a:buNone/>
            </a:pPr>
            <a:endParaRPr lang="ru-RU" sz="1200" dirty="0" smtClean="0">
              <a:latin typeface="Calibri" pitchFamily="34" charset="0"/>
            </a:endParaRPr>
          </a:p>
          <a:p>
            <a:pPr marL="0" indent="0">
              <a:buNone/>
            </a:pPr>
            <a:endParaRPr lang="ru-RU" sz="1200" dirty="0">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Дата 2"/>
          <p:cNvSpPr>
            <a:spLocks noGrp="1"/>
          </p:cNvSpPr>
          <p:nvPr>
            <p:ph type="dt" sz="half" idx="10"/>
          </p:nvPr>
        </p:nvSpPr>
        <p:spPr/>
        <p:txBody>
          <a:bodyPr/>
          <a:lstStyle/>
          <a:p>
            <a:fld id="{4492F184-E4F1-4532-8878-49C3F3F2DC52}"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7</a:t>
            </a:fld>
            <a:endParaRPr lang="ru-RU"/>
          </a:p>
        </p:txBody>
      </p:sp>
      <p:sp>
        <p:nvSpPr>
          <p:cNvPr id="6" name="Содержимое 5"/>
          <p:cNvSpPr>
            <a:spLocks noGrp="1"/>
          </p:cNvSpPr>
          <p:nvPr>
            <p:ph sz="quarter" idx="1"/>
          </p:nvPr>
        </p:nvSpPr>
        <p:spPr/>
        <p:txBody>
          <a:bodyPr>
            <a:normAutofit fontScale="55000" lnSpcReduction="20000"/>
          </a:bodyPr>
          <a:lstStyle/>
          <a:p>
            <a:pPr marL="0" lvl="0" indent="0">
              <a:buNone/>
            </a:pPr>
            <a:r>
              <a:rPr lang="uk-UA" b="1" dirty="0" smtClean="0"/>
              <a:t>Кадр 6.</a:t>
            </a:r>
            <a:r>
              <a:rPr lang="uk-UA" dirty="0" smtClean="0"/>
              <a:t> </a:t>
            </a:r>
            <a:r>
              <a:rPr lang="uk-UA" b="1" dirty="0" smtClean="0"/>
              <a:t>Фотографія </a:t>
            </a:r>
            <a:r>
              <a:rPr lang="ru-RU" b="1" dirty="0" smtClean="0"/>
              <a:t>качки:</a:t>
            </a:r>
          </a:p>
          <a:p>
            <a:pPr marL="0" lvl="0" indent="0">
              <a:buNone/>
            </a:pPr>
            <a:r>
              <a:rPr lang="uk-UA" i="1" dirty="0" smtClean="0"/>
              <a:t>файл </a:t>
            </a:r>
            <a:r>
              <a:rPr lang="ru-RU" i="1" dirty="0" smtClean="0"/>
              <a:t>-</a:t>
            </a:r>
            <a:r>
              <a:rPr lang="ru-RU" dirty="0" smtClean="0"/>
              <a:t> </a:t>
            </a:r>
            <a:r>
              <a:rPr lang="uk-UA" dirty="0" smtClean="0"/>
              <a:t>лисуха01</a:t>
            </a:r>
            <a:r>
              <a:rPr lang="en-US" dirty="0" smtClean="0"/>
              <a:t>.</a:t>
            </a:r>
            <a:r>
              <a:rPr lang="ru-RU" sz="2800" dirty="0" err="1" smtClean="0">
                <a:latin typeface="Calibri" pitchFamily="34" charset="0"/>
              </a:rPr>
              <a:t>jpg</a:t>
            </a:r>
            <a:r>
              <a:rPr lang="uk-UA" dirty="0" smtClean="0"/>
              <a:t>;</a:t>
            </a:r>
            <a:r>
              <a:rPr lang="en-US" dirty="0" smtClean="0"/>
              <a:t>  </a:t>
            </a:r>
            <a:r>
              <a:rPr lang="uk-UA" dirty="0" smtClean="0"/>
              <a:t>тривалість показу </a:t>
            </a:r>
            <a:r>
              <a:rPr lang="ru-RU" dirty="0" smtClean="0"/>
              <a:t>-</a:t>
            </a:r>
            <a:r>
              <a:rPr lang="ru-RU" i="1" dirty="0" smtClean="0"/>
              <a:t> 4 с;</a:t>
            </a:r>
            <a:r>
              <a:rPr lang="en-US" i="1" dirty="0" smtClean="0"/>
              <a:t>  </a:t>
            </a:r>
            <a:r>
              <a:rPr lang="uk-UA" dirty="0" smtClean="0"/>
              <a:t>звук </a:t>
            </a:r>
            <a:r>
              <a:rPr lang="ru-RU" dirty="0" smtClean="0"/>
              <a:t>- </a:t>
            </a:r>
            <a:r>
              <a:rPr lang="uk-UA" dirty="0" smtClean="0"/>
              <a:t>файл</a:t>
            </a:r>
            <a:r>
              <a:rPr lang="uk-UA" i="1" dirty="0" smtClean="0"/>
              <a:t> </a:t>
            </a:r>
            <a:r>
              <a:rPr lang="ru-RU" i="1" dirty="0" err="1" smtClean="0"/>
              <a:t>лисуха.wav</a:t>
            </a:r>
            <a:r>
              <a:rPr lang="ru-RU" i="1" dirty="0" smtClean="0"/>
              <a:t>;</a:t>
            </a:r>
            <a:r>
              <a:rPr lang="ru-RU" dirty="0" smtClean="0"/>
              <a:t> </a:t>
            </a:r>
          </a:p>
          <a:p>
            <a:pPr marL="0" lvl="0" indent="0">
              <a:buNone/>
            </a:pPr>
            <a:r>
              <a:rPr lang="uk-UA" dirty="0" smtClean="0"/>
              <a:t>розпочалося звучання на попередньому кадрі, завершується разом із завершенням показу фотографії;  ефект переходу на наступний кадр </a:t>
            </a:r>
            <a:r>
              <a:rPr lang="ru-RU" dirty="0" smtClean="0"/>
              <a:t>-</a:t>
            </a:r>
            <a:r>
              <a:rPr lang="ru-RU" i="1" dirty="0" smtClean="0"/>
              <a:t> </a:t>
            </a:r>
            <a:r>
              <a:rPr lang="ru-RU" i="1" dirty="0" err="1" smtClean="0"/>
              <a:t>діафрагма</a:t>
            </a:r>
            <a:r>
              <a:rPr lang="ru-RU" i="1" dirty="0" smtClean="0"/>
              <a:t>.</a:t>
            </a:r>
            <a:endParaRPr lang="ru-RU" dirty="0" smtClean="0"/>
          </a:p>
          <a:p>
            <a:pPr marL="0" lvl="0" indent="0">
              <a:buNone/>
            </a:pPr>
            <a:r>
              <a:rPr lang="uk-UA" b="1" dirty="0" smtClean="0"/>
              <a:t>Кадр </a:t>
            </a:r>
            <a:r>
              <a:rPr lang="ru-RU" b="1" dirty="0" smtClean="0"/>
              <a:t>7.</a:t>
            </a:r>
            <a:r>
              <a:rPr lang="ru-RU" dirty="0" smtClean="0"/>
              <a:t> </a:t>
            </a:r>
            <a:r>
              <a:rPr lang="uk-UA" b="1" dirty="0" smtClean="0"/>
              <a:t>Відео Лиски:</a:t>
            </a:r>
            <a:endParaRPr lang="ru-RU" b="1" dirty="0" smtClean="0"/>
          </a:p>
          <a:p>
            <a:pPr marL="0" lvl="0" indent="0">
              <a:buNone/>
            </a:pPr>
            <a:r>
              <a:rPr lang="uk-UA" i="1" dirty="0" smtClean="0"/>
              <a:t>файл </a:t>
            </a:r>
            <a:r>
              <a:rPr lang="ru-RU" i="1" dirty="0" smtClean="0"/>
              <a:t>-</a:t>
            </a:r>
            <a:r>
              <a:rPr lang="ru-RU" dirty="0" smtClean="0"/>
              <a:t> </a:t>
            </a:r>
            <a:r>
              <a:rPr lang="uk-UA" dirty="0" smtClean="0"/>
              <a:t>лисуха</a:t>
            </a:r>
            <a:r>
              <a:rPr lang="en-US" dirty="0" smtClean="0"/>
              <a:t> .</a:t>
            </a:r>
            <a:r>
              <a:rPr lang="ru-RU" sz="2400" dirty="0" err="1" smtClean="0">
                <a:latin typeface="Calibri" pitchFamily="34" charset="0"/>
              </a:rPr>
              <a:t>jpg</a:t>
            </a:r>
            <a:r>
              <a:rPr lang="uk-UA" dirty="0" smtClean="0"/>
              <a:t>;</a:t>
            </a:r>
            <a:r>
              <a:rPr lang="en-US" dirty="0" smtClean="0"/>
              <a:t>  </a:t>
            </a:r>
            <a:r>
              <a:rPr lang="uk-UA" dirty="0" smtClean="0"/>
              <a:t>тривалість показу </a:t>
            </a:r>
            <a:r>
              <a:rPr lang="ru-RU" dirty="0" smtClean="0"/>
              <a:t>-</a:t>
            </a:r>
            <a:r>
              <a:rPr lang="ru-RU" i="1" dirty="0" smtClean="0"/>
              <a:t> 30 с</a:t>
            </a:r>
            <a:r>
              <a:rPr lang="ru-RU" dirty="0" smtClean="0"/>
              <a:t> </a:t>
            </a:r>
            <a:r>
              <a:rPr lang="uk-UA" dirty="0" smtClean="0"/>
              <a:t>(загальна тривалість </a:t>
            </a:r>
            <a:r>
              <a:rPr lang="ru-RU" dirty="0" smtClean="0"/>
              <a:t>- 42 </a:t>
            </a:r>
            <a:r>
              <a:rPr lang="uk-UA" dirty="0" smtClean="0"/>
              <a:t>с, необхідно видалити в кінці </a:t>
            </a:r>
            <a:r>
              <a:rPr lang="ru-RU" dirty="0" smtClean="0"/>
              <a:t>12 </a:t>
            </a:r>
            <a:r>
              <a:rPr lang="uk-UA" dirty="0" smtClean="0"/>
              <a:t>с; оригінальний звук відеозапису зробити фоном для дикторського тексту);</a:t>
            </a:r>
            <a:endParaRPr lang="ru-RU" dirty="0" smtClean="0"/>
          </a:p>
          <a:p>
            <a:pPr marL="0" lvl="0" indent="0">
              <a:buNone/>
            </a:pPr>
            <a:r>
              <a:rPr lang="uk-UA" dirty="0" smtClean="0"/>
              <a:t>ефект переходу на наступний </a:t>
            </a:r>
            <a:r>
              <a:rPr lang="ru-RU" dirty="0" smtClean="0"/>
              <a:t>кадр </a:t>
            </a:r>
            <a:r>
              <a:rPr lang="uk-UA" dirty="0" smtClean="0"/>
              <a:t>-</a:t>
            </a:r>
            <a:r>
              <a:rPr lang="ru-RU" i="1" dirty="0" smtClean="0"/>
              <a:t> </a:t>
            </a:r>
            <a:r>
              <a:rPr lang="ru-RU" i="1" dirty="0" err="1" smtClean="0"/>
              <a:t>діагональ</a:t>
            </a:r>
            <a:r>
              <a:rPr lang="ru-RU" i="1" dirty="0" smtClean="0"/>
              <a:t>, </a:t>
            </a:r>
            <a:r>
              <a:rPr lang="ru-RU" i="1" dirty="0" err="1" smtClean="0"/>
              <a:t>ніша</a:t>
            </a:r>
            <a:r>
              <a:rPr lang="ru-RU" i="1" dirty="0" smtClean="0"/>
              <a:t>;</a:t>
            </a:r>
            <a:r>
              <a:rPr lang="en-US" i="1" dirty="0" smtClean="0"/>
              <a:t> </a:t>
            </a:r>
            <a:endParaRPr lang="uk-UA" i="1" dirty="0" smtClean="0"/>
          </a:p>
          <a:p>
            <a:pPr marL="0" lvl="0" indent="0">
              <a:buNone/>
            </a:pPr>
            <a:r>
              <a:rPr lang="uk-UA" i="1" dirty="0" smtClean="0"/>
              <a:t>звук -</a:t>
            </a:r>
            <a:r>
              <a:rPr lang="uk-UA" dirty="0" smtClean="0"/>
              <a:t> дикторський текст;</a:t>
            </a:r>
            <a:r>
              <a:rPr lang="uk-UA" i="1" dirty="0" smtClean="0"/>
              <a:t> тривалість -</a:t>
            </a:r>
            <a:r>
              <a:rPr lang="uk-UA" dirty="0" smtClean="0"/>
              <a:t> 30 с;</a:t>
            </a:r>
            <a:r>
              <a:rPr lang="en-US" dirty="0" smtClean="0"/>
              <a:t> </a:t>
            </a:r>
            <a:endParaRPr lang="uk-UA" dirty="0" smtClean="0"/>
          </a:p>
          <a:p>
            <a:pPr marL="0" lvl="0" indent="0">
              <a:buNone/>
            </a:pPr>
            <a:r>
              <a:rPr lang="uk-UA" i="1" dirty="0" smtClean="0"/>
              <a:t>дикторський текст:</a:t>
            </a:r>
            <a:r>
              <a:rPr lang="uk-UA" dirty="0" smtClean="0"/>
              <a:t> Євразійська, або звичайна лиска, яку ще на­зивають лисуха </a:t>
            </a:r>
            <a:r>
              <a:rPr lang="ru-RU" dirty="0" smtClean="0"/>
              <a:t>- </a:t>
            </a:r>
            <a:r>
              <a:rPr lang="uk-UA" dirty="0" smtClean="0"/>
              <a:t>невеликий водоплавний птах, що гніздиться біля річок і озер на всій території України. Її просто впізнати за білим дзьобом та білою плямою на лобі. Значну частину часу лиска </a:t>
            </a:r>
            <a:r>
              <a:rPr lang="ru-RU" dirty="0" smtClean="0"/>
              <a:t>проводить </a:t>
            </a:r>
            <a:r>
              <a:rPr lang="uk-UA" dirty="0" smtClean="0"/>
              <a:t>на воді, за що отримала ще одну народну на­зву: болотна або водяна курка.</a:t>
            </a:r>
            <a:endParaRPr lang="ru-RU" dirty="0" smtClean="0"/>
          </a:p>
          <a:p>
            <a:pPr marL="0" lvl="0" indent="0">
              <a:buNone/>
            </a:pPr>
            <a:r>
              <a:rPr lang="uk-UA" b="1" dirty="0" smtClean="0"/>
              <a:t>Кадр </a:t>
            </a:r>
            <a:r>
              <a:rPr lang="ru-RU" b="1" dirty="0" smtClean="0"/>
              <a:t>8.</a:t>
            </a:r>
            <a:r>
              <a:rPr lang="ru-RU" dirty="0" smtClean="0"/>
              <a:t> </a:t>
            </a:r>
            <a:r>
              <a:rPr lang="uk-UA" b="1" dirty="0" smtClean="0"/>
              <a:t>Заключні титри:</a:t>
            </a:r>
            <a:endParaRPr lang="ru-RU" b="1" dirty="0" smtClean="0"/>
          </a:p>
          <a:p>
            <a:pPr marL="0" lvl="0" indent="0">
              <a:buNone/>
            </a:pPr>
            <a:r>
              <a:rPr lang="uk-UA" i="1" dirty="0" smtClean="0"/>
              <a:t>титри </a:t>
            </a:r>
            <a:r>
              <a:rPr lang="ru-RU" i="1" dirty="0" smtClean="0"/>
              <a:t>–</a:t>
            </a:r>
            <a:r>
              <a:rPr lang="ru-RU" dirty="0" smtClean="0"/>
              <a:t> </a:t>
            </a:r>
            <a:r>
              <a:rPr lang="uk-UA" dirty="0" smtClean="0"/>
              <a:t>Хмельницька СЗОШ № 8</a:t>
            </a:r>
            <a:r>
              <a:rPr lang="ru-RU" dirty="0" smtClean="0"/>
              <a:t>, </a:t>
            </a:r>
            <a:r>
              <a:rPr lang="uk-UA" dirty="0" err="1" smtClean="0"/>
              <a:t>відеостудія</a:t>
            </a:r>
            <a:r>
              <a:rPr lang="uk-UA" dirty="0" smtClean="0"/>
              <a:t> «Майбутнє»: Оператор </a:t>
            </a:r>
            <a:r>
              <a:rPr lang="ru-RU" dirty="0" smtClean="0"/>
              <a:t>- …</a:t>
            </a:r>
            <a:r>
              <a:rPr lang="uk-UA" dirty="0" smtClean="0"/>
              <a:t>;</a:t>
            </a:r>
            <a:endParaRPr lang="ru-RU" dirty="0" smtClean="0"/>
          </a:p>
          <a:p>
            <a:pPr marL="0" indent="0">
              <a:buNone/>
            </a:pPr>
            <a:r>
              <a:rPr lang="uk-UA" dirty="0" smtClean="0"/>
              <a:t>Автор тексту </a:t>
            </a:r>
            <a:r>
              <a:rPr lang="ru-RU" dirty="0" smtClean="0"/>
              <a:t>- …</a:t>
            </a:r>
            <a:r>
              <a:rPr lang="uk-UA" dirty="0" smtClean="0"/>
              <a:t>;  Звук </a:t>
            </a:r>
            <a:r>
              <a:rPr lang="ru-RU" dirty="0" smtClean="0"/>
              <a:t>- …</a:t>
            </a:r>
            <a:r>
              <a:rPr lang="uk-UA" dirty="0" smtClean="0"/>
              <a:t>; Учні 10-А класу для учнів </a:t>
            </a:r>
            <a:r>
              <a:rPr lang="ru-RU" dirty="0" smtClean="0"/>
              <a:t>3-х </a:t>
            </a:r>
            <a:r>
              <a:rPr lang="uk-UA" dirty="0" smtClean="0"/>
              <a:t>класів;</a:t>
            </a:r>
            <a:endParaRPr lang="ru-RU" dirty="0" smtClean="0"/>
          </a:p>
          <a:p>
            <a:pPr marL="0" lvl="0" indent="0">
              <a:buNone/>
            </a:pPr>
            <a:r>
              <a:rPr lang="uk-UA" dirty="0" smtClean="0"/>
              <a:t>колір тла </a:t>
            </a:r>
            <a:r>
              <a:rPr lang="ru-RU" dirty="0" smtClean="0"/>
              <a:t>-</a:t>
            </a:r>
            <a:r>
              <a:rPr lang="ru-RU" i="1" dirty="0" smtClean="0"/>
              <a:t> </a:t>
            </a:r>
            <a:r>
              <a:rPr lang="ru-RU" i="1" dirty="0" err="1" smtClean="0"/>
              <a:t>жовто-зелений</a:t>
            </a:r>
            <a:r>
              <a:rPr lang="ru-RU" i="1" dirty="0" smtClean="0"/>
              <a:t>,</a:t>
            </a:r>
            <a:r>
              <a:rPr lang="uk-UA" dirty="0" smtClean="0"/>
              <a:t> колір літер </a:t>
            </a:r>
            <a:r>
              <a:rPr lang="ru-RU" dirty="0" smtClean="0"/>
              <a:t>-</a:t>
            </a:r>
            <a:r>
              <a:rPr lang="ru-RU" i="1" dirty="0" smtClean="0"/>
              <a:t> </a:t>
            </a:r>
            <a:r>
              <a:rPr lang="ru-RU" i="1" dirty="0" err="1" smtClean="0"/>
              <a:t>білий</a:t>
            </a:r>
            <a:r>
              <a:rPr lang="ru-RU" i="1" dirty="0" smtClean="0"/>
              <a:t>;</a:t>
            </a:r>
            <a:endParaRPr lang="ru-RU" dirty="0" smtClean="0"/>
          </a:p>
          <a:p>
            <a:pPr marL="0" indent="0">
              <a:buNone/>
            </a:pPr>
            <a:r>
              <a:rPr lang="uk-UA" dirty="0" smtClean="0"/>
              <a:t>тривалість показу </a:t>
            </a:r>
            <a:r>
              <a:rPr lang="ru-RU" dirty="0" smtClean="0"/>
              <a:t>-</a:t>
            </a:r>
            <a:r>
              <a:rPr lang="ru-RU" i="1" dirty="0" smtClean="0"/>
              <a:t> 10 с.</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14942" y="2786058"/>
            <a:ext cx="3605178" cy="1714512"/>
          </a:xfrm>
        </p:spPr>
        <p:txBody>
          <a:bodyPr>
            <a:normAutofit/>
          </a:bodyPr>
          <a:lstStyle/>
          <a:p>
            <a:r>
              <a:rPr lang="uk-UA" dirty="0" smtClean="0"/>
              <a:t>Вікно програми</a:t>
            </a:r>
            <a:r>
              <a:rPr lang="uk-UA" b="1" dirty="0" smtClean="0"/>
              <a:t> </a:t>
            </a:r>
            <a:r>
              <a:rPr lang="en-US" b="1" dirty="0" smtClean="0"/>
              <a:t>Windows Movie Maker</a:t>
            </a:r>
            <a:r>
              <a:rPr lang="uk-UA" dirty="0" smtClean="0"/>
              <a:t> </a:t>
            </a:r>
            <a:endParaRPr lang="ru-RU" dirty="0"/>
          </a:p>
        </p:txBody>
      </p:sp>
      <p:sp>
        <p:nvSpPr>
          <p:cNvPr id="3" name="Дата 2"/>
          <p:cNvSpPr>
            <a:spLocks noGrp="1"/>
          </p:cNvSpPr>
          <p:nvPr>
            <p:ph type="dt" sz="half" idx="10"/>
          </p:nvPr>
        </p:nvSpPr>
        <p:spPr/>
        <p:txBody>
          <a:bodyPr/>
          <a:lstStyle/>
          <a:p>
            <a:fld id="{A461A23C-825C-4A8E-93FD-1873FE9D5AC8}"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8</a:t>
            </a:fld>
            <a:endParaRPr lang="ru-RU"/>
          </a:p>
        </p:txBody>
      </p:sp>
      <p:pic>
        <p:nvPicPr>
          <p:cNvPr id="1026" name="Picture 2"/>
          <p:cNvPicPr>
            <a:picLocks noGrp="1" noChangeAspect="1" noChangeArrowheads="1"/>
          </p:cNvPicPr>
          <p:nvPr>
            <p:ph sz="quarter" idx="1"/>
          </p:nvPr>
        </p:nvPicPr>
        <p:blipFill>
          <a:blip r:embed="rId2"/>
          <a:srcRect/>
          <a:stretch>
            <a:fillRect/>
          </a:stretch>
        </p:blipFill>
        <p:spPr bwMode="auto">
          <a:xfrm>
            <a:off x="142844" y="142852"/>
            <a:ext cx="5214974" cy="6188105"/>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28600"/>
            <a:ext cx="9144000" cy="758952"/>
          </a:xfrm>
        </p:spPr>
        <p:txBody>
          <a:bodyPr>
            <a:normAutofit fontScale="90000"/>
          </a:bodyPr>
          <a:lstStyle/>
          <a:p>
            <a:r>
              <a:rPr lang="uk-UA" dirty="0" smtClean="0"/>
              <a:t>Інтерфейс програми </a:t>
            </a:r>
            <a:r>
              <a:rPr lang="en-US" b="1" dirty="0" smtClean="0"/>
              <a:t>Windows Movie Maker</a:t>
            </a:r>
            <a:endParaRPr lang="ru-RU" dirty="0"/>
          </a:p>
        </p:txBody>
      </p:sp>
      <p:sp>
        <p:nvSpPr>
          <p:cNvPr id="3" name="Дата 2"/>
          <p:cNvSpPr>
            <a:spLocks noGrp="1"/>
          </p:cNvSpPr>
          <p:nvPr>
            <p:ph type="dt" sz="half" idx="10"/>
          </p:nvPr>
        </p:nvSpPr>
        <p:spPr/>
        <p:txBody>
          <a:bodyPr/>
          <a:lstStyle/>
          <a:p>
            <a:fld id="{6A0ACEE6-3BC6-4751-B04D-D4D3C1B0BB2A}" type="datetime1">
              <a:rPr lang="uk-UA" smtClean="0"/>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E46FA0-D732-46C8-BB68-FA8F5E8E16B7}" type="slidenum">
              <a:rPr lang="ru-RU" smtClean="0"/>
              <a:pPr/>
              <a:t>9</a:t>
            </a:fld>
            <a:endParaRPr lang="ru-RU"/>
          </a:p>
        </p:txBody>
      </p:sp>
      <p:sp>
        <p:nvSpPr>
          <p:cNvPr id="6" name="Содержимое 5"/>
          <p:cNvSpPr>
            <a:spLocks noGrp="1"/>
          </p:cNvSpPr>
          <p:nvPr>
            <p:ph sz="half" idx="1"/>
          </p:nvPr>
        </p:nvSpPr>
        <p:spPr>
          <a:xfrm>
            <a:off x="142844" y="1371600"/>
            <a:ext cx="4429156" cy="4986358"/>
          </a:xfrm>
        </p:spPr>
        <p:txBody>
          <a:bodyPr>
            <a:normAutofit fontScale="62500" lnSpcReduction="20000"/>
          </a:bodyPr>
          <a:lstStyle/>
          <a:p>
            <a:pPr marL="0" indent="361950">
              <a:buNone/>
            </a:pPr>
            <a:r>
              <a:rPr lang="uk-UA" dirty="0" smtClean="0"/>
              <a:t>Перейдемо до створення відеофільму в програмі</a:t>
            </a:r>
            <a:r>
              <a:rPr lang="uk-UA" b="1" dirty="0" smtClean="0"/>
              <a:t> </a:t>
            </a:r>
            <a:r>
              <a:rPr lang="en-US" b="1" dirty="0" smtClean="0"/>
              <a:t>Windows Movie Maker</a:t>
            </a:r>
            <a:r>
              <a:rPr lang="ru-RU" b="1" dirty="0" smtClean="0"/>
              <a:t>.</a:t>
            </a:r>
            <a:r>
              <a:rPr lang="ru-RU" dirty="0" smtClean="0"/>
              <a:t> </a:t>
            </a:r>
          </a:p>
          <a:p>
            <a:pPr marL="0" indent="361950">
              <a:buNone/>
            </a:pPr>
            <a:r>
              <a:rPr lang="uk-UA" dirty="0" smtClean="0"/>
              <a:t>Для цього розглянемо детальніше інтерфейс цієї програми</a:t>
            </a:r>
            <a:r>
              <a:rPr lang="ru-RU" dirty="0" smtClean="0"/>
              <a:t>. У</a:t>
            </a:r>
            <a:r>
              <a:rPr lang="uk-UA" dirty="0" smtClean="0"/>
              <a:t> лівій частині вікна після вибору кнопки </a:t>
            </a:r>
            <a:r>
              <a:rPr lang="ru-RU" dirty="0" smtClean="0"/>
              <a:t>Сборники: сборники (</a:t>
            </a:r>
            <a:r>
              <a:rPr lang="uk-UA" dirty="0" smtClean="0"/>
              <a:t>збірники) відображається однойменна панель</a:t>
            </a:r>
            <a:r>
              <a:rPr lang="ru-RU" dirty="0" smtClean="0"/>
              <a:t> </a:t>
            </a:r>
            <a:r>
              <a:rPr lang="uk-UA" dirty="0" smtClean="0"/>
              <a:t>з трьома стандартними папками</a:t>
            </a:r>
            <a:r>
              <a:rPr lang="uk-UA" b="1" dirty="0" smtClean="0"/>
              <a:t> </a:t>
            </a:r>
            <a:r>
              <a:rPr lang="ru-RU" b="1" dirty="0" smtClean="0"/>
              <a:t>Видеоэффекты</a:t>
            </a:r>
            <a:r>
              <a:rPr lang="ru-RU" dirty="0" smtClean="0"/>
              <a:t> (</a:t>
            </a:r>
            <a:r>
              <a:rPr lang="uk-UA" dirty="0" err="1" smtClean="0"/>
              <a:t>відеоефекти</a:t>
            </a:r>
            <a:r>
              <a:rPr lang="uk-UA" dirty="0" smtClean="0"/>
              <a:t>),</a:t>
            </a:r>
            <a:r>
              <a:rPr lang="uk-UA" b="1" dirty="0" smtClean="0"/>
              <a:t> </a:t>
            </a:r>
            <a:r>
              <a:rPr lang="ru-RU" b="1" dirty="0" err="1" smtClean="0"/>
              <a:t>Видеопереходы</a:t>
            </a:r>
            <a:r>
              <a:rPr lang="ru-RU" dirty="0" smtClean="0"/>
              <a:t> (</a:t>
            </a:r>
            <a:r>
              <a:rPr lang="uk-UA" dirty="0" err="1" smtClean="0"/>
              <a:t>відеопереходи</a:t>
            </a:r>
            <a:r>
              <a:rPr lang="uk-UA" dirty="0" smtClean="0"/>
              <a:t>) і </a:t>
            </a:r>
            <a:r>
              <a:rPr lang="ru-RU" b="1" dirty="0" smtClean="0"/>
              <a:t>Сборники.</a:t>
            </a:r>
            <a:r>
              <a:rPr lang="ru-RU" dirty="0" smtClean="0"/>
              <a:t> </a:t>
            </a:r>
          </a:p>
          <a:p>
            <a:pPr marL="0" indent="361950">
              <a:buNone/>
            </a:pPr>
            <a:r>
              <a:rPr lang="uk-UA" dirty="0" smtClean="0"/>
              <a:t>За вибору папки</a:t>
            </a:r>
            <a:r>
              <a:rPr lang="uk-UA" b="1" dirty="0" smtClean="0"/>
              <a:t> </a:t>
            </a:r>
            <a:r>
              <a:rPr lang="ru-RU" b="1" dirty="0" smtClean="0"/>
              <a:t>Видеоэффекты</a:t>
            </a:r>
            <a:r>
              <a:rPr lang="ru-RU" dirty="0" smtClean="0"/>
              <a:t> </a:t>
            </a:r>
            <a:r>
              <a:rPr lang="uk-UA" dirty="0" smtClean="0"/>
              <a:t>в</a:t>
            </a:r>
            <a:r>
              <a:rPr lang="uk-UA" b="1" dirty="0" smtClean="0"/>
              <a:t> Області відображення вмісту папок</a:t>
            </a:r>
            <a:r>
              <a:rPr lang="uk-UA" dirty="0" smtClean="0"/>
              <a:t>  відобразиться список </a:t>
            </a:r>
            <a:r>
              <a:rPr lang="uk-UA" dirty="0" err="1" smtClean="0"/>
              <a:t>відеоефектів</a:t>
            </a:r>
            <a:r>
              <a:rPr lang="ru-RU" i="1" dirty="0" smtClean="0"/>
              <a:t> (</a:t>
            </a:r>
            <a:r>
              <a:rPr lang="ru-RU" i="1" dirty="0" err="1" smtClean="0"/>
              <a:t>відображення</a:t>
            </a:r>
            <a:r>
              <a:rPr lang="ru-RU" i="1" dirty="0" smtClean="0"/>
              <a:t> у </a:t>
            </a:r>
            <a:r>
              <a:rPr lang="ru-RU" i="1" dirty="0" err="1" smtClean="0"/>
              <a:t>відтінках</a:t>
            </a:r>
            <a:r>
              <a:rPr lang="ru-RU" i="1" dirty="0" smtClean="0"/>
              <a:t> </a:t>
            </a:r>
            <a:r>
              <a:rPr lang="ru-RU" i="1" dirty="0" err="1" smtClean="0"/>
              <a:t>сірого</a:t>
            </a:r>
            <a:r>
              <a:rPr lang="ru-RU" i="1" dirty="0" smtClean="0"/>
              <a:t>, </a:t>
            </a:r>
            <a:r>
              <a:rPr lang="ru-RU" i="1" dirty="0" err="1" smtClean="0"/>
              <a:t>відображення</a:t>
            </a:r>
            <a:r>
              <a:rPr lang="ru-RU" i="1" dirty="0" smtClean="0"/>
              <a:t> </a:t>
            </a:r>
            <a:r>
              <a:rPr lang="ru-RU" i="1" dirty="0" err="1" smtClean="0"/>
              <a:t>у</a:t>
            </a:r>
            <a:r>
              <a:rPr lang="ru-RU" i="1" dirty="0" smtClean="0"/>
              <a:t> </a:t>
            </a:r>
            <a:r>
              <a:rPr lang="ru-RU" i="1" dirty="0" err="1" smtClean="0"/>
              <a:t>вигляді</a:t>
            </a:r>
            <a:r>
              <a:rPr lang="ru-RU" i="1" dirty="0" smtClean="0"/>
              <a:t> акварельного </a:t>
            </a:r>
            <a:r>
              <a:rPr lang="ru-RU" i="1" dirty="0" err="1" smtClean="0"/>
              <a:t>малюнка</a:t>
            </a:r>
            <a:r>
              <a:rPr lang="ru-RU" i="1" dirty="0" smtClean="0"/>
              <a:t>, </a:t>
            </a:r>
            <a:r>
              <a:rPr lang="ru-RU" i="1" dirty="0" err="1" smtClean="0"/>
              <a:t>відображення</a:t>
            </a:r>
            <a:r>
              <a:rPr lang="ru-RU" i="1" dirty="0" smtClean="0"/>
              <a:t> </a:t>
            </a:r>
            <a:r>
              <a:rPr lang="ru-RU" i="1" dirty="0" err="1" smtClean="0"/>
              <a:t>зверху</a:t>
            </a:r>
            <a:r>
              <a:rPr lang="ru-RU" i="1" dirty="0" smtClean="0"/>
              <a:t> вниз </a:t>
            </a:r>
            <a:r>
              <a:rPr lang="ru-RU" i="1" dirty="0" err="1" smtClean="0"/>
              <a:t>тощо</a:t>
            </a:r>
            <a:r>
              <a:rPr lang="ru-RU" i="1" dirty="0" smtClean="0"/>
              <a:t>),</a:t>
            </a:r>
            <a:r>
              <a:rPr lang="uk-UA" dirty="0" smtClean="0"/>
              <a:t> які можна застосувати до окремих кадрів або до фільму в цілому. </a:t>
            </a:r>
          </a:p>
          <a:p>
            <a:pPr marL="0" indent="361950">
              <a:buNone/>
            </a:pPr>
            <a:r>
              <a:rPr lang="uk-UA" dirty="0" smtClean="0"/>
              <a:t>Папка</a:t>
            </a:r>
            <a:r>
              <a:rPr lang="uk-UA" b="1" dirty="0" smtClean="0"/>
              <a:t> </a:t>
            </a:r>
            <a:r>
              <a:rPr lang="ru-RU" b="1" dirty="0" err="1" smtClean="0"/>
              <a:t>Видеопереходы</a:t>
            </a:r>
            <a:r>
              <a:rPr lang="ru-RU" dirty="0" smtClean="0"/>
              <a:t> </a:t>
            </a:r>
            <a:r>
              <a:rPr lang="uk-UA" dirty="0" smtClean="0"/>
              <a:t>містить список ефектів переходу від одного кадру до іншого. Папку</a:t>
            </a:r>
            <a:r>
              <a:rPr lang="uk-UA" b="1" dirty="0" smtClean="0"/>
              <a:t> </a:t>
            </a:r>
            <a:r>
              <a:rPr lang="ru-RU" b="1" dirty="0" smtClean="0"/>
              <a:t>Сборники</a:t>
            </a:r>
            <a:r>
              <a:rPr lang="ru-RU" dirty="0" smtClean="0"/>
              <a:t> </a:t>
            </a:r>
            <a:r>
              <a:rPr lang="uk-UA" dirty="0" smtClean="0"/>
              <a:t>користувач заповнює сам різними об'єктами </a:t>
            </a:r>
            <a:r>
              <a:rPr lang="ru-RU" dirty="0" smtClean="0"/>
              <a:t>- </a:t>
            </a:r>
            <a:r>
              <a:rPr lang="uk-UA" dirty="0" smtClean="0"/>
              <a:t>графічними, звуковими та </a:t>
            </a:r>
            <a:r>
              <a:rPr lang="uk-UA" dirty="0" err="1" smtClean="0"/>
              <a:t>відеофайлами</a:t>
            </a:r>
            <a:r>
              <a:rPr lang="uk-UA" dirty="0" smtClean="0"/>
              <a:t>, які потім зможе включити до своїх фільмів.</a:t>
            </a:r>
            <a:endParaRPr lang="ru-RU" dirty="0" smtClean="0"/>
          </a:p>
          <a:p>
            <a:pPr marL="0" indent="0">
              <a:buNone/>
            </a:pPr>
            <a:endParaRPr lang="ru-RU" dirty="0"/>
          </a:p>
        </p:txBody>
      </p:sp>
      <p:sp>
        <p:nvSpPr>
          <p:cNvPr id="7" name="Содержимое 6"/>
          <p:cNvSpPr>
            <a:spLocks noGrp="1"/>
          </p:cNvSpPr>
          <p:nvPr>
            <p:ph sz="half" idx="2"/>
          </p:nvPr>
        </p:nvSpPr>
        <p:spPr/>
        <p:txBody>
          <a:bodyPr>
            <a:normAutofit fontScale="62500" lnSpcReduction="20000"/>
          </a:bodyPr>
          <a:lstStyle/>
          <a:p>
            <a:endParaRPr lang="ru-RU"/>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114</TotalTime>
  <Words>2958</Words>
  <Application>Microsoft Office PowerPoint</Application>
  <PresentationFormat>Экран (4:3)</PresentationFormat>
  <Paragraphs>220</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Официальная</vt:lpstr>
      <vt:lpstr>Вивчаємо інформатику</vt:lpstr>
      <vt:lpstr>Розділ 2 Комп'ютерні  презентації та публікації</vt:lpstr>
      <vt:lpstr>2.8. Створення і редагування відеофільмів (потокових презентацій)</vt:lpstr>
      <vt:lpstr>Загальні вимоги до створення відеофільму</vt:lpstr>
      <vt:lpstr>Розробка сценарію відеофільму</vt:lpstr>
      <vt:lpstr>Сценарій</vt:lpstr>
      <vt:lpstr>Слайд 7</vt:lpstr>
      <vt:lpstr>Вікно програми Windows Movie Maker </vt:lpstr>
      <vt:lpstr>Інтерфейс програми Windows Movie Maker</vt:lpstr>
      <vt:lpstr>Інтерфейс програми Windows Movie Maker</vt:lpstr>
      <vt:lpstr>Етапи відеомонтажу</vt:lpstr>
      <vt:lpstr>Етапи відеомонтажу</vt:lpstr>
      <vt:lpstr>Етапи відеомонтажу</vt:lpstr>
      <vt:lpstr>Етапи відеомонтажу</vt:lpstr>
      <vt:lpstr>Етапи відеомонтажу</vt:lpstr>
      <vt:lpstr>Слайд 16</vt:lpstr>
      <vt:lpstr>Етапи відеомонтажу</vt:lpstr>
      <vt:lpstr>Етапи відеомонтажу</vt:lpstr>
      <vt:lpstr>Слайд 19</vt:lpstr>
      <vt:lpstr>Слайд 20</vt:lpstr>
      <vt:lpstr>Етапи відеомонтажу</vt:lpstr>
      <vt:lpstr>Етапи відеомонтажу</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Вивчаємо інформатику</dc:title>
  <dc:creator>KEK$</dc:creator>
  <cp:lastModifiedBy>Admin</cp:lastModifiedBy>
  <cp:revision>25</cp:revision>
  <dcterms:created xsi:type="dcterms:W3CDTF">2011-06-30T05:49:19Z</dcterms:created>
  <dcterms:modified xsi:type="dcterms:W3CDTF">2013-01-13T17:08:23Z</dcterms:modified>
</cp:coreProperties>
</file>