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58" r:id="rId3"/>
    <p:sldId id="259" r:id="rId4"/>
    <p:sldId id="260" r:id="rId5"/>
    <p:sldId id="273" r:id="rId6"/>
    <p:sldId id="274" r:id="rId7"/>
    <p:sldId id="261" r:id="rId8"/>
    <p:sldId id="275" r:id="rId9"/>
    <p:sldId id="276" r:id="rId10"/>
    <p:sldId id="267" r:id="rId11"/>
    <p:sldId id="268" r:id="rId12"/>
    <p:sldId id="277" r:id="rId13"/>
    <p:sldId id="269" r:id="rId14"/>
    <p:sldId id="284" r:id="rId15"/>
    <p:sldId id="285" r:id="rId16"/>
    <p:sldId id="287" r:id="rId17"/>
    <p:sldId id="263" r:id="rId18"/>
    <p:sldId id="278" r:id="rId19"/>
    <p:sldId id="279" r:id="rId20"/>
    <p:sldId id="270" r:id="rId21"/>
    <p:sldId id="281" r:id="rId22"/>
    <p:sldId id="282" r:id="rId23"/>
    <p:sldId id="283" r:id="rId24"/>
    <p:sldId id="280" r:id="rId25"/>
    <p:sldId id="262" r:id="rId26"/>
    <p:sldId id="286" r:id="rId27"/>
    <p:sldId id="264" r:id="rId28"/>
    <p:sldId id="288" r:id="rId29"/>
    <p:sldId id="289" r:id="rId30"/>
    <p:sldId id="265" r:id="rId31"/>
    <p:sldId id="266" r:id="rId32"/>
    <p:sldId id="290" r:id="rId33"/>
    <p:sldId id="272"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6" d="100"/>
          <a:sy n="96" d="100"/>
        </p:scale>
        <p:origin x="-33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A7A0F5-105C-47E1-BB68-66F0AADE7173}" type="doc">
      <dgm:prSet loTypeId="urn:microsoft.com/office/officeart/2005/8/layout/bList2" loCatId="list" qsTypeId="urn:microsoft.com/office/officeart/2005/8/quickstyle/simple1" qsCatId="simple" csTypeId="urn:microsoft.com/office/officeart/2005/8/colors/accent1_2" csCatId="accent1" phldr="1"/>
      <dgm:spPr/>
    </dgm:pt>
    <dgm:pt modelId="{4065FDD5-302A-4ADA-A44D-4E147ABA58FD}">
      <dgm:prSet phldrT="[Текст]"/>
      <dgm:spPr/>
      <dgm:t>
        <a:bodyPr/>
        <a:lstStyle/>
        <a:p>
          <a:r>
            <a:rPr lang="en-US" b="1" dirty="0" smtClean="0"/>
            <a:t>QuarkXPress</a:t>
          </a:r>
          <a:endParaRPr lang="ru-RU" dirty="0"/>
        </a:p>
      </dgm:t>
    </dgm:pt>
    <dgm:pt modelId="{F38663DB-2F25-405B-9C99-63096FCC3EDC}" type="parTrans" cxnId="{2010844A-E69D-4617-9789-0CC3DE277969}">
      <dgm:prSet/>
      <dgm:spPr/>
      <dgm:t>
        <a:bodyPr/>
        <a:lstStyle/>
        <a:p>
          <a:endParaRPr lang="ru-RU"/>
        </a:p>
      </dgm:t>
    </dgm:pt>
    <dgm:pt modelId="{313FFD6E-D4CD-492C-96AF-2BE597CDEDB8}" type="sibTrans" cxnId="{2010844A-E69D-4617-9789-0CC3DE277969}">
      <dgm:prSet/>
      <dgm:spPr/>
      <dgm:t>
        <a:bodyPr/>
        <a:lstStyle/>
        <a:p>
          <a:endParaRPr lang="ru-RU"/>
        </a:p>
      </dgm:t>
    </dgm:pt>
    <dgm:pt modelId="{6B3CE283-8AA0-4AF8-A915-789DAA06401B}">
      <dgm:prSet phldrT="[Текст]"/>
      <dgm:spPr/>
      <dgm:t>
        <a:bodyPr/>
        <a:lstStyle/>
        <a:p>
          <a:r>
            <a:rPr lang="en-US" b="1" dirty="0" smtClean="0"/>
            <a:t>Corel Ventura</a:t>
          </a:r>
          <a:endParaRPr lang="ru-RU" dirty="0"/>
        </a:p>
      </dgm:t>
    </dgm:pt>
    <dgm:pt modelId="{B38A954D-FE20-4E8D-ACB6-DC71CB485290}" type="parTrans" cxnId="{D5092BC6-3853-465F-92FB-904089257E2A}">
      <dgm:prSet/>
      <dgm:spPr/>
      <dgm:t>
        <a:bodyPr/>
        <a:lstStyle/>
        <a:p>
          <a:endParaRPr lang="ru-RU"/>
        </a:p>
      </dgm:t>
    </dgm:pt>
    <dgm:pt modelId="{2C82D946-465D-45B4-AEE7-0B0D5A90B0F0}" type="sibTrans" cxnId="{D5092BC6-3853-465F-92FB-904089257E2A}">
      <dgm:prSet/>
      <dgm:spPr/>
      <dgm:t>
        <a:bodyPr/>
        <a:lstStyle/>
        <a:p>
          <a:endParaRPr lang="ru-RU"/>
        </a:p>
      </dgm:t>
    </dgm:pt>
    <dgm:pt modelId="{CE91752A-120D-440E-AAC3-F1CF59AA0B7A}">
      <dgm:prSet phldrT="[Текст]"/>
      <dgm:spPr/>
      <dgm:t>
        <a:bodyPr/>
        <a:lstStyle/>
        <a:p>
          <a:r>
            <a:rPr lang="en-US" b="1" dirty="0" smtClean="0"/>
            <a:t>Adobe PageMaker </a:t>
          </a:r>
          <a:endParaRPr lang="ru-RU" dirty="0"/>
        </a:p>
      </dgm:t>
    </dgm:pt>
    <dgm:pt modelId="{32691954-1A16-40EC-A467-B6FCC2EEC700}" type="parTrans" cxnId="{9EB89633-0B4B-4151-9535-CD26D9991841}">
      <dgm:prSet/>
      <dgm:spPr/>
      <dgm:t>
        <a:bodyPr/>
        <a:lstStyle/>
        <a:p>
          <a:endParaRPr lang="ru-RU"/>
        </a:p>
      </dgm:t>
    </dgm:pt>
    <dgm:pt modelId="{9B41AB68-59D2-4D66-9F41-E77CDAB0C113}" type="sibTrans" cxnId="{9EB89633-0B4B-4151-9535-CD26D9991841}">
      <dgm:prSet/>
      <dgm:spPr/>
      <dgm:t>
        <a:bodyPr/>
        <a:lstStyle/>
        <a:p>
          <a:endParaRPr lang="ru-RU"/>
        </a:p>
      </dgm:t>
    </dgm:pt>
    <dgm:pt modelId="{42ECC4D1-001A-4869-8B16-84A7249EBC5C}">
      <dgm:prSet phldrT="[Текст]"/>
      <dgm:spPr/>
      <dgm:t>
        <a:bodyPr/>
        <a:lstStyle/>
        <a:p>
          <a:r>
            <a:rPr lang="en-US" b="1" dirty="0" smtClean="0"/>
            <a:t>Adobe </a:t>
          </a:r>
          <a:r>
            <a:rPr lang="en-US" b="1" dirty="0" err="1" smtClean="0"/>
            <a:t>InDesign</a:t>
          </a:r>
          <a:r>
            <a:rPr lang="en-US" b="1" dirty="0" smtClean="0"/>
            <a:t> </a:t>
          </a:r>
          <a:endParaRPr lang="ru-RU" dirty="0"/>
        </a:p>
      </dgm:t>
    </dgm:pt>
    <dgm:pt modelId="{863FA162-9DC7-4FFD-A1D1-816D33EEAAC3}" type="parTrans" cxnId="{01E2FAB9-C472-4728-B42F-086E00485FF4}">
      <dgm:prSet/>
      <dgm:spPr/>
      <dgm:t>
        <a:bodyPr/>
        <a:lstStyle/>
        <a:p>
          <a:endParaRPr lang="ru-RU"/>
        </a:p>
      </dgm:t>
    </dgm:pt>
    <dgm:pt modelId="{760EAF86-85FB-493E-9548-D6B11814FA6C}" type="sibTrans" cxnId="{01E2FAB9-C472-4728-B42F-086E00485FF4}">
      <dgm:prSet/>
      <dgm:spPr/>
      <dgm:t>
        <a:bodyPr/>
        <a:lstStyle/>
        <a:p>
          <a:endParaRPr lang="ru-RU"/>
        </a:p>
      </dgm:t>
    </dgm:pt>
    <dgm:pt modelId="{2C9A5FE4-0D2A-46F3-A941-A96FDABDF3E8}" type="pres">
      <dgm:prSet presAssocID="{75A7A0F5-105C-47E1-BB68-66F0AADE7173}" presName="diagram" presStyleCnt="0">
        <dgm:presLayoutVars>
          <dgm:dir/>
          <dgm:animLvl val="lvl"/>
          <dgm:resizeHandles val="exact"/>
        </dgm:presLayoutVars>
      </dgm:prSet>
      <dgm:spPr/>
    </dgm:pt>
    <dgm:pt modelId="{7907D4A1-A402-43AD-9DFD-FA8BB342C470}" type="pres">
      <dgm:prSet presAssocID="{4065FDD5-302A-4ADA-A44D-4E147ABA58FD}" presName="compNode" presStyleCnt="0"/>
      <dgm:spPr/>
    </dgm:pt>
    <dgm:pt modelId="{C605C9AC-9722-4236-BE48-34DD51C99E2A}" type="pres">
      <dgm:prSet presAssocID="{4065FDD5-302A-4ADA-A44D-4E147ABA58FD}" presName="childRect" presStyleLbl="bgAcc1" presStyleIdx="0" presStyleCnt="4">
        <dgm:presLayoutVars>
          <dgm:bulletEnabled val="1"/>
        </dgm:presLayoutVars>
      </dgm:prSet>
      <dgm:spPr>
        <a:blipFill rotWithShape="0">
          <a:blip xmlns:r="http://schemas.openxmlformats.org/officeDocument/2006/relationships" r:embed="rId1"/>
          <a:stretch>
            <a:fillRect/>
          </a:stretch>
        </a:blipFill>
      </dgm:spPr>
    </dgm:pt>
    <dgm:pt modelId="{F47946FD-BF7F-4F48-8477-B87C0D76E9E8}" type="pres">
      <dgm:prSet presAssocID="{4065FDD5-302A-4ADA-A44D-4E147ABA58FD}" presName="parentText" presStyleLbl="node1" presStyleIdx="0" presStyleCnt="0">
        <dgm:presLayoutVars>
          <dgm:chMax val="0"/>
          <dgm:bulletEnabled val="1"/>
        </dgm:presLayoutVars>
      </dgm:prSet>
      <dgm:spPr/>
      <dgm:t>
        <a:bodyPr/>
        <a:lstStyle/>
        <a:p>
          <a:endParaRPr lang="ru-RU"/>
        </a:p>
      </dgm:t>
    </dgm:pt>
    <dgm:pt modelId="{41EF1649-857D-496D-B87D-1A2869DC250A}" type="pres">
      <dgm:prSet presAssocID="{4065FDD5-302A-4ADA-A44D-4E147ABA58FD}" presName="parentRect" presStyleLbl="alignNode1" presStyleIdx="0" presStyleCnt="4"/>
      <dgm:spPr/>
      <dgm:t>
        <a:bodyPr/>
        <a:lstStyle/>
        <a:p>
          <a:endParaRPr lang="ru-RU"/>
        </a:p>
      </dgm:t>
    </dgm:pt>
    <dgm:pt modelId="{62A1E1CC-6F1B-4E91-807E-3563FA8A888D}" type="pres">
      <dgm:prSet presAssocID="{4065FDD5-302A-4ADA-A44D-4E147ABA58FD}" presName="adorn" presStyleLbl="fgAccFollowNode1" presStyleIdx="0" presStyleCnt="4"/>
      <dgm:spPr/>
    </dgm:pt>
    <dgm:pt modelId="{38DAA3C1-F368-4A11-8D0E-038CE3E431DE}" type="pres">
      <dgm:prSet presAssocID="{313FFD6E-D4CD-492C-96AF-2BE597CDEDB8}" presName="sibTrans" presStyleLbl="sibTrans2D1" presStyleIdx="0" presStyleCnt="0"/>
      <dgm:spPr/>
      <dgm:t>
        <a:bodyPr/>
        <a:lstStyle/>
        <a:p>
          <a:endParaRPr lang="ru-RU"/>
        </a:p>
      </dgm:t>
    </dgm:pt>
    <dgm:pt modelId="{39DC20C3-93F0-4794-8255-3CC51C7A4FF7}" type="pres">
      <dgm:prSet presAssocID="{6B3CE283-8AA0-4AF8-A915-789DAA06401B}" presName="compNode" presStyleCnt="0"/>
      <dgm:spPr/>
    </dgm:pt>
    <dgm:pt modelId="{2CA8EE57-6884-40B0-B89A-9855C0AF1507}" type="pres">
      <dgm:prSet presAssocID="{6B3CE283-8AA0-4AF8-A915-789DAA06401B}" presName="childRect" presStyleLbl="bgAcc1" presStyleIdx="1" presStyleCnt="4">
        <dgm:presLayoutVars>
          <dgm:bulletEnabled val="1"/>
        </dgm:presLayoutVars>
      </dgm:prSet>
      <dgm:spPr>
        <a:blipFill rotWithShape="0">
          <a:blip xmlns:r="http://schemas.openxmlformats.org/officeDocument/2006/relationships" r:embed="rId2"/>
          <a:stretch>
            <a:fillRect/>
          </a:stretch>
        </a:blipFill>
      </dgm:spPr>
    </dgm:pt>
    <dgm:pt modelId="{A08C118B-E218-4CF6-82CA-7DFE291ED719}" type="pres">
      <dgm:prSet presAssocID="{6B3CE283-8AA0-4AF8-A915-789DAA06401B}" presName="parentText" presStyleLbl="node1" presStyleIdx="0" presStyleCnt="0">
        <dgm:presLayoutVars>
          <dgm:chMax val="0"/>
          <dgm:bulletEnabled val="1"/>
        </dgm:presLayoutVars>
      </dgm:prSet>
      <dgm:spPr/>
      <dgm:t>
        <a:bodyPr/>
        <a:lstStyle/>
        <a:p>
          <a:endParaRPr lang="ru-RU"/>
        </a:p>
      </dgm:t>
    </dgm:pt>
    <dgm:pt modelId="{294FA315-58AF-41E3-955A-BB1682F98D23}" type="pres">
      <dgm:prSet presAssocID="{6B3CE283-8AA0-4AF8-A915-789DAA06401B}" presName="parentRect" presStyleLbl="alignNode1" presStyleIdx="1" presStyleCnt="4"/>
      <dgm:spPr/>
      <dgm:t>
        <a:bodyPr/>
        <a:lstStyle/>
        <a:p>
          <a:endParaRPr lang="ru-RU"/>
        </a:p>
      </dgm:t>
    </dgm:pt>
    <dgm:pt modelId="{72DC8655-B0A6-41DE-A67B-10930F7E2BB2}" type="pres">
      <dgm:prSet presAssocID="{6B3CE283-8AA0-4AF8-A915-789DAA06401B}" presName="adorn" presStyleLbl="fgAccFollowNode1" presStyleIdx="1" presStyleCnt="4"/>
      <dgm:spPr/>
    </dgm:pt>
    <dgm:pt modelId="{94709E5E-2C83-4903-BAE5-716E6F7E85F7}" type="pres">
      <dgm:prSet presAssocID="{2C82D946-465D-45B4-AEE7-0B0D5A90B0F0}" presName="sibTrans" presStyleLbl="sibTrans2D1" presStyleIdx="0" presStyleCnt="0"/>
      <dgm:spPr/>
      <dgm:t>
        <a:bodyPr/>
        <a:lstStyle/>
        <a:p>
          <a:endParaRPr lang="ru-RU"/>
        </a:p>
      </dgm:t>
    </dgm:pt>
    <dgm:pt modelId="{3721DF2A-09F2-4757-AC17-884595A2C4DE}" type="pres">
      <dgm:prSet presAssocID="{CE91752A-120D-440E-AAC3-F1CF59AA0B7A}" presName="compNode" presStyleCnt="0"/>
      <dgm:spPr/>
    </dgm:pt>
    <dgm:pt modelId="{E13A8341-E911-415F-9031-63CE235B3329}" type="pres">
      <dgm:prSet presAssocID="{CE91752A-120D-440E-AAC3-F1CF59AA0B7A}" presName="childRect" presStyleLbl="bgAcc1" presStyleIdx="2" presStyleCnt="4">
        <dgm:presLayoutVars>
          <dgm:bulletEnabled val="1"/>
        </dgm:presLayoutVars>
      </dgm:prSet>
      <dgm:spPr>
        <a:blipFill rotWithShape="0">
          <a:blip xmlns:r="http://schemas.openxmlformats.org/officeDocument/2006/relationships" r:embed="rId3"/>
          <a:stretch>
            <a:fillRect/>
          </a:stretch>
        </a:blipFill>
      </dgm:spPr>
    </dgm:pt>
    <dgm:pt modelId="{71BE6939-CF28-43EF-A2E8-18CD001555CC}" type="pres">
      <dgm:prSet presAssocID="{CE91752A-120D-440E-AAC3-F1CF59AA0B7A}" presName="parentText" presStyleLbl="node1" presStyleIdx="0" presStyleCnt="0">
        <dgm:presLayoutVars>
          <dgm:chMax val="0"/>
          <dgm:bulletEnabled val="1"/>
        </dgm:presLayoutVars>
      </dgm:prSet>
      <dgm:spPr/>
      <dgm:t>
        <a:bodyPr/>
        <a:lstStyle/>
        <a:p>
          <a:endParaRPr lang="ru-RU"/>
        </a:p>
      </dgm:t>
    </dgm:pt>
    <dgm:pt modelId="{B390C0EE-8D4A-4821-92F8-F4D3F8ACDF61}" type="pres">
      <dgm:prSet presAssocID="{CE91752A-120D-440E-AAC3-F1CF59AA0B7A}" presName="parentRect" presStyleLbl="alignNode1" presStyleIdx="2" presStyleCnt="4"/>
      <dgm:spPr/>
      <dgm:t>
        <a:bodyPr/>
        <a:lstStyle/>
        <a:p>
          <a:endParaRPr lang="ru-RU"/>
        </a:p>
      </dgm:t>
    </dgm:pt>
    <dgm:pt modelId="{A55C46ED-64A5-47AB-83CA-1D3EEE29ACAF}" type="pres">
      <dgm:prSet presAssocID="{CE91752A-120D-440E-AAC3-F1CF59AA0B7A}" presName="adorn" presStyleLbl="fgAccFollowNode1" presStyleIdx="2" presStyleCnt="4"/>
      <dgm:spPr/>
    </dgm:pt>
    <dgm:pt modelId="{407182BD-7DC5-49C4-A802-091ABE9B5FD4}" type="pres">
      <dgm:prSet presAssocID="{9B41AB68-59D2-4D66-9F41-E77CDAB0C113}" presName="sibTrans" presStyleLbl="sibTrans2D1" presStyleIdx="0" presStyleCnt="0"/>
      <dgm:spPr/>
      <dgm:t>
        <a:bodyPr/>
        <a:lstStyle/>
        <a:p>
          <a:endParaRPr lang="ru-RU"/>
        </a:p>
      </dgm:t>
    </dgm:pt>
    <dgm:pt modelId="{34DFA9D1-4312-4139-9C52-E566E463F5A6}" type="pres">
      <dgm:prSet presAssocID="{42ECC4D1-001A-4869-8B16-84A7249EBC5C}" presName="compNode" presStyleCnt="0"/>
      <dgm:spPr/>
    </dgm:pt>
    <dgm:pt modelId="{17AA1B22-EBDF-4287-B465-412D1BEDA2FD}" type="pres">
      <dgm:prSet presAssocID="{42ECC4D1-001A-4869-8B16-84A7249EBC5C}" presName="childRect" presStyleLbl="bgAcc1" presStyleIdx="3" presStyleCnt="4">
        <dgm:presLayoutVars>
          <dgm:bulletEnabled val="1"/>
        </dgm:presLayoutVars>
      </dgm:prSet>
      <dgm:spPr>
        <a:blipFill rotWithShape="0">
          <a:blip xmlns:r="http://schemas.openxmlformats.org/officeDocument/2006/relationships" r:embed="rId4"/>
          <a:stretch>
            <a:fillRect/>
          </a:stretch>
        </a:blipFill>
      </dgm:spPr>
    </dgm:pt>
    <dgm:pt modelId="{9697E10E-D2DB-4177-B1FD-5586C755F210}" type="pres">
      <dgm:prSet presAssocID="{42ECC4D1-001A-4869-8B16-84A7249EBC5C}" presName="parentText" presStyleLbl="node1" presStyleIdx="0" presStyleCnt="0">
        <dgm:presLayoutVars>
          <dgm:chMax val="0"/>
          <dgm:bulletEnabled val="1"/>
        </dgm:presLayoutVars>
      </dgm:prSet>
      <dgm:spPr/>
      <dgm:t>
        <a:bodyPr/>
        <a:lstStyle/>
        <a:p>
          <a:endParaRPr lang="ru-RU"/>
        </a:p>
      </dgm:t>
    </dgm:pt>
    <dgm:pt modelId="{C9D2ED40-483A-4559-B51A-505A3D693B9E}" type="pres">
      <dgm:prSet presAssocID="{42ECC4D1-001A-4869-8B16-84A7249EBC5C}" presName="parentRect" presStyleLbl="alignNode1" presStyleIdx="3" presStyleCnt="4"/>
      <dgm:spPr/>
      <dgm:t>
        <a:bodyPr/>
        <a:lstStyle/>
        <a:p>
          <a:endParaRPr lang="ru-RU"/>
        </a:p>
      </dgm:t>
    </dgm:pt>
    <dgm:pt modelId="{B29F1B91-330F-48D0-BED5-8CB4DD7FE267}" type="pres">
      <dgm:prSet presAssocID="{42ECC4D1-001A-4869-8B16-84A7249EBC5C}" presName="adorn" presStyleLbl="fgAccFollowNode1" presStyleIdx="3" presStyleCnt="4"/>
      <dgm:spPr/>
    </dgm:pt>
  </dgm:ptLst>
  <dgm:cxnLst>
    <dgm:cxn modelId="{131FEBEA-3CC7-43C9-8EA5-F696FBE338BD}" type="presOf" srcId="{CE91752A-120D-440E-AAC3-F1CF59AA0B7A}" destId="{71BE6939-CF28-43EF-A2E8-18CD001555CC}" srcOrd="0" destOrd="0" presId="urn:microsoft.com/office/officeart/2005/8/layout/bList2"/>
    <dgm:cxn modelId="{D6BBD848-9101-4E01-B40B-069EAA4FCA62}" type="presOf" srcId="{42ECC4D1-001A-4869-8B16-84A7249EBC5C}" destId="{C9D2ED40-483A-4559-B51A-505A3D693B9E}" srcOrd="1" destOrd="0" presId="urn:microsoft.com/office/officeart/2005/8/layout/bList2"/>
    <dgm:cxn modelId="{69204130-8B8D-4448-8A0C-B6E4D57ABA35}" type="presOf" srcId="{4065FDD5-302A-4ADA-A44D-4E147ABA58FD}" destId="{41EF1649-857D-496D-B87D-1A2869DC250A}" srcOrd="1" destOrd="0" presId="urn:microsoft.com/office/officeart/2005/8/layout/bList2"/>
    <dgm:cxn modelId="{01E2FAB9-C472-4728-B42F-086E00485FF4}" srcId="{75A7A0F5-105C-47E1-BB68-66F0AADE7173}" destId="{42ECC4D1-001A-4869-8B16-84A7249EBC5C}" srcOrd="3" destOrd="0" parTransId="{863FA162-9DC7-4FFD-A1D1-816D33EEAAC3}" sibTransId="{760EAF86-85FB-493E-9548-D6B11814FA6C}"/>
    <dgm:cxn modelId="{B799AD36-5C73-49EF-B393-5F24286A2EAB}" type="presOf" srcId="{6B3CE283-8AA0-4AF8-A915-789DAA06401B}" destId="{294FA315-58AF-41E3-955A-BB1682F98D23}" srcOrd="1" destOrd="0" presId="urn:microsoft.com/office/officeart/2005/8/layout/bList2"/>
    <dgm:cxn modelId="{9EB89633-0B4B-4151-9535-CD26D9991841}" srcId="{75A7A0F5-105C-47E1-BB68-66F0AADE7173}" destId="{CE91752A-120D-440E-AAC3-F1CF59AA0B7A}" srcOrd="2" destOrd="0" parTransId="{32691954-1A16-40EC-A467-B6FCC2EEC700}" sibTransId="{9B41AB68-59D2-4D66-9F41-E77CDAB0C113}"/>
    <dgm:cxn modelId="{D5092BC6-3853-465F-92FB-904089257E2A}" srcId="{75A7A0F5-105C-47E1-BB68-66F0AADE7173}" destId="{6B3CE283-8AA0-4AF8-A915-789DAA06401B}" srcOrd="1" destOrd="0" parTransId="{B38A954D-FE20-4E8D-ACB6-DC71CB485290}" sibTransId="{2C82D946-465D-45B4-AEE7-0B0D5A90B0F0}"/>
    <dgm:cxn modelId="{415327D1-05A0-43D8-8C00-7CAF3F1C74E8}" type="presOf" srcId="{4065FDD5-302A-4ADA-A44D-4E147ABA58FD}" destId="{F47946FD-BF7F-4F48-8477-B87C0D76E9E8}" srcOrd="0" destOrd="0" presId="urn:microsoft.com/office/officeart/2005/8/layout/bList2"/>
    <dgm:cxn modelId="{58D25ECE-9C29-4BA5-8DA3-BFB5555A5279}" type="presOf" srcId="{CE91752A-120D-440E-AAC3-F1CF59AA0B7A}" destId="{B390C0EE-8D4A-4821-92F8-F4D3F8ACDF61}" srcOrd="1" destOrd="0" presId="urn:microsoft.com/office/officeart/2005/8/layout/bList2"/>
    <dgm:cxn modelId="{2010844A-E69D-4617-9789-0CC3DE277969}" srcId="{75A7A0F5-105C-47E1-BB68-66F0AADE7173}" destId="{4065FDD5-302A-4ADA-A44D-4E147ABA58FD}" srcOrd="0" destOrd="0" parTransId="{F38663DB-2F25-405B-9C99-63096FCC3EDC}" sibTransId="{313FFD6E-D4CD-492C-96AF-2BE597CDEDB8}"/>
    <dgm:cxn modelId="{5D0E982B-6C70-46B4-A64A-86EB7F1F0AEC}" type="presOf" srcId="{6B3CE283-8AA0-4AF8-A915-789DAA06401B}" destId="{A08C118B-E218-4CF6-82CA-7DFE291ED719}" srcOrd="0" destOrd="0" presId="urn:microsoft.com/office/officeart/2005/8/layout/bList2"/>
    <dgm:cxn modelId="{CA8D24D1-B49E-4E8F-83B2-87CE6695CF4F}" type="presOf" srcId="{2C82D946-465D-45B4-AEE7-0B0D5A90B0F0}" destId="{94709E5E-2C83-4903-BAE5-716E6F7E85F7}" srcOrd="0" destOrd="0" presId="urn:microsoft.com/office/officeart/2005/8/layout/bList2"/>
    <dgm:cxn modelId="{CEEA0E38-E6EE-44FF-91FD-91D46B7E230A}" type="presOf" srcId="{9B41AB68-59D2-4D66-9F41-E77CDAB0C113}" destId="{407182BD-7DC5-49C4-A802-091ABE9B5FD4}" srcOrd="0" destOrd="0" presId="urn:microsoft.com/office/officeart/2005/8/layout/bList2"/>
    <dgm:cxn modelId="{6241689A-C19C-4662-9852-F1F2857153CD}" type="presOf" srcId="{313FFD6E-D4CD-492C-96AF-2BE597CDEDB8}" destId="{38DAA3C1-F368-4A11-8D0E-038CE3E431DE}" srcOrd="0" destOrd="0" presId="urn:microsoft.com/office/officeart/2005/8/layout/bList2"/>
    <dgm:cxn modelId="{41117EB5-6D09-45EC-B31E-4905DF08033C}" type="presOf" srcId="{42ECC4D1-001A-4869-8B16-84A7249EBC5C}" destId="{9697E10E-D2DB-4177-B1FD-5586C755F210}" srcOrd="0" destOrd="0" presId="urn:microsoft.com/office/officeart/2005/8/layout/bList2"/>
    <dgm:cxn modelId="{80C3EA0E-7569-426F-83D5-090F00DAC0DC}" type="presOf" srcId="{75A7A0F5-105C-47E1-BB68-66F0AADE7173}" destId="{2C9A5FE4-0D2A-46F3-A941-A96FDABDF3E8}" srcOrd="0" destOrd="0" presId="urn:microsoft.com/office/officeart/2005/8/layout/bList2"/>
    <dgm:cxn modelId="{4B116059-6B86-406D-B732-17E006A3A2B4}" type="presParOf" srcId="{2C9A5FE4-0D2A-46F3-A941-A96FDABDF3E8}" destId="{7907D4A1-A402-43AD-9DFD-FA8BB342C470}" srcOrd="0" destOrd="0" presId="urn:microsoft.com/office/officeart/2005/8/layout/bList2"/>
    <dgm:cxn modelId="{1685711A-D478-470B-87EB-12F7E7B03671}" type="presParOf" srcId="{7907D4A1-A402-43AD-9DFD-FA8BB342C470}" destId="{C605C9AC-9722-4236-BE48-34DD51C99E2A}" srcOrd="0" destOrd="0" presId="urn:microsoft.com/office/officeart/2005/8/layout/bList2"/>
    <dgm:cxn modelId="{634FE5E9-F3ED-475D-941B-134D91B937C7}" type="presParOf" srcId="{7907D4A1-A402-43AD-9DFD-FA8BB342C470}" destId="{F47946FD-BF7F-4F48-8477-B87C0D76E9E8}" srcOrd="1" destOrd="0" presId="urn:microsoft.com/office/officeart/2005/8/layout/bList2"/>
    <dgm:cxn modelId="{3F4BB369-5051-431F-9EA8-7CC035AC7D03}" type="presParOf" srcId="{7907D4A1-A402-43AD-9DFD-FA8BB342C470}" destId="{41EF1649-857D-496D-B87D-1A2869DC250A}" srcOrd="2" destOrd="0" presId="urn:microsoft.com/office/officeart/2005/8/layout/bList2"/>
    <dgm:cxn modelId="{D8393BF9-6CF1-4474-965F-A797151D4127}" type="presParOf" srcId="{7907D4A1-A402-43AD-9DFD-FA8BB342C470}" destId="{62A1E1CC-6F1B-4E91-807E-3563FA8A888D}" srcOrd="3" destOrd="0" presId="urn:microsoft.com/office/officeart/2005/8/layout/bList2"/>
    <dgm:cxn modelId="{7186D401-B4D4-4F1C-AE13-581C15441E02}" type="presParOf" srcId="{2C9A5FE4-0D2A-46F3-A941-A96FDABDF3E8}" destId="{38DAA3C1-F368-4A11-8D0E-038CE3E431DE}" srcOrd="1" destOrd="0" presId="urn:microsoft.com/office/officeart/2005/8/layout/bList2"/>
    <dgm:cxn modelId="{8E6AAC15-DAE7-4883-BD7C-7ACC92F4E670}" type="presParOf" srcId="{2C9A5FE4-0D2A-46F3-A941-A96FDABDF3E8}" destId="{39DC20C3-93F0-4794-8255-3CC51C7A4FF7}" srcOrd="2" destOrd="0" presId="urn:microsoft.com/office/officeart/2005/8/layout/bList2"/>
    <dgm:cxn modelId="{D7D5BE79-D88F-4D0A-9447-84A7787019CD}" type="presParOf" srcId="{39DC20C3-93F0-4794-8255-3CC51C7A4FF7}" destId="{2CA8EE57-6884-40B0-B89A-9855C0AF1507}" srcOrd="0" destOrd="0" presId="urn:microsoft.com/office/officeart/2005/8/layout/bList2"/>
    <dgm:cxn modelId="{CAB0A7B6-3074-4414-A15E-0BD5C9B7FD79}" type="presParOf" srcId="{39DC20C3-93F0-4794-8255-3CC51C7A4FF7}" destId="{A08C118B-E218-4CF6-82CA-7DFE291ED719}" srcOrd="1" destOrd="0" presId="urn:microsoft.com/office/officeart/2005/8/layout/bList2"/>
    <dgm:cxn modelId="{8EC42ABA-1C3E-49E8-ACD0-E2D36AC87AF5}" type="presParOf" srcId="{39DC20C3-93F0-4794-8255-3CC51C7A4FF7}" destId="{294FA315-58AF-41E3-955A-BB1682F98D23}" srcOrd="2" destOrd="0" presId="urn:microsoft.com/office/officeart/2005/8/layout/bList2"/>
    <dgm:cxn modelId="{FB8714A5-1DB9-465A-9444-2812E1CD42D8}" type="presParOf" srcId="{39DC20C3-93F0-4794-8255-3CC51C7A4FF7}" destId="{72DC8655-B0A6-41DE-A67B-10930F7E2BB2}" srcOrd="3" destOrd="0" presId="urn:microsoft.com/office/officeart/2005/8/layout/bList2"/>
    <dgm:cxn modelId="{98C7A20C-0C39-4867-A6F6-B6ADCE6B4BCE}" type="presParOf" srcId="{2C9A5FE4-0D2A-46F3-A941-A96FDABDF3E8}" destId="{94709E5E-2C83-4903-BAE5-716E6F7E85F7}" srcOrd="3" destOrd="0" presId="urn:microsoft.com/office/officeart/2005/8/layout/bList2"/>
    <dgm:cxn modelId="{0F2AFE12-9F19-46BB-BFC8-6E41A3CD7403}" type="presParOf" srcId="{2C9A5FE4-0D2A-46F3-A941-A96FDABDF3E8}" destId="{3721DF2A-09F2-4757-AC17-884595A2C4DE}" srcOrd="4" destOrd="0" presId="urn:microsoft.com/office/officeart/2005/8/layout/bList2"/>
    <dgm:cxn modelId="{0CBAC663-7B70-42EE-B037-27155D677CAF}" type="presParOf" srcId="{3721DF2A-09F2-4757-AC17-884595A2C4DE}" destId="{E13A8341-E911-415F-9031-63CE235B3329}" srcOrd="0" destOrd="0" presId="urn:microsoft.com/office/officeart/2005/8/layout/bList2"/>
    <dgm:cxn modelId="{465353F9-8C54-4B51-9793-E61E7509C926}" type="presParOf" srcId="{3721DF2A-09F2-4757-AC17-884595A2C4DE}" destId="{71BE6939-CF28-43EF-A2E8-18CD001555CC}" srcOrd="1" destOrd="0" presId="urn:microsoft.com/office/officeart/2005/8/layout/bList2"/>
    <dgm:cxn modelId="{321F6A90-1A37-471C-8CA6-8B31D64DBA21}" type="presParOf" srcId="{3721DF2A-09F2-4757-AC17-884595A2C4DE}" destId="{B390C0EE-8D4A-4821-92F8-F4D3F8ACDF61}" srcOrd="2" destOrd="0" presId="urn:microsoft.com/office/officeart/2005/8/layout/bList2"/>
    <dgm:cxn modelId="{F1990340-72B8-4205-888B-D5803D596D12}" type="presParOf" srcId="{3721DF2A-09F2-4757-AC17-884595A2C4DE}" destId="{A55C46ED-64A5-47AB-83CA-1D3EEE29ACAF}" srcOrd="3" destOrd="0" presId="urn:microsoft.com/office/officeart/2005/8/layout/bList2"/>
    <dgm:cxn modelId="{B064E28A-DF6C-4D97-BA30-1A21EDF4DFB3}" type="presParOf" srcId="{2C9A5FE4-0D2A-46F3-A941-A96FDABDF3E8}" destId="{407182BD-7DC5-49C4-A802-091ABE9B5FD4}" srcOrd="5" destOrd="0" presId="urn:microsoft.com/office/officeart/2005/8/layout/bList2"/>
    <dgm:cxn modelId="{C2EF11CA-D1D1-4F4E-869D-4B04F8141AAE}" type="presParOf" srcId="{2C9A5FE4-0D2A-46F3-A941-A96FDABDF3E8}" destId="{34DFA9D1-4312-4139-9C52-E566E463F5A6}" srcOrd="6" destOrd="0" presId="urn:microsoft.com/office/officeart/2005/8/layout/bList2"/>
    <dgm:cxn modelId="{36A658EE-E3B3-4C87-86F5-310036B865D3}" type="presParOf" srcId="{34DFA9D1-4312-4139-9C52-E566E463F5A6}" destId="{17AA1B22-EBDF-4287-B465-412D1BEDA2FD}" srcOrd="0" destOrd="0" presId="urn:microsoft.com/office/officeart/2005/8/layout/bList2"/>
    <dgm:cxn modelId="{1589E267-A4CA-4A73-B41B-E52C8CD4BBEB}" type="presParOf" srcId="{34DFA9D1-4312-4139-9C52-E566E463F5A6}" destId="{9697E10E-D2DB-4177-B1FD-5586C755F210}" srcOrd="1" destOrd="0" presId="urn:microsoft.com/office/officeart/2005/8/layout/bList2"/>
    <dgm:cxn modelId="{2F0B10DE-8292-47A4-8BB2-BEAEA3C70952}" type="presParOf" srcId="{34DFA9D1-4312-4139-9C52-E566E463F5A6}" destId="{C9D2ED40-483A-4559-B51A-505A3D693B9E}" srcOrd="2" destOrd="0" presId="urn:microsoft.com/office/officeart/2005/8/layout/bList2"/>
    <dgm:cxn modelId="{55B1268B-D0D5-46ED-A8C0-3349F5B31681}" type="presParOf" srcId="{34DFA9D1-4312-4139-9C52-E566E463F5A6}" destId="{B29F1B91-330F-48D0-BED5-8CB4DD7FE267}" srcOrd="3" destOrd="0" presId="urn:microsoft.com/office/officeart/2005/8/layout/bList2"/>
  </dgm:cxnLst>
  <dgm:bg/>
  <dgm:whole/>
</dgm:dataModel>
</file>

<file path=ppt/diagrams/data2.xml><?xml version="1.0" encoding="utf-8"?>
<dgm:dataModel xmlns:dgm="http://schemas.openxmlformats.org/drawingml/2006/diagram" xmlns:a="http://schemas.openxmlformats.org/drawingml/2006/main">
  <dgm:ptLst>
    <dgm:pt modelId="{E9382CD9-9D1F-40B9-BA36-C801C4511EB8}" type="doc">
      <dgm:prSet loTypeId="urn:microsoft.com/office/officeart/2005/8/layout/bList2" loCatId="list" qsTypeId="urn:microsoft.com/office/officeart/2005/8/quickstyle/simple1" qsCatId="simple" csTypeId="urn:microsoft.com/office/officeart/2005/8/colors/accent1_2" csCatId="accent1" phldr="1"/>
      <dgm:spPr/>
    </dgm:pt>
    <dgm:pt modelId="{19A0A093-0D3D-4B20-A81A-11E6C8CEDC87}">
      <dgm:prSet phldrT="[Текст]"/>
      <dgm:spPr/>
      <dgm:t>
        <a:bodyPr/>
        <a:lstStyle/>
        <a:p>
          <a:r>
            <a:rPr lang="en-US" b="1" dirty="0" smtClean="0"/>
            <a:t>Microsoft Publisher</a:t>
          </a:r>
          <a:endParaRPr lang="ru-RU" dirty="0"/>
        </a:p>
      </dgm:t>
    </dgm:pt>
    <dgm:pt modelId="{6EAE687F-6DA0-4838-B2FB-32811C96D828}" type="parTrans" cxnId="{2248261A-82B8-4C85-A0F4-0B7C4D4C45D2}">
      <dgm:prSet/>
      <dgm:spPr/>
      <dgm:t>
        <a:bodyPr/>
        <a:lstStyle/>
        <a:p>
          <a:endParaRPr lang="ru-RU"/>
        </a:p>
      </dgm:t>
    </dgm:pt>
    <dgm:pt modelId="{ACD52A71-0605-46E6-B4BE-2CF1C7BC7AF2}" type="sibTrans" cxnId="{2248261A-82B8-4C85-A0F4-0B7C4D4C45D2}">
      <dgm:prSet/>
      <dgm:spPr/>
      <dgm:t>
        <a:bodyPr/>
        <a:lstStyle/>
        <a:p>
          <a:endParaRPr lang="ru-RU"/>
        </a:p>
      </dgm:t>
    </dgm:pt>
    <dgm:pt modelId="{5C855AB9-6420-438C-89BC-7CE66203A9B5}">
      <dgm:prSet phldrT="[Текст]"/>
      <dgm:spPr/>
      <dgm:t>
        <a:bodyPr/>
        <a:lstStyle/>
        <a:p>
          <a:r>
            <a:rPr lang="en-US" b="1" dirty="0" smtClean="0"/>
            <a:t>Page Plus</a:t>
          </a:r>
          <a:endParaRPr lang="ru-RU" dirty="0"/>
        </a:p>
      </dgm:t>
    </dgm:pt>
    <dgm:pt modelId="{AD0A698B-5509-4A86-8689-A81D44BD4A0F}" type="parTrans" cxnId="{46472BA4-67C3-49A8-AD67-F4B1E687E643}">
      <dgm:prSet/>
      <dgm:spPr/>
      <dgm:t>
        <a:bodyPr/>
        <a:lstStyle/>
        <a:p>
          <a:endParaRPr lang="ru-RU"/>
        </a:p>
      </dgm:t>
    </dgm:pt>
    <dgm:pt modelId="{09218C5B-6820-49E2-BD36-55B4C2856C24}" type="sibTrans" cxnId="{46472BA4-67C3-49A8-AD67-F4B1E687E643}">
      <dgm:prSet/>
      <dgm:spPr/>
      <dgm:t>
        <a:bodyPr/>
        <a:lstStyle/>
        <a:p>
          <a:endParaRPr lang="ru-RU"/>
        </a:p>
      </dgm:t>
    </dgm:pt>
    <dgm:pt modelId="{A51F55B9-ACB1-4EAD-B4FB-C62516C7A014}">
      <dgm:prSet phldrT="[Текст]"/>
      <dgm:spPr/>
      <dgm:t>
        <a:bodyPr/>
        <a:lstStyle/>
        <a:p>
          <a:r>
            <a:rPr lang="en-US" b="1" dirty="0" smtClean="0"/>
            <a:t>Avery </a:t>
          </a:r>
          <a:r>
            <a:rPr lang="en-US" b="1" dirty="0" err="1" smtClean="0"/>
            <a:t>DesignPro</a:t>
          </a:r>
          <a:endParaRPr lang="ru-RU" dirty="0"/>
        </a:p>
      </dgm:t>
    </dgm:pt>
    <dgm:pt modelId="{45C7AF45-17F9-4C6E-8039-D23F47BA63AB}" type="parTrans" cxnId="{0DDEA11B-273B-4147-B9B2-FAEDEAD6D3A7}">
      <dgm:prSet/>
      <dgm:spPr/>
      <dgm:t>
        <a:bodyPr/>
        <a:lstStyle/>
        <a:p>
          <a:endParaRPr lang="ru-RU"/>
        </a:p>
      </dgm:t>
    </dgm:pt>
    <dgm:pt modelId="{6B9A7A1E-6A5B-43D7-AB04-1ECCA6A2B293}" type="sibTrans" cxnId="{0DDEA11B-273B-4147-B9B2-FAEDEAD6D3A7}">
      <dgm:prSet/>
      <dgm:spPr/>
      <dgm:t>
        <a:bodyPr/>
        <a:lstStyle/>
        <a:p>
          <a:endParaRPr lang="ru-RU"/>
        </a:p>
      </dgm:t>
    </dgm:pt>
    <dgm:pt modelId="{5908F7A6-BD2E-44D9-8496-7CA198958EA2}">
      <dgm:prSet phldrT="[Текст]"/>
      <dgm:spPr/>
      <dgm:t>
        <a:bodyPr/>
        <a:lstStyle/>
        <a:p>
          <a:r>
            <a:rPr lang="en-US" b="1" smtClean="0"/>
            <a:t>Paraben</a:t>
          </a:r>
          <a:r>
            <a:rPr lang="uk-UA" b="1" smtClean="0"/>
            <a:t>'</a:t>
          </a:r>
          <a:r>
            <a:rPr lang="en-US" b="1" smtClean="0"/>
            <a:t>s Label Builder</a:t>
          </a:r>
          <a:endParaRPr lang="ru-RU" dirty="0"/>
        </a:p>
      </dgm:t>
    </dgm:pt>
    <dgm:pt modelId="{93CB38C9-6E5E-43FC-AA6B-C4DC37AD0569}" type="parTrans" cxnId="{91EBB8F3-DA99-49D8-861C-C506C3520694}">
      <dgm:prSet/>
      <dgm:spPr/>
      <dgm:t>
        <a:bodyPr/>
        <a:lstStyle/>
        <a:p>
          <a:endParaRPr lang="ru-RU"/>
        </a:p>
      </dgm:t>
    </dgm:pt>
    <dgm:pt modelId="{54C77D5C-7E5F-4014-8576-C4F8FCBE8D2C}" type="sibTrans" cxnId="{91EBB8F3-DA99-49D8-861C-C506C3520694}">
      <dgm:prSet/>
      <dgm:spPr/>
      <dgm:t>
        <a:bodyPr/>
        <a:lstStyle/>
        <a:p>
          <a:endParaRPr lang="ru-RU"/>
        </a:p>
      </dgm:t>
    </dgm:pt>
    <dgm:pt modelId="{A75F69DE-E98C-413F-9B7C-2E259B1732C9}" type="pres">
      <dgm:prSet presAssocID="{E9382CD9-9D1F-40B9-BA36-C801C4511EB8}" presName="diagram" presStyleCnt="0">
        <dgm:presLayoutVars>
          <dgm:dir/>
          <dgm:animLvl val="lvl"/>
          <dgm:resizeHandles val="exact"/>
        </dgm:presLayoutVars>
      </dgm:prSet>
      <dgm:spPr/>
    </dgm:pt>
    <dgm:pt modelId="{985FAFE3-74E3-45E1-BA1F-6238072E8A30}" type="pres">
      <dgm:prSet presAssocID="{19A0A093-0D3D-4B20-A81A-11E6C8CEDC87}" presName="compNode" presStyleCnt="0"/>
      <dgm:spPr/>
    </dgm:pt>
    <dgm:pt modelId="{701F000A-B02D-4A52-896A-9A5162CFA3CA}" type="pres">
      <dgm:prSet presAssocID="{19A0A093-0D3D-4B20-A81A-11E6C8CEDC87}" presName="childRect" presStyleLbl="bgAcc1" presStyleIdx="0" presStyleCnt="4">
        <dgm:presLayoutVars>
          <dgm:bulletEnabled val="1"/>
        </dgm:presLayoutVars>
      </dgm:prSet>
      <dgm:spPr>
        <a:blipFill rotWithShape="0">
          <a:blip xmlns:r="http://schemas.openxmlformats.org/officeDocument/2006/relationships" r:embed="rId1"/>
          <a:stretch>
            <a:fillRect/>
          </a:stretch>
        </a:blipFill>
      </dgm:spPr>
    </dgm:pt>
    <dgm:pt modelId="{6E1D67BF-0B7F-4001-8134-05CA3DF6D640}" type="pres">
      <dgm:prSet presAssocID="{19A0A093-0D3D-4B20-A81A-11E6C8CEDC87}" presName="parentText" presStyleLbl="node1" presStyleIdx="0" presStyleCnt="0">
        <dgm:presLayoutVars>
          <dgm:chMax val="0"/>
          <dgm:bulletEnabled val="1"/>
        </dgm:presLayoutVars>
      </dgm:prSet>
      <dgm:spPr/>
      <dgm:t>
        <a:bodyPr/>
        <a:lstStyle/>
        <a:p>
          <a:endParaRPr lang="ru-RU"/>
        </a:p>
      </dgm:t>
    </dgm:pt>
    <dgm:pt modelId="{681237AD-5EE8-407D-A062-8333A710EE29}" type="pres">
      <dgm:prSet presAssocID="{19A0A093-0D3D-4B20-A81A-11E6C8CEDC87}" presName="parentRect" presStyleLbl="alignNode1" presStyleIdx="0" presStyleCnt="4"/>
      <dgm:spPr/>
      <dgm:t>
        <a:bodyPr/>
        <a:lstStyle/>
        <a:p>
          <a:endParaRPr lang="ru-RU"/>
        </a:p>
      </dgm:t>
    </dgm:pt>
    <dgm:pt modelId="{660F9415-2C34-473E-8FFC-B31868137DD4}" type="pres">
      <dgm:prSet presAssocID="{19A0A093-0D3D-4B20-A81A-11E6C8CEDC87}" presName="adorn" presStyleLbl="fgAccFollowNode1" presStyleIdx="0" presStyleCnt="4"/>
      <dgm:spPr/>
    </dgm:pt>
    <dgm:pt modelId="{21F006DE-50D9-4793-B070-87A330F05B1A}" type="pres">
      <dgm:prSet presAssocID="{ACD52A71-0605-46E6-B4BE-2CF1C7BC7AF2}" presName="sibTrans" presStyleLbl="sibTrans2D1" presStyleIdx="0" presStyleCnt="0"/>
      <dgm:spPr/>
      <dgm:t>
        <a:bodyPr/>
        <a:lstStyle/>
        <a:p>
          <a:endParaRPr lang="ru-RU"/>
        </a:p>
      </dgm:t>
    </dgm:pt>
    <dgm:pt modelId="{2899E7DF-9303-4C02-9B23-121EC21D590C}" type="pres">
      <dgm:prSet presAssocID="{5C855AB9-6420-438C-89BC-7CE66203A9B5}" presName="compNode" presStyleCnt="0"/>
      <dgm:spPr/>
    </dgm:pt>
    <dgm:pt modelId="{416CFD11-41A4-41FF-89FA-F90057048F6E}" type="pres">
      <dgm:prSet presAssocID="{5C855AB9-6420-438C-89BC-7CE66203A9B5}" presName="childRect" presStyleLbl="bgAcc1" presStyleIdx="1" presStyleCnt="4">
        <dgm:presLayoutVars>
          <dgm:bulletEnabled val="1"/>
        </dgm:presLayoutVars>
      </dgm:prSet>
      <dgm:spPr>
        <a:blipFill rotWithShape="0">
          <a:blip xmlns:r="http://schemas.openxmlformats.org/officeDocument/2006/relationships" r:embed="rId2"/>
          <a:stretch>
            <a:fillRect/>
          </a:stretch>
        </a:blipFill>
      </dgm:spPr>
    </dgm:pt>
    <dgm:pt modelId="{837366CE-AE9D-4606-8E35-9CA3DF2D32A6}" type="pres">
      <dgm:prSet presAssocID="{5C855AB9-6420-438C-89BC-7CE66203A9B5}" presName="parentText" presStyleLbl="node1" presStyleIdx="0" presStyleCnt="0">
        <dgm:presLayoutVars>
          <dgm:chMax val="0"/>
          <dgm:bulletEnabled val="1"/>
        </dgm:presLayoutVars>
      </dgm:prSet>
      <dgm:spPr/>
      <dgm:t>
        <a:bodyPr/>
        <a:lstStyle/>
        <a:p>
          <a:endParaRPr lang="ru-RU"/>
        </a:p>
      </dgm:t>
    </dgm:pt>
    <dgm:pt modelId="{5D022FF7-9825-4658-A8EB-CFB840A4C18A}" type="pres">
      <dgm:prSet presAssocID="{5C855AB9-6420-438C-89BC-7CE66203A9B5}" presName="parentRect" presStyleLbl="alignNode1" presStyleIdx="1" presStyleCnt="4"/>
      <dgm:spPr/>
      <dgm:t>
        <a:bodyPr/>
        <a:lstStyle/>
        <a:p>
          <a:endParaRPr lang="ru-RU"/>
        </a:p>
      </dgm:t>
    </dgm:pt>
    <dgm:pt modelId="{CC4E0660-75DB-44EF-BF5E-E07CBCF21479}" type="pres">
      <dgm:prSet presAssocID="{5C855AB9-6420-438C-89BC-7CE66203A9B5}" presName="adorn" presStyleLbl="fgAccFollowNode1" presStyleIdx="1" presStyleCnt="4"/>
      <dgm:spPr/>
    </dgm:pt>
    <dgm:pt modelId="{7E3CAE16-BB81-4B4F-88A2-6BEB5E75426A}" type="pres">
      <dgm:prSet presAssocID="{09218C5B-6820-49E2-BD36-55B4C2856C24}" presName="sibTrans" presStyleLbl="sibTrans2D1" presStyleIdx="0" presStyleCnt="0"/>
      <dgm:spPr/>
      <dgm:t>
        <a:bodyPr/>
        <a:lstStyle/>
        <a:p>
          <a:endParaRPr lang="ru-RU"/>
        </a:p>
      </dgm:t>
    </dgm:pt>
    <dgm:pt modelId="{ADDB0F0E-F306-4B52-ADA1-5DCE237D4044}" type="pres">
      <dgm:prSet presAssocID="{A51F55B9-ACB1-4EAD-B4FB-C62516C7A014}" presName="compNode" presStyleCnt="0"/>
      <dgm:spPr/>
    </dgm:pt>
    <dgm:pt modelId="{3ED511AC-7BA3-49AD-8441-5F92EFAED3F2}" type="pres">
      <dgm:prSet presAssocID="{A51F55B9-ACB1-4EAD-B4FB-C62516C7A014}" presName="childRect" presStyleLbl="bgAcc1" presStyleIdx="2" presStyleCnt="4">
        <dgm:presLayoutVars>
          <dgm:bulletEnabled val="1"/>
        </dgm:presLayoutVars>
      </dgm:prSet>
      <dgm:spPr>
        <a:blipFill rotWithShape="0">
          <a:blip xmlns:r="http://schemas.openxmlformats.org/officeDocument/2006/relationships" r:embed="rId3"/>
          <a:stretch>
            <a:fillRect/>
          </a:stretch>
        </a:blipFill>
      </dgm:spPr>
    </dgm:pt>
    <dgm:pt modelId="{E2C62589-48E5-45B6-9194-F84D8061CBBE}" type="pres">
      <dgm:prSet presAssocID="{A51F55B9-ACB1-4EAD-B4FB-C62516C7A014}" presName="parentText" presStyleLbl="node1" presStyleIdx="0" presStyleCnt="0">
        <dgm:presLayoutVars>
          <dgm:chMax val="0"/>
          <dgm:bulletEnabled val="1"/>
        </dgm:presLayoutVars>
      </dgm:prSet>
      <dgm:spPr/>
      <dgm:t>
        <a:bodyPr/>
        <a:lstStyle/>
        <a:p>
          <a:endParaRPr lang="ru-RU"/>
        </a:p>
      </dgm:t>
    </dgm:pt>
    <dgm:pt modelId="{91D506BD-37F0-442A-A50F-51AEE9BCF07A}" type="pres">
      <dgm:prSet presAssocID="{A51F55B9-ACB1-4EAD-B4FB-C62516C7A014}" presName="parentRect" presStyleLbl="alignNode1" presStyleIdx="2" presStyleCnt="4"/>
      <dgm:spPr/>
      <dgm:t>
        <a:bodyPr/>
        <a:lstStyle/>
        <a:p>
          <a:endParaRPr lang="ru-RU"/>
        </a:p>
      </dgm:t>
    </dgm:pt>
    <dgm:pt modelId="{C14204C0-D872-4E4C-8173-7DE72D6DAC23}" type="pres">
      <dgm:prSet presAssocID="{A51F55B9-ACB1-4EAD-B4FB-C62516C7A014}" presName="adorn" presStyleLbl="fgAccFollowNode1" presStyleIdx="2" presStyleCnt="4"/>
      <dgm:spPr/>
    </dgm:pt>
    <dgm:pt modelId="{CE8EE53B-B362-430D-9F2A-96A02852CB09}" type="pres">
      <dgm:prSet presAssocID="{6B9A7A1E-6A5B-43D7-AB04-1ECCA6A2B293}" presName="sibTrans" presStyleLbl="sibTrans2D1" presStyleIdx="0" presStyleCnt="0"/>
      <dgm:spPr/>
      <dgm:t>
        <a:bodyPr/>
        <a:lstStyle/>
        <a:p>
          <a:endParaRPr lang="ru-RU"/>
        </a:p>
      </dgm:t>
    </dgm:pt>
    <dgm:pt modelId="{66797899-9CCF-423B-A975-176C1D7AF3FD}" type="pres">
      <dgm:prSet presAssocID="{5908F7A6-BD2E-44D9-8496-7CA198958EA2}" presName="compNode" presStyleCnt="0"/>
      <dgm:spPr/>
    </dgm:pt>
    <dgm:pt modelId="{82F8DA84-A716-4EDD-B766-ED57E9D1DFC5}" type="pres">
      <dgm:prSet presAssocID="{5908F7A6-BD2E-44D9-8496-7CA198958EA2}" presName="childRect" presStyleLbl="bgAcc1" presStyleIdx="3" presStyleCnt="4">
        <dgm:presLayoutVars>
          <dgm:bulletEnabled val="1"/>
        </dgm:presLayoutVars>
      </dgm:prSet>
      <dgm:spPr>
        <a:blipFill rotWithShape="0">
          <a:blip xmlns:r="http://schemas.openxmlformats.org/officeDocument/2006/relationships" r:embed="rId4"/>
          <a:stretch>
            <a:fillRect/>
          </a:stretch>
        </a:blipFill>
      </dgm:spPr>
    </dgm:pt>
    <dgm:pt modelId="{DB06F219-436F-4E0B-9830-AB6ED57A4771}" type="pres">
      <dgm:prSet presAssocID="{5908F7A6-BD2E-44D9-8496-7CA198958EA2}" presName="parentText" presStyleLbl="node1" presStyleIdx="0" presStyleCnt="0">
        <dgm:presLayoutVars>
          <dgm:chMax val="0"/>
          <dgm:bulletEnabled val="1"/>
        </dgm:presLayoutVars>
      </dgm:prSet>
      <dgm:spPr/>
      <dgm:t>
        <a:bodyPr/>
        <a:lstStyle/>
        <a:p>
          <a:endParaRPr lang="ru-RU"/>
        </a:p>
      </dgm:t>
    </dgm:pt>
    <dgm:pt modelId="{5F729D90-446A-4EDE-8287-78E9B673C81B}" type="pres">
      <dgm:prSet presAssocID="{5908F7A6-BD2E-44D9-8496-7CA198958EA2}" presName="parentRect" presStyleLbl="alignNode1" presStyleIdx="3" presStyleCnt="4"/>
      <dgm:spPr/>
      <dgm:t>
        <a:bodyPr/>
        <a:lstStyle/>
        <a:p>
          <a:endParaRPr lang="ru-RU"/>
        </a:p>
      </dgm:t>
    </dgm:pt>
    <dgm:pt modelId="{77D75D73-9728-4090-8461-68BA87733976}" type="pres">
      <dgm:prSet presAssocID="{5908F7A6-BD2E-44D9-8496-7CA198958EA2}" presName="adorn" presStyleLbl="fgAccFollowNode1" presStyleIdx="3" presStyleCnt="4"/>
      <dgm:spPr/>
    </dgm:pt>
  </dgm:ptLst>
  <dgm:cxnLst>
    <dgm:cxn modelId="{920A8348-FADC-4FEE-8779-9432F45A1335}" type="presOf" srcId="{09218C5B-6820-49E2-BD36-55B4C2856C24}" destId="{7E3CAE16-BB81-4B4F-88A2-6BEB5E75426A}" srcOrd="0" destOrd="0" presId="urn:microsoft.com/office/officeart/2005/8/layout/bList2"/>
    <dgm:cxn modelId="{320EE7FB-E658-427A-B492-2B02F3C87198}" type="presOf" srcId="{5C855AB9-6420-438C-89BC-7CE66203A9B5}" destId="{837366CE-AE9D-4606-8E35-9CA3DF2D32A6}" srcOrd="0" destOrd="0" presId="urn:microsoft.com/office/officeart/2005/8/layout/bList2"/>
    <dgm:cxn modelId="{457C9111-33FF-4DA4-956D-47F6C145679D}" type="presOf" srcId="{19A0A093-0D3D-4B20-A81A-11E6C8CEDC87}" destId="{6E1D67BF-0B7F-4001-8134-05CA3DF6D640}" srcOrd="0" destOrd="0" presId="urn:microsoft.com/office/officeart/2005/8/layout/bList2"/>
    <dgm:cxn modelId="{87AE978E-4A33-435A-85E4-3148066B7408}" type="presOf" srcId="{ACD52A71-0605-46E6-B4BE-2CF1C7BC7AF2}" destId="{21F006DE-50D9-4793-B070-87A330F05B1A}" srcOrd="0" destOrd="0" presId="urn:microsoft.com/office/officeart/2005/8/layout/bList2"/>
    <dgm:cxn modelId="{0DDEA11B-273B-4147-B9B2-FAEDEAD6D3A7}" srcId="{E9382CD9-9D1F-40B9-BA36-C801C4511EB8}" destId="{A51F55B9-ACB1-4EAD-B4FB-C62516C7A014}" srcOrd="2" destOrd="0" parTransId="{45C7AF45-17F9-4C6E-8039-D23F47BA63AB}" sibTransId="{6B9A7A1E-6A5B-43D7-AB04-1ECCA6A2B293}"/>
    <dgm:cxn modelId="{D0C5F087-7C52-4B91-93DC-59086DAE4A81}" type="presOf" srcId="{5908F7A6-BD2E-44D9-8496-7CA198958EA2}" destId="{5F729D90-446A-4EDE-8287-78E9B673C81B}" srcOrd="1" destOrd="0" presId="urn:microsoft.com/office/officeart/2005/8/layout/bList2"/>
    <dgm:cxn modelId="{DAD0E2F6-40BC-456C-B281-1AEF3519857A}" type="presOf" srcId="{A51F55B9-ACB1-4EAD-B4FB-C62516C7A014}" destId="{91D506BD-37F0-442A-A50F-51AEE9BCF07A}" srcOrd="1" destOrd="0" presId="urn:microsoft.com/office/officeart/2005/8/layout/bList2"/>
    <dgm:cxn modelId="{27FA52E4-B194-4D3C-A71A-30B349A5FFA6}" type="presOf" srcId="{E9382CD9-9D1F-40B9-BA36-C801C4511EB8}" destId="{A75F69DE-E98C-413F-9B7C-2E259B1732C9}" srcOrd="0" destOrd="0" presId="urn:microsoft.com/office/officeart/2005/8/layout/bList2"/>
    <dgm:cxn modelId="{91EBB8F3-DA99-49D8-861C-C506C3520694}" srcId="{E9382CD9-9D1F-40B9-BA36-C801C4511EB8}" destId="{5908F7A6-BD2E-44D9-8496-7CA198958EA2}" srcOrd="3" destOrd="0" parTransId="{93CB38C9-6E5E-43FC-AA6B-C4DC37AD0569}" sibTransId="{54C77D5C-7E5F-4014-8576-C4F8FCBE8D2C}"/>
    <dgm:cxn modelId="{09AF0793-77C1-4E43-B93F-3BDFCE124CAC}" type="presOf" srcId="{A51F55B9-ACB1-4EAD-B4FB-C62516C7A014}" destId="{E2C62589-48E5-45B6-9194-F84D8061CBBE}" srcOrd="0" destOrd="0" presId="urn:microsoft.com/office/officeart/2005/8/layout/bList2"/>
    <dgm:cxn modelId="{5FB9E660-0249-40EF-A8BA-DDEFF0B915E8}" type="presOf" srcId="{6B9A7A1E-6A5B-43D7-AB04-1ECCA6A2B293}" destId="{CE8EE53B-B362-430D-9F2A-96A02852CB09}" srcOrd="0" destOrd="0" presId="urn:microsoft.com/office/officeart/2005/8/layout/bList2"/>
    <dgm:cxn modelId="{2248261A-82B8-4C85-A0F4-0B7C4D4C45D2}" srcId="{E9382CD9-9D1F-40B9-BA36-C801C4511EB8}" destId="{19A0A093-0D3D-4B20-A81A-11E6C8CEDC87}" srcOrd="0" destOrd="0" parTransId="{6EAE687F-6DA0-4838-B2FB-32811C96D828}" sibTransId="{ACD52A71-0605-46E6-B4BE-2CF1C7BC7AF2}"/>
    <dgm:cxn modelId="{58340E5D-DAC2-4C1D-BCF5-00E3DAFABA24}" type="presOf" srcId="{19A0A093-0D3D-4B20-A81A-11E6C8CEDC87}" destId="{681237AD-5EE8-407D-A062-8333A710EE29}" srcOrd="1" destOrd="0" presId="urn:microsoft.com/office/officeart/2005/8/layout/bList2"/>
    <dgm:cxn modelId="{E6BFA9A6-2C66-4448-B6F5-320E2843AEC3}" type="presOf" srcId="{5C855AB9-6420-438C-89BC-7CE66203A9B5}" destId="{5D022FF7-9825-4658-A8EB-CFB840A4C18A}" srcOrd="1" destOrd="0" presId="urn:microsoft.com/office/officeart/2005/8/layout/bList2"/>
    <dgm:cxn modelId="{25E4313B-90CF-4EB9-91C9-D55315150885}" type="presOf" srcId="{5908F7A6-BD2E-44D9-8496-7CA198958EA2}" destId="{DB06F219-436F-4E0B-9830-AB6ED57A4771}" srcOrd="0" destOrd="0" presId="urn:microsoft.com/office/officeart/2005/8/layout/bList2"/>
    <dgm:cxn modelId="{46472BA4-67C3-49A8-AD67-F4B1E687E643}" srcId="{E9382CD9-9D1F-40B9-BA36-C801C4511EB8}" destId="{5C855AB9-6420-438C-89BC-7CE66203A9B5}" srcOrd="1" destOrd="0" parTransId="{AD0A698B-5509-4A86-8689-A81D44BD4A0F}" sibTransId="{09218C5B-6820-49E2-BD36-55B4C2856C24}"/>
    <dgm:cxn modelId="{69600EFC-482E-427D-B62E-8DC2642A8437}" type="presParOf" srcId="{A75F69DE-E98C-413F-9B7C-2E259B1732C9}" destId="{985FAFE3-74E3-45E1-BA1F-6238072E8A30}" srcOrd="0" destOrd="0" presId="urn:microsoft.com/office/officeart/2005/8/layout/bList2"/>
    <dgm:cxn modelId="{C6E51ADD-2FE8-4E31-BEC2-52A84D3A2A23}" type="presParOf" srcId="{985FAFE3-74E3-45E1-BA1F-6238072E8A30}" destId="{701F000A-B02D-4A52-896A-9A5162CFA3CA}" srcOrd="0" destOrd="0" presId="urn:microsoft.com/office/officeart/2005/8/layout/bList2"/>
    <dgm:cxn modelId="{D4534216-C00E-4F6B-9F33-FEB95BE23C8A}" type="presParOf" srcId="{985FAFE3-74E3-45E1-BA1F-6238072E8A30}" destId="{6E1D67BF-0B7F-4001-8134-05CA3DF6D640}" srcOrd="1" destOrd="0" presId="urn:microsoft.com/office/officeart/2005/8/layout/bList2"/>
    <dgm:cxn modelId="{52D717E2-E267-4AC9-9F1A-6FD90C2DFF05}" type="presParOf" srcId="{985FAFE3-74E3-45E1-BA1F-6238072E8A30}" destId="{681237AD-5EE8-407D-A062-8333A710EE29}" srcOrd="2" destOrd="0" presId="urn:microsoft.com/office/officeart/2005/8/layout/bList2"/>
    <dgm:cxn modelId="{345FA10E-FDDE-4085-9C69-5A4DB6F6448E}" type="presParOf" srcId="{985FAFE3-74E3-45E1-BA1F-6238072E8A30}" destId="{660F9415-2C34-473E-8FFC-B31868137DD4}" srcOrd="3" destOrd="0" presId="urn:microsoft.com/office/officeart/2005/8/layout/bList2"/>
    <dgm:cxn modelId="{F288DDCB-4538-4AA8-8BE6-2BC120782A79}" type="presParOf" srcId="{A75F69DE-E98C-413F-9B7C-2E259B1732C9}" destId="{21F006DE-50D9-4793-B070-87A330F05B1A}" srcOrd="1" destOrd="0" presId="urn:microsoft.com/office/officeart/2005/8/layout/bList2"/>
    <dgm:cxn modelId="{A0200F19-9B5A-478D-AAAD-9E2A8F9DB320}" type="presParOf" srcId="{A75F69DE-E98C-413F-9B7C-2E259B1732C9}" destId="{2899E7DF-9303-4C02-9B23-121EC21D590C}" srcOrd="2" destOrd="0" presId="urn:microsoft.com/office/officeart/2005/8/layout/bList2"/>
    <dgm:cxn modelId="{39B23674-13A0-4DE2-8E05-35428749B87A}" type="presParOf" srcId="{2899E7DF-9303-4C02-9B23-121EC21D590C}" destId="{416CFD11-41A4-41FF-89FA-F90057048F6E}" srcOrd="0" destOrd="0" presId="urn:microsoft.com/office/officeart/2005/8/layout/bList2"/>
    <dgm:cxn modelId="{9BD84B40-076B-4112-8031-2D76C0A51B22}" type="presParOf" srcId="{2899E7DF-9303-4C02-9B23-121EC21D590C}" destId="{837366CE-AE9D-4606-8E35-9CA3DF2D32A6}" srcOrd="1" destOrd="0" presId="urn:microsoft.com/office/officeart/2005/8/layout/bList2"/>
    <dgm:cxn modelId="{DF31F403-BFE3-4721-9A14-ADEADA4753EB}" type="presParOf" srcId="{2899E7DF-9303-4C02-9B23-121EC21D590C}" destId="{5D022FF7-9825-4658-A8EB-CFB840A4C18A}" srcOrd="2" destOrd="0" presId="urn:microsoft.com/office/officeart/2005/8/layout/bList2"/>
    <dgm:cxn modelId="{97504749-DB07-485F-B4F3-F5FCBE43170C}" type="presParOf" srcId="{2899E7DF-9303-4C02-9B23-121EC21D590C}" destId="{CC4E0660-75DB-44EF-BF5E-E07CBCF21479}" srcOrd="3" destOrd="0" presId="urn:microsoft.com/office/officeart/2005/8/layout/bList2"/>
    <dgm:cxn modelId="{2F347194-DFFF-45A3-9CDB-E685A7076A30}" type="presParOf" srcId="{A75F69DE-E98C-413F-9B7C-2E259B1732C9}" destId="{7E3CAE16-BB81-4B4F-88A2-6BEB5E75426A}" srcOrd="3" destOrd="0" presId="urn:microsoft.com/office/officeart/2005/8/layout/bList2"/>
    <dgm:cxn modelId="{31D4D500-7DCA-4B2F-BA2A-897444812AF9}" type="presParOf" srcId="{A75F69DE-E98C-413F-9B7C-2E259B1732C9}" destId="{ADDB0F0E-F306-4B52-ADA1-5DCE237D4044}" srcOrd="4" destOrd="0" presId="urn:microsoft.com/office/officeart/2005/8/layout/bList2"/>
    <dgm:cxn modelId="{D45E2A71-2C3E-4C25-8C1E-D20608C0B4B0}" type="presParOf" srcId="{ADDB0F0E-F306-4B52-ADA1-5DCE237D4044}" destId="{3ED511AC-7BA3-49AD-8441-5F92EFAED3F2}" srcOrd="0" destOrd="0" presId="urn:microsoft.com/office/officeart/2005/8/layout/bList2"/>
    <dgm:cxn modelId="{CCB892C6-B429-4CF1-8FDE-4C6167A572B4}" type="presParOf" srcId="{ADDB0F0E-F306-4B52-ADA1-5DCE237D4044}" destId="{E2C62589-48E5-45B6-9194-F84D8061CBBE}" srcOrd="1" destOrd="0" presId="urn:microsoft.com/office/officeart/2005/8/layout/bList2"/>
    <dgm:cxn modelId="{830CAA11-0E9D-46FF-B9E1-FDFEAC0CC2BF}" type="presParOf" srcId="{ADDB0F0E-F306-4B52-ADA1-5DCE237D4044}" destId="{91D506BD-37F0-442A-A50F-51AEE9BCF07A}" srcOrd="2" destOrd="0" presId="urn:microsoft.com/office/officeart/2005/8/layout/bList2"/>
    <dgm:cxn modelId="{6157144A-C252-4AEA-9164-C65545632226}" type="presParOf" srcId="{ADDB0F0E-F306-4B52-ADA1-5DCE237D4044}" destId="{C14204C0-D872-4E4C-8173-7DE72D6DAC23}" srcOrd="3" destOrd="0" presId="urn:microsoft.com/office/officeart/2005/8/layout/bList2"/>
    <dgm:cxn modelId="{3D8AF901-8975-4A29-9F73-7F3F2E73FC93}" type="presParOf" srcId="{A75F69DE-E98C-413F-9B7C-2E259B1732C9}" destId="{CE8EE53B-B362-430D-9F2A-96A02852CB09}" srcOrd="5" destOrd="0" presId="urn:microsoft.com/office/officeart/2005/8/layout/bList2"/>
    <dgm:cxn modelId="{3910DC71-ED21-48BF-8947-90BE13B26810}" type="presParOf" srcId="{A75F69DE-E98C-413F-9B7C-2E259B1732C9}" destId="{66797899-9CCF-423B-A975-176C1D7AF3FD}" srcOrd="6" destOrd="0" presId="urn:microsoft.com/office/officeart/2005/8/layout/bList2"/>
    <dgm:cxn modelId="{1757393F-097E-42E5-8C2E-DBB9EF633447}" type="presParOf" srcId="{66797899-9CCF-423B-A975-176C1D7AF3FD}" destId="{82F8DA84-A716-4EDD-B766-ED57E9D1DFC5}" srcOrd="0" destOrd="0" presId="urn:microsoft.com/office/officeart/2005/8/layout/bList2"/>
    <dgm:cxn modelId="{8C6777CC-0BB4-4683-80FC-744802DB9AF5}" type="presParOf" srcId="{66797899-9CCF-423B-A975-176C1D7AF3FD}" destId="{DB06F219-436F-4E0B-9830-AB6ED57A4771}" srcOrd="1" destOrd="0" presId="urn:microsoft.com/office/officeart/2005/8/layout/bList2"/>
    <dgm:cxn modelId="{AF8E29F8-C527-45CC-975C-3EBE415849A9}" type="presParOf" srcId="{66797899-9CCF-423B-A975-176C1D7AF3FD}" destId="{5F729D90-446A-4EDE-8287-78E9B673C81B}" srcOrd="2" destOrd="0" presId="urn:microsoft.com/office/officeart/2005/8/layout/bList2"/>
    <dgm:cxn modelId="{F2675215-E83D-4992-921E-89EDDD2F9180}" type="presParOf" srcId="{66797899-9CCF-423B-A975-176C1D7AF3FD}" destId="{77D75D73-9728-4090-8461-68BA87733976}" srcOrd="3" destOrd="0" presId="urn:microsoft.com/office/officeart/2005/8/layout/bList2"/>
  </dgm:cxnLst>
  <dgm:bg/>
  <dgm:whole/>
</dgm:dataModel>
</file>

<file path=ppt/diagrams/data3.xml><?xml version="1.0" encoding="utf-8"?>
<dgm:dataModel xmlns:dgm="http://schemas.openxmlformats.org/drawingml/2006/diagram" xmlns:a="http://schemas.openxmlformats.org/drawingml/2006/main">
  <dgm:ptLst>
    <dgm:pt modelId="{149C22FE-EEE2-4781-A5EB-50EFBE0B828E}"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ru-RU"/>
        </a:p>
      </dgm:t>
    </dgm:pt>
    <dgm:pt modelId="{8B27BB89-0514-4B2E-8771-F19BF3847CF3}">
      <dgm:prSet phldrT="[Текст]"/>
      <dgm:spPr/>
      <dgm:t>
        <a:bodyPr/>
        <a:lstStyle/>
        <a:p>
          <a:r>
            <a:rPr lang="uk-UA" dirty="0" smtClean="0">
              <a:latin typeface="Calibri" pitchFamily="34" charset="0"/>
            </a:rPr>
            <a:t>автоматизацію процесів розміщення блоків тексту та графічних зображень відповідно до призначення публікації</a:t>
          </a:r>
          <a:r>
            <a:rPr lang="uk-UA" i="1" dirty="0" smtClean="0">
              <a:latin typeface="Calibri" pitchFamily="34" charset="0"/>
            </a:rPr>
            <a:t> (макетування);</a:t>
          </a:r>
          <a:endParaRPr lang="ru-RU" dirty="0"/>
        </a:p>
      </dgm:t>
    </dgm:pt>
    <dgm:pt modelId="{2CF86E81-0E80-4C6A-9E55-0EE885624DC8}" type="parTrans" cxnId="{920911F7-E212-4683-AFE7-F59DFAC23E48}">
      <dgm:prSet/>
      <dgm:spPr/>
      <dgm:t>
        <a:bodyPr/>
        <a:lstStyle/>
        <a:p>
          <a:endParaRPr lang="ru-RU"/>
        </a:p>
      </dgm:t>
    </dgm:pt>
    <dgm:pt modelId="{E17BAAA2-6094-42D8-83D9-2BFAAE147C16}" type="sibTrans" cxnId="{920911F7-E212-4683-AFE7-F59DFAC23E48}">
      <dgm:prSet/>
      <dgm:spPr/>
      <dgm:t>
        <a:bodyPr/>
        <a:lstStyle/>
        <a:p>
          <a:endParaRPr lang="ru-RU"/>
        </a:p>
      </dgm:t>
    </dgm:pt>
    <dgm:pt modelId="{44E09C66-8D15-4FAA-886E-281209D22A84}">
      <dgm:prSet phldrT="[Текст]"/>
      <dgm:spPr/>
      <dgm:t>
        <a:bodyPr/>
        <a:lstStyle/>
        <a:p>
          <a:r>
            <a:rPr lang="uk-UA" dirty="0" smtClean="0">
              <a:latin typeface="Calibri" pitchFamily="34" charset="0"/>
            </a:rPr>
            <a:t>імпортування фрагментів тексту та графічних зображень, створених у різних прикладних програмах;</a:t>
          </a:r>
          <a:endParaRPr lang="ru-RU" dirty="0"/>
        </a:p>
      </dgm:t>
    </dgm:pt>
    <dgm:pt modelId="{14E9D86D-2207-4DB9-88CF-9E417BB4F4A8}" type="parTrans" cxnId="{785DE67E-6161-49B5-8B55-F529CFDD4A17}">
      <dgm:prSet/>
      <dgm:spPr/>
      <dgm:t>
        <a:bodyPr/>
        <a:lstStyle/>
        <a:p>
          <a:endParaRPr lang="ru-RU"/>
        </a:p>
      </dgm:t>
    </dgm:pt>
    <dgm:pt modelId="{8A218A79-C2CE-4AEF-808D-71B0C55FD3F0}" type="sibTrans" cxnId="{785DE67E-6161-49B5-8B55-F529CFDD4A17}">
      <dgm:prSet/>
      <dgm:spPr/>
      <dgm:t>
        <a:bodyPr/>
        <a:lstStyle/>
        <a:p>
          <a:endParaRPr lang="ru-RU"/>
        </a:p>
      </dgm:t>
    </dgm:pt>
    <dgm:pt modelId="{C8A868AA-4623-4EF6-B34D-2BB62E60117B}">
      <dgm:prSet phldrT="[Текст]"/>
      <dgm:spPr/>
      <dgm:t>
        <a:bodyPr/>
        <a:lstStyle/>
        <a:p>
          <a:r>
            <a:rPr lang="uk-UA" dirty="0" smtClean="0">
              <a:latin typeface="Calibri" pitchFamily="34" charset="0"/>
            </a:rPr>
            <a:t>опрацювання фрагментів тексту, використовуючи стилі та розширені можливості щодо встановлення відстані між символами та між рядками;</a:t>
          </a:r>
          <a:endParaRPr lang="ru-RU" dirty="0"/>
        </a:p>
      </dgm:t>
    </dgm:pt>
    <dgm:pt modelId="{686F0466-BC57-4CAF-ACC1-F5ADD99059A8}" type="parTrans" cxnId="{9B837DFC-EB0A-456A-B3DC-EE8FEEF464E0}">
      <dgm:prSet/>
      <dgm:spPr/>
      <dgm:t>
        <a:bodyPr/>
        <a:lstStyle/>
        <a:p>
          <a:endParaRPr lang="ru-RU"/>
        </a:p>
      </dgm:t>
    </dgm:pt>
    <dgm:pt modelId="{171F3F4A-9D10-4FA1-B688-E833904E5669}" type="sibTrans" cxnId="{9B837DFC-EB0A-456A-B3DC-EE8FEEF464E0}">
      <dgm:prSet/>
      <dgm:spPr/>
      <dgm:t>
        <a:bodyPr/>
        <a:lstStyle/>
        <a:p>
          <a:endParaRPr lang="ru-RU"/>
        </a:p>
      </dgm:t>
    </dgm:pt>
    <dgm:pt modelId="{63833990-0AD8-4298-B044-0240E8FCC4AD}">
      <dgm:prSet phldrT="[Текст]"/>
      <dgm:spPr/>
      <dgm:t>
        <a:bodyPr/>
        <a:lstStyle/>
        <a:p>
          <a:r>
            <a:rPr lang="uk-UA" dirty="0" smtClean="0">
              <a:latin typeface="Calibri" pitchFamily="34" charset="0"/>
            </a:rPr>
            <a:t>автоматизацію створення змісту та посилань;</a:t>
          </a:r>
          <a:endParaRPr lang="ru-RU" dirty="0"/>
        </a:p>
      </dgm:t>
    </dgm:pt>
    <dgm:pt modelId="{66E2DF5A-583B-4CDC-BABB-B3C34AD2A518}" type="parTrans" cxnId="{FDB862EB-5777-44AF-9A5A-6A731AD420B5}">
      <dgm:prSet/>
      <dgm:spPr/>
      <dgm:t>
        <a:bodyPr/>
        <a:lstStyle/>
        <a:p>
          <a:endParaRPr lang="ru-RU"/>
        </a:p>
      </dgm:t>
    </dgm:pt>
    <dgm:pt modelId="{45A01202-63BB-4FA5-B2D5-A5C9534BA287}" type="sibTrans" cxnId="{FDB862EB-5777-44AF-9A5A-6A731AD420B5}">
      <dgm:prSet/>
      <dgm:spPr/>
      <dgm:t>
        <a:bodyPr/>
        <a:lstStyle/>
        <a:p>
          <a:endParaRPr lang="ru-RU"/>
        </a:p>
      </dgm:t>
    </dgm:pt>
    <dgm:pt modelId="{931EF8BB-E75C-43CD-A68A-80497B9ED546}">
      <dgm:prSet phldrT="[Текст]"/>
      <dgm:spPr/>
      <dgm:t>
        <a:bodyPr/>
        <a:lstStyle/>
        <a:p>
          <a:r>
            <a:rPr lang="uk-UA" dirty="0" smtClean="0">
              <a:latin typeface="Calibri" pitchFamily="34" charset="0"/>
            </a:rPr>
            <a:t>використання розширеного набору шрифтів відповідно до вимог поліграфії;</a:t>
          </a:r>
          <a:endParaRPr lang="ru-RU" dirty="0"/>
        </a:p>
      </dgm:t>
    </dgm:pt>
    <dgm:pt modelId="{CEEF6562-B34D-4B52-AB0D-6D25BA95A4E9}" type="parTrans" cxnId="{7E9B4E1C-AB91-4D01-A104-1CEE28C407A3}">
      <dgm:prSet/>
      <dgm:spPr/>
      <dgm:t>
        <a:bodyPr/>
        <a:lstStyle/>
        <a:p>
          <a:endParaRPr lang="ru-RU"/>
        </a:p>
      </dgm:t>
    </dgm:pt>
    <dgm:pt modelId="{3EA36504-8AF0-4216-BE8E-D2C6DB0EF23B}" type="sibTrans" cxnId="{7E9B4E1C-AB91-4D01-A104-1CEE28C407A3}">
      <dgm:prSet/>
      <dgm:spPr/>
      <dgm:t>
        <a:bodyPr/>
        <a:lstStyle/>
        <a:p>
          <a:endParaRPr lang="ru-RU"/>
        </a:p>
      </dgm:t>
    </dgm:pt>
    <dgm:pt modelId="{14709F23-2364-4FF7-9CD8-B8277D5F511B}">
      <dgm:prSet phldrT="[Текст]"/>
      <dgm:spPr/>
      <dgm:t>
        <a:bodyPr/>
        <a:lstStyle/>
        <a:p>
          <a:r>
            <a:rPr lang="uk-UA" dirty="0" smtClean="0">
              <a:latin typeface="Calibri" pitchFamily="34" charset="0"/>
            </a:rPr>
            <a:t>відтворення публікації на екрані монітора з урахуванням особливостей пристрою, на якому буде здійснено друк публікації;</a:t>
          </a:r>
          <a:endParaRPr lang="ru-RU" dirty="0"/>
        </a:p>
      </dgm:t>
    </dgm:pt>
    <dgm:pt modelId="{62B41EB5-85D5-4EF8-B225-8D48F23A669E}" type="parTrans" cxnId="{99392E80-47C4-440D-8497-C86CB80CA5BD}">
      <dgm:prSet/>
      <dgm:spPr/>
      <dgm:t>
        <a:bodyPr/>
        <a:lstStyle/>
        <a:p>
          <a:endParaRPr lang="ru-RU"/>
        </a:p>
      </dgm:t>
    </dgm:pt>
    <dgm:pt modelId="{2DD0DCF9-A8F7-4126-8DA8-E4230E836E81}" type="sibTrans" cxnId="{99392E80-47C4-440D-8497-C86CB80CA5BD}">
      <dgm:prSet/>
      <dgm:spPr/>
      <dgm:t>
        <a:bodyPr/>
        <a:lstStyle/>
        <a:p>
          <a:endParaRPr lang="ru-RU"/>
        </a:p>
      </dgm:t>
    </dgm:pt>
    <dgm:pt modelId="{85D0EFB7-E2D4-4515-82E3-031A819AD5EC}">
      <dgm:prSet phldrT="[Текст]"/>
      <dgm:spPr/>
      <dgm:t>
        <a:bodyPr/>
        <a:lstStyle/>
        <a:p>
          <a:r>
            <a:rPr lang="uk-UA" dirty="0" smtClean="0">
              <a:latin typeface="Calibri" pitchFamily="34" charset="0"/>
            </a:rPr>
            <a:t>збереження файлів публікації у форматах, що використовуються в поліграфії;</a:t>
          </a:r>
          <a:endParaRPr lang="ru-RU" dirty="0"/>
        </a:p>
      </dgm:t>
    </dgm:pt>
    <dgm:pt modelId="{ADC38E59-F57F-45A4-9589-A1EF1041CC39}" type="parTrans" cxnId="{7731493E-0CDC-4702-AA48-EC08226AF7CC}">
      <dgm:prSet/>
      <dgm:spPr/>
      <dgm:t>
        <a:bodyPr/>
        <a:lstStyle/>
        <a:p>
          <a:endParaRPr lang="ru-RU"/>
        </a:p>
      </dgm:t>
    </dgm:pt>
    <dgm:pt modelId="{06992B2B-CEA7-400F-8DAE-37402EF5A786}" type="sibTrans" cxnId="{7731493E-0CDC-4702-AA48-EC08226AF7CC}">
      <dgm:prSet/>
      <dgm:spPr/>
      <dgm:t>
        <a:bodyPr/>
        <a:lstStyle/>
        <a:p>
          <a:endParaRPr lang="ru-RU"/>
        </a:p>
      </dgm:t>
    </dgm:pt>
    <dgm:pt modelId="{CF8B19C9-D8D3-4CCD-B274-AA73ADF0B813}">
      <dgm:prSet phldrT="[Текст]"/>
      <dgm:spPr/>
      <dgm:t>
        <a:bodyPr/>
        <a:lstStyle/>
        <a:p>
          <a:r>
            <a:rPr lang="uk-UA" dirty="0" smtClean="0">
              <a:latin typeface="Calibri" pitchFamily="34" charset="0"/>
            </a:rPr>
            <a:t>можливість друку публікацій кожним кольором окремо (кольоро­поділ)</a:t>
          </a:r>
          <a:endParaRPr lang="ru-RU" dirty="0"/>
        </a:p>
      </dgm:t>
    </dgm:pt>
    <dgm:pt modelId="{26960F6B-271E-4134-B3A2-72C62FD0A9FE}" type="parTrans" cxnId="{D617AB35-4253-4E78-A847-92C0E24FBD37}">
      <dgm:prSet/>
      <dgm:spPr/>
      <dgm:t>
        <a:bodyPr/>
        <a:lstStyle/>
        <a:p>
          <a:endParaRPr lang="ru-RU"/>
        </a:p>
      </dgm:t>
    </dgm:pt>
    <dgm:pt modelId="{A24D0C9C-850F-4786-8897-0E4136DDA7C3}" type="sibTrans" cxnId="{D617AB35-4253-4E78-A847-92C0E24FBD37}">
      <dgm:prSet/>
      <dgm:spPr/>
      <dgm:t>
        <a:bodyPr/>
        <a:lstStyle/>
        <a:p>
          <a:endParaRPr lang="ru-RU"/>
        </a:p>
      </dgm:t>
    </dgm:pt>
    <dgm:pt modelId="{2CBBBB02-E77E-48D0-B388-8C29B831CE80}" type="pres">
      <dgm:prSet presAssocID="{149C22FE-EEE2-4781-A5EB-50EFBE0B828E}" presName="linear" presStyleCnt="0">
        <dgm:presLayoutVars>
          <dgm:animLvl val="lvl"/>
          <dgm:resizeHandles val="exact"/>
        </dgm:presLayoutVars>
      </dgm:prSet>
      <dgm:spPr/>
      <dgm:t>
        <a:bodyPr/>
        <a:lstStyle/>
        <a:p>
          <a:endParaRPr lang="ru-RU"/>
        </a:p>
      </dgm:t>
    </dgm:pt>
    <dgm:pt modelId="{CB7CC765-6702-4B4E-9638-D8E445904BDB}" type="pres">
      <dgm:prSet presAssocID="{8B27BB89-0514-4B2E-8771-F19BF3847CF3}" presName="parentText" presStyleLbl="node1" presStyleIdx="0" presStyleCnt="8">
        <dgm:presLayoutVars>
          <dgm:chMax val="0"/>
          <dgm:bulletEnabled val="1"/>
        </dgm:presLayoutVars>
      </dgm:prSet>
      <dgm:spPr/>
      <dgm:t>
        <a:bodyPr/>
        <a:lstStyle/>
        <a:p>
          <a:endParaRPr lang="ru-RU"/>
        </a:p>
      </dgm:t>
    </dgm:pt>
    <dgm:pt modelId="{E3F346AA-B594-4982-A311-0C352BA43ECE}" type="pres">
      <dgm:prSet presAssocID="{E17BAAA2-6094-42D8-83D9-2BFAAE147C16}" presName="spacer" presStyleCnt="0"/>
      <dgm:spPr/>
    </dgm:pt>
    <dgm:pt modelId="{CD143BFA-B7B6-4631-9F21-B12F73B0111E}" type="pres">
      <dgm:prSet presAssocID="{44E09C66-8D15-4FAA-886E-281209D22A84}" presName="parentText" presStyleLbl="node1" presStyleIdx="1" presStyleCnt="8">
        <dgm:presLayoutVars>
          <dgm:chMax val="0"/>
          <dgm:bulletEnabled val="1"/>
        </dgm:presLayoutVars>
      </dgm:prSet>
      <dgm:spPr/>
      <dgm:t>
        <a:bodyPr/>
        <a:lstStyle/>
        <a:p>
          <a:endParaRPr lang="ru-RU"/>
        </a:p>
      </dgm:t>
    </dgm:pt>
    <dgm:pt modelId="{42809310-0E80-46D6-B561-8A39EA5B439B}" type="pres">
      <dgm:prSet presAssocID="{8A218A79-C2CE-4AEF-808D-71B0C55FD3F0}" presName="spacer" presStyleCnt="0"/>
      <dgm:spPr/>
    </dgm:pt>
    <dgm:pt modelId="{8295F551-ED67-4B91-AF7A-7F3C86CB3FB5}" type="pres">
      <dgm:prSet presAssocID="{C8A868AA-4623-4EF6-B34D-2BB62E60117B}" presName="parentText" presStyleLbl="node1" presStyleIdx="2" presStyleCnt="8">
        <dgm:presLayoutVars>
          <dgm:chMax val="0"/>
          <dgm:bulletEnabled val="1"/>
        </dgm:presLayoutVars>
      </dgm:prSet>
      <dgm:spPr/>
      <dgm:t>
        <a:bodyPr/>
        <a:lstStyle/>
        <a:p>
          <a:endParaRPr lang="ru-RU"/>
        </a:p>
      </dgm:t>
    </dgm:pt>
    <dgm:pt modelId="{7306D76A-2FB0-40FF-A20F-44D608E5B200}" type="pres">
      <dgm:prSet presAssocID="{171F3F4A-9D10-4FA1-B688-E833904E5669}" presName="spacer" presStyleCnt="0"/>
      <dgm:spPr/>
    </dgm:pt>
    <dgm:pt modelId="{8D20B249-7861-4FFB-9113-E9D678607C37}" type="pres">
      <dgm:prSet presAssocID="{63833990-0AD8-4298-B044-0240E8FCC4AD}" presName="parentText" presStyleLbl="node1" presStyleIdx="3" presStyleCnt="8">
        <dgm:presLayoutVars>
          <dgm:chMax val="0"/>
          <dgm:bulletEnabled val="1"/>
        </dgm:presLayoutVars>
      </dgm:prSet>
      <dgm:spPr/>
      <dgm:t>
        <a:bodyPr/>
        <a:lstStyle/>
        <a:p>
          <a:endParaRPr lang="ru-RU"/>
        </a:p>
      </dgm:t>
    </dgm:pt>
    <dgm:pt modelId="{4FCF443C-6A1B-4AD5-9729-EB8179C8308E}" type="pres">
      <dgm:prSet presAssocID="{45A01202-63BB-4FA5-B2D5-A5C9534BA287}" presName="spacer" presStyleCnt="0"/>
      <dgm:spPr/>
    </dgm:pt>
    <dgm:pt modelId="{DDC5B455-197E-46F1-89E4-A952344AF10E}" type="pres">
      <dgm:prSet presAssocID="{931EF8BB-E75C-43CD-A68A-80497B9ED546}" presName="parentText" presStyleLbl="node1" presStyleIdx="4" presStyleCnt="8">
        <dgm:presLayoutVars>
          <dgm:chMax val="0"/>
          <dgm:bulletEnabled val="1"/>
        </dgm:presLayoutVars>
      </dgm:prSet>
      <dgm:spPr/>
      <dgm:t>
        <a:bodyPr/>
        <a:lstStyle/>
        <a:p>
          <a:endParaRPr lang="ru-RU"/>
        </a:p>
      </dgm:t>
    </dgm:pt>
    <dgm:pt modelId="{71A8CC99-DF78-4902-BA8A-B050BAA36670}" type="pres">
      <dgm:prSet presAssocID="{3EA36504-8AF0-4216-BE8E-D2C6DB0EF23B}" presName="spacer" presStyleCnt="0"/>
      <dgm:spPr/>
    </dgm:pt>
    <dgm:pt modelId="{8ACF9E4F-F071-49F7-A351-D0CF1EED21D1}" type="pres">
      <dgm:prSet presAssocID="{14709F23-2364-4FF7-9CD8-B8277D5F511B}" presName="parentText" presStyleLbl="node1" presStyleIdx="5" presStyleCnt="8">
        <dgm:presLayoutVars>
          <dgm:chMax val="0"/>
          <dgm:bulletEnabled val="1"/>
        </dgm:presLayoutVars>
      </dgm:prSet>
      <dgm:spPr/>
      <dgm:t>
        <a:bodyPr/>
        <a:lstStyle/>
        <a:p>
          <a:endParaRPr lang="ru-RU"/>
        </a:p>
      </dgm:t>
    </dgm:pt>
    <dgm:pt modelId="{47B4F716-69F0-4B20-A9C2-945E8DEE247B}" type="pres">
      <dgm:prSet presAssocID="{2DD0DCF9-A8F7-4126-8DA8-E4230E836E81}" presName="spacer" presStyleCnt="0"/>
      <dgm:spPr/>
    </dgm:pt>
    <dgm:pt modelId="{B7542843-C6E9-4ECD-82F2-2674BD6A1E50}" type="pres">
      <dgm:prSet presAssocID="{85D0EFB7-E2D4-4515-82E3-031A819AD5EC}" presName="parentText" presStyleLbl="node1" presStyleIdx="6" presStyleCnt="8">
        <dgm:presLayoutVars>
          <dgm:chMax val="0"/>
          <dgm:bulletEnabled val="1"/>
        </dgm:presLayoutVars>
      </dgm:prSet>
      <dgm:spPr/>
      <dgm:t>
        <a:bodyPr/>
        <a:lstStyle/>
        <a:p>
          <a:endParaRPr lang="ru-RU"/>
        </a:p>
      </dgm:t>
    </dgm:pt>
    <dgm:pt modelId="{5FA4406F-184B-4FDB-9567-E417B9AE21F5}" type="pres">
      <dgm:prSet presAssocID="{06992B2B-CEA7-400F-8DAE-37402EF5A786}" presName="spacer" presStyleCnt="0"/>
      <dgm:spPr/>
    </dgm:pt>
    <dgm:pt modelId="{5F19240A-25D1-4A00-821E-A018238044C7}" type="pres">
      <dgm:prSet presAssocID="{CF8B19C9-D8D3-4CCD-B274-AA73ADF0B813}" presName="parentText" presStyleLbl="node1" presStyleIdx="7" presStyleCnt="8">
        <dgm:presLayoutVars>
          <dgm:chMax val="0"/>
          <dgm:bulletEnabled val="1"/>
        </dgm:presLayoutVars>
      </dgm:prSet>
      <dgm:spPr/>
      <dgm:t>
        <a:bodyPr/>
        <a:lstStyle/>
        <a:p>
          <a:endParaRPr lang="ru-RU"/>
        </a:p>
      </dgm:t>
    </dgm:pt>
  </dgm:ptLst>
  <dgm:cxnLst>
    <dgm:cxn modelId="{C0896069-6D6F-4722-A749-6226C735D786}" type="presOf" srcId="{149C22FE-EEE2-4781-A5EB-50EFBE0B828E}" destId="{2CBBBB02-E77E-48D0-B388-8C29B831CE80}" srcOrd="0" destOrd="0" presId="urn:microsoft.com/office/officeart/2005/8/layout/vList2"/>
    <dgm:cxn modelId="{99392E80-47C4-440D-8497-C86CB80CA5BD}" srcId="{149C22FE-EEE2-4781-A5EB-50EFBE0B828E}" destId="{14709F23-2364-4FF7-9CD8-B8277D5F511B}" srcOrd="5" destOrd="0" parTransId="{62B41EB5-85D5-4EF8-B225-8D48F23A669E}" sibTransId="{2DD0DCF9-A8F7-4126-8DA8-E4230E836E81}"/>
    <dgm:cxn modelId="{920911F7-E212-4683-AFE7-F59DFAC23E48}" srcId="{149C22FE-EEE2-4781-A5EB-50EFBE0B828E}" destId="{8B27BB89-0514-4B2E-8771-F19BF3847CF3}" srcOrd="0" destOrd="0" parTransId="{2CF86E81-0E80-4C6A-9E55-0EE885624DC8}" sibTransId="{E17BAAA2-6094-42D8-83D9-2BFAAE147C16}"/>
    <dgm:cxn modelId="{FDB862EB-5777-44AF-9A5A-6A731AD420B5}" srcId="{149C22FE-EEE2-4781-A5EB-50EFBE0B828E}" destId="{63833990-0AD8-4298-B044-0240E8FCC4AD}" srcOrd="3" destOrd="0" parTransId="{66E2DF5A-583B-4CDC-BABB-B3C34AD2A518}" sibTransId="{45A01202-63BB-4FA5-B2D5-A5C9534BA287}"/>
    <dgm:cxn modelId="{AFE82717-1A17-432C-A48F-01BEA162738B}" type="presOf" srcId="{8B27BB89-0514-4B2E-8771-F19BF3847CF3}" destId="{CB7CC765-6702-4B4E-9638-D8E445904BDB}" srcOrd="0" destOrd="0" presId="urn:microsoft.com/office/officeart/2005/8/layout/vList2"/>
    <dgm:cxn modelId="{7731493E-0CDC-4702-AA48-EC08226AF7CC}" srcId="{149C22FE-EEE2-4781-A5EB-50EFBE0B828E}" destId="{85D0EFB7-E2D4-4515-82E3-031A819AD5EC}" srcOrd="6" destOrd="0" parTransId="{ADC38E59-F57F-45A4-9589-A1EF1041CC39}" sibTransId="{06992B2B-CEA7-400F-8DAE-37402EF5A786}"/>
    <dgm:cxn modelId="{327CF074-2F9B-4627-8E2D-8B722E9FFE24}" type="presOf" srcId="{931EF8BB-E75C-43CD-A68A-80497B9ED546}" destId="{DDC5B455-197E-46F1-89E4-A952344AF10E}" srcOrd="0" destOrd="0" presId="urn:microsoft.com/office/officeart/2005/8/layout/vList2"/>
    <dgm:cxn modelId="{E81F2ED1-AA6A-4997-8FCC-AAA0AD971EBF}" type="presOf" srcId="{14709F23-2364-4FF7-9CD8-B8277D5F511B}" destId="{8ACF9E4F-F071-49F7-A351-D0CF1EED21D1}" srcOrd="0" destOrd="0" presId="urn:microsoft.com/office/officeart/2005/8/layout/vList2"/>
    <dgm:cxn modelId="{D617AB35-4253-4E78-A847-92C0E24FBD37}" srcId="{149C22FE-EEE2-4781-A5EB-50EFBE0B828E}" destId="{CF8B19C9-D8D3-4CCD-B274-AA73ADF0B813}" srcOrd="7" destOrd="0" parTransId="{26960F6B-271E-4134-B3A2-72C62FD0A9FE}" sibTransId="{A24D0C9C-850F-4786-8897-0E4136DDA7C3}"/>
    <dgm:cxn modelId="{9B837DFC-EB0A-456A-B3DC-EE8FEEF464E0}" srcId="{149C22FE-EEE2-4781-A5EB-50EFBE0B828E}" destId="{C8A868AA-4623-4EF6-B34D-2BB62E60117B}" srcOrd="2" destOrd="0" parTransId="{686F0466-BC57-4CAF-ACC1-F5ADD99059A8}" sibTransId="{171F3F4A-9D10-4FA1-B688-E833904E5669}"/>
    <dgm:cxn modelId="{49EC736B-8BBB-4506-9D03-27B6D9835ACB}" type="presOf" srcId="{63833990-0AD8-4298-B044-0240E8FCC4AD}" destId="{8D20B249-7861-4FFB-9113-E9D678607C37}" srcOrd="0" destOrd="0" presId="urn:microsoft.com/office/officeart/2005/8/layout/vList2"/>
    <dgm:cxn modelId="{F95009D9-EE59-4845-842A-87FEB121A6D1}" type="presOf" srcId="{85D0EFB7-E2D4-4515-82E3-031A819AD5EC}" destId="{B7542843-C6E9-4ECD-82F2-2674BD6A1E50}" srcOrd="0" destOrd="0" presId="urn:microsoft.com/office/officeart/2005/8/layout/vList2"/>
    <dgm:cxn modelId="{86C19A5B-02F0-4F63-84B2-469E071B9183}" type="presOf" srcId="{CF8B19C9-D8D3-4CCD-B274-AA73ADF0B813}" destId="{5F19240A-25D1-4A00-821E-A018238044C7}" srcOrd="0" destOrd="0" presId="urn:microsoft.com/office/officeart/2005/8/layout/vList2"/>
    <dgm:cxn modelId="{785DE67E-6161-49B5-8B55-F529CFDD4A17}" srcId="{149C22FE-EEE2-4781-A5EB-50EFBE0B828E}" destId="{44E09C66-8D15-4FAA-886E-281209D22A84}" srcOrd="1" destOrd="0" parTransId="{14E9D86D-2207-4DB9-88CF-9E417BB4F4A8}" sibTransId="{8A218A79-C2CE-4AEF-808D-71B0C55FD3F0}"/>
    <dgm:cxn modelId="{C3085286-0B32-47D1-BE3D-954EE5169E7B}" type="presOf" srcId="{44E09C66-8D15-4FAA-886E-281209D22A84}" destId="{CD143BFA-B7B6-4631-9F21-B12F73B0111E}" srcOrd="0" destOrd="0" presId="urn:microsoft.com/office/officeart/2005/8/layout/vList2"/>
    <dgm:cxn modelId="{FF166DFC-3327-4023-8AB5-43D3EBBA6753}" type="presOf" srcId="{C8A868AA-4623-4EF6-B34D-2BB62E60117B}" destId="{8295F551-ED67-4B91-AF7A-7F3C86CB3FB5}" srcOrd="0" destOrd="0" presId="urn:microsoft.com/office/officeart/2005/8/layout/vList2"/>
    <dgm:cxn modelId="{7E9B4E1C-AB91-4D01-A104-1CEE28C407A3}" srcId="{149C22FE-EEE2-4781-A5EB-50EFBE0B828E}" destId="{931EF8BB-E75C-43CD-A68A-80497B9ED546}" srcOrd="4" destOrd="0" parTransId="{CEEF6562-B34D-4B52-AB0D-6D25BA95A4E9}" sibTransId="{3EA36504-8AF0-4216-BE8E-D2C6DB0EF23B}"/>
    <dgm:cxn modelId="{97AFFBD3-3BD3-42BC-B3B4-910574C54E2C}" type="presParOf" srcId="{2CBBBB02-E77E-48D0-B388-8C29B831CE80}" destId="{CB7CC765-6702-4B4E-9638-D8E445904BDB}" srcOrd="0" destOrd="0" presId="urn:microsoft.com/office/officeart/2005/8/layout/vList2"/>
    <dgm:cxn modelId="{D5E779A8-49A9-4B0C-A60D-C4D09F07BF63}" type="presParOf" srcId="{2CBBBB02-E77E-48D0-B388-8C29B831CE80}" destId="{E3F346AA-B594-4982-A311-0C352BA43ECE}" srcOrd="1" destOrd="0" presId="urn:microsoft.com/office/officeart/2005/8/layout/vList2"/>
    <dgm:cxn modelId="{652BC5BA-669D-4372-9454-A6E06D01C10C}" type="presParOf" srcId="{2CBBBB02-E77E-48D0-B388-8C29B831CE80}" destId="{CD143BFA-B7B6-4631-9F21-B12F73B0111E}" srcOrd="2" destOrd="0" presId="urn:microsoft.com/office/officeart/2005/8/layout/vList2"/>
    <dgm:cxn modelId="{2144DEF2-67E5-4CC6-B595-4294A5C999D7}" type="presParOf" srcId="{2CBBBB02-E77E-48D0-B388-8C29B831CE80}" destId="{42809310-0E80-46D6-B561-8A39EA5B439B}" srcOrd="3" destOrd="0" presId="urn:microsoft.com/office/officeart/2005/8/layout/vList2"/>
    <dgm:cxn modelId="{A415251C-93AB-4CBE-A710-5BABBC2A565B}" type="presParOf" srcId="{2CBBBB02-E77E-48D0-B388-8C29B831CE80}" destId="{8295F551-ED67-4B91-AF7A-7F3C86CB3FB5}" srcOrd="4" destOrd="0" presId="urn:microsoft.com/office/officeart/2005/8/layout/vList2"/>
    <dgm:cxn modelId="{A8D02B89-59C4-4B06-B43E-528CE98512F5}" type="presParOf" srcId="{2CBBBB02-E77E-48D0-B388-8C29B831CE80}" destId="{7306D76A-2FB0-40FF-A20F-44D608E5B200}" srcOrd="5" destOrd="0" presId="urn:microsoft.com/office/officeart/2005/8/layout/vList2"/>
    <dgm:cxn modelId="{31668B24-9537-4E56-9460-E86A9A806488}" type="presParOf" srcId="{2CBBBB02-E77E-48D0-B388-8C29B831CE80}" destId="{8D20B249-7861-4FFB-9113-E9D678607C37}" srcOrd="6" destOrd="0" presId="urn:microsoft.com/office/officeart/2005/8/layout/vList2"/>
    <dgm:cxn modelId="{16163A2F-8F58-41C0-81DB-76CC4152EA4C}" type="presParOf" srcId="{2CBBBB02-E77E-48D0-B388-8C29B831CE80}" destId="{4FCF443C-6A1B-4AD5-9729-EB8179C8308E}" srcOrd="7" destOrd="0" presId="urn:microsoft.com/office/officeart/2005/8/layout/vList2"/>
    <dgm:cxn modelId="{1ED18180-FDE1-4961-B057-DB1980C462F7}" type="presParOf" srcId="{2CBBBB02-E77E-48D0-B388-8C29B831CE80}" destId="{DDC5B455-197E-46F1-89E4-A952344AF10E}" srcOrd="8" destOrd="0" presId="urn:microsoft.com/office/officeart/2005/8/layout/vList2"/>
    <dgm:cxn modelId="{5731C51B-AD54-40A5-9E7F-275D1CCB62AB}" type="presParOf" srcId="{2CBBBB02-E77E-48D0-B388-8C29B831CE80}" destId="{71A8CC99-DF78-4902-BA8A-B050BAA36670}" srcOrd="9" destOrd="0" presId="urn:microsoft.com/office/officeart/2005/8/layout/vList2"/>
    <dgm:cxn modelId="{53F3DB63-D6C5-4CC3-9279-F5A0EE9B9EC6}" type="presParOf" srcId="{2CBBBB02-E77E-48D0-B388-8C29B831CE80}" destId="{8ACF9E4F-F071-49F7-A351-D0CF1EED21D1}" srcOrd="10" destOrd="0" presId="urn:microsoft.com/office/officeart/2005/8/layout/vList2"/>
    <dgm:cxn modelId="{48F8E831-70AA-47B8-85FB-BCF01CBDA5E5}" type="presParOf" srcId="{2CBBBB02-E77E-48D0-B388-8C29B831CE80}" destId="{47B4F716-69F0-4B20-A9C2-945E8DEE247B}" srcOrd="11" destOrd="0" presId="urn:microsoft.com/office/officeart/2005/8/layout/vList2"/>
    <dgm:cxn modelId="{F54134B3-948F-4FFA-9BF0-E100224FDEB4}" type="presParOf" srcId="{2CBBBB02-E77E-48D0-B388-8C29B831CE80}" destId="{B7542843-C6E9-4ECD-82F2-2674BD6A1E50}" srcOrd="12" destOrd="0" presId="urn:microsoft.com/office/officeart/2005/8/layout/vList2"/>
    <dgm:cxn modelId="{73160B7A-E63B-4973-B9BF-C9274F8C178B}" type="presParOf" srcId="{2CBBBB02-E77E-48D0-B388-8C29B831CE80}" destId="{5FA4406F-184B-4FDB-9567-E417B9AE21F5}" srcOrd="13" destOrd="0" presId="urn:microsoft.com/office/officeart/2005/8/layout/vList2"/>
    <dgm:cxn modelId="{2168FC3B-A7A8-48EB-A9B1-E6D9C74DA542}" type="presParOf" srcId="{2CBBBB02-E77E-48D0-B388-8C29B831CE80}" destId="{5F19240A-25D1-4A00-821E-A018238044C7}" srcOrd="14"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2CD6D-4538-42A0-9771-97A3DDA9985B}" type="datetimeFigureOut">
              <a:rPr lang="ru-RU" smtClean="0"/>
              <a:pPr/>
              <a:t>13.01.2013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AFC746-9E3B-4CDD-A032-83C5A8D0CA6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EAFC746-9E3B-4CDD-A032-83C5A8D0CA60}"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98D904BE-A095-4644-ACD9-B547519E75D4}" type="datetime1">
              <a:rPr lang="uk-UA" smtClean="0"/>
              <a:t>13.01.2013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0E46FA0-D732-46C8-BB68-FA8F5E8E16B7}"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4FA367B-3405-47C7-A4C4-0516C4771BEB}" type="datetime1">
              <a:rPr lang="uk-UA" smtClean="0"/>
              <a:t>13.01.2013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E46FA0-D732-46C8-BB68-FA8F5E8E16B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20E46FA0-D732-46C8-BB68-FA8F5E8E16B7}"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87ECEB8-EA8F-4D38-908D-FE31DCD0301B}" type="datetime1">
              <a:rPr lang="uk-UA" smtClean="0"/>
              <a:t>13.01.2013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0AED1529-8833-45C8-AA36-5A9F4D765C3B}" type="datetime1">
              <a:rPr lang="uk-UA" smtClean="0"/>
              <a:t>13.01.2013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20E46FA0-D732-46C8-BB68-FA8F5E8E16B7}"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F71A11E-9648-49B5-B004-0A87E0A4C42A}" type="datetime1">
              <a:rPr lang="uk-UA" smtClean="0"/>
              <a:t>13.01.2013</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0E46FA0-D732-46C8-BB68-FA8F5E8E16B7}"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25DB1B57-E70B-4879-A59F-F547B2905894}" type="datetime1">
              <a:rPr lang="uk-UA" smtClean="0"/>
              <a:t>13.01.2013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E46FA0-D732-46C8-BB68-FA8F5E8E16B7}"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D93E89C-AF22-48CE-BB92-A28353D770AB}" type="datetime1">
              <a:rPr lang="uk-UA" smtClean="0"/>
              <a:t>13.01.2013</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20E46FA0-D732-46C8-BB68-FA8F5E8E16B7}"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FA79C33-96C2-4E36-8C1A-872F9E95B363}"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20E46FA0-D732-46C8-BB68-FA8F5E8E16B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BAEC994B-5732-492D-A477-69CE7BE9E505}" type="datetime1">
              <a:rPr lang="uk-UA" smtClean="0"/>
              <a:t>13.01.2013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0E46FA0-D732-46C8-BB68-FA8F5E8E16B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0E46FA0-D732-46C8-BB68-FA8F5E8E16B7}"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B6825FC1-E684-4B50-84D7-FFD505CBCFA7}" type="datetime1">
              <a:rPr lang="uk-UA" smtClean="0"/>
              <a:t>13.01.2013</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20E46FA0-D732-46C8-BB68-FA8F5E8E16B7}"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29388CA9-A57C-4A7A-814C-5DF07A26A8DC}" type="datetime1">
              <a:rPr lang="uk-UA" smtClean="0"/>
              <a:t>13.01.2013</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73B6FC9-6517-4F13-A2AD-03EFDDFA7CA7}" type="datetime1">
              <a:rPr lang="uk-UA" smtClean="0"/>
              <a:t>13.01.2013</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0E46FA0-D732-46C8-BB68-FA8F5E8E16B7}"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png"/><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68.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a:bodyPr>
          <a:lstStyle/>
          <a:p>
            <a:r>
              <a:rPr lang="uk-UA" dirty="0" smtClean="0"/>
              <a:t>10 клас</a:t>
            </a:r>
          </a:p>
          <a:p>
            <a:r>
              <a:rPr lang="uk-UA" dirty="0" smtClean="0"/>
              <a:t>За підручником «Інформатика. 10 клас» Й.Я. </a:t>
            </a:r>
            <a:r>
              <a:rPr lang="uk-UA" dirty="0" err="1" smtClean="0"/>
              <a:t>Ривкінда</a:t>
            </a:r>
            <a:r>
              <a:rPr lang="uk-UA" dirty="0" smtClean="0"/>
              <a:t>, Т.І. Лисенко, Л.А. </a:t>
            </a:r>
            <a:r>
              <a:rPr lang="uk-UA" dirty="0" err="1" smtClean="0"/>
              <a:t>Чернікової</a:t>
            </a:r>
            <a:r>
              <a:rPr lang="uk-UA" dirty="0" smtClean="0"/>
              <a:t>, В.В. </a:t>
            </a:r>
            <a:r>
              <a:rPr lang="uk-UA" dirty="0" err="1" smtClean="0"/>
              <a:t>Шакотько</a:t>
            </a:r>
            <a:endParaRPr lang="ru-RU" dirty="0" smtClean="0"/>
          </a:p>
          <a:p>
            <a:endParaRPr lang="ru-RU" dirty="0"/>
          </a:p>
        </p:txBody>
      </p:sp>
      <p:sp>
        <p:nvSpPr>
          <p:cNvPr id="2" name="Заголовок 1"/>
          <p:cNvSpPr>
            <a:spLocks noGrp="1"/>
          </p:cNvSpPr>
          <p:nvPr>
            <p:ph type="ctrTitle"/>
          </p:nvPr>
        </p:nvSpPr>
        <p:spPr/>
        <p:txBody>
          <a:bodyPr/>
          <a:lstStyle/>
          <a:p>
            <a:r>
              <a:rPr lang="uk-UA" dirty="0" smtClean="0"/>
              <a:t>Вивчаємо інформатику</a:t>
            </a:r>
            <a:endParaRPr lang="ru-RU" dirty="0"/>
          </a:p>
        </p:txBody>
      </p:sp>
      <p:sp>
        <p:nvSpPr>
          <p:cNvPr id="4" name="Дата 3"/>
          <p:cNvSpPr>
            <a:spLocks noGrp="1"/>
          </p:cNvSpPr>
          <p:nvPr>
            <p:ph type="dt" sz="half" idx="10"/>
          </p:nvPr>
        </p:nvSpPr>
        <p:spPr/>
        <p:txBody>
          <a:bodyPr/>
          <a:lstStyle/>
          <a:p>
            <a:fld id="{9FEF45C6-A6C6-4A6F-BF4B-C8E1A8FB8672}" type="datetime1">
              <a:rPr lang="uk-UA" smtClean="0"/>
              <a:t>13.01.2013</a:t>
            </a:fld>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1</a:t>
            </a:fld>
            <a:endParaRPr lang="ru-RU"/>
          </a:p>
        </p:txBody>
      </p:sp>
      <p:sp>
        <p:nvSpPr>
          <p:cNvPr id="7" name="Нижний колонтитул 6"/>
          <p:cNvSpPr>
            <a:spLocks noGrp="1"/>
          </p:cNvSpPr>
          <p:nvPr>
            <p:ph type="ftr" sz="quarter" idx="11"/>
          </p:nvPr>
        </p:nvSpPr>
        <p:spPr/>
        <p:txBody>
          <a:bodyPr/>
          <a:lstStyle/>
          <a:p>
            <a:endParaRPr lang="ru-RU" dirty="0"/>
          </a:p>
        </p:txBody>
      </p:sp>
      <p:sp>
        <p:nvSpPr>
          <p:cNvPr id="9" name="Прямоугольник 8"/>
          <p:cNvSpPr/>
          <p:nvPr/>
        </p:nvSpPr>
        <p:spPr>
          <a:xfrm>
            <a:off x="1785918" y="4143380"/>
            <a:ext cx="6072198" cy="1477328"/>
          </a:xfrm>
          <a:prstGeom prst="rect">
            <a:avLst/>
          </a:prstGeom>
          <a:gradFill>
            <a:gsLst>
              <a:gs pos="0">
                <a:srgbClr val="8488C4"/>
              </a:gs>
              <a:gs pos="53000">
                <a:srgbClr val="D4DEFF"/>
              </a:gs>
              <a:gs pos="83000">
                <a:srgbClr val="D4DEFF"/>
              </a:gs>
              <a:gs pos="100000">
                <a:srgbClr val="96AB94"/>
              </a:gs>
            </a:gsLst>
            <a:lin ang="16200000" scaled="0"/>
          </a:gradFill>
        </p:spPr>
        <p:style>
          <a:lnRef idx="1">
            <a:schemeClr val="accent6"/>
          </a:lnRef>
          <a:fillRef idx="2">
            <a:schemeClr val="accent6"/>
          </a:fillRef>
          <a:effectRef idx="1">
            <a:schemeClr val="accent6"/>
          </a:effectRef>
          <a:fontRef idx="minor">
            <a:schemeClr val="dk1"/>
          </a:fontRef>
        </p:style>
        <p:txBody>
          <a:bodyPr wrap="square">
            <a:spAutoFit/>
          </a:bodyP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uk-UA" b="1" dirty="0">
                <a:effectLst>
                  <a:outerShdw blurRad="38100" dist="38100" dir="2700000" algn="tl">
                    <a:srgbClr val="000000">
                      <a:alpha val="43137"/>
                    </a:srgbClr>
                  </a:outerShdw>
                </a:effectLst>
              </a:rPr>
              <a:t>Навчальна презентація </a:t>
            </a:r>
            <a:endParaRPr lang="uk-UA" b="1" dirty="0" smtClean="0">
              <a:effectLst>
                <a:outerShdw blurRad="38100" dist="38100" dir="2700000" algn="tl">
                  <a:srgbClr val="000000">
                    <a:alpha val="43137"/>
                  </a:srgbClr>
                </a:outerShdw>
              </a:effectLst>
            </a:endParaRPr>
          </a:p>
          <a:p>
            <a:pPr algn="ctr" fontAlgn="auto">
              <a:spcBef>
                <a:spcPts val="0"/>
              </a:spcBef>
              <a:spcAft>
                <a:spcPts val="0"/>
              </a:spcAft>
              <a:defRPr/>
            </a:pPr>
            <a:r>
              <a:rPr lang="uk-UA" b="1" dirty="0" smtClean="0">
                <a:effectLst>
                  <a:outerShdw blurRad="38100" dist="38100" dir="2700000" algn="tl">
                    <a:srgbClr val="000000">
                      <a:alpha val="43137"/>
                    </a:srgbClr>
                  </a:outerShdw>
                </a:effectLst>
              </a:rPr>
              <a:t>з  </a:t>
            </a:r>
            <a:r>
              <a:rPr lang="uk-UA" b="1" dirty="0">
                <a:effectLst>
                  <a:outerShdw blurRad="38100" dist="38100" dir="2700000" algn="tl">
                    <a:srgbClr val="000000">
                      <a:alpha val="43137"/>
                    </a:srgbClr>
                  </a:outerShdw>
                </a:effectLst>
              </a:rPr>
              <a:t>інформатики для </a:t>
            </a:r>
            <a:r>
              <a:rPr lang="en-US" b="1" dirty="0" smtClean="0">
                <a:effectLst>
                  <a:outerShdw blurRad="38100" dist="38100" dir="2700000" algn="tl">
                    <a:srgbClr val="000000">
                      <a:alpha val="43137"/>
                    </a:srgbClr>
                  </a:outerShdw>
                </a:effectLst>
              </a:rPr>
              <a:t>10</a:t>
            </a:r>
            <a:r>
              <a:rPr lang="uk-UA" b="1" dirty="0" smtClean="0">
                <a:effectLst>
                  <a:outerShdw blurRad="38100" dist="38100" dir="2700000" algn="tl">
                    <a:srgbClr val="000000">
                      <a:alpha val="43137"/>
                    </a:srgbClr>
                  </a:outerShdw>
                </a:effectLst>
              </a:rPr>
              <a:t> класу</a:t>
            </a:r>
            <a:endParaRPr lang="en-US" b="1" dirty="0" smtClean="0">
              <a:effectLst>
                <a:outerShdw blurRad="38100" dist="38100" dir="2700000" algn="tl">
                  <a:srgbClr val="000000">
                    <a:alpha val="43137"/>
                  </a:srgbClr>
                </a:outerShdw>
              </a:effectLst>
            </a:endParaRPr>
          </a:p>
          <a:p>
            <a:pPr algn="ctr" fontAlgn="auto">
              <a:spcBef>
                <a:spcPts val="0"/>
              </a:spcBef>
              <a:spcAft>
                <a:spcPts val="0"/>
              </a:spcAft>
              <a:defRPr/>
            </a:pPr>
            <a:r>
              <a:rPr lang="uk-UA" i="1" dirty="0" smtClean="0"/>
              <a:t>Підготовлена та </a:t>
            </a:r>
            <a:r>
              <a:rPr lang="uk-UA" i="1" dirty="0" err="1"/>
              <a:t>в</a:t>
            </a:r>
            <a:r>
              <a:rPr lang="uk-UA" i="1" dirty="0" err="1" smtClean="0"/>
              <a:t>ідкорегована</a:t>
            </a:r>
            <a:r>
              <a:rPr lang="uk-UA" i="1" dirty="0" smtClean="0"/>
              <a:t> вчителем </a:t>
            </a:r>
          </a:p>
          <a:p>
            <a:pPr algn="ctr" fontAlgn="auto">
              <a:spcBef>
                <a:spcPts val="0"/>
              </a:spcBef>
              <a:spcAft>
                <a:spcPts val="0"/>
              </a:spcAft>
              <a:defRPr/>
            </a:pPr>
            <a:r>
              <a:rPr lang="uk-UA" i="1" dirty="0" smtClean="0"/>
              <a:t>інформатики Бережанської гімназії  </a:t>
            </a:r>
            <a:r>
              <a:rPr lang="uk-UA" i="1" dirty="0" err="1" smtClean="0"/>
              <a:t>ім.Б.Лепкого</a:t>
            </a:r>
            <a:endParaRPr lang="uk-UA" i="1" dirty="0" smtClean="0"/>
          </a:p>
          <a:p>
            <a:pPr algn="ctr" fontAlgn="auto">
              <a:spcBef>
                <a:spcPts val="0"/>
              </a:spcBef>
              <a:spcAft>
                <a:spcPts val="0"/>
              </a:spcAft>
              <a:defRPr/>
            </a:pPr>
            <a:r>
              <a:rPr lang="uk-UA" i="1" dirty="0" smtClean="0"/>
              <a:t>Цідило Я.Й.</a:t>
            </a:r>
            <a:endParaRPr lang="uk-UA"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Формати файлів, у яких можуть бути збережені публікації </a:t>
            </a:r>
            <a:r>
              <a:rPr lang="en-US" dirty="0" smtClean="0"/>
              <a:t>Publisher </a:t>
            </a:r>
            <a:r>
              <a:rPr lang="ru-RU" dirty="0" smtClean="0"/>
              <a:t>2007</a:t>
            </a:r>
            <a:endParaRPr lang="ru-RU" dirty="0"/>
          </a:p>
        </p:txBody>
      </p:sp>
      <p:sp>
        <p:nvSpPr>
          <p:cNvPr id="3" name="Дата 2"/>
          <p:cNvSpPr>
            <a:spLocks noGrp="1"/>
          </p:cNvSpPr>
          <p:nvPr>
            <p:ph type="dt" sz="half" idx="10"/>
          </p:nvPr>
        </p:nvSpPr>
        <p:spPr/>
        <p:txBody>
          <a:bodyPr/>
          <a:lstStyle/>
          <a:p>
            <a:fld id="{69E568BD-66EF-40D1-825A-8C9EE0BC5D93}"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10</a:t>
            </a:fld>
            <a:endParaRPr lang="ru-RU"/>
          </a:p>
        </p:txBody>
      </p:sp>
      <p:graphicFrame>
        <p:nvGraphicFramePr>
          <p:cNvPr id="8" name="Таблица 7"/>
          <p:cNvGraphicFramePr>
            <a:graphicFrameLocks noGrp="1"/>
          </p:cNvGraphicFramePr>
          <p:nvPr/>
        </p:nvGraphicFramePr>
        <p:xfrm>
          <a:off x="142844" y="1000108"/>
          <a:ext cx="8715437" cy="5680136"/>
        </p:xfrm>
        <a:graphic>
          <a:graphicData uri="http://schemas.openxmlformats.org/drawingml/2006/table">
            <a:tbl>
              <a:tblPr firstRow="1" bandRow="1">
                <a:tableStyleId>{5C22544A-7EE6-4342-B048-85BDC9FD1C3A}</a:tableStyleId>
              </a:tblPr>
              <a:tblGrid>
                <a:gridCol w="1327751"/>
                <a:gridCol w="1601207"/>
                <a:gridCol w="5786479"/>
              </a:tblGrid>
              <a:tr h="371239">
                <a:tc>
                  <a:txBody>
                    <a:bodyPr/>
                    <a:lstStyle/>
                    <a:p>
                      <a:pPr algn="ctr"/>
                      <a:r>
                        <a:rPr lang="uk-UA" dirty="0" smtClean="0"/>
                        <a:t>Формат</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dirty="0" smtClean="0"/>
                        <a:t>Стандартний значок</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dirty="0" smtClean="0"/>
                        <a:t>Опис формату</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5804">
                <a:tc>
                  <a:txBody>
                    <a:bodyPr/>
                    <a:lstStyle/>
                    <a:p>
                      <a:pPr algn="ctr"/>
                      <a:r>
                        <a:rPr lang="en-US" sz="1400" dirty="0" smtClean="0"/>
                        <a:t>PUB</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Файл публікації, створеної у версіях </a:t>
                      </a:r>
                      <a:r>
                        <a:rPr lang="en-US" dirty="0" smtClean="0"/>
                        <a:t>Microsoft Office Publisher </a:t>
                      </a:r>
                      <a:r>
                        <a:rPr lang="ru-RU" dirty="0" smtClean="0"/>
                        <a:t>1998, 2000, 2003 та 2007 </a:t>
                      </a:r>
                      <a:r>
                        <a:rPr lang="uk-UA" dirty="0" smtClean="0"/>
                        <a:t>років</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4955">
                <a:tc>
                  <a:txBody>
                    <a:bodyPr/>
                    <a:lstStyle/>
                    <a:p>
                      <a:pPr algn="ctr"/>
                      <a:r>
                        <a:rPr lang="en-US" sz="1400" dirty="0" smtClean="0"/>
                        <a:t>PS</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Файл публікації, підготовлений для друку на принтері, що підтримує мову розмітки сторінок </a:t>
                      </a:r>
                      <a:r>
                        <a:rPr lang="en-US" dirty="0" smtClean="0"/>
                        <a:t>PostScript</a:t>
                      </a:r>
                      <a:r>
                        <a:rPr lang="uk-UA" dirty="0" smtClean="0"/>
                        <a:t> (англ. </a:t>
                      </a:r>
                      <a:r>
                        <a:rPr lang="en-US" i="1" dirty="0" smtClean="0"/>
                        <a:t>PostScript</a:t>
                      </a:r>
                      <a:r>
                        <a:rPr lang="en-US" dirty="0" smtClean="0"/>
                        <a:t> </a:t>
                      </a:r>
                      <a:r>
                        <a:rPr lang="ru-RU" dirty="0" smtClean="0"/>
                        <a:t>- </a:t>
                      </a:r>
                      <a:r>
                        <a:rPr lang="uk-UA" dirty="0" smtClean="0"/>
                        <a:t>постскриптум, після написаного), яка використовується у видавничих системах</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239">
                <a:tc>
                  <a:txBody>
                    <a:bodyPr/>
                    <a:lstStyle/>
                    <a:p>
                      <a:pPr algn="ctr"/>
                      <a:r>
                        <a:rPr lang="en-US" sz="1400" dirty="0" smtClean="0"/>
                        <a:t>DOCX; DOC; RTF; TXT</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Файли текстових документів різних </a:t>
                      </a:r>
                      <a:r>
                        <a:rPr lang="ru-RU" dirty="0" smtClean="0"/>
                        <a:t>фор</a:t>
                      </a:r>
                      <a:r>
                        <a:rPr lang="uk-UA" dirty="0" smtClean="0"/>
                        <a:t>матів</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763">
                <a:tc>
                  <a:txBody>
                    <a:bodyPr/>
                    <a:lstStyle/>
                    <a:p>
                      <a:pPr algn="ctr"/>
                      <a:r>
                        <a:rPr lang="en-US" sz="1400" dirty="0" smtClean="0"/>
                        <a:t>MHT; MHTML</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err="1" smtClean="0"/>
                        <a:t>Веб-сторінка</a:t>
                      </a:r>
                      <a:r>
                        <a:rPr lang="uk-UA" dirty="0" smtClean="0"/>
                        <a:t> у форматі єдиного </a:t>
                      </a:r>
                      <a:r>
                        <a:rPr lang="en-US" dirty="0" smtClean="0"/>
                        <a:t>HTML</a:t>
                      </a:r>
                      <a:r>
                        <a:rPr lang="ru-RU" dirty="0" smtClean="0"/>
                        <a:t>- файлу</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80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HTM; HTML</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Набір </a:t>
                      </a:r>
                      <a:r>
                        <a:rPr lang="uk-UA" dirty="0" err="1" smtClean="0"/>
                        <a:t>веб-сторінок</a:t>
                      </a:r>
                      <a:r>
                        <a:rPr lang="uk-UA" dirty="0" smtClean="0"/>
                        <a:t>, що зберігаються в папці, яка містить </a:t>
                      </a:r>
                      <a:r>
                        <a:rPr lang="en-US" dirty="0" smtClean="0"/>
                        <a:t>HTML</a:t>
                      </a:r>
                      <a:r>
                        <a:rPr lang="uk-UA" dirty="0" err="1" smtClean="0"/>
                        <a:t>-файли</a:t>
                      </a:r>
                      <a:r>
                        <a:rPr lang="uk-UA" dirty="0" smtClean="0"/>
                        <a:t> на кожну сторінку публікації, та файлу початкової </a:t>
                      </a:r>
                      <a:r>
                        <a:rPr lang="uk-UA" dirty="0" err="1" smtClean="0"/>
                        <a:t>веб-сторінки</a:t>
                      </a:r>
                      <a:endParaRPr lang="ru-RU"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96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GIF; JPG; PNG; BMP; TIF; WMF; EMF</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Графічні файли різних форматів, що містять зображення сторінки публікації</a:t>
                      </a:r>
                      <a:endParaRPr lang="ru-RU"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098" name="Picture 2"/>
          <p:cNvPicPr>
            <a:picLocks noChangeAspect="1" noChangeArrowheads="1"/>
          </p:cNvPicPr>
          <p:nvPr/>
        </p:nvPicPr>
        <p:blipFill>
          <a:blip r:embed="rId2"/>
          <a:srcRect/>
          <a:stretch>
            <a:fillRect/>
          </a:stretch>
        </p:blipFill>
        <p:spPr bwMode="auto">
          <a:xfrm>
            <a:off x="1928794" y="1714488"/>
            <a:ext cx="523875" cy="5334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500166" y="3786190"/>
            <a:ext cx="504825" cy="47625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2071670" y="3786190"/>
            <a:ext cx="504825" cy="466725"/>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2643174" y="3786190"/>
            <a:ext cx="371475" cy="447675"/>
          </a:xfrm>
          <a:prstGeom prst="rect">
            <a:avLst/>
          </a:prstGeom>
          <a:noFill/>
          <a:ln w="9525">
            <a:noFill/>
            <a:miter lim="800000"/>
            <a:headEnd/>
            <a:tailEnd/>
          </a:ln>
          <a:effectLst/>
        </p:spPr>
      </p:pic>
      <p:pic>
        <p:nvPicPr>
          <p:cNvPr id="4102" name="Picture 6"/>
          <p:cNvPicPr>
            <a:picLocks noChangeAspect="1" noChangeArrowheads="1"/>
          </p:cNvPicPr>
          <p:nvPr/>
        </p:nvPicPr>
        <p:blipFill>
          <a:blip r:embed="rId6"/>
          <a:srcRect/>
          <a:stretch>
            <a:fillRect/>
          </a:stretch>
        </p:blipFill>
        <p:spPr bwMode="auto">
          <a:xfrm>
            <a:off x="1571604" y="5000636"/>
            <a:ext cx="419100" cy="381000"/>
          </a:xfrm>
          <a:prstGeom prst="rect">
            <a:avLst/>
          </a:prstGeom>
          <a:noFill/>
          <a:ln w="9525">
            <a:noFill/>
            <a:miter lim="800000"/>
            <a:headEnd/>
            <a:tailEnd/>
          </a:ln>
          <a:effectLst/>
        </p:spPr>
      </p:pic>
      <p:pic>
        <p:nvPicPr>
          <p:cNvPr id="4103" name="Picture 7"/>
          <p:cNvPicPr>
            <a:picLocks noChangeAspect="1" noChangeArrowheads="1"/>
          </p:cNvPicPr>
          <p:nvPr/>
        </p:nvPicPr>
        <p:blipFill>
          <a:blip r:embed="rId7" cstate="print">
            <a:lum bright="42000" contrast="-3000"/>
          </a:blip>
          <a:srcRect/>
          <a:stretch>
            <a:fillRect/>
          </a:stretch>
        </p:blipFill>
        <p:spPr bwMode="auto">
          <a:xfrm>
            <a:off x="1785918" y="4357694"/>
            <a:ext cx="380995" cy="380995"/>
          </a:xfrm>
          <a:prstGeom prst="rect">
            <a:avLst/>
          </a:prstGeom>
          <a:noFill/>
          <a:ln w="9525">
            <a:solidFill>
              <a:srgbClr val="0070C0"/>
            </a:solidFill>
            <a:miter lim="800000"/>
            <a:headEnd/>
            <a:tailEnd/>
          </a:ln>
          <a:effectLst/>
        </p:spPr>
      </p:pic>
      <p:pic>
        <p:nvPicPr>
          <p:cNvPr id="4104" name="Picture 8"/>
          <p:cNvPicPr>
            <a:picLocks noChangeAspect="1" noChangeArrowheads="1"/>
          </p:cNvPicPr>
          <p:nvPr/>
        </p:nvPicPr>
        <p:blipFill>
          <a:blip r:embed="rId8" cstate="print">
            <a:lum bright="43000" contrast="33000"/>
          </a:blip>
          <a:srcRect/>
          <a:stretch>
            <a:fillRect/>
          </a:stretch>
        </p:blipFill>
        <p:spPr bwMode="auto">
          <a:xfrm>
            <a:off x="2143108" y="5000636"/>
            <a:ext cx="357190" cy="392439"/>
          </a:xfrm>
          <a:prstGeom prst="rect">
            <a:avLst/>
          </a:prstGeom>
          <a:noFill/>
          <a:ln w="9525">
            <a:noFill/>
            <a:miter lim="800000"/>
            <a:headEnd/>
            <a:tailEnd/>
          </a:ln>
          <a:effectLst/>
        </p:spPr>
      </p:pic>
      <p:pic>
        <p:nvPicPr>
          <p:cNvPr id="4106" name="Picture 10"/>
          <p:cNvPicPr>
            <a:picLocks noChangeAspect="1" noChangeArrowheads="1"/>
          </p:cNvPicPr>
          <p:nvPr/>
        </p:nvPicPr>
        <p:blipFill>
          <a:blip r:embed="rId9"/>
          <a:srcRect/>
          <a:stretch>
            <a:fillRect/>
          </a:stretch>
        </p:blipFill>
        <p:spPr bwMode="auto">
          <a:xfrm>
            <a:off x="1643042" y="5786454"/>
            <a:ext cx="1100140" cy="719322"/>
          </a:xfrm>
          <a:prstGeom prst="rect">
            <a:avLst/>
          </a:prstGeom>
          <a:noFill/>
          <a:ln w="9525">
            <a:noFill/>
            <a:miter lim="800000"/>
            <a:headEnd/>
            <a:tailEnd/>
          </a:ln>
          <a:effectLst/>
        </p:spPr>
      </p:pic>
      <p:pic>
        <p:nvPicPr>
          <p:cNvPr id="4108" name="Picture 12"/>
          <p:cNvPicPr>
            <a:picLocks noChangeAspect="1" noChangeArrowheads="1"/>
          </p:cNvPicPr>
          <p:nvPr/>
        </p:nvPicPr>
        <p:blipFill>
          <a:blip r:embed="rId10"/>
          <a:srcRect/>
          <a:stretch>
            <a:fillRect/>
          </a:stretch>
        </p:blipFill>
        <p:spPr bwMode="auto">
          <a:xfrm>
            <a:off x="2000232" y="2571744"/>
            <a:ext cx="371475" cy="43815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Основні об'єкти у </a:t>
            </a:r>
            <a:r>
              <a:rPr lang="en-US" dirty="0" smtClean="0"/>
              <a:t>Publisher </a:t>
            </a:r>
            <a:r>
              <a:rPr lang="ru-RU" dirty="0" smtClean="0"/>
              <a:t>2007</a:t>
            </a:r>
            <a:endParaRPr lang="ru-RU" dirty="0"/>
          </a:p>
        </p:txBody>
      </p:sp>
      <p:sp>
        <p:nvSpPr>
          <p:cNvPr id="3" name="Дата 2"/>
          <p:cNvSpPr>
            <a:spLocks noGrp="1"/>
          </p:cNvSpPr>
          <p:nvPr>
            <p:ph type="dt" sz="half" idx="10"/>
          </p:nvPr>
        </p:nvSpPr>
        <p:spPr/>
        <p:txBody>
          <a:bodyPr/>
          <a:lstStyle/>
          <a:p>
            <a:fld id="{035123FE-75BC-4143-8145-E1DD192AF31B}"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11</a:t>
            </a:fld>
            <a:endParaRPr lang="ru-RU"/>
          </a:p>
        </p:txBody>
      </p:sp>
      <p:sp>
        <p:nvSpPr>
          <p:cNvPr id="6" name="Содержимое 5"/>
          <p:cNvSpPr>
            <a:spLocks noGrp="1"/>
          </p:cNvSpPr>
          <p:nvPr>
            <p:ph sz="half" idx="1"/>
          </p:nvPr>
        </p:nvSpPr>
        <p:spPr>
          <a:xfrm>
            <a:off x="142844" y="1371600"/>
            <a:ext cx="4500594" cy="4986358"/>
          </a:xfrm>
        </p:spPr>
        <p:txBody>
          <a:bodyPr>
            <a:noAutofit/>
          </a:bodyPr>
          <a:lstStyle/>
          <a:p>
            <a:pPr marL="0" indent="361950">
              <a:buNone/>
            </a:pPr>
            <a:r>
              <a:rPr lang="uk-UA" sz="1800" dirty="0" smtClean="0"/>
              <a:t>Основним об'єктом у </a:t>
            </a:r>
            <a:r>
              <a:rPr lang="en-US" sz="1800" dirty="0" smtClean="0"/>
              <a:t>Publisher </a:t>
            </a:r>
            <a:r>
              <a:rPr lang="ru-RU" sz="1800" dirty="0" smtClean="0"/>
              <a:t>2007 </a:t>
            </a:r>
            <a:r>
              <a:rPr lang="uk-UA" sz="1800" dirty="0" smtClean="0"/>
              <a:t>є </a:t>
            </a:r>
            <a:r>
              <a:rPr lang="uk-UA" sz="1800" b="1" dirty="0" smtClean="0"/>
              <a:t>публікація як сукупність сторінок</a:t>
            </a:r>
            <a:r>
              <a:rPr lang="uk-UA" sz="1800" dirty="0" smtClean="0"/>
              <a:t>. </a:t>
            </a:r>
          </a:p>
          <a:p>
            <a:pPr marL="0" indent="361950">
              <a:buNone/>
            </a:pPr>
            <a:r>
              <a:rPr lang="uk-UA" sz="1800" dirty="0" smtClean="0"/>
              <a:t>На сторінках друкованих публікацій можуть розміщуватися текстові та графічні об'єкти, а на сторінках електронних публікацій ще й звукові, </a:t>
            </a:r>
            <a:r>
              <a:rPr lang="uk-UA" sz="1800" dirty="0" err="1" smtClean="0"/>
              <a:t>відеооб'єкти</a:t>
            </a:r>
            <a:r>
              <a:rPr lang="uk-UA" sz="1800" dirty="0" smtClean="0"/>
              <a:t> та гіперпосилання. </a:t>
            </a:r>
          </a:p>
          <a:p>
            <a:pPr marL="0" indent="361950">
              <a:buNone/>
            </a:pPr>
            <a:r>
              <a:rPr lang="uk-UA" sz="1800" dirty="0" smtClean="0"/>
              <a:t>Властивості об'єктів публікацій практично не відрізняються від властивостей аналогічних об'єктів, розглянутих у </a:t>
            </a:r>
            <a:r>
              <a:rPr lang="en-US" sz="1800" dirty="0" smtClean="0"/>
              <a:t>Word</a:t>
            </a:r>
            <a:r>
              <a:rPr lang="uk-UA" sz="1800" dirty="0" smtClean="0"/>
              <a:t> 2007 і </a:t>
            </a:r>
            <a:r>
              <a:rPr lang="en-US" sz="1800" dirty="0" smtClean="0"/>
              <a:t>PowerPoint</a:t>
            </a:r>
            <a:r>
              <a:rPr lang="uk-UA" sz="1800" dirty="0" smtClean="0"/>
              <a:t> 2007. </a:t>
            </a:r>
          </a:p>
          <a:p>
            <a:pPr marL="0" indent="361950">
              <a:buNone/>
            </a:pPr>
            <a:r>
              <a:rPr lang="uk-UA" sz="1800" dirty="0" smtClean="0"/>
              <a:t>Над кожним з об'єктів </a:t>
            </a:r>
            <a:r>
              <a:rPr lang="en-US" sz="1800" dirty="0" smtClean="0"/>
              <a:t>Publisher </a:t>
            </a:r>
            <a:r>
              <a:rPr lang="ru-RU" sz="1800" dirty="0" smtClean="0"/>
              <a:t>2007 </a:t>
            </a:r>
            <a:r>
              <a:rPr lang="uk-UA" sz="1800" dirty="0" smtClean="0"/>
              <a:t>може виконувати певний набір операцій з редагування та форматування.</a:t>
            </a:r>
            <a:endParaRPr lang="ru-RU" sz="1800" dirty="0" smtClean="0"/>
          </a:p>
        </p:txBody>
      </p:sp>
      <p:pic>
        <p:nvPicPr>
          <p:cNvPr id="5122" name="Picture 2"/>
          <p:cNvPicPr>
            <a:picLocks noGrp="1" noChangeAspect="1" noChangeArrowheads="1"/>
          </p:cNvPicPr>
          <p:nvPr>
            <p:ph sz="half" idx="2"/>
          </p:nvPr>
        </p:nvPicPr>
        <p:blipFill>
          <a:blip r:embed="rId2"/>
          <a:srcRect/>
          <a:stretch>
            <a:fillRect/>
          </a:stretch>
        </p:blipFill>
        <p:spPr bwMode="auto">
          <a:xfrm>
            <a:off x="4572000" y="2214554"/>
            <a:ext cx="4436820" cy="3035987"/>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Запуск </a:t>
            </a:r>
            <a:r>
              <a:rPr lang="en-US" dirty="0" smtClean="0"/>
              <a:t>Publisher </a:t>
            </a:r>
            <a:r>
              <a:rPr lang="ru-RU" dirty="0" smtClean="0"/>
              <a:t>2007</a:t>
            </a:r>
            <a:endParaRPr lang="ru-RU" dirty="0"/>
          </a:p>
        </p:txBody>
      </p:sp>
      <p:sp>
        <p:nvSpPr>
          <p:cNvPr id="3" name="Дата 2"/>
          <p:cNvSpPr>
            <a:spLocks noGrp="1"/>
          </p:cNvSpPr>
          <p:nvPr>
            <p:ph type="dt" sz="half" idx="10"/>
          </p:nvPr>
        </p:nvSpPr>
        <p:spPr/>
        <p:txBody>
          <a:bodyPr/>
          <a:lstStyle/>
          <a:p>
            <a:fld id="{279B3B5D-7BBE-4DF1-AE35-C811109EFA12}"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12</a:t>
            </a:fld>
            <a:endParaRPr lang="ru-RU"/>
          </a:p>
        </p:txBody>
      </p:sp>
      <p:sp>
        <p:nvSpPr>
          <p:cNvPr id="6" name="Содержимое 5"/>
          <p:cNvSpPr>
            <a:spLocks noGrp="1"/>
          </p:cNvSpPr>
          <p:nvPr>
            <p:ph sz="half" idx="1"/>
          </p:nvPr>
        </p:nvSpPr>
        <p:spPr>
          <a:xfrm>
            <a:off x="142844" y="1371600"/>
            <a:ext cx="4429156" cy="4986358"/>
          </a:xfrm>
        </p:spPr>
        <p:txBody>
          <a:bodyPr>
            <a:normAutofit fontScale="77500" lnSpcReduction="20000"/>
          </a:bodyPr>
          <a:lstStyle/>
          <a:p>
            <a:pPr marL="0" indent="361950">
              <a:buNone/>
            </a:pPr>
            <a:r>
              <a:rPr lang="uk-UA" dirty="0" smtClean="0"/>
              <a:t>Програму </a:t>
            </a:r>
            <a:r>
              <a:rPr lang="en-US" dirty="0" smtClean="0"/>
              <a:t>Publisher </a:t>
            </a:r>
            <a:r>
              <a:rPr lang="ru-RU" dirty="0" smtClean="0"/>
              <a:t>2007 </a:t>
            </a:r>
            <a:r>
              <a:rPr lang="uk-UA" dirty="0" smtClean="0"/>
              <a:t>можна запустити на виконання кількома способами. </a:t>
            </a:r>
          </a:p>
          <a:p>
            <a:pPr marL="0" indent="361950">
              <a:buNone/>
            </a:pPr>
            <a:r>
              <a:rPr lang="uk-UA" dirty="0" smtClean="0"/>
              <a:t>Наведемо найпоширеніші з них:</a:t>
            </a:r>
            <a:endParaRPr lang="ru-RU" dirty="0" smtClean="0"/>
          </a:p>
          <a:p>
            <a:pPr marL="0" indent="361950">
              <a:buNone/>
            </a:pPr>
            <a:r>
              <a:rPr lang="uk-UA" dirty="0" smtClean="0"/>
              <a:t>1). Виконати </a:t>
            </a:r>
            <a:r>
              <a:rPr lang="uk-UA" b="1" dirty="0" smtClean="0"/>
              <a:t>Пуск =&gt; Усі програми =&gt; </a:t>
            </a:r>
            <a:r>
              <a:rPr lang="en-US" b="1" dirty="0" smtClean="0"/>
              <a:t>Microsoft Office</a:t>
            </a:r>
            <a:r>
              <a:rPr lang="uk-UA" b="1" dirty="0" smtClean="0"/>
              <a:t> =&gt; </a:t>
            </a:r>
            <a:r>
              <a:rPr lang="en-US" b="1" dirty="0" smtClean="0"/>
              <a:t>Microsoft Office Publisher 2007</a:t>
            </a:r>
            <a:r>
              <a:rPr lang="en-US" dirty="0" smtClean="0"/>
              <a:t>;</a:t>
            </a:r>
            <a:endParaRPr lang="ru-RU" dirty="0" smtClean="0"/>
          </a:p>
          <a:p>
            <a:pPr marL="0" indent="361950">
              <a:buNone/>
            </a:pPr>
            <a:r>
              <a:rPr lang="uk-UA" dirty="0" smtClean="0"/>
              <a:t>2). Використати ярлик програми на Робочому столі або Панелі швидкого запуску;</a:t>
            </a:r>
            <a:endParaRPr lang="ru-RU" dirty="0" smtClean="0"/>
          </a:p>
          <a:p>
            <a:pPr marL="0" indent="361950">
              <a:buNone/>
            </a:pPr>
            <a:r>
              <a:rPr lang="uk-UA" dirty="0" smtClean="0"/>
              <a:t>3). Двічі клацнути на значку файлу публікації </a:t>
            </a:r>
            <a:r>
              <a:rPr lang="en-US" dirty="0" smtClean="0"/>
              <a:t>Publisher</a:t>
            </a:r>
            <a:r>
              <a:rPr lang="ru-RU" dirty="0" smtClean="0"/>
              <a:t>. </a:t>
            </a:r>
          </a:p>
          <a:p>
            <a:pPr marL="0" indent="361950">
              <a:buNone/>
            </a:pPr>
            <a:r>
              <a:rPr lang="uk-UA" dirty="0" smtClean="0"/>
              <a:t>Якщо вибрано один з перших двох варіантів запуску програми, то на екрані з'явиться початкове вікно програми, розділене на три частини</a:t>
            </a:r>
            <a:r>
              <a:rPr lang="ru-RU" dirty="0" smtClean="0"/>
              <a:t>.</a:t>
            </a:r>
          </a:p>
          <a:p>
            <a:pPr marL="0" indent="361950">
              <a:buNone/>
            </a:pPr>
            <a:r>
              <a:rPr lang="uk-UA" dirty="0" smtClean="0"/>
              <a:t/>
            </a:r>
            <a:br>
              <a:rPr lang="uk-UA" dirty="0" smtClean="0"/>
            </a:br>
            <a:endParaRPr lang="ru-RU" dirty="0"/>
          </a:p>
        </p:txBody>
      </p:sp>
      <p:pic>
        <p:nvPicPr>
          <p:cNvPr id="10" name="Picture 2"/>
          <p:cNvPicPr>
            <a:picLocks noGrp="1" noChangeAspect="1" noChangeArrowheads="1"/>
          </p:cNvPicPr>
          <p:nvPr>
            <p:ph sz="half" idx="2"/>
          </p:nvPr>
        </p:nvPicPr>
        <p:blipFill>
          <a:blip r:embed="rId2"/>
          <a:srcRect/>
          <a:stretch>
            <a:fillRect/>
          </a:stretch>
        </p:blipFill>
        <p:spPr bwMode="auto">
          <a:xfrm>
            <a:off x="4571999" y="1840415"/>
            <a:ext cx="4481171" cy="373172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Вікно програми </a:t>
            </a:r>
            <a:r>
              <a:rPr lang="en-US" dirty="0" smtClean="0"/>
              <a:t>Publisher </a:t>
            </a:r>
            <a:r>
              <a:rPr lang="ru-RU" dirty="0" smtClean="0"/>
              <a:t>2007</a:t>
            </a:r>
            <a:endParaRPr lang="ru-RU" dirty="0"/>
          </a:p>
        </p:txBody>
      </p:sp>
      <p:sp>
        <p:nvSpPr>
          <p:cNvPr id="3" name="Дата 2"/>
          <p:cNvSpPr>
            <a:spLocks noGrp="1"/>
          </p:cNvSpPr>
          <p:nvPr>
            <p:ph type="dt" sz="half" idx="10"/>
          </p:nvPr>
        </p:nvSpPr>
        <p:spPr/>
        <p:txBody>
          <a:bodyPr/>
          <a:lstStyle/>
          <a:p>
            <a:fld id="{B12CF051-885D-49AA-83B4-9F6C21FD5853}"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13</a:t>
            </a:fld>
            <a:endParaRPr lang="ru-RU"/>
          </a:p>
        </p:txBody>
      </p:sp>
      <p:pic>
        <p:nvPicPr>
          <p:cNvPr id="6146" name="Picture 2"/>
          <p:cNvPicPr>
            <a:picLocks noGrp="1" noChangeAspect="1" noChangeArrowheads="1"/>
          </p:cNvPicPr>
          <p:nvPr>
            <p:ph sz="quarter" idx="1"/>
          </p:nvPr>
        </p:nvPicPr>
        <p:blipFill>
          <a:blip r:embed="rId2"/>
          <a:srcRect/>
          <a:stretch>
            <a:fillRect/>
          </a:stretch>
        </p:blipFill>
        <p:spPr bwMode="auto">
          <a:xfrm>
            <a:off x="1797191" y="1527175"/>
            <a:ext cx="5513106" cy="4572000"/>
          </a:xfrm>
          <a:prstGeom prst="rect">
            <a:avLst/>
          </a:prstGeom>
          <a:noFill/>
          <a:ln w="9525">
            <a:noFill/>
            <a:miter lim="800000"/>
            <a:headEnd/>
            <a:tailEnd/>
          </a:ln>
          <a:effectLst/>
        </p:spPr>
      </p:pic>
      <p:sp>
        <p:nvSpPr>
          <p:cNvPr id="8" name="Овал 7"/>
          <p:cNvSpPr/>
          <p:nvPr/>
        </p:nvSpPr>
        <p:spPr>
          <a:xfrm>
            <a:off x="2143108" y="2786058"/>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1</a:t>
            </a:r>
            <a:endParaRPr lang="ru-RU" dirty="0">
              <a:solidFill>
                <a:schemeClr val="tx1"/>
              </a:solidFill>
            </a:endParaRPr>
          </a:p>
        </p:txBody>
      </p:sp>
      <p:sp>
        <p:nvSpPr>
          <p:cNvPr id="9" name="Овал 8"/>
          <p:cNvSpPr/>
          <p:nvPr/>
        </p:nvSpPr>
        <p:spPr>
          <a:xfrm>
            <a:off x="2357422" y="1428736"/>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2</a:t>
            </a:r>
            <a:endParaRPr lang="ru-RU" dirty="0">
              <a:solidFill>
                <a:schemeClr val="tx1"/>
              </a:solidFill>
            </a:endParaRPr>
          </a:p>
        </p:txBody>
      </p:sp>
      <p:sp>
        <p:nvSpPr>
          <p:cNvPr id="10" name="Овал 9"/>
          <p:cNvSpPr/>
          <p:nvPr/>
        </p:nvSpPr>
        <p:spPr>
          <a:xfrm>
            <a:off x="3000364" y="1643050"/>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3</a:t>
            </a:r>
            <a:endParaRPr lang="ru-RU" dirty="0">
              <a:solidFill>
                <a:schemeClr val="tx1"/>
              </a:solidFill>
            </a:endParaRPr>
          </a:p>
        </p:txBody>
      </p:sp>
      <p:sp>
        <p:nvSpPr>
          <p:cNvPr id="11" name="Овал 10"/>
          <p:cNvSpPr/>
          <p:nvPr/>
        </p:nvSpPr>
        <p:spPr>
          <a:xfrm>
            <a:off x="3714744" y="1928802"/>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4</a:t>
            </a:r>
            <a:endParaRPr lang="ru-RU" dirty="0">
              <a:solidFill>
                <a:schemeClr val="tx1"/>
              </a:solidFill>
            </a:endParaRPr>
          </a:p>
        </p:txBody>
      </p:sp>
      <p:sp>
        <p:nvSpPr>
          <p:cNvPr id="12" name="Овал 11"/>
          <p:cNvSpPr/>
          <p:nvPr/>
        </p:nvSpPr>
        <p:spPr>
          <a:xfrm>
            <a:off x="6858016" y="1785926"/>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5</a:t>
            </a:r>
            <a:endParaRPr lang="ru-RU" dirty="0">
              <a:solidFill>
                <a:schemeClr val="tx1"/>
              </a:solidFill>
            </a:endParaRPr>
          </a:p>
        </p:txBody>
      </p:sp>
      <p:sp>
        <p:nvSpPr>
          <p:cNvPr id="13" name="Овал 12"/>
          <p:cNvSpPr/>
          <p:nvPr/>
        </p:nvSpPr>
        <p:spPr>
          <a:xfrm>
            <a:off x="6715140" y="2571744"/>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6</a:t>
            </a:r>
            <a:endParaRPr lang="ru-RU" dirty="0">
              <a:solidFill>
                <a:schemeClr val="tx1"/>
              </a:solidFill>
            </a:endParaRPr>
          </a:p>
        </p:txBody>
      </p:sp>
      <p:sp>
        <p:nvSpPr>
          <p:cNvPr id="14" name="Овал 13"/>
          <p:cNvSpPr/>
          <p:nvPr/>
        </p:nvSpPr>
        <p:spPr>
          <a:xfrm>
            <a:off x="6715140" y="2928934"/>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7</a:t>
            </a:r>
            <a:endParaRPr lang="ru-RU" dirty="0">
              <a:solidFill>
                <a:schemeClr val="tx1"/>
              </a:solidFill>
            </a:endParaRPr>
          </a:p>
        </p:txBody>
      </p:sp>
      <p:sp>
        <p:nvSpPr>
          <p:cNvPr id="15" name="Овал 14"/>
          <p:cNvSpPr/>
          <p:nvPr/>
        </p:nvSpPr>
        <p:spPr>
          <a:xfrm>
            <a:off x="7429520" y="4643446"/>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8</a:t>
            </a:r>
            <a:endParaRPr lang="ru-RU" dirty="0">
              <a:solidFill>
                <a:schemeClr val="tx1"/>
              </a:solidFill>
            </a:endParaRPr>
          </a:p>
        </p:txBody>
      </p:sp>
      <p:sp>
        <p:nvSpPr>
          <p:cNvPr id="16" name="Овал 15"/>
          <p:cNvSpPr/>
          <p:nvPr/>
        </p:nvSpPr>
        <p:spPr>
          <a:xfrm>
            <a:off x="4929190" y="4429132"/>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8</a:t>
            </a:r>
            <a:endParaRPr lang="ru-RU" dirty="0">
              <a:solidFill>
                <a:schemeClr val="tx1"/>
              </a:solidFill>
            </a:endParaRPr>
          </a:p>
        </p:txBody>
      </p:sp>
      <p:sp>
        <p:nvSpPr>
          <p:cNvPr id="17" name="Овал 16"/>
          <p:cNvSpPr/>
          <p:nvPr/>
        </p:nvSpPr>
        <p:spPr>
          <a:xfrm>
            <a:off x="7429520" y="3714752"/>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7</a:t>
            </a:r>
            <a:endParaRPr lang="ru-RU" dirty="0">
              <a:solidFill>
                <a:schemeClr val="tx1"/>
              </a:solidFill>
            </a:endParaRPr>
          </a:p>
        </p:txBody>
      </p:sp>
      <p:sp>
        <p:nvSpPr>
          <p:cNvPr id="18" name="Овал 17"/>
          <p:cNvSpPr/>
          <p:nvPr/>
        </p:nvSpPr>
        <p:spPr>
          <a:xfrm>
            <a:off x="7429520" y="2500306"/>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6</a:t>
            </a:r>
            <a:endParaRPr lang="ru-RU" dirty="0">
              <a:solidFill>
                <a:schemeClr val="tx1"/>
              </a:solidFill>
            </a:endParaRPr>
          </a:p>
        </p:txBody>
      </p:sp>
      <p:sp>
        <p:nvSpPr>
          <p:cNvPr id="19" name="Овал 18"/>
          <p:cNvSpPr/>
          <p:nvPr/>
        </p:nvSpPr>
        <p:spPr>
          <a:xfrm>
            <a:off x="214282" y="5286388"/>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5</a:t>
            </a:r>
            <a:endParaRPr lang="ru-RU" dirty="0">
              <a:solidFill>
                <a:schemeClr val="tx1"/>
              </a:solidFill>
            </a:endParaRPr>
          </a:p>
        </p:txBody>
      </p:sp>
      <p:sp>
        <p:nvSpPr>
          <p:cNvPr id="21" name="Овал 20"/>
          <p:cNvSpPr/>
          <p:nvPr/>
        </p:nvSpPr>
        <p:spPr>
          <a:xfrm>
            <a:off x="214282" y="4714884"/>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4</a:t>
            </a:r>
            <a:endParaRPr lang="ru-RU" dirty="0">
              <a:solidFill>
                <a:schemeClr val="tx1"/>
              </a:solidFill>
            </a:endParaRPr>
          </a:p>
        </p:txBody>
      </p:sp>
      <p:sp>
        <p:nvSpPr>
          <p:cNvPr id="22" name="Овал 21"/>
          <p:cNvSpPr/>
          <p:nvPr/>
        </p:nvSpPr>
        <p:spPr>
          <a:xfrm>
            <a:off x="214282" y="4000504"/>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3</a:t>
            </a:r>
            <a:endParaRPr lang="ru-RU" dirty="0">
              <a:solidFill>
                <a:schemeClr val="tx1"/>
              </a:solidFill>
            </a:endParaRPr>
          </a:p>
        </p:txBody>
      </p:sp>
      <p:sp>
        <p:nvSpPr>
          <p:cNvPr id="23" name="Овал 22"/>
          <p:cNvSpPr/>
          <p:nvPr/>
        </p:nvSpPr>
        <p:spPr>
          <a:xfrm>
            <a:off x="214282" y="3143248"/>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2</a:t>
            </a:r>
            <a:endParaRPr lang="ru-RU" dirty="0">
              <a:solidFill>
                <a:schemeClr val="tx1"/>
              </a:solidFill>
            </a:endParaRPr>
          </a:p>
        </p:txBody>
      </p:sp>
      <p:sp>
        <p:nvSpPr>
          <p:cNvPr id="24" name="Овал 23"/>
          <p:cNvSpPr/>
          <p:nvPr/>
        </p:nvSpPr>
        <p:spPr>
          <a:xfrm>
            <a:off x="214282" y="2285992"/>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1</a:t>
            </a:r>
            <a:endParaRPr lang="ru-RU" dirty="0">
              <a:solidFill>
                <a:schemeClr val="tx1"/>
              </a:solidFill>
            </a:endParaRPr>
          </a:p>
        </p:txBody>
      </p:sp>
      <p:sp>
        <p:nvSpPr>
          <p:cNvPr id="25" name="TextBox 24"/>
          <p:cNvSpPr txBox="1"/>
          <p:nvPr/>
        </p:nvSpPr>
        <p:spPr>
          <a:xfrm>
            <a:off x="571472" y="2143116"/>
            <a:ext cx="1143008" cy="646331"/>
          </a:xfrm>
          <a:prstGeom prst="rect">
            <a:avLst/>
          </a:prstGeom>
          <a:noFill/>
        </p:spPr>
        <p:txBody>
          <a:bodyPr wrap="square" rtlCol="0">
            <a:spAutoFit/>
          </a:bodyPr>
          <a:lstStyle/>
          <a:p>
            <a:r>
              <a:rPr lang="uk-UA" sz="1200" dirty="0" smtClean="0"/>
              <a:t>Список </a:t>
            </a:r>
            <a:r>
              <a:rPr lang="uk-UA" sz="1200" b="1" dirty="0" smtClean="0"/>
              <a:t>Типи публікацій</a:t>
            </a:r>
            <a:endParaRPr lang="ru-RU" sz="1200" b="1" dirty="0"/>
          </a:p>
        </p:txBody>
      </p:sp>
      <p:sp>
        <p:nvSpPr>
          <p:cNvPr id="26" name="TextBox 25"/>
          <p:cNvSpPr txBox="1"/>
          <p:nvPr/>
        </p:nvSpPr>
        <p:spPr>
          <a:xfrm>
            <a:off x="571472" y="3000372"/>
            <a:ext cx="1143008" cy="830997"/>
          </a:xfrm>
          <a:prstGeom prst="rect">
            <a:avLst/>
          </a:prstGeom>
          <a:noFill/>
        </p:spPr>
        <p:txBody>
          <a:bodyPr wrap="square" rtlCol="0">
            <a:spAutoFit/>
          </a:bodyPr>
          <a:lstStyle/>
          <a:p>
            <a:r>
              <a:rPr lang="uk-UA" sz="1200" dirty="0" smtClean="0"/>
              <a:t>Рядок заголовка вікна програми</a:t>
            </a:r>
            <a:endParaRPr lang="ru-RU" sz="1200" b="1" dirty="0"/>
          </a:p>
        </p:txBody>
      </p:sp>
      <p:sp>
        <p:nvSpPr>
          <p:cNvPr id="27" name="TextBox 26"/>
          <p:cNvSpPr txBox="1"/>
          <p:nvPr/>
        </p:nvSpPr>
        <p:spPr>
          <a:xfrm>
            <a:off x="571472" y="4000504"/>
            <a:ext cx="1143008" cy="276999"/>
          </a:xfrm>
          <a:prstGeom prst="rect">
            <a:avLst/>
          </a:prstGeom>
          <a:noFill/>
        </p:spPr>
        <p:txBody>
          <a:bodyPr wrap="square" rtlCol="0">
            <a:spAutoFit/>
          </a:bodyPr>
          <a:lstStyle/>
          <a:p>
            <a:r>
              <a:rPr lang="uk-UA" sz="1200" dirty="0" smtClean="0"/>
              <a:t>Рядок меню</a:t>
            </a:r>
            <a:endParaRPr lang="ru-RU" sz="1200" b="1" dirty="0"/>
          </a:p>
        </p:txBody>
      </p:sp>
      <p:sp>
        <p:nvSpPr>
          <p:cNvPr id="28" name="TextBox 27"/>
          <p:cNvSpPr txBox="1"/>
          <p:nvPr/>
        </p:nvSpPr>
        <p:spPr>
          <a:xfrm>
            <a:off x="571472" y="4572008"/>
            <a:ext cx="1143008" cy="461665"/>
          </a:xfrm>
          <a:prstGeom prst="rect">
            <a:avLst/>
          </a:prstGeom>
          <a:noFill/>
        </p:spPr>
        <p:txBody>
          <a:bodyPr wrap="square" rtlCol="0">
            <a:spAutoFit/>
          </a:bodyPr>
          <a:lstStyle/>
          <a:p>
            <a:r>
              <a:rPr lang="uk-UA" sz="1200" dirty="0" smtClean="0"/>
              <a:t>Панель інструментів</a:t>
            </a:r>
            <a:endParaRPr lang="ru-RU" sz="1200" b="1" dirty="0"/>
          </a:p>
        </p:txBody>
      </p:sp>
      <p:sp>
        <p:nvSpPr>
          <p:cNvPr id="29" name="TextBox 28"/>
          <p:cNvSpPr txBox="1"/>
          <p:nvPr/>
        </p:nvSpPr>
        <p:spPr>
          <a:xfrm>
            <a:off x="571472" y="5214950"/>
            <a:ext cx="1143008" cy="646331"/>
          </a:xfrm>
          <a:prstGeom prst="rect">
            <a:avLst/>
          </a:prstGeom>
          <a:noFill/>
        </p:spPr>
        <p:txBody>
          <a:bodyPr wrap="square" rtlCol="0">
            <a:spAutoFit/>
          </a:bodyPr>
          <a:lstStyle/>
          <a:p>
            <a:r>
              <a:rPr lang="uk-UA" sz="1200" dirty="0" smtClean="0"/>
              <a:t>Кнопка </a:t>
            </a:r>
            <a:r>
              <a:rPr lang="uk-UA" sz="1200" b="1" dirty="0" smtClean="0"/>
              <a:t>Закрити каталог</a:t>
            </a:r>
            <a:endParaRPr lang="ru-RU" sz="1200" b="1" dirty="0"/>
          </a:p>
        </p:txBody>
      </p:sp>
      <p:sp>
        <p:nvSpPr>
          <p:cNvPr id="30" name="TextBox 29"/>
          <p:cNvSpPr txBox="1"/>
          <p:nvPr/>
        </p:nvSpPr>
        <p:spPr>
          <a:xfrm>
            <a:off x="7786710" y="2428868"/>
            <a:ext cx="1143008" cy="461665"/>
          </a:xfrm>
          <a:prstGeom prst="rect">
            <a:avLst/>
          </a:prstGeom>
          <a:noFill/>
        </p:spPr>
        <p:txBody>
          <a:bodyPr wrap="square" rtlCol="0">
            <a:spAutoFit/>
          </a:bodyPr>
          <a:lstStyle/>
          <a:p>
            <a:r>
              <a:rPr lang="uk-UA" sz="1200" dirty="0" smtClean="0"/>
              <a:t>Посилання </a:t>
            </a:r>
          </a:p>
          <a:p>
            <a:r>
              <a:rPr lang="uk-UA" sz="1200" b="1" dirty="0" smtClean="0"/>
              <a:t>З файлу</a:t>
            </a:r>
            <a:endParaRPr lang="ru-RU" sz="1200" b="1" dirty="0"/>
          </a:p>
        </p:txBody>
      </p:sp>
      <p:sp>
        <p:nvSpPr>
          <p:cNvPr id="31" name="TextBox 30"/>
          <p:cNvSpPr txBox="1"/>
          <p:nvPr/>
        </p:nvSpPr>
        <p:spPr>
          <a:xfrm>
            <a:off x="7786710" y="3500438"/>
            <a:ext cx="1143008" cy="646331"/>
          </a:xfrm>
          <a:prstGeom prst="rect">
            <a:avLst/>
          </a:prstGeom>
          <a:noFill/>
        </p:spPr>
        <p:txBody>
          <a:bodyPr wrap="square" rtlCol="0">
            <a:spAutoFit/>
          </a:bodyPr>
          <a:lstStyle/>
          <a:p>
            <a:r>
              <a:rPr lang="uk-UA" sz="1200" dirty="0" smtClean="0"/>
              <a:t>Піктограма останньої публікацій</a:t>
            </a:r>
            <a:endParaRPr lang="ru-RU" sz="1200" dirty="0"/>
          </a:p>
        </p:txBody>
      </p:sp>
      <p:sp>
        <p:nvSpPr>
          <p:cNvPr id="32" name="TextBox 31"/>
          <p:cNvSpPr txBox="1"/>
          <p:nvPr/>
        </p:nvSpPr>
        <p:spPr>
          <a:xfrm>
            <a:off x="7786710" y="4500570"/>
            <a:ext cx="1214446" cy="1015663"/>
          </a:xfrm>
          <a:prstGeom prst="rect">
            <a:avLst/>
          </a:prstGeom>
          <a:noFill/>
        </p:spPr>
        <p:txBody>
          <a:bodyPr wrap="square" rtlCol="0">
            <a:spAutoFit/>
          </a:bodyPr>
          <a:lstStyle/>
          <a:p>
            <a:r>
              <a:rPr lang="uk-UA" sz="1200" dirty="0" smtClean="0"/>
              <a:t>Панель відображення вмісту папок типів публікацій</a:t>
            </a:r>
            <a:endParaRPr lang="ru-RU"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86FEFF2C-BD35-45CF-921C-B2EAA1FFDFC6}"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14</a:t>
            </a:fld>
            <a:endParaRPr lang="ru-RU"/>
          </a:p>
        </p:txBody>
      </p:sp>
      <p:pic>
        <p:nvPicPr>
          <p:cNvPr id="13314" name="Picture 2"/>
          <p:cNvPicPr>
            <a:picLocks noGrp="1" noChangeAspect="1" noChangeArrowheads="1"/>
          </p:cNvPicPr>
          <p:nvPr>
            <p:ph sz="half" idx="4294967295"/>
          </p:nvPr>
        </p:nvPicPr>
        <p:blipFill>
          <a:blip r:embed="rId2"/>
          <a:stretch>
            <a:fillRect/>
          </a:stretch>
        </p:blipFill>
        <p:spPr bwMode="auto">
          <a:xfrm>
            <a:off x="6715140" y="142852"/>
            <a:ext cx="2081212" cy="4309766"/>
          </a:xfrm>
          <a:prstGeom prst="rect">
            <a:avLst/>
          </a:prstGeom>
          <a:noFill/>
          <a:ln w="9525">
            <a:solidFill>
              <a:srgbClr val="0070C0"/>
            </a:solid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3714744" y="142852"/>
            <a:ext cx="2347979" cy="2709885"/>
          </a:xfrm>
          <a:prstGeom prst="rect">
            <a:avLst/>
          </a:prstGeom>
          <a:noFill/>
          <a:ln w="9525">
            <a:solidFill>
              <a:srgbClr val="0070C0"/>
            </a:solidFill>
            <a:miter lim="800000"/>
            <a:headEnd/>
            <a:tailEnd/>
          </a:ln>
          <a:effectLst/>
        </p:spPr>
      </p:pic>
      <p:pic>
        <p:nvPicPr>
          <p:cNvPr id="13317" name="Picture 5"/>
          <p:cNvPicPr>
            <a:picLocks noChangeAspect="1" noChangeArrowheads="1"/>
          </p:cNvPicPr>
          <p:nvPr/>
        </p:nvPicPr>
        <p:blipFill>
          <a:blip r:embed="rId4"/>
          <a:srcRect/>
          <a:stretch>
            <a:fillRect/>
          </a:stretch>
        </p:blipFill>
        <p:spPr bwMode="auto">
          <a:xfrm>
            <a:off x="142844" y="142852"/>
            <a:ext cx="3405482" cy="4386261"/>
          </a:xfrm>
          <a:prstGeom prst="rect">
            <a:avLst/>
          </a:prstGeom>
          <a:noFill/>
          <a:ln w="9525">
            <a:solidFill>
              <a:srgbClr val="0070C0"/>
            </a:solidFill>
            <a:miter lim="800000"/>
            <a:headEnd/>
            <a:tailEnd/>
          </a:ln>
          <a:effectLst/>
        </p:spPr>
      </p:pic>
      <p:pic>
        <p:nvPicPr>
          <p:cNvPr id="13316" name="Picture 4"/>
          <p:cNvPicPr>
            <a:picLocks noGrp="1" noChangeAspect="1" noChangeArrowheads="1"/>
          </p:cNvPicPr>
          <p:nvPr>
            <p:ph sz="half" idx="4294967295"/>
          </p:nvPr>
        </p:nvPicPr>
        <p:blipFill>
          <a:blip r:embed="rId5"/>
          <a:srcRect/>
          <a:stretch>
            <a:fillRect/>
          </a:stretch>
        </p:blipFill>
        <p:spPr bwMode="auto">
          <a:xfrm>
            <a:off x="4071934" y="2500306"/>
            <a:ext cx="3190875" cy="3771900"/>
          </a:xfrm>
          <a:prstGeom prst="rect">
            <a:avLst/>
          </a:prstGeom>
          <a:noFill/>
          <a:ln w="9525">
            <a:solidFill>
              <a:srgbClr val="0070C0"/>
            </a:solid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DA3F1B9-0A1E-4308-8D97-D3D280515160}"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15</a:t>
            </a:fld>
            <a:endParaRPr lang="ru-RU"/>
          </a:p>
        </p:txBody>
      </p:sp>
      <p:pic>
        <p:nvPicPr>
          <p:cNvPr id="14338" name="Picture 2"/>
          <p:cNvPicPr>
            <a:picLocks noGrp="1" noChangeAspect="1" noChangeArrowheads="1"/>
          </p:cNvPicPr>
          <p:nvPr>
            <p:ph sz="half" idx="4294967295"/>
          </p:nvPr>
        </p:nvPicPr>
        <p:blipFill>
          <a:blip r:embed="rId2"/>
          <a:srcRect/>
          <a:stretch>
            <a:fillRect/>
          </a:stretch>
        </p:blipFill>
        <p:spPr bwMode="auto">
          <a:xfrm>
            <a:off x="214282" y="285728"/>
            <a:ext cx="2667000" cy="3771900"/>
          </a:xfrm>
          <a:prstGeom prst="rect">
            <a:avLst/>
          </a:prstGeom>
          <a:noFill/>
          <a:ln w="9525">
            <a:solidFill>
              <a:srgbClr val="0070C0"/>
            </a:solidFill>
            <a:miter lim="800000"/>
            <a:headEnd/>
            <a:tailEnd/>
          </a:ln>
          <a:effectLst/>
        </p:spPr>
      </p:pic>
      <p:pic>
        <p:nvPicPr>
          <p:cNvPr id="14340" name="Picture 4"/>
          <p:cNvPicPr>
            <a:picLocks noGrp="1" noChangeAspect="1" noChangeArrowheads="1"/>
          </p:cNvPicPr>
          <p:nvPr>
            <p:ph sz="half" idx="4294967295"/>
          </p:nvPr>
        </p:nvPicPr>
        <p:blipFill>
          <a:blip r:embed="rId3"/>
          <a:srcRect/>
          <a:stretch>
            <a:fillRect/>
          </a:stretch>
        </p:blipFill>
        <p:spPr bwMode="auto">
          <a:xfrm>
            <a:off x="1571604" y="3714752"/>
            <a:ext cx="2095500" cy="2428875"/>
          </a:xfrm>
          <a:prstGeom prst="rect">
            <a:avLst/>
          </a:prstGeom>
          <a:noFill/>
          <a:ln w="9525">
            <a:solidFill>
              <a:srgbClr val="0070C0"/>
            </a:solidFill>
            <a:miter lim="800000"/>
            <a:headEnd/>
            <a:tailEnd/>
          </a:ln>
          <a:effectLst/>
        </p:spPr>
      </p:pic>
      <p:pic>
        <p:nvPicPr>
          <p:cNvPr id="14339" name="Picture 3"/>
          <p:cNvPicPr>
            <a:picLocks noChangeAspect="1" noChangeArrowheads="1"/>
          </p:cNvPicPr>
          <p:nvPr/>
        </p:nvPicPr>
        <p:blipFill>
          <a:blip r:embed="rId4"/>
          <a:srcRect/>
          <a:stretch>
            <a:fillRect/>
          </a:stretch>
        </p:blipFill>
        <p:spPr bwMode="auto">
          <a:xfrm>
            <a:off x="3286116" y="214290"/>
            <a:ext cx="2476500" cy="3095625"/>
          </a:xfrm>
          <a:prstGeom prst="rect">
            <a:avLst/>
          </a:prstGeom>
          <a:noFill/>
          <a:ln w="9525">
            <a:solidFill>
              <a:srgbClr val="0070C0"/>
            </a:solidFill>
            <a:miter lim="800000"/>
            <a:headEnd/>
            <a:tailEnd/>
          </a:ln>
          <a:effectLst/>
        </p:spPr>
      </p:pic>
      <p:pic>
        <p:nvPicPr>
          <p:cNvPr id="14341" name="Picture 5"/>
          <p:cNvPicPr>
            <a:picLocks noChangeAspect="1" noChangeArrowheads="1"/>
          </p:cNvPicPr>
          <p:nvPr/>
        </p:nvPicPr>
        <p:blipFill>
          <a:blip r:embed="rId5"/>
          <a:srcRect/>
          <a:stretch>
            <a:fillRect/>
          </a:stretch>
        </p:blipFill>
        <p:spPr bwMode="auto">
          <a:xfrm>
            <a:off x="6357950" y="142852"/>
            <a:ext cx="2333625" cy="3581400"/>
          </a:xfrm>
          <a:prstGeom prst="rect">
            <a:avLst/>
          </a:prstGeom>
          <a:noFill/>
          <a:ln w="9525">
            <a:solidFill>
              <a:srgbClr val="0070C0"/>
            </a:solidFill>
            <a:miter lim="800000"/>
            <a:headEnd/>
            <a:tailEnd/>
          </a:ln>
          <a:effectLst/>
        </p:spPr>
      </p:pic>
      <p:pic>
        <p:nvPicPr>
          <p:cNvPr id="14342" name="Picture 6"/>
          <p:cNvPicPr>
            <a:picLocks noChangeAspect="1" noChangeArrowheads="1"/>
          </p:cNvPicPr>
          <p:nvPr/>
        </p:nvPicPr>
        <p:blipFill>
          <a:blip r:embed="rId6"/>
          <a:srcRect/>
          <a:stretch>
            <a:fillRect/>
          </a:stretch>
        </p:blipFill>
        <p:spPr bwMode="auto">
          <a:xfrm>
            <a:off x="3929058" y="3786190"/>
            <a:ext cx="1590675" cy="1314450"/>
          </a:xfrm>
          <a:prstGeom prst="rect">
            <a:avLst/>
          </a:prstGeom>
          <a:noFill/>
          <a:ln w="9525">
            <a:solidFill>
              <a:srgbClr val="0070C0"/>
            </a:solidFill>
            <a:miter lim="800000"/>
            <a:headEnd/>
            <a:tailEnd/>
          </a:ln>
          <a:effectLst/>
        </p:spPr>
      </p:pic>
      <p:pic>
        <p:nvPicPr>
          <p:cNvPr id="14343" name="Picture 7"/>
          <p:cNvPicPr>
            <a:picLocks noChangeAspect="1" noChangeArrowheads="1"/>
          </p:cNvPicPr>
          <p:nvPr/>
        </p:nvPicPr>
        <p:blipFill>
          <a:blip r:embed="rId7"/>
          <a:srcRect/>
          <a:stretch>
            <a:fillRect/>
          </a:stretch>
        </p:blipFill>
        <p:spPr bwMode="auto">
          <a:xfrm>
            <a:off x="5715008" y="3857628"/>
            <a:ext cx="2362200" cy="2209800"/>
          </a:xfrm>
          <a:prstGeom prst="rect">
            <a:avLst/>
          </a:prstGeom>
          <a:noFill/>
          <a:ln w="9525">
            <a:solidFill>
              <a:srgbClr val="0070C0"/>
            </a:solid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167C1F7-DF76-41BD-A1FA-CD23E18AAD78}" type="datetime1">
              <a:rPr lang="uk-UA" smtClean="0"/>
              <a:t>13.01.2013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0E46FA0-D732-46C8-BB68-FA8F5E8E16B7}" type="slidenum">
              <a:rPr lang="ru-RU" smtClean="0"/>
              <a:pPr/>
              <a:t>16</a:t>
            </a:fld>
            <a:endParaRPr lang="ru-RU"/>
          </a:p>
        </p:txBody>
      </p:sp>
      <p:pic>
        <p:nvPicPr>
          <p:cNvPr id="2050" name="Picture 2"/>
          <p:cNvPicPr>
            <a:picLocks noChangeAspect="1" noChangeArrowheads="1"/>
          </p:cNvPicPr>
          <p:nvPr/>
        </p:nvPicPr>
        <p:blipFill>
          <a:blip r:embed="rId2"/>
          <a:srcRect/>
          <a:stretch>
            <a:fillRect/>
          </a:stretch>
        </p:blipFill>
        <p:spPr bwMode="auto">
          <a:xfrm>
            <a:off x="1200151" y="0"/>
            <a:ext cx="6515122" cy="642939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01752" y="228600"/>
            <a:ext cx="8534400" cy="842946"/>
          </a:xfrm>
        </p:spPr>
        <p:txBody>
          <a:bodyPr>
            <a:normAutofit fontScale="90000"/>
          </a:bodyPr>
          <a:lstStyle/>
          <a:p>
            <a:r>
              <a:rPr lang="uk-UA" dirty="0" smtClean="0"/>
              <a:t>Кнопки панелі інструментів Об'єкти та їхнє призначення</a:t>
            </a:r>
            <a:endParaRPr lang="ru-RU" dirty="0"/>
          </a:p>
        </p:txBody>
      </p:sp>
      <p:sp>
        <p:nvSpPr>
          <p:cNvPr id="3" name="Дата 2"/>
          <p:cNvSpPr>
            <a:spLocks noGrp="1"/>
          </p:cNvSpPr>
          <p:nvPr>
            <p:ph type="dt" sz="half" idx="10"/>
          </p:nvPr>
        </p:nvSpPr>
        <p:spPr/>
        <p:txBody>
          <a:bodyPr/>
          <a:lstStyle/>
          <a:p>
            <a:fld id="{65157D28-C058-418A-816B-E6BB615B469C}"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17</a:t>
            </a:fld>
            <a:endParaRPr lang="ru-RU"/>
          </a:p>
        </p:txBody>
      </p:sp>
      <p:graphicFrame>
        <p:nvGraphicFramePr>
          <p:cNvPr id="9" name="Содержимое 8"/>
          <p:cNvGraphicFramePr>
            <a:graphicFrameLocks noGrp="1"/>
          </p:cNvGraphicFramePr>
          <p:nvPr>
            <p:ph sz="half" idx="2"/>
          </p:nvPr>
        </p:nvGraphicFramePr>
        <p:xfrm>
          <a:off x="357158" y="1500174"/>
          <a:ext cx="7929619" cy="4556466"/>
        </p:xfrm>
        <a:graphic>
          <a:graphicData uri="http://schemas.openxmlformats.org/drawingml/2006/table">
            <a:tbl>
              <a:tblPr firstRow="1" bandRow="1">
                <a:tableStyleId>{5C22544A-7EE6-4342-B048-85BDC9FD1C3A}</a:tableStyleId>
              </a:tblPr>
              <a:tblGrid>
                <a:gridCol w="925123"/>
                <a:gridCol w="2289587"/>
                <a:gridCol w="4714909"/>
              </a:tblGrid>
              <a:tr h="370840">
                <a:tc>
                  <a:txBody>
                    <a:bodyPr/>
                    <a:lstStyle/>
                    <a:p>
                      <a:pPr algn="ctr"/>
                      <a:r>
                        <a:rPr lang="uk-UA" sz="1200" dirty="0" smtClean="0"/>
                        <a:t>Кнопка</a:t>
                      </a:r>
                      <a:endParaRPr lang="ru-RU" sz="1200" dirty="0"/>
                    </a:p>
                  </a:txBody>
                  <a:tcPr/>
                </a:tc>
                <a:tc>
                  <a:txBody>
                    <a:bodyPr/>
                    <a:lstStyle/>
                    <a:p>
                      <a:pPr algn="ctr"/>
                      <a:r>
                        <a:rPr lang="uk-UA" sz="1200" dirty="0" smtClean="0"/>
                        <a:t>Назва </a:t>
                      </a:r>
                      <a:endParaRPr lang="ru-RU" sz="1200" dirty="0"/>
                    </a:p>
                  </a:txBody>
                  <a:tcPr/>
                </a:tc>
                <a:tc>
                  <a:txBody>
                    <a:bodyPr/>
                    <a:lstStyle/>
                    <a:p>
                      <a:pPr algn="ctr"/>
                      <a:r>
                        <a:rPr lang="uk-UA" sz="1200" dirty="0" smtClean="0"/>
                        <a:t>Призначення </a:t>
                      </a:r>
                      <a:endParaRPr lang="ru-RU" sz="1200" dirty="0"/>
                    </a:p>
                  </a:txBody>
                  <a:tcPr/>
                </a:tc>
              </a:tr>
              <a:tr h="343540">
                <a:tc>
                  <a:txBody>
                    <a:bodyPr/>
                    <a:lstStyle/>
                    <a:p>
                      <a:endParaRPr lang="ru-RU"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Вибір об'єктів</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Для вибору об'єктів публікації</a:t>
                      </a:r>
                      <a:endParaRPr lang="ru-RU" sz="1200" dirty="0"/>
                    </a:p>
                  </a:txBody>
                  <a:tcPr/>
                </a:tc>
              </a:tr>
              <a:tr h="285752">
                <a:tc>
                  <a:txBody>
                    <a:bodyPr/>
                    <a:lstStyle/>
                    <a:p>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Напис</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Для вставлення текстового об'єкта (напису)</a:t>
                      </a:r>
                      <a:endParaRPr lang="ru-RU" sz="1200" dirty="0"/>
                    </a:p>
                  </a:txBody>
                  <a:tcPr/>
                </a:tc>
              </a:tr>
              <a:tr h="285752">
                <a:tc>
                  <a:txBody>
                    <a:bodyPr/>
                    <a:lstStyle/>
                    <a:p>
                      <a:endParaRPr lang="ru-RU"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Додати таблицю</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Для вставлення таблиці</a:t>
                      </a:r>
                      <a:endParaRPr lang="ru-RU" sz="1200" dirty="0"/>
                    </a:p>
                  </a:txBody>
                  <a:tcPr/>
                </a:tc>
              </a:tr>
              <a:tr h="285752">
                <a:tc>
                  <a:txBody>
                    <a:bodyPr/>
                    <a:lstStyle/>
                    <a:p>
                      <a:endParaRPr lang="ru-RU"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Додати об'єкт </a:t>
                      </a:r>
                      <a:r>
                        <a:rPr lang="en-US" sz="1200" dirty="0" smtClean="0"/>
                        <a:t>WordArt</a:t>
                      </a:r>
                      <a:endParaRPr lang="ru-RU" sz="1200" dirty="0"/>
                    </a:p>
                  </a:txBody>
                  <a:tcPr/>
                </a:tc>
                <a:tc>
                  <a:txBody>
                    <a:bodyPr/>
                    <a:lstStyle/>
                    <a:p>
                      <a:r>
                        <a:rPr lang="uk-UA" sz="1200" dirty="0" smtClean="0"/>
                        <a:t>Для вставлення об'єкта </a:t>
                      </a:r>
                      <a:r>
                        <a:rPr lang="en-US" sz="1200" dirty="0" smtClean="0"/>
                        <a:t>WordArt</a:t>
                      </a:r>
                      <a:endParaRPr lang="ru-RU" sz="1200" dirty="0"/>
                    </a:p>
                  </a:txBody>
                  <a:tcPr/>
                </a:tc>
              </a:tr>
              <a:tr h="285752">
                <a:tc>
                  <a:txBody>
                    <a:bodyPr/>
                    <a:lstStyle/>
                    <a:p>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Рисунок</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Для вставлення графічного об'єкта</a:t>
                      </a:r>
                      <a:endParaRPr lang="ru-RU" sz="1200" dirty="0"/>
                    </a:p>
                  </a:txBody>
                  <a:tcPr/>
                </a:tc>
              </a:tr>
              <a:tr h="285752">
                <a:tc>
                  <a:txBody>
                    <a:bodyPr/>
                    <a:lstStyle/>
                    <a:p>
                      <a:endParaRPr lang="ru-RU"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Лінія</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Для вставлення лінії</a:t>
                      </a:r>
                      <a:endParaRPr lang="ru-RU" sz="1200" dirty="0"/>
                    </a:p>
                  </a:txBody>
                  <a:tcPr/>
                </a:tc>
              </a:tr>
              <a:tr h="285752">
                <a:tc>
                  <a:txBody>
                    <a:bodyPr/>
                    <a:lstStyle/>
                    <a:p>
                      <a:endParaRPr lang="ru-RU"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Стрілка</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Для вставлення стрілки</a:t>
                      </a:r>
                      <a:endParaRPr lang="ru-RU" sz="1200" dirty="0"/>
                    </a:p>
                  </a:txBody>
                  <a:tcPr/>
                </a:tc>
              </a:tr>
              <a:tr h="285752">
                <a:tc>
                  <a:txBody>
                    <a:bodyPr/>
                    <a:lstStyle/>
                    <a:p>
                      <a:endParaRPr lang="ru-RU"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Овал</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Для вставлення овалу</a:t>
                      </a:r>
                      <a:endParaRPr lang="ru-RU" sz="1200" dirty="0"/>
                    </a:p>
                  </a:txBody>
                  <a:tcPr/>
                </a:tc>
              </a:tr>
              <a:tr h="357190">
                <a:tc>
                  <a:txBody>
                    <a:bodyPr/>
                    <a:lstStyle/>
                    <a:p>
                      <a:endParaRPr lang="ru-RU"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Об'єкт бібліотеки макетів</a:t>
                      </a:r>
                      <a:endParaRPr lang="ru-RU" sz="1200" dirty="0"/>
                    </a:p>
                  </a:txBody>
                  <a:tcPr/>
                </a:tc>
                <a:tc>
                  <a:txBody>
                    <a:bodyPr/>
                    <a:lstStyle/>
                    <a:p>
                      <a:pPr>
                        <a:buNone/>
                      </a:pPr>
                      <a:r>
                        <a:rPr lang="uk-UA" sz="1200" dirty="0" smtClean="0"/>
                        <a:t>Для відкриття вікна бібліотеки макетів публікацій</a:t>
                      </a:r>
                      <a:endParaRPr lang="ru-RU" sz="1200" dirty="0"/>
                    </a:p>
                  </a:txBody>
                  <a:tcPr/>
                </a:tc>
              </a:tr>
              <a:tr h="285752">
                <a:tc>
                  <a:txBody>
                    <a:bodyPr/>
                    <a:lstStyle/>
                    <a:p>
                      <a:endParaRPr lang="ru-RU"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err="1" smtClean="0"/>
                        <a:t>Автофігури</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Для вставлення однієї з фігур бібліотеки </a:t>
                      </a:r>
                      <a:r>
                        <a:rPr lang="uk-UA" sz="1200" dirty="0" err="1" smtClean="0"/>
                        <a:t>автофігур</a:t>
                      </a:r>
                      <a:endParaRPr lang="ru-RU" sz="1200" dirty="0"/>
                    </a:p>
                  </a:txBody>
                  <a:tcPr/>
                </a:tc>
              </a:tr>
              <a:tr h="370840">
                <a:tc>
                  <a:txBody>
                    <a:bodyPr/>
                    <a:lstStyle/>
                    <a:p>
                      <a:endParaRPr lang="ru-RU"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Елемент з бібліотеки вмісту</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Для відкриття області завдань Бібліотека вмісту</a:t>
                      </a:r>
                      <a:endParaRPr lang="ru-RU" sz="1200" dirty="0"/>
                    </a:p>
                  </a:txBody>
                  <a:tcPr/>
                </a:tc>
              </a:tr>
              <a:tr h="370840">
                <a:tc>
                  <a:txBody>
                    <a:bodyPr/>
                    <a:lstStyle/>
                    <a:p>
                      <a:endParaRPr lang="ru-RU"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Закладка</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Для вставки закладки для швидкого пошуку пев­ного місця в публікації</a:t>
                      </a:r>
                      <a:endParaRPr lang="ru-RU" sz="1200" dirty="0"/>
                    </a:p>
                  </a:txBody>
                  <a:tcPr/>
                </a:tc>
              </a:tr>
              <a:tr h="370840">
                <a:tc>
                  <a:txBody>
                    <a:bodyPr/>
                    <a:lstStyle/>
                    <a:p>
                      <a:endParaRPr lang="ru-RU"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Прямокутник</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Для вставлення прямокутника</a:t>
                      </a:r>
                      <a:endParaRPr lang="ru-RU" sz="1200" dirty="0"/>
                    </a:p>
                  </a:txBody>
                  <a:tcPr/>
                </a:tc>
              </a:tr>
            </a:tbl>
          </a:graphicData>
        </a:graphic>
      </p:graphicFrame>
      <p:pic>
        <p:nvPicPr>
          <p:cNvPr id="4098" name="Picture 2"/>
          <p:cNvPicPr>
            <a:picLocks noChangeAspect="1" noChangeArrowheads="1"/>
          </p:cNvPicPr>
          <p:nvPr/>
        </p:nvPicPr>
        <p:blipFill>
          <a:blip r:embed="rId3"/>
          <a:srcRect/>
          <a:stretch>
            <a:fillRect/>
          </a:stretch>
        </p:blipFill>
        <p:spPr bwMode="auto">
          <a:xfrm>
            <a:off x="590549" y="1876424"/>
            <a:ext cx="323024" cy="285752"/>
          </a:xfrm>
          <a:prstGeom prst="rect">
            <a:avLst/>
          </a:prstGeom>
          <a:noFill/>
          <a:ln w="9525">
            <a:solidFill>
              <a:srgbClr val="0070C0"/>
            </a:solid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619151" y="2224094"/>
            <a:ext cx="285752" cy="231323"/>
          </a:xfrm>
          <a:prstGeom prst="rect">
            <a:avLst/>
          </a:prstGeom>
          <a:noFill/>
          <a:ln w="9525">
            <a:solidFill>
              <a:srgbClr val="0070C0"/>
            </a:solidFill>
            <a:miter lim="800000"/>
            <a:headEnd/>
            <a:tailEnd/>
          </a:ln>
          <a:effectLst/>
        </p:spPr>
      </p:pic>
      <p:pic>
        <p:nvPicPr>
          <p:cNvPr id="4100" name="Picture 4"/>
          <p:cNvPicPr>
            <a:picLocks noChangeAspect="1" noChangeArrowheads="1"/>
          </p:cNvPicPr>
          <p:nvPr/>
        </p:nvPicPr>
        <p:blipFill>
          <a:blip r:embed="rId5"/>
          <a:srcRect/>
          <a:stretch>
            <a:fillRect/>
          </a:stretch>
        </p:blipFill>
        <p:spPr bwMode="auto">
          <a:xfrm>
            <a:off x="661987" y="2514599"/>
            <a:ext cx="226220" cy="214314"/>
          </a:xfrm>
          <a:prstGeom prst="rect">
            <a:avLst/>
          </a:prstGeom>
          <a:noFill/>
          <a:ln w="9525">
            <a:solidFill>
              <a:srgbClr val="0070C0"/>
            </a:solidFill>
            <a:miter lim="800000"/>
            <a:headEnd/>
            <a:tailEnd/>
          </a:ln>
          <a:effectLst/>
        </p:spPr>
      </p:pic>
      <p:pic>
        <p:nvPicPr>
          <p:cNvPr id="4101" name="Picture 5"/>
          <p:cNvPicPr>
            <a:picLocks noChangeAspect="1" noChangeArrowheads="1"/>
          </p:cNvPicPr>
          <p:nvPr/>
        </p:nvPicPr>
        <p:blipFill>
          <a:blip r:embed="rId6"/>
          <a:srcRect/>
          <a:stretch>
            <a:fillRect/>
          </a:stretch>
        </p:blipFill>
        <p:spPr bwMode="auto">
          <a:xfrm>
            <a:off x="690562" y="2809874"/>
            <a:ext cx="214314" cy="226220"/>
          </a:xfrm>
          <a:prstGeom prst="rect">
            <a:avLst/>
          </a:prstGeom>
          <a:noFill/>
          <a:ln w="9525">
            <a:solidFill>
              <a:srgbClr val="0070C0"/>
            </a:solidFill>
            <a:miter lim="800000"/>
            <a:headEnd/>
            <a:tailEnd/>
          </a:ln>
          <a:effectLst/>
        </p:spPr>
      </p:pic>
      <p:pic>
        <p:nvPicPr>
          <p:cNvPr id="4102" name="Picture 6"/>
          <p:cNvPicPr>
            <a:picLocks noChangeAspect="1" noChangeArrowheads="1"/>
          </p:cNvPicPr>
          <p:nvPr/>
        </p:nvPicPr>
        <p:blipFill>
          <a:blip r:embed="rId7"/>
          <a:srcRect/>
          <a:stretch>
            <a:fillRect/>
          </a:stretch>
        </p:blipFill>
        <p:spPr bwMode="auto">
          <a:xfrm>
            <a:off x="676274" y="3067050"/>
            <a:ext cx="209551" cy="254455"/>
          </a:xfrm>
          <a:prstGeom prst="rect">
            <a:avLst/>
          </a:prstGeom>
          <a:noFill/>
          <a:ln w="9525">
            <a:solidFill>
              <a:srgbClr val="0070C0"/>
            </a:solidFill>
            <a:miter lim="800000"/>
            <a:headEnd/>
            <a:tailEnd/>
          </a:ln>
          <a:effectLst/>
        </p:spPr>
      </p:pic>
      <p:pic>
        <p:nvPicPr>
          <p:cNvPr id="4103" name="Picture 7"/>
          <p:cNvPicPr>
            <a:picLocks noChangeAspect="1" noChangeArrowheads="1"/>
          </p:cNvPicPr>
          <p:nvPr/>
        </p:nvPicPr>
        <p:blipFill>
          <a:blip r:embed="rId8"/>
          <a:srcRect/>
          <a:stretch>
            <a:fillRect/>
          </a:stretch>
        </p:blipFill>
        <p:spPr bwMode="auto">
          <a:xfrm>
            <a:off x="671538" y="3411285"/>
            <a:ext cx="242915" cy="208213"/>
          </a:xfrm>
          <a:prstGeom prst="rect">
            <a:avLst/>
          </a:prstGeom>
          <a:noFill/>
          <a:ln w="9525">
            <a:solidFill>
              <a:srgbClr val="0070C0"/>
            </a:solidFill>
            <a:miter lim="800000"/>
            <a:headEnd/>
            <a:tailEnd/>
          </a:ln>
          <a:effectLst/>
        </p:spPr>
      </p:pic>
      <p:pic>
        <p:nvPicPr>
          <p:cNvPr id="4104" name="Picture 8"/>
          <p:cNvPicPr>
            <a:picLocks noChangeAspect="1" noChangeArrowheads="1"/>
          </p:cNvPicPr>
          <p:nvPr/>
        </p:nvPicPr>
        <p:blipFill>
          <a:blip r:embed="rId9"/>
          <a:srcRect/>
          <a:stretch>
            <a:fillRect/>
          </a:stretch>
        </p:blipFill>
        <p:spPr bwMode="auto">
          <a:xfrm>
            <a:off x="714347" y="3697583"/>
            <a:ext cx="209577" cy="188619"/>
          </a:xfrm>
          <a:prstGeom prst="rect">
            <a:avLst/>
          </a:prstGeom>
          <a:noFill/>
          <a:ln w="9525">
            <a:solidFill>
              <a:srgbClr val="0070C0"/>
            </a:solidFill>
            <a:miter lim="800000"/>
            <a:headEnd/>
            <a:tailEnd/>
          </a:ln>
          <a:effectLst/>
        </p:spPr>
      </p:pic>
      <p:pic>
        <p:nvPicPr>
          <p:cNvPr id="4105" name="Picture 9"/>
          <p:cNvPicPr>
            <a:picLocks noChangeAspect="1" noChangeArrowheads="1"/>
          </p:cNvPicPr>
          <p:nvPr/>
        </p:nvPicPr>
        <p:blipFill>
          <a:blip r:embed="rId10"/>
          <a:srcRect/>
          <a:stretch>
            <a:fillRect/>
          </a:stretch>
        </p:blipFill>
        <p:spPr bwMode="auto">
          <a:xfrm>
            <a:off x="695324" y="3967162"/>
            <a:ext cx="242889" cy="185058"/>
          </a:xfrm>
          <a:prstGeom prst="rect">
            <a:avLst/>
          </a:prstGeom>
          <a:noFill/>
          <a:ln w="9525">
            <a:solidFill>
              <a:srgbClr val="0070C0"/>
            </a:solidFill>
            <a:miter lim="800000"/>
            <a:headEnd/>
            <a:tailEnd/>
          </a:ln>
          <a:effectLst/>
        </p:spPr>
      </p:pic>
      <p:pic>
        <p:nvPicPr>
          <p:cNvPr id="4106" name="Picture 10"/>
          <p:cNvPicPr>
            <a:picLocks noChangeAspect="1" noChangeArrowheads="1"/>
          </p:cNvPicPr>
          <p:nvPr/>
        </p:nvPicPr>
        <p:blipFill>
          <a:blip r:embed="rId11"/>
          <a:srcRect/>
          <a:stretch>
            <a:fillRect/>
          </a:stretch>
        </p:blipFill>
        <p:spPr bwMode="auto">
          <a:xfrm>
            <a:off x="690588" y="5736752"/>
            <a:ext cx="285752" cy="244930"/>
          </a:xfrm>
          <a:prstGeom prst="rect">
            <a:avLst/>
          </a:prstGeom>
          <a:noFill/>
          <a:ln w="9525">
            <a:solidFill>
              <a:srgbClr val="0070C0"/>
            </a:solidFill>
            <a:miter lim="800000"/>
            <a:headEnd/>
            <a:tailEnd/>
          </a:ln>
          <a:effectLst/>
        </p:spPr>
      </p:pic>
      <p:pic>
        <p:nvPicPr>
          <p:cNvPr id="4107" name="Picture 11"/>
          <p:cNvPicPr>
            <a:picLocks noChangeAspect="1" noChangeArrowheads="1"/>
          </p:cNvPicPr>
          <p:nvPr/>
        </p:nvPicPr>
        <p:blipFill>
          <a:blip r:embed="rId12"/>
          <a:srcRect/>
          <a:stretch>
            <a:fillRect/>
          </a:stretch>
        </p:blipFill>
        <p:spPr bwMode="auto">
          <a:xfrm>
            <a:off x="695377" y="4610084"/>
            <a:ext cx="233364" cy="245646"/>
          </a:xfrm>
          <a:prstGeom prst="rect">
            <a:avLst/>
          </a:prstGeom>
          <a:noFill/>
          <a:ln w="9525">
            <a:solidFill>
              <a:srgbClr val="0070C0"/>
            </a:solidFill>
            <a:miter lim="800000"/>
            <a:headEnd/>
            <a:tailEnd/>
          </a:ln>
          <a:effectLst/>
        </p:spPr>
      </p:pic>
      <p:pic>
        <p:nvPicPr>
          <p:cNvPr id="4108" name="Picture 12"/>
          <p:cNvPicPr>
            <a:picLocks noChangeAspect="1" noChangeArrowheads="1"/>
          </p:cNvPicPr>
          <p:nvPr/>
        </p:nvPicPr>
        <p:blipFill>
          <a:blip r:embed="rId13"/>
          <a:srcRect/>
          <a:stretch>
            <a:fillRect/>
          </a:stretch>
        </p:blipFill>
        <p:spPr bwMode="auto">
          <a:xfrm>
            <a:off x="714374" y="5335502"/>
            <a:ext cx="285752" cy="255673"/>
          </a:xfrm>
          <a:prstGeom prst="rect">
            <a:avLst/>
          </a:prstGeom>
          <a:noFill/>
          <a:ln w="9525">
            <a:solidFill>
              <a:srgbClr val="0070C0"/>
            </a:solidFill>
            <a:miter lim="800000"/>
            <a:headEnd/>
            <a:tailEnd/>
          </a:ln>
          <a:effectLst/>
        </p:spPr>
      </p:pic>
      <p:pic>
        <p:nvPicPr>
          <p:cNvPr id="4109" name="Picture 13"/>
          <p:cNvPicPr>
            <a:picLocks noChangeAspect="1" noChangeArrowheads="1"/>
          </p:cNvPicPr>
          <p:nvPr/>
        </p:nvPicPr>
        <p:blipFill>
          <a:blip r:embed="rId14"/>
          <a:srcRect/>
          <a:stretch>
            <a:fillRect/>
          </a:stretch>
        </p:blipFill>
        <p:spPr bwMode="auto">
          <a:xfrm>
            <a:off x="700087" y="4291012"/>
            <a:ext cx="242888" cy="219756"/>
          </a:xfrm>
          <a:prstGeom prst="rect">
            <a:avLst/>
          </a:prstGeom>
          <a:noFill/>
          <a:ln w="9525">
            <a:solidFill>
              <a:srgbClr val="0070C0"/>
            </a:solidFill>
            <a:miter lim="800000"/>
            <a:headEnd/>
            <a:tailEnd/>
          </a:ln>
          <a:effectLst/>
        </p:spPr>
      </p:pic>
      <p:pic>
        <p:nvPicPr>
          <p:cNvPr id="4110" name="Picture 14"/>
          <p:cNvPicPr>
            <a:picLocks noChangeAspect="1" noChangeArrowheads="1"/>
          </p:cNvPicPr>
          <p:nvPr/>
        </p:nvPicPr>
        <p:blipFill>
          <a:blip r:embed="rId15"/>
          <a:srcRect/>
          <a:stretch>
            <a:fillRect/>
          </a:stretch>
        </p:blipFill>
        <p:spPr bwMode="auto">
          <a:xfrm>
            <a:off x="690561" y="4924424"/>
            <a:ext cx="214339" cy="226247"/>
          </a:xfrm>
          <a:prstGeom prst="rect">
            <a:avLst/>
          </a:prstGeom>
          <a:noFill/>
          <a:ln w="9525">
            <a:solidFill>
              <a:srgbClr val="0070C0"/>
            </a:solid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Вікно програми </a:t>
            </a:r>
            <a:r>
              <a:rPr lang="en-US" dirty="0" smtClean="0"/>
              <a:t>Publisher </a:t>
            </a:r>
            <a:r>
              <a:rPr lang="ru-RU" dirty="0" smtClean="0"/>
              <a:t>2007</a:t>
            </a:r>
            <a:endParaRPr lang="ru-RU" dirty="0"/>
          </a:p>
        </p:txBody>
      </p:sp>
      <p:sp>
        <p:nvSpPr>
          <p:cNvPr id="3" name="Дата 2"/>
          <p:cNvSpPr>
            <a:spLocks noGrp="1"/>
          </p:cNvSpPr>
          <p:nvPr>
            <p:ph type="dt" sz="half" idx="10"/>
          </p:nvPr>
        </p:nvSpPr>
        <p:spPr/>
        <p:txBody>
          <a:bodyPr/>
          <a:lstStyle/>
          <a:p>
            <a:fld id="{A657C5D2-7315-4576-9032-E97F9C22CC00}"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18</a:t>
            </a:fld>
            <a:endParaRPr lang="ru-RU"/>
          </a:p>
        </p:txBody>
      </p:sp>
      <p:sp>
        <p:nvSpPr>
          <p:cNvPr id="6" name="Содержимое 5"/>
          <p:cNvSpPr>
            <a:spLocks noGrp="1"/>
          </p:cNvSpPr>
          <p:nvPr>
            <p:ph sz="half" idx="1"/>
          </p:nvPr>
        </p:nvSpPr>
        <p:spPr>
          <a:xfrm>
            <a:off x="142844" y="1371600"/>
            <a:ext cx="4429156" cy="4986358"/>
          </a:xfrm>
        </p:spPr>
        <p:txBody>
          <a:bodyPr>
            <a:normAutofit fontScale="92500" lnSpcReduction="20000"/>
          </a:bodyPr>
          <a:lstStyle/>
          <a:p>
            <a:pPr marL="0" indent="361950">
              <a:buNone/>
            </a:pPr>
            <a:r>
              <a:rPr lang="uk-UA" dirty="0" smtClean="0"/>
              <a:t>У лівій частині вікна розміщено список типів публікацій</a:t>
            </a:r>
            <a:r>
              <a:rPr lang="ru-RU" dirty="0" smtClean="0"/>
              <a:t>, </a:t>
            </a:r>
            <a:r>
              <a:rPr lang="uk-UA" dirty="0" smtClean="0"/>
              <a:t>які можна створити в </a:t>
            </a:r>
            <a:r>
              <a:rPr lang="en-US" dirty="0" smtClean="0"/>
              <a:t>Publisher </a:t>
            </a:r>
            <a:r>
              <a:rPr lang="ru-RU" dirty="0" smtClean="0"/>
              <a:t>2007. </a:t>
            </a:r>
          </a:p>
          <a:p>
            <a:pPr marL="0" indent="361950">
              <a:buNone/>
            </a:pPr>
            <a:r>
              <a:rPr lang="uk-UA" dirty="0" smtClean="0"/>
              <a:t>За вибору в цьому списку одного з об'єктів, наприклад Буклети, у центральній частині відображаються ескізи шаблонів публікації цього типу. При цьому в правій частині замість панелі Останні публікації відобразиться панель з елементами керування, використовуючи які встановлюють значення властивостей майбутньої публікації.</a:t>
            </a:r>
            <a:endParaRPr lang="ru-RU" dirty="0" smtClean="0"/>
          </a:p>
          <a:p>
            <a:pPr marL="0" indent="0">
              <a:buNone/>
            </a:pPr>
            <a:endParaRPr lang="ru-RU" dirty="0"/>
          </a:p>
        </p:txBody>
      </p:sp>
      <p:pic>
        <p:nvPicPr>
          <p:cNvPr id="7170" name="Picture 2"/>
          <p:cNvPicPr>
            <a:picLocks noGrp="1" noChangeAspect="1" noChangeArrowheads="1"/>
          </p:cNvPicPr>
          <p:nvPr>
            <p:ph sz="half" idx="2"/>
          </p:nvPr>
        </p:nvPicPr>
        <p:blipFill>
          <a:blip r:embed="rId2"/>
          <a:srcRect/>
          <a:stretch>
            <a:fillRect/>
          </a:stretch>
        </p:blipFill>
        <p:spPr bwMode="auto">
          <a:xfrm>
            <a:off x="4572000" y="1714489"/>
            <a:ext cx="4431206" cy="367055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Вікно програми </a:t>
            </a:r>
            <a:r>
              <a:rPr lang="en-US" dirty="0" smtClean="0"/>
              <a:t>Publisher </a:t>
            </a:r>
            <a:r>
              <a:rPr lang="ru-RU" dirty="0" smtClean="0"/>
              <a:t>2007</a:t>
            </a:r>
            <a:endParaRPr lang="ru-RU" dirty="0"/>
          </a:p>
        </p:txBody>
      </p:sp>
      <p:sp>
        <p:nvSpPr>
          <p:cNvPr id="3" name="Дата 2"/>
          <p:cNvSpPr>
            <a:spLocks noGrp="1"/>
          </p:cNvSpPr>
          <p:nvPr>
            <p:ph type="dt" sz="half" idx="10"/>
          </p:nvPr>
        </p:nvSpPr>
        <p:spPr/>
        <p:txBody>
          <a:bodyPr/>
          <a:lstStyle/>
          <a:p>
            <a:fld id="{4B2421F3-94C7-475F-831B-E2856E5F10A1}"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19</a:t>
            </a:fld>
            <a:endParaRPr lang="ru-RU"/>
          </a:p>
        </p:txBody>
      </p:sp>
      <p:sp>
        <p:nvSpPr>
          <p:cNvPr id="6" name="Содержимое 5"/>
          <p:cNvSpPr>
            <a:spLocks noGrp="1"/>
          </p:cNvSpPr>
          <p:nvPr>
            <p:ph sz="half" idx="1"/>
          </p:nvPr>
        </p:nvSpPr>
        <p:spPr/>
        <p:txBody>
          <a:bodyPr>
            <a:normAutofit fontScale="92500"/>
          </a:bodyPr>
          <a:lstStyle/>
          <a:p>
            <a:pPr marL="0" indent="361950">
              <a:buNone/>
            </a:pPr>
            <a:r>
              <a:rPr lang="uk-UA" dirty="0" smtClean="0"/>
              <a:t>Пошук потрібних шаблонів публікацій за їхніми назвами можна здійснити, використовуючи поле </a:t>
            </a:r>
            <a:r>
              <a:rPr lang="uk-UA" b="1" dirty="0" smtClean="0"/>
              <a:t>Пошук шаблонів </a:t>
            </a:r>
            <a:r>
              <a:rPr lang="uk-UA" dirty="0" smtClean="0"/>
              <a:t>і список, у якому можна вибрати місце пошуку:</a:t>
            </a:r>
            <a:r>
              <a:rPr lang="uk-UA" i="1" dirty="0" smtClean="0"/>
              <a:t> </a:t>
            </a:r>
          </a:p>
          <a:p>
            <a:pPr marL="180975" indent="180975"/>
            <a:r>
              <a:rPr lang="uk-UA" i="1" dirty="0" smtClean="0"/>
              <a:t>на цьому комп'ютері,</a:t>
            </a:r>
          </a:p>
          <a:p>
            <a:pPr marL="180975" indent="180975"/>
            <a:r>
              <a:rPr lang="uk-UA" i="1" dirty="0" smtClean="0"/>
              <a:t> на сайті </a:t>
            </a:r>
            <a:r>
              <a:rPr lang="en-US" i="1" dirty="0" smtClean="0"/>
              <a:t>Microsoft Office Online</a:t>
            </a:r>
            <a:r>
              <a:rPr lang="en-US" dirty="0" smtClean="0"/>
              <a:t> </a:t>
            </a:r>
            <a:endParaRPr lang="uk-UA" dirty="0" smtClean="0"/>
          </a:p>
          <a:p>
            <a:pPr marL="180975" indent="180975"/>
            <a:r>
              <a:rPr lang="uk-UA" dirty="0" smtClean="0"/>
              <a:t>або в обох цих місцях (</a:t>
            </a:r>
            <a:r>
              <a:rPr lang="uk-UA" i="1" dirty="0" smtClean="0"/>
              <a:t>Усі шаблони).</a:t>
            </a:r>
            <a:endParaRPr lang="ru-RU" dirty="0" smtClean="0"/>
          </a:p>
          <a:p>
            <a:pPr marL="0" indent="0">
              <a:buNone/>
            </a:pPr>
            <a:endParaRPr lang="ru-RU" dirty="0"/>
          </a:p>
        </p:txBody>
      </p:sp>
      <p:pic>
        <p:nvPicPr>
          <p:cNvPr id="8194" name="Picture 2"/>
          <p:cNvPicPr>
            <a:picLocks noGrp="1" noChangeAspect="1" noChangeArrowheads="1"/>
          </p:cNvPicPr>
          <p:nvPr>
            <p:ph sz="half" idx="2"/>
          </p:nvPr>
        </p:nvPicPr>
        <p:blipFill>
          <a:blip r:embed="rId2"/>
          <a:srcRect/>
          <a:stretch>
            <a:fillRect/>
          </a:stretch>
        </p:blipFill>
        <p:spPr bwMode="auto">
          <a:xfrm>
            <a:off x="4500562" y="2714620"/>
            <a:ext cx="4643438" cy="714380"/>
          </a:xfrm>
          <a:prstGeom prst="rect">
            <a:avLst/>
          </a:prstGeom>
          <a:noFill/>
          <a:ln w="9525">
            <a:solidFill>
              <a:srgbClr val="0070C0"/>
            </a:solid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381000"/>
            <a:ext cx="8643998" cy="1752600"/>
          </a:xfrm>
        </p:spPr>
        <p:txBody>
          <a:bodyPr>
            <a:normAutofit fontScale="90000"/>
          </a:bodyPr>
          <a:lstStyle/>
          <a:p>
            <a:r>
              <a:rPr lang="uk-UA" dirty="0" smtClean="0"/>
              <a:t>Розділ 2</a:t>
            </a:r>
            <a:r>
              <a:rPr lang="ru-RU" dirty="0" smtClean="0"/>
              <a:t/>
            </a:r>
            <a:br>
              <a:rPr lang="ru-RU" dirty="0" smtClean="0"/>
            </a:br>
            <a:r>
              <a:rPr lang="ru-RU" dirty="0" err="1" smtClean="0"/>
              <a:t>Комп</a:t>
            </a:r>
            <a:r>
              <a:rPr lang="uk-UA" dirty="0" smtClean="0"/>
              <a:t>'</a:t>
            </a:r>
            <a:r>
              <a:rPr lang="ru-RU" dirty="0" err="1" smtClean="0"/>
              <a:t>ютерні</a:t>
            </a:r>
            <a:r>
              <a:rPr lang="ru-RU" dirty="0" smtClean="0"/>
              <a:t>  </a:t>
            </a:r>
            <a:r>
              <a:rPr lang="ru-RU" dirty="0" err="1" smtClean="0"/>
              <a:t>презентації</a:t>
            </a:r>
            <a:r>
              <a:rPr lang="ru-RU" dirty="0" smtClean="0"/>
              <a:t> та </a:t>
            </a:r>
            <a:r>
              <a:rPr lang="ru-RU" dirty="0" err="1" smtClean="0"/>
              <a:t>публікації</a:t>
            </a:r>
            <a:endParaRPr lang="ru-RU" dirty="0"/>
          </a:p>
        </p:txBody>
      </p:sp>
      <p:sp>
        <p:nvSpPr>
          <p:cNvPr id="4" name="Дата 3"/>
          <p:cNvSpPr>
            <a:spLocks noGrp="1"/>
          </p:cNvSpPr>
          <p:nvPr>
            <p:ph type="dt" sz="half" idx="10"/>
          </p:nvPr>
        </p:nvSpPr>
        <p:spPr/>
        <p:txBody>
          <a:bodyPr/>
          <a:lstStyle/>
          <a:p>
            <a:fld id="{7CDC9F7B-4327-41C6-9D0F-8C5205DA617D}" type="datetime1">
              <a:rPr lang="uk-UA" smtClean="0"/>
              <a:t>13.01.2013</a:t>
            </a:fld>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2</a:t>
            </a:fld>
            <a:endParaRPr lang="ru-RU"/>
          </a:p>
        </p:txBody>
      </p:sp>
      <p:sp>
        <p:nvSpPr>
          <p:cNvPr id="6" name="Нижний колонтитул 5"/>
          <p:cNvSpPr>
            <a:spLocks noGrp="1"/>
          </p:cNvSpPr>
          <p:nvPr>
            <p:ph type="ftr" sz="quarter" idx="11"/>
          </p:nvPr>
        </p:nvSpPr>
        <p:spPr>
          <a:xfrm>
            <a:off x="304800" y="6410848"/>
            <a:ext cx="3981448" cy="365760"/>
          </a:xfrm>
        </p:spPr>
        <p:txBody>
          <a:bodyPr/>
          <a:lstStyle/>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t>Створення нової публікації</a:t>
            </a:r>
            <a:endParaRPr lang="ru-RU" dirty="0"/>
          </a:p>
        </p:txBody>
      </p:sp>
      <p:sp>
        <p:nvSpPr>
          <p:cNvPr id="3" name="Дата 2"/>
          <p:cNvSpPr>
            <a:spLocks noGrp="1"/>
          </p:cNvSpPr>
          <p:nvPr>
            <p:ph type="dt" sz="half" idx="10"/>
          </p:nvPr>
        </p:nvSpPr>
        <p:spPr/>
        <p:txBody>
          <a:bodyPr/>
          <a:lstStyle/>
          <a:p>
            <a:fld id="{0033B56F-2577-4EC2-A3F6-A79501E9105B}"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20</a:t>
            </a:fld>
            <a:endParaRPr lang="ru-RU"/>
          </a:p>
        </p:txBody>
      </p:sp>
      <p:sp>
        <p:nvSpPr>
          <p:cNvPr id="6" name="Содержимое 5"/>
          <p:cNvSpPr>
            <a:spLocks noGrp="1"/>
          </p:cNvSpPr>
          <p:nvPr>
            <p:ph sz="half" idx="1"/>
          </p:nvPr>
        </p:nvSpPr>
        <p:spPr>
          <a:xfrm>
            <a:off x="142844" y="1371600"/>
            <a:ext cx="4500594" cy="4986358"/>
          </a:xfrm>
        </p:spPr>
        <p:txBody>
          <a:bodyPr>
            <a:noAutofit/>
          </a:bodyPr>
          <a:lstStyle/>
          <a:p>
            <a:pPr marL="0" indent="361950">
              <a:buNone/>
            </a:pPr>
            <a:r>
              <a:rPr lang="uk-UA" sz="1800" dirty="0" smtClean="0">
                <a:latin typeface="Calibri" pitchFamily="34" charset="0"/>
              </a:rPr>
              <a:t>Створення нової публікації можна розпочати з початкового вікна програми.</a:t>
            </a:r>
            <a:endParaRPr lang="ru-RU" sz="1800" dirty="0" smtClean="0">
              <a:latin typeface="Calibri" pitchFamily="34" charset="0"/>
            </a:endParaRPr>
          </a:p>
          <a:p>
            <a:pPr marL="0" indent="361950">
              <a:buNone/>
            </a:pPr>
            <a:r>
              <a:rPr lang="uk-UA" sz="1800" dirty="0" smtClean="0">
                <a:latin typeface="Calibri" pitchFamily="34" charset="0"/>
              </a:rPr>
              <a:t>Після вибору типу публікації і одного із шаблонів на панелі настроювання значень властивостей</a:t>
            </a:r>
            <a:r>
              <a:rPr lang="ru-RU" sz="1800" dirty="0" smtClean="0">
                <a:latin typeface="Calibri" pitchFamily="34" charset="0"/>
              </a:rPr>
              <a:t> </a:t>
            </a:r>
            <a:r>
              <a:rPr lang="uk-UA" sz="1800" dirty="0" smtClean="0">
                <a:latin typeface="Calibri" pitchFamily="34" charset="0"/>
              </a:rPr>
              <a:t>можна змінити колірну схему, </a:t>
            </a:r>
            <a:r>
              <a:rPr lang="uk-UA" sz="1800" dirty="0" err="1" smtClean="0">
                <a:latin typeface="Calibri" pitchFamily="34" charset="0"/>
              </a:rPr>
              <a:t>схему</a:t>
            </a:r>
            <a:r>
              <a:rPr lang="uk-UA" sz="1800" dirty="0" smtClean="0">
                <a:latin typeface="Calibri" pitchFamily="34" charset="0"/>
              </a:rPr>
              <a:t> шрифтів (або залишити ці властивості зі значеннями із шаблону за замовчуванням), указати дані про організацію або особу, які автоматично будуть вставлені до всіх шаблонів публікацій, та обрати форму для здійснення реєстрації, проведення опитування тощо. </a:t>
            </a:r>
          </a:p>
          <a:p>
            <a:pPr marL="0" indent="361950">
              <a:buNone/>
            </a:pPr>
            <a:r>
              <a:rPr lang="uk-UA" sz="1800" dirty="0" smtClean="0">
                <a:latin typeface="Calibri" pitchFamily="34" charset="0"/>
              </a:rPr>
              <a:t>Після вибору кнопки </a:t>
            </a:r>
            <a:r>
              <a:rPr lang="uk-UA" sz="1800" b="1" dirty="0" smtClean="0">
                <a:latin typeface="Calibri" pitchFamily="34" charset="0"/>
              </a:rPr>
              <a:t>Створити</a:t>
            </a:r>
            <a:r>
              <a:rPr lang="uk-UA" sz="1800" dirty="0" smtClean="0">
                <a:latin typeface="Calibri" pitchFamily="34" charset="0"/>
              </a:rPr>
              <a:t>, розміщеної під панеллю встановлення значень властивостей обраного шаблону, програма перейде в режим редагування та форматування публікації.</a:t>
            </a:r>
            <a:endParaRPr lang="ru-RU" sz="1800" dirty="0" smtClean="0">
              <a:latin typeface="Calibri" pitchFamily="34" charset="0"/>
            </a:endParaRPr>
          </a:p>
        </p:txBody>
      </p:sp>
      <p:pic>
        <p:nvPicPr>
          <p:cNvPr id="9218" name="Picture 2"/>
          <p:cNvPicPr>
            <a:picLocks noGrp="1" noChangeAspect="1" noChangeArrowheads="1"/>
          </p:cNvPicPr>
          <p:nvPr>
            <p:ph sz="half" idx="2"/>
          </p:nvPr>
        </p:nvPicPr>
        <p:blipFill>
          <a:blip r:embed="rId2"/>
          <a:srcRect/>
          <a:stretch>
            <a:fillRect/>
          </a:stretch>
        </p:blipFill>
        <p:spPr bwMode="auto">
          <a:xfrm>
            <a:off x="4571999" y="1571612"/>
            <a:ext cx="4412487" cy="364333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t>Створення нової публікації</a:t>
            </a:r>
            <a:endParaRPr lang="ru-RU" dirty="0"/>
          </a:p>
        </p:txBody>
      </p:sp>
      <p:sp>
        <p:nvSpPr>
          <p:cNvPr id="3" name="Дата 2"/>
          <p:cNvSpPr>
            <a:spLocks noGrp="1"/>
          </p:cNvSpPr>
          <p:nvPr>
            <p:ph type="dt" sz="half" idx="10"/>
          </p:nvPr>
        </p:nvSpPr>
        <p:spPr/>
        <p:txBody>
          <a:bodyPr/>
          <a:lstStyle/>
          <a:p>
            <a:fld id="{FAE971A0-60D9-44AB-97D2-FF4E5CA9441B}"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21</a:t>
            </a:fld>
            <a:endParaRPr lang="ru-RU"/>
          </a:p>
        </p:txBody>
      </p:sp>
      <p:sp>
        <p:nvSpPr>
          <p:cNvPr id="6" name="Содержимое 5"/>
          <p:cNvSpPr>
            <a:spLocks noGrp="1"/>
          </p:cNvSpPr>
          <p:nvPr>
            <p:ph sz="half" idx="1"/>
          </p:nvPr>
        </p:nvSpPr>
        <p:spPr>
          <a:xfrm>
            <a:off x="301752" y="1571612"/>
            <a:ext cx="4038600" cy="4481716"/>
          </a:xfrm>
        </p:spPr>
        <p:txBody>
          <a:bodyPr>
            <a:noAutofit/>
          </a:bodyPr>
          <a:lstStyle/>
          <a:p>
            <a:pPr marL="0" indent="361950">
              <a:buNone/>
            </a:pPr>
            <a:r>
              <a:rPr lang="uk-UA" sz="2000" dirty="0" smtClean="0">
                <a:latin typeface="Calibri" pitchFamily="34" charset="0"/>
              </a:rPr>
              <a:t>Можна пропустити ці дії, для чого в початковому вікні програми слід вибрати кнопку Закрити каталог </a:t>
            </a:r>
            <a:r>
              <a:rPr lang="ru-RU" sz="2000" dirty="0" smtClean="0">
                <a:latin typeface="Calibri" pitchFamily="34" charset="0"/>
              </a:rPr>
              <a:t>. </a:t>
            </a:r>
          </a:p>
          <a:p>
            <a:pPr marL="0" indent="361950">
              <a:buNone/>
            </a:pPr>
            <a:r>
              <a:rPr lang="uk-UA" sz="2000" dirty="0" smtClean="0">
                <a:latin typeface="Calibri" pitchFamily="34" charset="0"/>
              </a:rPr>
              <a:t>Початкове вікно буде закрито, і відкриється основне вікно програми</a:t>
            </a:r>
            <a:r>
              <a:rPr lang="ru-RU" sz="2000" dirty="0" smtClean="0">
                <a:latin typeface="Calibri" pitchFamily="34" charset="0"/>
              </a:rPr>
              <a:t>, </a:t>
            </a:r>
            <a:r>
              <a:rPr lang="uk-UA" sz="2000" dirty="0" smtClean="0">
                <a:latin typeface="Calibri" pitchFamily="34" charset="0"/>
              </a:rPr>
              <a:t>яке має дещо інший вигляд, ніж вікна розглянутих раніше програм пакета </a:t>
            </a:r>
            <a:r>
              <a:rPr lang="en-US" sz="2000" dirty="0" smtClean="0">
                <a:latin typeface="Calibri" pitchFamily="34" charset="0"/>
              </a:rPr>
              <a:t>Microsoft Office </a:t>
            </a:r>
            <a:r>
              <a:rPr lang="ru-RU" sz="2000" dirty="0" smtClean="0">
                <a:latin typeface="Calibri" pitchFamily="34" charset="0"/>
              </a:rPr>
              <a:t>2007. </a:t>
            </a:r>
          </a:p>
          <a:p>
            <a:pPr marL="0" indent="361950">
              <a:buNone/>
            </a:pPr>
            <a:r>
              <a:rPr lang="uk-UA" sz="2000" dirty="0" smtClean="0">
                <a:latin typeface="Calibri" pitchFamily="34" charset="0"/>
              </a:rPr>
              <a:t>При цьому в робочій області буде розміщено порожній аркуш.</a:t>
            </a:r>
            <a:endParaRPr lang="ru-RU" sz="2000" dirty="0" smtClean="0">
              <a:latin typeface="Calibri" pitchFamily="34" charset="0"/>
            </a:endParaRPr>
          </a:p>
          <a:p>
            <a:pPr marL="0" indent="0">
              <a:buNone/>
            </a:pPr>
            <a:endParaRPr lang="ru-RU" sz="1400" dirty="0" smtClean="0">
              <a:latin typeface="Calibri" pitchFamily="34" charset="0"/>
            </a:endParaRPr>
          </a:p>
        </p:txBody>
      </p:sp>
      <p:pic>
        <p:nvPicPr>
          <p:cNvPr id="10242" name="Picture 2"/>
          <p:cNvPicPr>
            <a:picLocks noGrp="1" noChangeAspect="1" noChangeArrowheads="1"/>
          </p:cNvPicPr>
          <p:nvPr>
            <p:ph sz="half" idx="2"/>
          </p:nvPr>
        </p:nvPicPr>
        <p:blipFill>
          <a:blip r:embed="rId2"/>
          <a:srcRect/>
          <a:stretch>
            <a:fillRect/>
          </a:stretch>
        </p:blipFill>
        <p:spPr bwMode="auto">
          <a:xfrm>
            <a:off x="4414683" y="1714488"/>
            <a:ext cx="4472157" cy="3714776"/>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t>Створення нової публікації</a:t>
            </a:r>
            <a:endParaRPr lang="ru-RU" dirty="0"/>
          </a:p>
        </p:txBody>
      </p:sp>
      <p:sp>
        <p:nvSpPr>
          <p:cNvPr id="3" name="Дата 2"/>
          <p:cNvSpPr>
            <a:spLocks noGrp="1"/>
          </p:cNvSpPr>
          <p:nvPr>
            <p:ph type="dt" sz="half" idx="10"/>
          </p:nvPr>
        </p:nvSpPr>
        <p:spPr/>
        <p:txBody>
          <a:bodyPr/>
          <a:lstStyle/>
          <a:p>
            <a:fld id="{35A0C949-C676-4585-8727-4CA161835E76}"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22</a:t>
            </a:fld>
            <a:endParaRPr lang="ru-RU"/>
          </a:p>
        </p:txBody>
      </p:sp>
      <p:sp>
        <p:nvSpPr>
          <p:cNvPr id="6" name="Содержимое 5"/>
          <p:cNvSpPr>
            <a:spLocks noGrp="1"/>
          </p:cNvSpPr>
          <p:nvPr>
            <p:ph sz="half" idx="1"/>
          </p:nvPr>
        </p:nvSpPr>
        <p:spPr>
          <a:xfrm>
            <a:off x="428596" y="2357430"/>
            <a:ext cx="4038600" cy="2771780"/>
          </a:xfrm>
        </p:spPr>
        <p:txBody>
          <a:bodyPr>
            <a:noAutofit/>
          </a:bodyPr>
          <a:lstStyle/>
          <a:p>
            <a:pPr marL="0" indent="361950">
              <a:buNone/>
            </a:pPr>
            <a:r>
              <a:rPr lang="uk-UA" sz="2000" dirty="0" smtClean="0">
                <a:latin typeface="Calibri" pitchFamily="34" charset="0"/>
              </a:rPr>
              <a:t>В основному вікні програми, використовуючи елементи керування панелі інструментів </a:t>
            </a:r>
            <a:r>
              <a:rPr lang="uk-UA" sz="2000" b="1" dirty="0" smtClean="0">
                <a:latin typeface="Calibri" pitchFamily="34" charset="0"/>
              </a:rPr>
              <a:t>Об'єкти</a:t>
            </a:r>
            <a:r>
              <a:rPr lang="uk-UA" sz="2000" dirty="0" smtClean="0">
                <a:latin typeface="Calibri" pitchFamily="34" charset="0"/>
              </a:rPr>
              <a:t>, області завдань </a:t>
            </a:r>
            <a:r>
              <a:rPr lang="uk-UA" sz="2000" b="1" dirty="0" smtClean="0">
                <a:latin typeface="Calibri" pitchFamily="34" charset="0"/>
              </a:rPr>
              <a:t>Форматування публікації </a:t>
            </a:r>
            <a:r>
              <a:rPr lang="uk-UA" sz="2000" dirty="0" smtClean="0">
                <a:latin typeface="Calibri" pitchFamily="34" charset="0"/>
              </a:rPr>
              <a:t>та інших панелей, користувач може самостійно розробити макет майбутньої публікації. </a:t>
            </a:r>
          </a:p>
        </p:txBody>
      </p:sp>
      <p:pic>
        <p:nvPicPr>
          <p:cNvPr id="11266" name="Picture 2"/>
          <p:cNvPicPr>
            <a:picLocks noGrp="1" noChangeAspect="1" noChangeArrowheads="1"/>
          </p:cNvPicPr>
          <p:nvPr>
            <p:ph sz="half" idx="2"/>
          </p:nvPr>
        </p:nvPicPr>
        <p:blipFill>
          <a:blip r:embed="rId2"/>
          <a:srcRect/>
          <a:stretch>
            <a:fillRect/>
          </a:stretch>
        </p:blipFill>
        <p:spPr bwMode="auto">
          <a:xfrm>
            <a:off x="5214942" y="1357298"/>
            <a:ext cx="1937842" cy="5015591"/>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t>Створення нової публікації</a:t>
            </a:r>
            <a:endParaRPr lang="ru-RU" dirty="0"/>
          </a:p>
        </p:txBody>
      </p:sp>
      <p:sp>
        <p:nvSpPr>
          <p:cNvPr id="3" name="Дата 2"/>
          <p:cNvSpPr>
            <a:spLocks noGrp="1"/>
          </p:cNvSpPr>
          <p:nvPr>
            <p:ph type="dt" sz="half" idx="10"/>
          </p:nvPr>
        </p:nvSpPr>
        <p:spPr/>
        <p:txBody>
          <a:bodyPr/>
          <a:lstStyle/>
          <a:p>
            <a:fld id="{0E9EA696-C247-4B04-B930-0B662386B2AF}"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23</a:t>
            </a:fld>
            <a:endParaRPr lang="ru-RU"/>
          </a:p>
        </p:txBody>
      </p:sp>
      <p:sp>
        <p:nvSpPr>
          <p:cNvPr id="6" name="Содержимое 5"/>
          <p:cNvSpPr>
            <a:spLocks noGrp="1"/>
          </p:cNvSpPr>
          <p:nvPr>
            <p:ph sz="half" idx="1"/>
          </p:nvPr>
        </p:nvSpPr>
        <p:spPr/>
        <p:txBody>
          <a:bodyPr>
            <a:noAutofit/>
          </a:bodyPr>
          <a:lstStyle/>
          <a:p>
            <a:pPr marL="0" indent="361950">
              <a:buNone/>
            </a:pPr>
            <a:r>
              <a:rPr lang="uk-UA" sz="1400" dirty="0" smtClean="0">
                <a:latin typeface="Calibri" pitchFamily="34" charset="0"/>
              </a:rPr>
              <a:t>Також  можна повернутися до створення публікації на основі шаблонів, виконавши</a:t>
            </a:r>
            <a:r>
              <a:rPr lang="uk-UA" sz="1400" i="1" dirty="0" smtClean="0">
                <a:latin typeface="Calibri" pitchFamily="34" charset="0"/>
              </a:rPr>
              <a:t> </a:t>
            </a:r>
            <a:r>
              <a:rPr lang="uk-UA" sz="1400" b="1" i="1" dirty="0" smtClean="0">
                <a:latin typeface="Calibri" pitchFamily="34" charset="0"/>
              </a:rPr>
              <a:t>Файл Створити</a:t>
            </a:r>
            <a:r>
              <a:rPr lang="uk-UA" sz="1400" b="1" dirty="0" smtClean="0">
                <a:latin typeface="Calibri" pitchFamily="34" charset="0"/>
              </a:rPr>
              <a:t> </a:t>
            </a:r>
            <a:r>
              <a:rPr lang="uk-UA" sz="1400" dirty="0" smtClean="0">
                <a:latin typeface="Calibri" pitchFamily="34" charset="0"/>
              </a:rPr>
              <a:t>або вибравши в області завдань </a:t>
            </a:r>
            <a:r>
              <a:rPr lang="uk-UA" sz="1400" b="1" dirty="0" smtClean="0">
                <a:latin typeface="Calibri" pitchFamily="34" charset="0"/>
              </a:rPr>
              <a:t>Форматування публікації </a:t>
            </a:r>
            <a:r>
              <a:rPr lang="uk-UA" sz="1400" dirty="0" smtClean="0">
                <a:latin typeface="Calibri" pitchFamily="34" charset="0"/>
              </a:rPr>
              <a:t>кнопку </a:t>
            </a:r>
            <a:r>
              <a:rPr lang="uk-UA" sz="1400" b="1" dirty="0" smtClean="0">
                <a:latin typeface="Calibri" pitchFamily="34" charset="0"/>
              </a:rPr>
              <a:t>Змінити шаблон</a:t>
            </a:r>
            <a:r>
              <a:rPr lang="uk-UA" sz="1400" dirty="0" smtClean="0">
                <a:latin typeface="Calibri" pitchFamily="34" charset="0"/>
              </a:rPr>
              <a:t>. </a:t>
            </a:r>
          </a:p>
          <a:p>
            <a:pPr marL="0" indent="361950">
              <a:buNone/>
            </a:pPr>
            <a:r>
              <a:rPr lang="uk-UA" sz="1400" dirty="0" smtClean="0">
                <a:latin typeface="Calibri" pitchFamily="34" charset="0"/>
              </a:rPr>
              <a:t>Як і в </a:t>
            </a:r>
            <a:r>
              <a:rPr lang="en-US" sz="1400" dirty="0" smtClean="0">
                <a:latin typeface="Calibri" pitchFamily="34" charset="0"/>
              </a:rPr>
              <a:t>PowerPoint</a:t>
            </a:r>
            <a:r>
              <a:rPr lang="uk-UA" sz="1400" dirty="0" smtClean="0">
                <a:latin typeface="Calibri" pitchFamily="34" charset="0"/>
              </a:rPr>
              <a:t> 2007, у </a:t>
            </a:r>
            <a:r>
              <a:rPr lang="en-US" sz="1400" dirty="0" smtClean="0">
                <a:latin typeface="Calibri" pitchFamily="34" charset="0"/>
              </a:rPr>
              <a:t>Publisher</a:t>
            </a:r>
            <a:r>
              <a:rPr lang="uk-UA" sz="1400" dirty="0" smtClean="0">
                <a:latin typeface="Calibri" pitchFamily="34" charset="0"/>
              </a:rPr>
              <a:t> 2007 можна створювати публікації на основі вже існуючих. </a:t>
            </a:r>
          </a:p>
          <a:p>
            <a:pPr marL="0" indent="361950">
              <a:buNone/>
            </a:pPr>
            <a:r>
              <a:rPr lang="uk-UA" sz="1400" dirty="0" smtClean="0">
                <a:latin typeface="Calibri" pitchFamily="34" charset="0"/>
              </a:rPr>
              <a:t>Для цього в початковому вікні програми слід вибрати посилання </a:t>
            </a:r>
            <a:r>
              <a:rPr lang="ru-RU" sz="1400" dirty="0" smtClean="0">
                <a:latin typeface="Calibri" pitchFamily="34" charset="0"/>
              </a:rPr>
              <a:t>3 </a:t>
            </a:r>
            <a:r>
              <a:rPr lang="uk-UA" sz="1400" dirty="0" smtClean="0">
                <a:latin typeface="Calibri" pitchFamily="34" charset="0"/>
              </a:rPr>
              <a:t>файлу</a:t>
            </a:r>
            <a:r>
              <a:rPr lang="uk-UA" sz="1400" b="1" i="1" dirty="0" smtClean="0">
                <a:latin typeface="Calibri" pitchFamily="34" charset="0"/>
              </a:rPr>
              <a:t> </a:t>
            </a:r>
            <a:r>
              <a:rPr lang="uk-UA" sz="1400" dirty="0" smtClean="0">
                <a:latin typeface="Calibri" pitchFamily="34" charset="0"/>
              </a:rPr>
              <a:t> і вказати файл, на основі змісту якого буде створено нову публікацію. </a:t>
            </a:r>
          </a:p>
          <a:p>
            <a:pPr marL="0" indent="361950">
              <a:buNone/>
            </a:pPr>
            <a:endParaRPr lang="uk-UA" sz="1400" dirty="0" smtClean="0">
              <a:latin typeface="Calibri" pitchFamily="34" charset="0"/>
            </a:endParaRPr>
          </a:p>
          <a:p>
            <a:pPr marL="0" indent="361950">
              <a:buNone/>
            </a:pPr>
            <a:endParaRPr lang="uk-UA" sz="1400" dirty="0" smtClean="0">
              <a:latin typeface="Calibri" pitchFamily="34" charset="0"/>
            </a:endParaRPr>
          </a:p>
          <a:p>
            <a:pPr marL="0" indent="361950">
              <a:buNone/>
            </a:pPr>
            <a:endParaRPr lang="uk-UA" sz="1400" dirty="0" smtClean="0">
              <a:latin typeface="Calibri" pitchFamily="34" charset="0"/>
            </a:endParaRPr>
          </a:p>
          <a:p>
            <a:pPr marL="0" indent="361950">
              <a:buNone/>
            </a:pPr>
            <a:r>
              <a:rPr lang="uk-UA" sz="1400" dirty="0" smtClean="0">
                <a:latin typeface="Calibri" pitchFamily="34" charset="0"/>
              </a:rPr>
              <a:t>Цю саму дію можна виконати в основному вікні:</a:t>
            </a:r>
            <a:r>
              <a:rPr lang="uk-UA" sz="1400" i="1" dirty="0" smtClean="0">
                <a:latin typeface="Calibri" pitchFamily="34" charset="0"/>
              </a:rPr>
              <a:t> </a:t>
            </a:r>
            <a:r>
              <a:rPr lang="uk-UA" sz="1400" b="1" i="1" dirty="0" smtClean="0">
                <a:latin typeface="Calibri" pitchFamily="34" charset="0"/>
              </a:rPr>
              <a:t>Файл </a:t>
            </a:r>
            <a:r>
              <a:rPr lang="ru-RU" sz="1400" b="1" i="1" dirty="0" smtClean="0">
                <a:latin typeface="Calibri" pitchFamily="34" charset="0"/>
              </a:rPr>
              <a:t>=&gt; </a:t>
            </a:r>
            <a:r>
              <a:rPr lang="uk-UA" sz="1400" b="1" i="1" dirty="0" smtClean="0">
                <a:latin typeface="Calibri" pitchFamily="34" charset="0"/>
              </a:rPr>
              <a:t>Відкрити</a:t>
            </a:r>
            <a:r>
              <a:rPr lang="ru-RU" sz="1400" i="1" dirty="0" smtClean="0">
                <a:latin typeface="Calibri" pitchFamily="34" charset="0"/>
              </a:rPr>
              <a:t>.</a:t>
            </a:r>
            <a:endParaRPr lang="ru-RU" sz="1400" dirty="0" smtClean="0">
              <a:latin typeface="Calibri" pitchFamily="34" charset="0"/>
            </a:endParaRPr>
          </a:p>
        </p:txBody>
      </p:sp>
      <p:pic>
        <p:nvPicPr>
          <p:cNvPr id="12290" name="Picture 2"/>
          <p:cNvPicPr>
            <a:picLocks noGrp="1" noChangeAspect="1" noChangeArrowheads="1"/>
          </p:cNvPicPr>
          <p:nvPr>
            <p:ph sz="half" idx="2"/>
          </p:nvPr>
        </p:nvPicPr>
        <p:blipFill>
          <a:blip r:embed="rId2"/>
          <a:srcRect/>
          <a:stretch>
            <a:fillRect/>
          </a:stretch>
        </p:blipFill>
        <p:spPr bwMode="auto">
          <a:xfrm>
            <a:off x="4249820" y="1785926"/>
            <a:ext cx="4688356" cy="3383912"/>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1142975" y="4143380"/>
            <a:ext cx="2738457" cy="500066"/>
          </a:xfrm>
          <a:prstGeom prst="rect">
            <a:avLst/>
          </a:prstGeom>
          <a:noFill/>
          <a:ln w="9525">
            <a:solidFill>
              <a:srgbClr val="0070C0"/>
            </a:solid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t>Вставлення та редагування об'єктів</a:t>
            </a:r>
            <a:endParaRPr lang="ru-RU" dirty="0"/>
          </a:p>
        </p:txBody>
      </p:sp>
      <p:sp>
        <p:nvSpPr>
          <p:cNvPr id="3" name="Дата 2"/>
          <p:cNvSpPr>
            <a:spLocks noGrp="1"/>
          </p:cNvSpPr>
          <p:nvPr>
            <p:ph type="dt" sz="half" idx="10"/>
          </p:nvPr>
        </p:nvSpPr>
        <p:spPr/>
        <p:txBody>
          <a:bodyPr/>
          <a:lstStyle/>
          <a:p>
            <a:fld id="{10EC091C-F7D2-41CF-98AA-DD1C3812AD89}"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24</a:t>
            </a:fld>
            <a:endParaRPr lang="ru-RU"/>
          </a:p>
        </p:txBody>
      </p:sp>
      <p:sp>
        <p:nvSpPr>
          <p:cNvPr id="6" name="Содержимое 5"/>
          <p:cNvSpPr>
            <a:spLocks noGrp="1"/>
          </p:cNvSpPr>
          <p:nvPr>
            <p:ph sz="half" idx="1"/>
          </p:nvPr>
        </p:nvSpPr>
        <p:spPr>
          <a:xfrm>
            <a:off x="142844" y="1371600"/>
            <a:ext cx="4429156" cy="4986358"/>
          </a:xfrm>
        </p:spPr>
        <p:txBody>
          <a:bodyPr>
            <a:normAutofit lnSpcReduction="10000"/>
          </a:bodyPr>
          <a:lstStyle/>
          <a:p>
            <a:pPr marL="0" indent="361950">
              <a:buNone/>
            </a:pPr>
            <a:r>
              <a:rPr lang="uk-UA" sz="1600" dirty="0" smtClean="0">
                <a:latin typeface="Calibri" pitchFamily="34" charset="0"/>
              </a:rPr>
              <a:t>Вставлення більшості об'єктів здійснюється з використанням кнопок панелі інструментів </a:t>
            </a:r>
            <a:r>
              <a:rPr lang="uk-UA" sz="1600" b="1" dirty="0" smtClean="0">
                <a:latin typeface="Calibri" pitchFamily="34" charset="0"/>
              </a:rPr>
              <a:t>Об'єкти</a:t>
            </a:r>
            <a:r>
              <a:rPr lang="uk-UA" sz="1600" dirty="0" smtClean="0">
                <a:latin typeface="Calibri" pitchFamily="34" charset="0"/>
              </a:rPr>
              <a:t>. </a:t>
            </a:r>
            <a:endParaRPr lang="en-US" sz="1600" dirty="0" smtClean="0">
              <a:latin typeface="Calibri" pitchFamily="34" charset="0"/>
            </a:endParaRPr>
          </a:p>
          <a:p>
            <a:pPr marL="0" indent="361950">
              <a:buNone/>
            </a:pPr>
            <a:r>
              <a:rPr lang="uk-UA" sz="1600" dirty="0" smtClean="0">
                <a:latin typeface="Calibri" pitchFamily="34" charset="0"/>
              </a:rPr>
              <a:t>Операції над об'єктами практично аналогічні подібним операціям у </a:t>
            </a:r>
            <a:r>
              <a:rPr lang="en-US" sz="1600" dirty="0" smtClean="0">
                <a:latin typeface="Calibri" pitchFamily="34" charset="0"/>
              </a:rPr>
              <a:t>PowerPoint</a:t>
            </a:r>
            <a:r>
              <a:rPr lang="uk-UA" sz="1600" dirty="0" smtClean="0">
                <a:latin typeface="Calibri" pitchFamily="34" charset="0"/>
              </a:rPr>
              <a:t> 2007. Як і в </a:t>
            </a:r>
            <a:r>
              <a:rPr lang="en-US" sz="1600" dirty="0" smtClean="0">
                <a:latin typeface="Calibri" pitchFamily="34" charset="0"/>
              </a:rPr>
              <a:t>PowerPoint</a:t>
            </a:r>
            <a:r>
              <a:rPr lang="uk-UA" sz="1600" dirty="0" smtClean="0">
                <a:latin typeface="Calibri" pitchFamily="34" charset="0"/>
              </a:rPr>
              <a:t> 2007, текстові об'єкти розміщуються в написах, фігурах і таблицях.</a:t>
            </a:r>
            <a:endParaRPr lang="ru-RU" sz="1600" dirty="0" smtClean="0">
              <a:latin typeface="Calibri" pitchFamily="34" charset="0"/>
            </a:endParaRPr>
          </a:p>
          <a:p>
            <a:pPr marL="0" indent="361950">
              <a:buNone/>
            </a:pPr>
            <a:r>
              <a:rPr lang="uk-UA" sz="1600" dirty="0" smtClean="0">
                <a:latin typeface="Calibri" pitchFamily="34" charset="0"/>
              </a:rPr>
              <a:t>Розглянемо послідовність використання шаблонів і вставлення об'єктів на прикладі створення листа молодіжної екологічної організації. Для початку роботи слід виконати такий алгоритм:</a:t>
            </a:r>
            <a:endParaRPr lang="ru-RU" sz="1600" dirty="0" smtClean="0">
              <a:latin typeface="Calibri" pitchFamily="34" charset="0"/>
            </a:endParaRPr>
          </a:p>
          <a:p>
            <a:pPr marL="0" lvl="2" indent="361950">
              <a:buNone/>
            </a:pPr>
            <a:r>
              <a:rPr lang="uk-UA" sz="1600" dirty="0" smtClean="0">
                <a:latin typeface="Calibri" pitchFamily="34" charset="0"/>
              </a:rPr>
              <a:t>1). Запустити на виконання програму </a:t>
            </a:r>
            <a:r>
              <a:rPr lang="en-US" sz="1600" dirty="0" smtClean="0">
                <a:latin typeface="Calibri" pitchFamily="34" charset="0"/>
              </a:rPr>
              <a:t>Publisher </a:t>
            </a:r>
            <a:r>
              <a:rPr lang="ru-RU" sz="1600" dirty="0" smtClean="0">
                <a:latin typeface="Calibri" pitchFamily="34" charset="0"/>
              </a:rPr>
              <a:t>2007.</a:t>
            </a:r>
          </a:p>
          <a:p>
            <a:pPr marL="0" lvl="2" indent="361950">
              <a:buNone/>
            </a:pPr>
            <a:r>
              <a:rPr lang="uk-UA" sz="1600" dirty="0" smtClean="0">
                <a:latin typeface="Calibri" pitchFamily="34" charset="0"/>
              </a:rPr>
              <a:t>2). Вибрати у списку типів шаблонів </a:t>
            </a:r>
            <a:r>
              <a:rPr lang="uk-UA" sz="1600" b="1" dirty="0" smtClean="0">
                <a:latin typeface="Calibri" pitchFamily="34" charset="0"/>
              </a:rPr>
              <a:t>Бланк</a:t>
            </a:r>
            <a:r>
              <a:rPr lang="uk-UA" sz="1600" dirty="0" smtClean="0">
                <a:latin typeface="Calibri" pitchFamily="34" charset="0"/>
              </a:rPr>
              <a:t>.</a:t>
            </a:r>
            <a:endParaRPr lang="ru-RU" sz="1600" dirty="0" smtClean="0">
              <a:latin typeface="Calibri" pitchFamily="34" charset="0"/>
            </a:endParaRPr>
          </a:p>
          <a:p>
            <a:pPr marL="0" lvl="2" indent="361950">
              <a:buNone/>
            </a:pPr>
            <a:r>
              <a:rPr lang="uk-UA" sz="1600" dirty="0" smtClean="0">
                <a:latin typeface="Calibri" pitchFamily="34" charset="0"/>
              </a:rPr>
              <a:t>3). Вибрати потрібний шаблон (наприклад, шаблон </a:t>
            </a:r>
            <a:r>
              <a:rPr lang="uk-UA" sz="1600" b="1" dirty="0" smtClean="0">
                <a:latin typeface="Calibri" pitchFamily="34" charset="0"/>
              </a:rPr>
              <a:t>Кольорові смуги </a:t>
            </a:r>
            <a:r>
              <a:rPr lang="uk-UA" sz="1600" dirty="0" smtClean="0">
                <a:latin typeface="Calibri" pitchFamily="34" charset="0"/>
              </a:rPr>
              <a:t>з групи </a:t>
            </a:r>
            <a:r>
              <a:rPr lang="uk-UA" sz="1600" b="1" dirty="0" smtClean="0">
                <a:latin typeface="Calibri" pitchFamily="34" charset="0"/>
              </a:rPr>
              <a:t>Сучасні макети</a:t>
            </a:r>
            <a:r>
              <a:rPr lang="uk-UA" sz="1600" dirty="0" smtClean="0">
                <a:latin typeface="Calibri" pitchFamily="34" charset="0"/>
              </a:rPr>
              <a:t>).</a:t>
            </a:r>
            <a:endParaRPr lang="ru-RU" sz="1600" dirty="0" smtClean="0">
              <a:latin typeface="Calibri" pitchFamily="34" charset="0"/>
            </a:endParaRPr>
          </a:p>
          <a:p>
            <a:pPr marL="0" indent="361950">
              <a:buNone/>
            </a:pPr>
            <a:r>
              <a:rPr lang="uk-UA" sz="1600" dirty="0" smtClean="0">
                <a:latin typeface="Calibri" pitchFamily="34" charset="0"/>
              </a:rPr>
              <a:t>4). Вибрати кнопку </a:t>
            </a:r>
            <a:r>
              <a:rPr lang="uk-UA" sz="1600" b="1" dirty="0" smtClean="0">
                <a:latin typeface="Calibri" pitchFamily="34" charset="0"/>
              </a:rPr>
              <a:t>Створити</a:t>
            </a:r>
            <a:r>
              <a:rPr lang="uk-UA" sz="1600" dirty="0" smtClean="0">
                <a:latin typeface="Calibri" pitchFamily="34" charset="0"/>
              </a:rPr>
              <a:t>.</a:t>
            </a:r>
            <a:endParaRPr lang="ru-RU" sz="1600" dirty="0">
              <a:latin typeface="Calibri" pitchFamily="34" charset="0"/>
            </a:endParaRPr>
          </a:p>
        </p:txBody>
      </p:sp>
      <p:pic>
        <p:nvPicPr>
          <p:cNvPr id="1026" name="Picture 2"/>
          <p:cNvPicPr>
            <a:picLocks noGrp="1" noChangeAspect="1" noChangeArrowheads="1"/>
          </p:cNvPicPr>
          <p:nvPr>
            <p:ph sz="half" idx="2"/>
          </p:nvPr>
        </p:nvPicPr>
        <p:blipFill>
          <a:blip r:embed="rId2"/>
          <a:srcRect/>
          <a:stretch>
            <a:fillRect/>
          </a:stretch>
        </p:blipFill>
        <p:spPr bwMode="auto">
          <a:xfrm>
            <a:off x="4357686" y="1714488"/>
            <a:ext cx="4786314" cy="390078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uk-UA" dirty="0" smtClean="0"/>
              <a:t>Створення або зміна ділових даних публікації</a:t>
            </a:r>
            <a:endParaRPr lang="ru-RU" dirty="0"/>
          </a:p>
        </p:txBody>
      </p:sp>
      <p:sp>
        <p:nvSpPr>
          <p:cNvPr id="3" name="Дата 2"/>
          <p:cNvSpPr>
            <a:spLocks noGrp="1"/>
          </p:cNvSpPr>
          <p:nvPr>
            <p:ph type="dt" sz="half" idx="10"/>
          </p:nvPr>
        </p:nvSpPr>
        <p:spPr/>
        <p:txBody>
          <a:bodyPr/>
          <a:lstStyle/>
          <a:p>
            <a:fld id="{F1D42418-F6D6-492A-92A8-0B4A1392EA82}"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25</a:t>
            </a:fld>
            <a:endParaRPr lang="ru-RU"/>
          </a:p>
        </p:txBody>
      </p:sp>
      <p:sp>
        <p:nvSpPr>
          <p:cNvPr id="6" name="Содержимое 5"/>
          <p:cNvSpPr>
            <a:spLocks noGrp="1"/>
          </p:cNvSpPr>
          <p:nvPr>
            <p:ph sz="half" idx="1"/>
          </p:nvPr>
        </p:nvSpPr>
        <p:spPr>
          <a:xfrm>
            <a:off x="142844" y="1371600"/>
            <a:ext cx="4429156" cy="4986358"/>
          </a:xfrm>
        </p:spPr>
        <p:txBody>
          <a:bodyPr>
            <a:normAutofit fontScale="62500" lnSpcReduction="20000"/>
          </a:bodyPr>
          <a:lstStyle/>
          <a:p>
            <a:pPr marL="0" indent="361950">
              <a:buNone/>
            </a:pPr>
            <a:r>
              <a:rPr lang="uk-UA" dirty="0" smtClean="0"/>
              <a:t>Буде створено макет публікації з місцями для вставлення тексту та графічних об'єктів. У верхній правій частині цього макета публікації розміщено кілька об'єктів</a:t>
            </a:r>
            <a:r>
              <a:rPr lang="ru-RU" dirty="0" smtClean="0"/>
              <a:t>. </a:t>
            </a:r>
            <a:r>
              <a:rPr lang="uk-UA" dirty="0" smtClean="0"/>
              <a:t>Слід навести вказівник на один з</a:t>
            </a:r>
            <a:r>
              <a:rPr lang="en-US" dirty="0" smtClean="0"/>
              <a:t> </a:t>
            </a:r>
            <a:r>
              <a:rPr lang="uk-UA" dirty="0" smtClean="0"/>
              <a:t>об'єктів і вибрати кнопку  </a:t>
            </a:r>
            <a:r>
              <a:rPr lang="ru-RU" dirty="0" smtClean="0"/>
              <a:t>, </a:t>
            </a:r>
            <a:r>
              <a:rPr lang="uk-UA" dirty="0" smtClean="0"/>
              <a:t>що з'являється біля об'єкта. У списку, що</a:t>
            </a:r>
            <a:r>
              <a:rPr lang="en-US" dirty="0" smtClean="0"/>
              <a:t> </a:t>
            </a:r>
            <a:r>
              <a:rPr lang="uk-UA" dirty="0" smtClean="0"/>
              <a:t>відкрився, слід вибрати команду </a:t>
            </a:r>
            <a:r>
              <a:rPr lang="uk-UA" b="1" dirty="0" smtClean="0"/>
              <a:t>Редагувати</a:t>
            </a:r>
            <a:r>
              <a:rPr lang="uk-UA" dirty="0" smtClean="0"/>
              <a:t> і у вікні </a:t>
            </a:r>
            <a:r>
              <a:rPr lang="uk-UA" b="1" dirty="0" smtClean="0"/>
              <a:t>Редагування набору службових відомостей </a:t>
            </a:r>
            <a:r>
              <a:rPr lang="uk-UA" dirty="0" smtClean="0"/>
              <a:t>увести дані організації, наприклад такі:</a:t>
            </a:r>
            <a:endParaRPr lang="ru-RU" dirty="0" smtClean="0"/>
          </a:p>
          <a:p>
            <a:pPr marL="0" indent="0">
              <a:buNone/>
            </a:pPr>
            <a:r>
              <a:rPr lang="uk-UA" dirty="0" smtClean="0"/>
              <a:t/>
            </a:r>
            <a:br>
              <a:rPr lang="uk-UA" dirty="0" smtClean="0"/>
            </a:br>
            <a:r>
              <a:rPr lang="uk-UA" i="1" dirty="0" smtClean="0"/>
              <a:t>Назва організації:</a:t>
            </a:r>
            <a:r>
              <a:rPr lang="uk-UA" dirty="0" smtClean="0"/>
              <a:t> Екологічна молодіжна організація «Пролісок»;</a:t>
            </a:r>
            <a:endParaRPr lang="ru-RU" dirty="0" smtClean="0"/>
          </a:p>
          <a:p>
            <a:pPr marL="0" lvl="0" indent="0">
              <a:buNone/>
            </a:pPr>
            <a:r>
              <a:rPr lang="uk-UA" i="1" dirty="0" smtClean="0"/>
              <a:t>Адреса:</a:t>
            </a:r>
            <a:r>
              <a:rPr lang="uk-UA" dirty="0" smtClean="0"/>
              <a:t> вул. Гайдара</a:t>
            </a:r>
            <a:r>
              <a:rPr lang="ru-RU" dirty="0" smtClean="0"/>
              <a:t>, 34, </a:t>
            </a:r>
            <a:r>
              <a:rPr lang="uk-UA" dirty="0" smtClean="0"/>
              <a:t>м. Хмельницький;</a:t>
            </a:r>
            <a:endParaRPr lang="ru-RU" dirty="0" smtClean="0"/>
          </a:p>
          <a:p>
            <a:pPr marL="0" lvl="0" indent="0">
              <a:buNone/>
            </a:pPr>
            <a:r>
              <a:rPr lang="uk-UA" i="1" dirty="0" smtClean="0"/>
              <a:t>Телефон, факс і електронна пошта:</a:t>
            </a:r>
            <a:r>
              <a:rPr lang="uk-UA" dirty="0" smtClean="0"/>
              <a:t> Телефон: </a:t>
            </a:r>
            <a:r>
              <a:rPr lang="ru-RU" dirty="0" smtClean="0"/>
              <a:t>74-42-70, </a:t>
            </a:r>
            <a:r>
              <a:rPr lang="uk-UA" dirty="0" smtClean="0"/>
              <a:t>Електронна пошта: </a:t>
            </a:r>
            <a:r>
              <a:rPr lang="en-US" u="sng" dirty="0" smtClean="0"/>
              <a:t>prolisok@ukr.net</a:t>
            </a:r>
            <a:r>
              <a:rPr lang="ru-RU" dirty="0" smtClean="0"/>
              <a:t>;</a:t>
            </a:r>
          </a:p>
          <a:p>
            <a:pPr marL="0" lvl="0" indent="0">
              <a:buNone/>
            </a:pPr>
            <a:r>
              <a:rPr lang="uk-UA" dirty="0" smtClean="0"/>
              <a:t>Додаткові відомості або девіз:</a:t>
            </a:r>
            <a:r>
              <a:rPr lang="uk-UA" i="1" dirty="0" smtClean="0"/>
              <a:t> За життя з квітами.</a:t>
            </a:r>
            <a:endParaRPr lang="ru-RU" dirty="0" smtClean="0"/>
          </a:p>
          <a:p>
            <a:pPr marL="0" indent="361950">
              <a:buNone/>
            </a:pPr>
            <a:endParaRPr lang="ru-RU" dirty="0"/>
          </a:p>
        </p:txBody>
      </p:sp>
      <p:pic>
        <p:nvPicPr>
          <p:cNvPr id="2050" name="Picture 2"/>
          <p:cNvPicPr>
            <a:picLocks noGrp="1" noChangeAspect="1" noChangeArrowheads="1"/>
          </p:cNvPicPr>
          <p:nvPr>
            <p:ph sz="half" idx="2"/>
          </p:nvPr>
        </p:nvPicPr>
        <p:blipFill>
          <a:blip r:embed="rId2"/>
          <a:srcRect/>
          <a:stretch>
            <a:fillRect/>
          </a:stretch>
        </p:blipFill>
        <p:spPr bwMode="auto">
          <a:xfrm>
            <a:off x="4857752" y="1857364"/>
            <a:ext cx="3152958" cy="1500198"/>
          </a:xfrm>
          <a:prstGeom prst="rect">
            <a:avLst/>
          </a:prstGeom>
          <a:noFill/>
          <a:ln w="9525">
            <a:solidFill>
              <a:srgbClr val="0070C0"/>
            </a:solid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uk-UA" dirty="0" smtClean="0"/>
              <a:t>Створення або зміна ділових даних публікації</a:t>
            </a:r>
            <a:endParaRPr lang="ru-RU" dirty="0"/>
          </a:p>
        </p:txBody>
      </p:sp>
      <p:sp>
        <p:nvSpPr>
          <p:cNvPr id="3" name="Дата 2"/>
          <p:cNvSpPr>
            <a:spLocks noGrp="1"/>
          </p:cNvSpPr>
          <p:nvPr>
            <p:ph type="dt" sz="half" idx="10"/>
          </p:nvPr>
        </p:nvSpPr>
        <p:spPr/>
        <p:txBody>
          <a:bodyPr/>
          <a:lstStyle/>
          <a:p>
            <a:fld id="{C0F307FD-C804-4E39-9DF0-A061495D8063}"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26</a:t>
            </a:fld>
            <a:endParaRPr lang="ru-RU"/>
          </a:p>
        </p:txBody>
      </p:sp>
      <p:pic>
        <p:nvPicPr>
          <p:cNvPr id="10" name="Picture 4"/>
          <p:cNvPicPr>
            <a:picLocks noGrp="1" noChangeAspect="1" noChangeArrowheads="1"/>
          </p:cNvPicPr>
          <p:nvPr>
            <p:ph sz="half" idx="1"/>
          </p:nvPr>
        </p:nvPicPr>
        <p:blipFill>
          <a:blip r:embed="rId2"/>
          <a:stretch>
            <a:fillRect/>
          </a:stretch>
        </p:blipFill>
        <p:spPr bwMode="auto">
          <a:xfrm>
            <a:off x="142844" y="2500306"/>
            <a:ext cx="4252914" cy="3193790"/>
          </a:xfrm>
          <a:prstGeom prst="rect">
            <a:avLst/>
          </a:prstGeom>
          <a:noFill/>
          <a:ln w="9525">
            <a:noFill/>
            <a:miter lim="800000"/>
            <a:headEnd/>
            <a:tailEnd/>
          </a:ln>
          <a:effectLst/>
        </p:spPr>
      </p:pic>
      <p:pic>
        <p:nvPicPr>
          <p:cNvPr id="2050" name="Picture 2"/>
          <p:cNvPicPr>
            <a:picLocks noGrp="1" noChangeAspect="1" noChangeArrowheads="1"/>
          </p:cNvPicPr>
          <p:nvPr>
            <p:ph sz="half" idx="2"/>
          </p:nvPr>
        </p:nvPicPr>
        <p:blipFill>
          <a:blip r:embed="rId3"/>
          <a:stretch>
            <a:fillRect/>
          </a:stretch>
        </p:blipFill>
        <p:spPr bwMode="auto">
          <a:xfrm>
            <a:off x="571472" y="1357298"/>
            <a:ext cx="2361905" cy="1123810"/>
          </a:xfrm>
          <a:prstGeom prst="rect">
            <a:avLst/>
          </a:prstGeom>
          <a:noFill/>
          <a:ln w="9525">
            <a:solidFill>
              <a:srgbClr val="0070C0"/>
            </a:solidFill>
            <a:miter lim="800000"/>
            <a:headEnd/>
            <a:tailEnd/>
          </a:ln>
          <a:effectLst/>
        </p:spPr>
      </p:pic>
      <p:pic>
        <p:nvPicPr>
          <p:cNvPr id="11" name="Picture 3"/>
          <p:cNvPicPr>
            <a:picLocks noChangeAspect="1" noChangeArrowheads="1"/>
          </p:cNvPicPr>
          <p:nvPr/>
        </p:nvPicPr>
        <p:blipFill>
          <a:blip r:embed="rId4"/>
          <a:srcRect/>
          <a:stretch>
            <a:fillRect/>
          </a:stretch>
        </p:blipFill>
        <p:spPr bwMode="auto">
          <a:xfrm>
            <a:off x="4571999" y="1500174"/>
            <a:ext cx="4473395" cy="3009899"/>
          </a:xfrm>
          <a:prstGeom prst="rect">
            <a:avLst/>
          </a:prstGeom>
          <a:noFill/>
          <a:ln w="9525">
            <a:noFill/>
            <a:miter lim="800000"/>
            <a:headEnd/>
            <a:tailEnd/>
          </a:ln>
          <a:effectLst/>
        </p:spPr>
      </p:pic>
      <p:pic>
        <p:nvPicPr>
          <p:cNvPr id="3074" name="Picture 2"/>
          <p:cNvPicPr>
            <a:picLocks noChangeAspect="1" noChangeArrowheads="1"/>
          </p:cNvPicPr>
          <p:nvPr/>
        </p:nvPicPr>
        <p:blipFill>
          <a:blip r:embed="rId5"/>
          <a:srcRect/>
          <a:stretch>
            <a:fillRect/>
          </a:stretch>
        </p:blipFill>
        <p:spPr bwMode="auto">
          <a:xfrm>
            <a:off x="4643438" y="4714884"/>
            <a:ext cx="4300549" cy="1214446"/>
          </a:xfrm>
          <a:prstGeom prst="rect">
            <a:avLst/>
          </a:prstGeom>
          <a:noFill/>
          <a:ln w="9525">
            <a:solidFill>
              <a:srgbClr val="0070C0"/>
            </a:solidFill>
            <a:miter lim="800000"/>
            <a:headEnd/>
            <a:tailEnd/>
          </a:ln>
          <a:effectLst/>
        </p:spPr>
      </p:pic>
      <p:sp>
        <p:nvSpPr>
          <p:cNvPr id="12" name="Прямоугольник 11"/>
          <p:cNvSpPr/>
          <p:nvPr/>
        </p:nvSpPr>
        <p:spPr>
          <a:xfrm>
            <a:off x="285720" y="5643578"/>
            <a:ext cx="3929074" cy="738664"/>
          </a:xfrm>
          <a:prstGeom prst="rect">
            <a:avLst/>
          </a:prstGeom>
        </p:spPr>
        <p:txBody>
          <a:bodyPr wrap="square">
            <a:spAutoFit/>
          </a:bodyPr>
          <a:lstStyle/>
          <a:p>
            <a:pPr indent="361950"/>
            <a:r>
              <a:rPr lang="uk-UA" sz="1400" dirty="0" smtClean="0"/>
              <a:t>Службові відомості збережуться і в подальшому будуть автоматично вставлятися в шаблонах інших публікацій.</a:t>
            </a:r>
            <a:endParaRPr lang="ru-RU" sz="14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01752" y="228600"/>
            <a:ext cx="5770446" cy="758952"/>
          </a:xfrm>
        </p:spPr>
        <p:txBody>
          <a:bodyPr/>
          <a:lstStyle/>
          <a:p>
            <a:r>
              <a:rPr lang="uk-UA" dirty="0" smtClean="0"/>
              <a:t>Приклад створення листа</a:t>
            </a:r>
            <a:endParaRPr lang="ru-RU" dirty="0"/>
          </a:p>
        </p:txBody>
      </p:sp>
      <p:sp>
        <p:nvSpPr>
          <p:cNvPr id="3" name="Дата 2"/>
          <p:cNvSpPr>
            <a:spLocks noGrp="1"/>
          </p:cNvSpPr>
          <p:nvPr>
            <p:ph type="dt" sz="half" idx="10"/>
          </p:nvPr>
        </p:nvSpPr>
        <p:spPr/>
        <p:txBody>
          <a:bodyPr/>
          <a:lstStyle/>
          <a:p>
            <a:fld id="{744CDB96-FBDA-4F88-B38C-1F0981C5DDF7}"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27</a:t>
            </a:fld>
            <a:endParaRPr lang="ru-RU"/>
          </a:p>
        </p:txBody>
      </p:sp>
      <p:sp>
        <p:nvSpPr>
          <p:cNvPr id="6" name="Содержимое 5"/>
          <p:cNvSpPr>
            <a:spLocks noGrp="1"/>
          </p:cNvSpPr>
          <p:nvPr>
            <p:ph sz="half" idx="1"/>
          </p:nvPr>
        </p:nvSpPr>
        <p:spPr>
          <a:xfrm>
            <a:off x="142844" y="1371600"/>
            <a:ext cx="4357718" cy="4986358"/>
          </a:xfrm>
        </p:spPr>
        <p:txBody>
          <a:bodyPr>
            <a:normAutofit fontScale="62500" lnSpcReduction="20000"/>
          </a:bodyPr>
          <a:lstStyle/>
          <a:p>
            <a:pPr marL="0" indent="361950">
              <a:buNone/>
            </a:pPr>
            <a:r>
              <a:rPr lang="uk-UA" dirty="0" smtClean="0"/>
              <a:t>Для введення тексту з даними про адресата потрібно у правій верхній частині публікації, під емблемою, вставити напис і ввести текст, на основному полі аркуша слід також вставити напис і ввести текст</a:t>
            </a:r>
          </a:p>
          <a:p>
            <a:pPr marL="0" indent="361950">
              <a:buNone/>
            </a:pPr>
            <a:endParaRPr lang="uk-UA" dirty="0" smtClean="0"/>
          </a:p>
          <a:p>
            <a:pPr marL="0" indent="361950">
              <a:buNone/>
            </a:pPr>
            <a:endParaRPr lang="uk-UA" dirty="0" smtClean="0"/>
          </a:p>
          <a:p>
            <a:pPr marL="0" indent="361950">
              <a:buNone/>
            </a:pPr>
            <a:endParaRPr lang="uk-UA" dirty="0" smtClean="0"/>
          </a:p>
          <a:p>
            <a:pPr marL="0" indent="361950">
              <a:buNone/>
            </a:pPr>
            <a:r>
              <a:rPr lang="uk-UA" dirty="0" smtClean="0"/>
              <a:t>Нижче тексту листа слід вставити фотографію.</a:t>
            </a:r>
            <a:r>
              <a:rPr lang="en-US" dirty="0" smtClean="0"/>
              <a:t> </a:t>
            </a:r>
            <a:r>
              <a:rPr lang="uk-UA" dirty="0" smtClean="0"/>
              <a:t>Для цього потрібно на панелі інструментів </a:t>
            </a:r>
            <a:r>
              <a:rPr lang="uk-UA" b="1" dirty="0" smtClean="0"/>
              <a:t>Об'єкти</a:t>
            </a:r>
            <a:r>
              <a:rPr lang="uk-UA" dirty="0" smtClean="0"/>
              <a:t> вибрати кнопку </a:t>
            </a:r>
            <a:r>
              <a:rPr lang="uk-UA" b="1" dirty="0" smtClean="0"/>
              <a:t>Рисунок</a:t>
            </a:r>
            <a:r>
              <a:rPr lang="uk-UA" dirty="0" smtClean="0"/>
              <a:t> у списку, що відкриється, вибрати команду </a:t>
            </a:r>
            <a:r>
              <a:rPr lang="uk-UA" b="1" dirty="0" smtClean="0"/>
              <a:t>Вставити із файлу </a:t>
            </a:r>
            <a:r>
              <a:rPr lang="uk-UA" dirty="0" smtClean="0"/>
              <a:t>і виділити прямокутну область на полі публікації - місце розміщення рисунка. У вікні Вставлення рисунка, що відкриється автоматично, вказати потрібний файл і вибрати кнопку </a:t>
            </a:r>
            <a:r>
              <a:rPr lang="uk-UA" b="1" dirty="0" smtClean="0"/>
              <a:t>Вставити</a:t>
            </a:r>
            <a:r>
              <a:rPr lang="uk-UA" dirty="0" smtClean="0"/>
              <a:t>.</a:t>
            </a:r>
            <a:endParaRPr lang="ru-RU" dirty="0" smtClean="0"/>
          </a:p>
          <a:p>
            <a:pPr>
              <a:buNone/>
            </a:pPr>
            <a:r>
              <a:rPr lang="uk-UA" dirty="0" smtClean="0"/>
              <a:t/>
            </a:r>
            <a:br>
              <a:rPr lang="uk-UA" dirty="0" smtClean="0"/>
            </a:br>
            <a:endParaRPr lang="ru-RU" dirty="0"/>
          </a:p>
        </p:txBody>
      </p:sp>
      <p:pic>
        <p:nvPicPr>
          <p:cNvPr id="3074" name="Picture 2"/>
          <p:cNvPicPr>
            <a:picLocks noGrp="1" noChangeAspect="1" noChangeArrowheads="1"/>
          </p:cNvPicPr>
          <p:nvPr>
            <p:ph sz="half" idx="2"/>
          </p:nvPr>
        </p:nvPicPr>
        <p:blipFill>
          <a:blip r:embed="rId2"/>
          <a:srcRect/>
          <a:stretch>
            <a:fillRect/>
          </a:stretch>
        </p:blipFill>
        <p:spPr bwMode="auto">
          <a:xfrm>
            <a:off x="6901069" y="571480"/>
            <a:ext cx="2242931" cy="265879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572000" y="3286124"/>
            <a:ext cx="4352935" cy="2977578"/>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1142976" y="5214950"/>
            <a:ext cx="2124075" cy="904875"/>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2357422" y="2428868"/>
            <a:ext cx="1790700" cy="600075"/>
          </a:xfrm>
          <a:prstGeom prst="rect">
            <a:avLst/>
          </a:prstGeom>
          <a:noFill/>
          <a:ln w="9525">
            <a:noFill/>
            <a:miter lim="800000"/>
            <a:headEnd/>
            <a:tailEnd/>
          </a:ln>
          <a:effectLst/>
        </p:spPr>
      </p:pic>
      <p:pic>
        <p:nvPicPr>
          <p:cNvPr id="13" name="Picture 3"/>
          <p:cNvPicPr>
            <a:picLocks noChangeAspect="1" noChangeArrowheads="1"/>
          </p:cNvPicPr>
          <p:nvPr/>
        </p:nvPicPr>
        <p:blipFill>
          <a:blip r:embed="rId6"/>
          <a:srcRect/>
          <a:stretch>
            <a:fillRect/>
          </a:stretch>
        </p:blipFill>
        <p:spPr bwMode="auto">
          <a:xfrm>
            <a:off x="1428728" y="2571744"/>
            <a:ext cx="462246" cy="374199"/>
          </a:xfrm>
          <a:prstGeom prst="rect">
            <a:avLst/>
          </a:prstGeom>
          <a:noFill/>
          <a:ln w="9525">
            <a:solidFill>
              <a:srgbClr val="0070C0"/>
            </a:solidFill>
            <a:miter lim="800000"/>
            <a:headEnd/>
            <a:tailEnd/>
          </a:ln>
          <a:effectLst/>
        </p:spPr>
      </p:pic>
      <p:sp>
        <p:nvSpPr>
          <p:cNvPr id="14" name="TextBox 13"/>
          <p:cNvSpPr txBox="1"/>
          <p:nvPr/>
        </p:nvSpPr>
        <p:spPr>
          <a:xfrm>
            <a:off x="5500694" y="2357430"/>
            <a:ext cx="1143008" cy="369332"/>
          </a:xfrm>
          <a:prstGeom prst="rect">
            <a:avLst/>
          </a:prstGeom>
          <a:noFill/>
        </p:spPr>
        <p:txBody>
          <a:bodyPr wrap="square" rtlCol="0">
            <a:spAutoFit/>
          </a:bodyPr>
          <a:lstStyle/>
          <a:p>
            <a:r>
              <a:rPr lang="uk-UA" dirty="0" smtClean="0"/>
              <a:t>ІІ спосіб</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Загальний вигляд підготовленої публікації (макет)</a:t>
            </a:r>
            <a:endParaRPr lang="ru-RU" dirty="0"/>
          </a:p>
        </p:txBody>
      </p:sp>
      <p:sp>
        <p:nvSpPr>
          <p:cNvPr id="3" name="Дата 2"/>
          <p:cNvSpPr>
            <a:spLocks noGrp="1"/>
          </p:cNvSpPr>
          <p:nvPr>
            <p:ph type="dt" sz="half" idx="10"/>
          </p:nvPr>
        </p:nvSpPr>
        <p:spPr/>
        <p:txBody>
          <a:bodyPr/>
          <a:lstStyle/>
          <a:p>
            <a:fld id="{FDE6641C-0641-4359-9256-311B00581166}"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28</a:t>
            </a:fld>
            <a:endParaRPr lang="ru-RU"/>
          </a:p>
        </p:txBody>
      </p:sp>
      <p:pic>
        <p:nvPicPr>
          <p:cNvPr id="4098" name="Picture 2"/>
          <p:cNvPicPr>
            <a:picLocks noGrp="1" noChangeAspect="1" noChangeArrowheads="1"/>
          </p:cNvPicPr>
          <p:nvPr>
            <p:ph sz="quarter" idx="1"/>
          </p:nvPr>
        </p:nvPicPr>
        <p:blipFill>
          <a:blip r:embed="rId2"/>
          <a:stretch>
            <a:fillRect/>
          </a:stretch>
        </p:blipFill>
        <p:spPr bwMode="auto">
          <a:xfrm>
            <a:off x="2127969" y="1527175"/>
            <a:ext cx="4851550" cy="45720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Збереження публікації</a:t>
            </a:r>
            <a:endParaRPr lang="ru-RU" dirty="0"/>
          </a:p>
        </p:txBody>
      </p:sp>
      <p:sp>
        <p:nvSpPr>
          <p:cNvPr id="3" name="Дата 2"/>
          <p:cNvSpPr>
            <a:spLocks noGrp="1"/>
          </p:cNvSpPr>
          <p:nvPr>
            <p:ph type="dt" sz="half" idx="10"/>
          </p:nvPr>
        </p:nvSpPr>
        <p:spPr/>
        <p:txBody>
          <a:bodyPr/>
          <a:lstStyle/>
          <a:p>
            <a:fld id="{AFDFBCEA-7E1E-42C6-8A90-51EAEE64A368}"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29</a:t>
            </a:fld>
            <a:endParaRPr lang="ru-RU"/>
          </a:p>
        </p:txBody>
      </p:sp>
      <p:sp>
        <p:nvSpPr>
          <p:cNvPr id="6" name="Содержимое 5"/>
          <p:cNvSpPr>
            <a:spLocks noGrp="1"/>
          </p:cNvSpPr>
          <p:nvPr>
            <p:ph sz="half" idx="1"/>
          </p:nvPr>
        </p:nvSpPr>
        <p:spPr/>
        <p:txBody>
          <a:bodyPr>
            <a:normAutofit/>
          </a:bodyPr>
          <a:lstStyle/>
          <a:p>
            <a:pPr marL="0" indent="361950">
              <a:buNone/>
            </a:pPr>
            <a:r>
              <a:rPr lang="uk-UA" dirty="0" smtClean="0"/>
              <a:t>Для збереження публікації у файлі слід виконати</a:t>
            </a:r>
            <a:r>
              <a:rPr lang="uk-UA" i="1" dirty="0" smtClean="0"/>
              <a:t> </a:t>
            </a:r>
            <a:r>
              <a:rPr lang="uk-UA" b="1" i="1" dirty="0" smtClean="0"/>
              <a:t>Файл =&gt; Зберегти</a:t>
            </a:r>
            <a:r>
              <a:rPr lang="uk-UA" dirty="0" smtClean="0"/>
              <a:t> і у вікні </a:t>
            </a:r>
            <a:r>
              <a:rPr lang="uk-UA" b="1" dirty="0" smtClean="0"/>
              <a:t>Збереження документа </a:t>
            </a:r>
            <a:r>
              <a:rPr lang="uk-UA" dirty="0" smtClean="0"/>
              <a:t>вказати папку для збереження, ім'я файлу, його формат і вибрати кнопку </a:t>
            </a:r>
            <a:r>
              <a:rPr lang="uk-UA" b="1" dirty="0" smtClean="0"/>
              <a:t>Зберегти</a:t>
            </a:r>
            <a:r>
              <a:rPr lang="uk-UA" dirty="0" smtClean="0"/>
              <a:t>.</a:t>
            </a:r>
            <a:endParaRPr lang="ru-RU" dirty="0" smtClean="0"/>
          </a:p>
          <a:p>
            <a:pPr marL="0" indent="361950">
              <a:buNone/>
            </a:pPr>
            <a:endParaRPr lang="ru-RU" dirty="0"/>
          </a:p>
        </p:txBody>
      </p:sp>
      <p:pic>
        <p:nvPicPr>
          <p:cNvPr id="5122" name="Picture 2"/>
          <p:cNvPicPr>
            <a:picLocks noGrp="1" noChangeAspect="1" noChangeArrowheads="1"/>
          </p:cNvPicPr>
          <p:nvPr>
            <p:ph sz="half" idx="2"/>
          </p:nvPr>
        </p:nvPicPr>
        <p:blipFill>
          <a:blip r:embed="rId2"/>
          <a:srcRect/>
          <a:stretch>
            <a:fillRect/>
          </a:stretch>
        </p:blipFill>
        <p:spPr bwMode="auto">
          <a:xfrm>
            <a:off x="4500562" y="2214554"/>
            <a:ext cx="4358901" cy="240732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643998" cy="1785950"/>
          </a:xfrm>
        </p:spPr>
        <p:txBody>
          <a:bodyPr>
            <a:normAutofit fontScale="90000"/>
          </a:bodyPr>
          <a:lstStyle/>
          <a:p>
            <a:r>
              <a:rPr lang="uk-UA" smtClean="0"/>
              <a:t>2.9. </a:t>
            </a:r>
            <a:r>
              <a:rPr lang="ru-RU" dirty="0" err="1" smtClean="0"/>
              <a:t>Основи</a:t>
            </a:r>
            <a:r>
              <a:rPr lang="ru-RU" dirty="0" smtClean="0"/>
              <a:t> </a:t>
            </a:r>
            <a:r>
              <a:rPr lang="ru-RU" dirty="0" err="1" smtClean="0"/>
              <a:t>створення</a:t>
            </a:r>
            <a:r>
              <a:rPr lang="ru-RU" dirty="0" smtClean="0"/>
              <a:t> </a:t>
            </a:r>
            <a:r>
              <a:rPr lang="ru-RU" dirty="0" err="1" smtClean="0"/>
              <a:t>комп'ютерних</a:t>
            </a:r>
            <a:r>
              <a:rPr lang="ru-RU" dirty="0" smtClean="0"/>
              <a:t> </a:t>
            </a:r>
            <a:r>
              <a:rPr lang="ru-RU" dirty="0" err="1" smtClean="0"/>
              <a:t>публікацій</a:t>
            </a:r>
            <a:r>
              <a:rPr lang="ru-RU" dirty="0" smtClean="0"/>
              <a:t>. </a:t>
            </a:r>
            <a:r>
              <a:rPr lang="ru-RU" dirty="0" err="1" smtClean="0"/>
              <a:t>Програма</a:t>
            </a:r>
            <a:r>
              <a:rPr lang="ru-RU" dirty="0" smtClean="0"/>
              <a:t> </a:t>
            </a:r>
            <a:r>
              <a:rPr lang="en-US" dirty="0" smtClean="0"/>
              <a:t>Microsoft Office Publisher </a:t>
            </a:r>
            <a:r>
              <a:rPr lang="ru-RU" dirty="0" smtClean="0"/>
              <a:t>2007</a:t>
            </a:r>
            <a:endParaRPr lang="ru-RU" dirty="0"/>
          </a:p>
        </p:txBody>
      </p:sp>
      <p:sp>
        <p:nvSpPr>
          <p:cNvPr id="4" name="Дата 3"/>
          <p:cNvSpPr>
            <a:spLocks noGrp="1"/>
          </p:cNvSpPr>
          <p:nvPr>
            <p:ph type="dt" sz="half" idx="10"/>
          </p:nvPr>
        </p:nvSpPr>
        <p:spPr/>
        <p:txBody>
          <a:bodyPr/>
          <a:lstStyle/>
          <a:p>
            <a:fld id="{E7CBF682-D25D-436E-B678-68FE237E94A4}" type="datetime1">
              <a:rPr lang="uk-UA" smtClean="0"/>
              <a:t>13.01.2013</a:t>
            </a:fld>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3</a:t>
            </a:fld>
            <a:endParaRPr lang="ru-RU"/>
          </a:p>
        </p:txBody>
      </p:sp>
      <p:sp>
        <p:nvSpPr>
          <p:cNvPr id="6" name="Нижний колонтитул 5"/>
          <p:cNvSpPr>
            <a:spLocks noGrp="1"/>
          </p:cNvSpPr>
          <p:nvPr>
            <p:ph type="ftr" sz="quarter" idx="11"/>
          </p:nvPr>
        </p:nvSpPr>
        <p:spPr>
          <a:xfrm>
            <a:off x="304800" y="6410848"/>
            <a:ext cx="4052886" cy="365760"/>
          </a:xfrm>
        </p:spPr>
        <p:txBody>
          <a:bodyPr/>
          <a:lstStyle/>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4413124" cy="758952"/>
          </a:xfrm>
        </p:spPr>
        <p:txBody>
          <a:bodyPr>
            <a:normAutofit/>
          </a:bodyPr>
          <a:lstStyle/>
          <a:p>
            <a:r>
              <a:rPr lang="uk-UA" dirty="0" smtClean="0"/>
              <a:t>Друк публікації</a:t>
            </a:r>
            <a:endParaRPr lang="ru-RU" dirty="0"/>
          </a:p>
        </p:txBody>
      </p:sp>
      <p:sp>
        <p:nvSpPr>
          <p:cNvPr id="3" name="Дата 2"/>
          <p:cNvSpPr>
            <a:spLocks noGrp="1"/>
          </p:cNvSpPr>
          <p:nvPr>
            <p:ph type="dt" sz="half" idx="10"/>
          </p:nvPr>
        </p:nvSpPr>
        <p:spPr/>
        <p:txBody>
          <a:bodyPr/>
          <a:lstStyle/>
          <a:p>
            <a:fld id="{075B64D7-7633-423B-B914-F09ACD6B6CA8}"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30</a:t>
            </a:fld>
            <a:endParaRPr lang="ru-RU"/>
          </a:p>
        </p:txBody>
      </p:sp>
      <p:sp>
        <p:nvSpPr>
          <p:cNvPr id="6" name="Содержимое 5"/>
          <p:cNvSpPr>
            <a:spLocks noGrp="1"/>
          </p:cNvSpPr>
          <p:nvPr>
            <p:ph sz="half" idx="1"/>
          </p:nvPr>
        </p:nvSpPr>
        <p:spPr>
          <a:xfrm>
            <a:off x="142844" y="1371600"/>
            <a:ext cx="3571900" cy="4986358"/>
          </a:xfrm>
        </p:spPr>
        <p:txBody>
          <a:bodyPr>
            <a:normAutofit fontScale="62500" lnSpcReduction="20000"/>
          </a:bodyPr>
          <a:lstStyle/>
          <a:p>
            <a:pPr marL="0" indent="361950">
              <a:buNone/>
            </a:pPr>
            <a:r>
              <a:rPr lang="uk-UA" dirty="0" smtClean="0"/>
              <a:t>Налаштування параметрів і сам процес друку практично не відрізняються від аналогічної операції у </a:t>
            </a:r>
            <a:r>
              <a:rPr lang="en-US" dirty="0" smtClean="0"/>
              <a:t>Word </a:t>
            </a:r>
            <a:r>
              <a:rPr lang="ru-RU" dirty="0" smtClean="0"/>
              <a:t>2007. </a:t>
            </a:r>
          </a:p>
          <a:p>
            <a:pPr marL="0" indent="361950">
              <a:buNone/>
            </a:pPr>
            <a:r>
              <a:rPr lang="uk-UA" dirty="0" smtClean="0"/>
              <a:t>Для встановлення значень властивостей друку можна попередньо відкрити вікно </a:t>
            </a:r>
            <a:r>
              <a:rPr lang="uk-UA" b="1" dirty="0" smtClean="0"/>
              <a:t>Настроювання друку </a:t>
            </a:r>
            <a:r>
              <a:rPr lang="ru-RU" dirty="0" smtClean="0"/>
              <a:t>(</a:t>
            </a:r>
            <a:r>
              <a:rPr lang="uk-UA" b="1" i="1" dirty="0" smtClean="0"/>
              <a:t>Файл </a:t>
            </a:r>
            <a:r>
              <a:rPr lang="ru-RU" b="1" i="1" dirty="0" smtClean="0"/>
              <a:t>=&gt; </a:t>
            </a:r>
            <a:r>
              <a:rPr lang="uk-UA" b="1" i="1" dirty="0" smtClean="0"/>
              <a:t>Настроювання друку</a:t>
            </a:r>
            <a:r>
              <a:rPr lang="uk-UA" i="1" dirty="0" smtClean="0"/>
              <a:t>).</a:t>
            </a:r>
            <a:r>
              <a:rPr lang="uk-UA" dirty="0" smtClean="0"/>
              <a:t> Такі самі налаштування можна встановити і у вікні </a:t>
            </a:r>
            <a:r>
              <a:rPr lang="uk-UA" b="1" dirty="0" smtClean="0"/>
              <a:t>Друк</a:t>
            </a:r>
            <a:r>
              <a:rPr lang="uk-UA" i="1" dirty="0" smtClean="0"/>
              <a:t> (</a:t>
            </a:r>
            <a:r>
              <a:rPr lang="uk-UA" b="1" i="1" dirty="0" smtClean="0"/>
              <a:t>Файл </a:t>
            </a:r>
            <a:r>
              <a:rPr lang="ru-RU" b="1" i="1" dirty="0" smtClean="0"/>
              <a:t>=&gt;</a:t>
            </a:r>
            <a:r>
              <a:rPr lang="uk-UA" b="1" i="1" dirty="0" smtClean="0"/>
              <a:t>Друк)</a:t>
            </a:r>
            <a:r>
              <a:rPr lang="uk-UA" b="1" dirty="0" smtClean="0"/>
              <a:t>.</a:t>
            </a:r>
            <a:endParaRPr lang="ru-RU" b="1" dirty="0" smtClean="0"/>
          </a:p>
          <a:p>
            <a:pPr marL="0" indent="361950">
              <a:buNone/>
            </a:pPr>
            <a:r>
              <a:rPr lang="uk-UA" dirty="0" smtClean="0"/>
              <a:t>Відмінності в налаштуваннях вікон Друк у програмах </a:t>
            </a:r>
            <a:r>
              <a:rPr lang="en-US" dirty="0" smtClean="0"/>
              <a:t>Word</a:t>
            </a:r>
            <a:r>
              <a:rPr lang="uk-UA" dirty="0" smtClean="0"/>
              <a:t> 2007 і </a:t>
            </a:r>
            <a:r>
              <a:rPr lang="en-US" dirty="0" smtClean="0"/>
              <a:t>Publisher</a:t>
            </a:r>
            <a:r>
              <a:rPr lang="uk-UA" dirty="0" smtClean="0"/>
              <a:t> 2007 полягають у наявності поля попереднього перегляду і змінених елементах керування для</a:t>
            </a:r>
            <a:r>
              <a:rPr lang="en-US" dirty="0" smtClean="0"/>
              <a:t> </a:t>
            </a:r>
            <a:r>
              <a:rPr lang="uk-UA" dirty="0" smtClean="0"/>
              <a:t>встановлення друку різної кількості сторінок на аркуші</a:t>
            </a:r>
            <a:endParaRPr lang="ru-RU" dirty="0" smtClean="0"/>
          </a:p>
          <a:p>
            <a:pPr marL="0" indent="361950">
              <a:buNone/>
            </a:pPr>
            <a:endParaRPr lang="ru-RU" dirty="0"/>
          </a:p>
        </p:txBody>
      </p:sp>
      <p:pic>
        <p:nvPicPr>
          <p:cNvPr id="5123" name="Picture 3"/>
          <p:cNvPicPr>
            <a:picLocks noGrp="1" noChangeAspect="1" noChangeArrowheads="1"/>
          </p:cNvPicPr>
          <p:nvPr>
            <p:ph sz="half" idx="2"/>
          </p:nvPr>
        </p:nvPicPr>
        <p:blipFill>
          <a:blip r:embed="rId2"/>
          <a:srcRect/>
          <a:stretch>
            <a:fillRect/>
          </a:stretch>
        </p:blipFill>
        <p:spPr bwMode="auto">
          <a:xfrm>
            <a:off x="4786282" y="0"/>
            <a:ext cx="4357718" cy="2719967"/>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3709977" y="2857496"/>
            <a:ext cx="5434023" cy="3370993"/>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Дата 2"/>
          <p:cNvSpPr>
            <a:spLocks noGrp="1"/>
          </p:cNvSpPr>
          <p:nvPr>
            <p:ph type="dt" sz="half" idx="10"/>
          </p:nvPr>
        </p:nvSpPr>
        <p:spPr/>
        <p:txBody>
          <a:bodyPr/>
          <a:lstStyle/>
          <a:p>
            <a:fld id="{774C23DC-4C1D-4252-9812-A0FC541B898C}"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31</a:t>
            </a:fld>
            <a:endParaRPr lang="ru-RU"/>
          </a:p>
        </p:txBody>
      </p:sp>
      <p:sp>
        <p:nvSpPr>
          <p:cNvPr id="6" name="Содержимое 5"/>
          <p:cNvSpPr>
            <a:spLocks noGrp="1"/>
          </p:cNvSpPr>
          <p:nvPr>
            <p:ph sz="quarter" idx="1"/>
          </p:nvPr>
        </p:nvSpPr>
        <p:spPr/>
        <p:txBody>
          <a:bodyPr>
            <a:normAutofit fontScale="77500" lnSpcReduction="20000"/>
          </a:bodyPr>
          <a:lstStyle/>
          <a:p>
            <a:pPr marL="0" indent="361950">
              <a:buNone/>
            </a:pPr>
            <a:r>
              <a:rPr lang="uk-UA" dirty="0" smtClean="0">
                <a:latin typeface="Calibri" pitchFamily="34" charset="0"/>
              </a:rPr>
              <a:t>Програма </a:t>
            </a:r>
            <a:r>
              <a:rPr lang="en-US" sz="2800" dirty="0" smtClean="0">
                <a:latin typeface="Calibri" pitchFamily="34" charset="0"/>
              </a:rPr>
              <a:t>Publisher</a:t>
            </a:r>
            <a:r>
              <a:rPr lang="uk-UA" sz="2800" dirty="0" smtClean="0">
                <a:latin typeface="Calibri" pitchFamily="34" charset="0"/>
              </a:rPr>
              <a:t> 2007 має засоби зв'язування об'єктів, які розміщено в окремих файлах, під час перенесення публікації на</a:t>
            </a:r>
            <a:r>
              <a:rPr lang="uk-UA" dirty="0" smtClean="0">
                <a:latin typeface="Calibri" pitchFamily="34" charset="0"/>
              </a:rPr>
              <a:t> інші комп'ютери ці об'єкти можуть не відтворюватися. </a:t>
            </a:r>
          </a:p>
          <a:p>
            <a:pPr marL="0" indent="361950">
              <a:buNone/>
            </a:pPr>
            <a:r>
              <a:rPr lang="uk-UA" dirty="0" smtClean="0">
                <a:latin typeface="Calibri" pitchFamily="34" charset="0"/>
              </a:rPr>
              <a:t>Для коректного перенесення публікації на інші комп'ютери з метою подальшого перегляду або друку використовується засіб упаковки публікації. </a:t>
            </a:r>
          </a:p>
          <a:p>
            <a:pPr marL="0" indent="361950">
              <a:buNone/>
            </a:pPr>
            <a:r>
              <a:rPr lang="uk-UA" dirty="0" smtClean="0">
                <a:latin typeface="Calibri" pitchFamily="34" charset="0"/>
              </a:rPr>
              <a:t>Для його використання слід виконати</a:t>
            </a:r>
            <a:r>
              <a:rPr lang="uk-UA" i="1" dirty="0" smtClean="0">
                <a:latin typeface="Calibri" pitchFamily="34" charset="0"/>
              </a:rPr>
              <a:t> </a:t>
            </a:r>
            <a:r>
              <a:rPr lang="uk-UA" b="1" i="1" dirty="0" smtClean="0">
                <a:latin typeface="Calibri" pitchFamily="34" charset="0"/>
              </a:rPr>
              <a:t>Файл </a:t>
            </a:r>
            <a:r>
              <a:rPr lang="ru-RU" b="1" i="1" dirty="0" smtClean="0">
                <a:latin typeface="Calibri" pitchFamily="34" charset="0"/>
              </a:rPr>
              <a:t>=&gt; </a:t>
            </a:r>
            <a:r>
              <a:rPr lang="uk-UA" b="1" i="1" dirty="0" smtClean="0">
                <a:latin typeface="Calibri" pitchFamily="34" charset="0"/>
              </a:rPr>
              <a:t>Запакувати </a:t>
            </a:r>
            <a:r>
              <a:rPr lang="ru-RU" b="1" i="1" dirty="0" smtClean="0">
                <a:latin typeface="Calibri" pitchFamily="34" charset="0"/>
              </a:rPr>
              <a:t>=&gt; </a:t>
            </a:r>
            <a:r>
              <a:rPr lang="uk-UA" b="1" i="1" dirty="0" smtClean="0">
                <a:latin typeface="Calibri" pitchFamily="34" charset="0"/>
              </a:rPr>
              <a:t>Для іншого комп'ютера/Для друку</a:t>
            </a:r>
            <a:r>
              <a:rPr lang="uk-UA" i="1" dirty="0" smtClean="0">
                <a:latin typeface="Calibri" pitchFamily="34" charset="0"/>
              </a:rPr>
              <a:t>.</a:t>
            </a:r>
            <a:r>
              <a:rPr lang="uk-UA" dirty="0" smtClean="0">
                <a:latin typeface="Calibri" pitchFamily="34" charset="0"/>
              </a:rPr>
              <a:t> </a:t>
            </a:r>
          </a:p>
          <a:p>
            <a:pPr marL="0" indent="361950">
              <a:buNone/>
            </a:pPr>
            <a:r>
              <a:rPr lang="uk-UA" dirty="0" smtClean="0">
                <a:latin typeface="Calibri" pitchFamily="34" charset="0"/>
              </a:rPr>
              <a:t>В обох випадках відкриється вікно Майстер пакування. </a:t>
            </a:r>
          </a:p>
          <a:p>
            <a:pPr marL="0" indent="361950">
              <a:buNone/>
            </a:pPr>
            <a:r>
              <a:rPr lang="uk-UA" dirty="0" smtClean="0">
                <a:latin typeface="Calibri" pitchFamily="34" charset="0"/>
              </a:rPr>
              <a:t>Послідовно вказуючи значення властивостей пакування місце збереження, об'єкти, які слід включити і зв'язати) на кожному кроці роботи майстра пакування, користувач створює архівний файл формату </a:t>
            </a:r>
            <a:r>
              <a:rPr lang="en-US" dirty="0" smtClean="0">
                <a:latin typeface="Calibri" pitchFamily="34" charset="0"/>
              </a:rPr>
              <a:t>ZIP</a:t>
            </a:r>
            <a:r>
              <a:rPr lang="uk-UA" dirty="0" smtClean="0">
                <a:latin typeface="Calibri" pitchFamily="34" charset="0"/>
              </a:rPr>
              <a:t>. </a:t>
            </a:r>
          </a:p>
          <a:p>
            <a:pPr marL="0" indent="361950">
              <a:buNone/>
            </a:pPr>
            <a:r>
              <a:rPr lang="uk-UA" dirty="0" smtClean="0">
                <a:latin typeface="Calibri" pitchFamily="34" charset="0"/>
              </a:rPr>
              <a:t>Відмінність у пакуванні для іншого комп'ютера і для друку полягає в тому, що під час пакування для іншого комп'ютера не пропонується включати до архівного файлу шрифти і файли зв'язаних об'єктів.</a:t>
            </a:r>
            <a:endParaRPr lang="ru-RU" dirty="0" smtClean="0">
              <a:latin typeface="Calibri" pitchFamily="34" charset="0"/>
            </a:endParaRPr>
          </a:p>
          <a:p>
            <a:pPr marL="0" indent="361950">
              <a:buNone/>
            </a:pPr>
            <a:endParaRPr lang="ru-RU" dirty="0">
              <a:latin typeface="Calibri" pitchFamily="34" charset="0"/>
            </a:endParaRPr>
          </a:p>
        </p:txBody>
      </p:sp>
      <p:pic>
        <p:nvPicPr>
          <p:cNvPr id="6147" name="Picture 3"/>
          <p:cNvPicPr>
            <a:picLocks noChangeAspect="1" noChangeArrowheads="1"/>
          </p:cNvPicPr>
          <p:nvPr/>
        </p:nvPicPr>
        <p:blipFill>
          <a:blip r:embed="rId2"/>
          <a:srcRect/>
          <a:stretch>
            <a:fillRect/>
          </a:stretch>
        </p:blipFill>
        <p:spPr bwMode="auto">
          <a:xfrm>
            <a:off x="1800225" y="1976438"/>
            <a:ext cx="5543550" cy="290512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Дата 2"/>
          <p:cNvSpPr>
            <a:spLocks noGrp="1"/>
          </p:cNvSpPr>
          <p:nvPr>
            <p:ph type="dt" sz="half" idx="10"/>
          </p:nvPr>
        </p:nvSpPr>
        <p:spPr/>
        <p:txBody>
          <a:bodyPr/>
          <a:lstStyle/>
          <a:p>
            <a:fld id="{1BEA6D88-D329-4E8C-8C29-0ACB4A6071F7}" type="datetime1">
              <a:rPr lang="uk-UA" smtClean="0"/>
              <a:t>13.01.2013</a:t>
            </a:fld>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32</a:t>
            </a:fld>
            <a:endParaRPr lang="ru-RU"/>
          </a:p>
        </p:txBody>
      </p:sp>
      <p:pic>
        <p:nvPicPr>
          <p:cNvPr id="7170" name="Picture 2"/>
          <p:cNvPicPr>
            <a:picLocks noGrp="1" noChangeAspect="1" noChangeArrowheads="1"/>
          </p:cNvPicPr>
          <p:nvPr>
            <p:ph sz="quarter" idx="1"/>
          </p:nvPr>
        </p:nvPicPr>
        <p:blipFill>
          <a:blip r:embed="rId2"/>
          <a:srcRect/>
          <a:stretch>
            <a:fillRect/>
          </a:stretch>
        </p:blipFill>
        <p:spPr bwMode="auto">
          <a:xfrm>
            <a:off x="0" y="0"/>
            <a:ext cx="3428991" cy="2077954"/>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500034" y="2071678"/>
            <a:ext cx="3500430" cy="21122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0" y="4214818"/>
            <a:ext cx="3519513" cy="2162956"/>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a:srcRect/>
          <a:stretch>
            <a:fillRect/>
          </a:stretch>
        </p:blipFill>
        <p:spPr bwMode="auto">
          <a:xfrm>
            <a:off x="4819652" y="0"/>
            <a:ext cx="4324348" cy="2537427"/>
          </a:xfrm>
          <a:prstGeom prst="rect">
            <a:avLst/>
          </a:prstGeom>
          <a:noFill/>
          <a:ln w="9525">
            <a:noFill/>
            <a:miter lim="800000"/>
            <a:headEnd/>
            <a:tailEnd/>
          </a:ln>
          <a:effectLst/>
        </p:spPr>
      </p:pic>
      <p:pic>
        <p:nvPicPr>
          <p:cNvPr id="7174" name="Picture 6"/>
          <p:cNvPicPr>
            <a:picLocks noChangeAspect="1" noChangeArrowheads="1"/>
          </p:cNvPicPr>
          <p:nvPr/>
        </p:nvPicPr>
        <p:blipFill>
          <a:blip r:embed="rId6"/>
          <a:srcRect/>
          <a:stretch>
            <a:fillRect/>
          </a:stretch>
        </p:blipFill>
        <p:spPr bwMode="auto">
          <a:xfrm>
            <a:off x="4071934" y="2786058"/>
            <a:ext cx="4852997" cy="2653227"/>
          </a:xfrm>
          <a:prstGeom prst="rect">
            <a:avLst/>
          </a:prstGeom>
          <a:noFill/>
          <a:ln w="9525">
            <a:noFill/>
            <a:miter lim="800000"/>
            <a:headEnd/>
            <a:tailEnd/>
          </a:ln>
          <a:effectLst/>
        </p:spPr>
      </p:pic>
      <p:sp>
        <p:nvSpPr>
          <p:cNvPr id="12" name="Овал 11"/>
          <p:cNvSpPr/>
          <p:nvPr/>
        </p:nvSpPr>
        <p:spPr>
          <a:xfrm>
            <a:off x="2643174" y="1000108"/>
            <a:ext cx="357190" cy="35719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1</a:t>
            </a:r>
            <a:endParaRPr lang="ru-RU" dirty="0"/>
          </a:p>
        </p:txBody>
      </p:sp>
      <p:sp>
        <p:nvSpPr>
          <p:cNvPr id="13" name="Овал 12"/>
          <p:cNvSpPr/>
          <p:nvPr/>
        </p:nvSpPr>
        <p:spPr>
          <a:xfrm>
            <a:off x="3214678" y="2714620"/>
            <a:ext cx="357190" cy="35719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2</a:t>
            </a:r>
            <a:endParaRPr lang="ru-RU" dirty="0"/>
          </a:p>
        </p:txBody>
      </p:sp>
      <p:sp>
        <p:nvSpPr>
          <p:cNvPr id="14" name="Овал 13"/>
          <p:cNvSpPr/>
          <p:nvPr/>
        </p:nvSpPr>
        <p:spPr>
          <a:xfrm>
            <a:off x="2714612" y="5357826"/>
            <a:ext cx="357190" cy="35719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3</a:t>
            </a:r>
            <a:endParaRPr lang="ru-RU" dirty="0"/>
          </a:p>
        </p:txBody>
      </p:sp>
      <p:sp>
        <p:nvSpPr>
          <p:cNvPr id="15" name="Овал 14"/>
          <p:cNvSpPr/>
          <p:nvPr/>
        </p:nvSpPr>
        <p:spPr>
          <a:xfrm>
            <a:off x="8143900" y="1428736"/>
            <a:ext cx="357190" cy="35719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4</a:t>
            </a:r>
            <a:endParaRPr lang="ru-RU" dirty="0"/>
          </a:p>
        </p:txBody>
      </p:sp>
      <p:sp>
        <p:nvSpPr>
          <p:cNvPr id="16" name="Овал 15"/>
          <p:cNvSpPr/>
          <p:nvPr/>
        </p:nvSpPr>
        <p:spPr>
          <a:xfrm>
            <a:off x="7929586" y="3429000"/>
            <a:ext cx="357190" cy="35719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5</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Виконати завдання</a:t>
            </a:r>
            <a:endParaRPr lang="ru-RU" dirty="0"/>
          </a:p>
        </p:txBody>
      </p:sp>
      <p:sp>
        <p:nvSpPr>
          <p:cNvPr id="3" name="Дата 2"/>
          <p:cNvSpPr>
            <a:spLocks noGrp="1"/>
          </p:cNvSpPr>
          <p:nvPr>
            <p:ph type="dt" sz="half" idx="10"/>
          </p:nvPr>
        </p:nvSpPr>
        <p:spPr/>
        <p:txBody>
          <a:bodyPr/>
          <a:lstStyle/>
          <a:p>
            <a:fld id="{49454E36-C3DD-4D4E-A914-B73BFF538439}"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33</a:t>
            </a:fld>
            <a:endParaRPr lang="ru-RU"/>
          </a:p>
        </p:txBody>
      </p:sp>
      <p:sp>
        <p:nvSpPr>
          <p:cNvPr id="6" name="Содержимое 5"/>
          <p:cNvSpPr>
            <a:spLocks noGrp="1"/>
          </p:cNvSpPr>
          <p:nvPr>
            <p:ph sz="quarter" idx="1"/>
          </p:nvPr>
        </p:nvSpPr>
        <p:spPr/>
        <p:txBody>
          <a:bodyPr>
            <a:normAutofit fontScale="55000" lnSpcReduction="20000"/>
          </a:bodyPr>
          <a:lstStyle/>
          <a:p>
            <a:pPr>
              <a:buNone/>
            </a:pPr>
            <a:r>
              <a:rPr lang="ru-RU" dirty="0" smtClean="0"/>
              <a:t>1. </a:t>
            </a:r>
            <a:r>
              <a:rPr lang="uk-UA" dirty="0" smtClean="0"/>
              <a:t>Запустіть на виконання програму </a:t>
            </a:r>
            <a:r>
              <a:rPr lang="en-US" dirty="0" smtClean="0"/>
              <a:t>Publisher </a:t>
            </a:r>
            <a:r>
              <a:rPr lang="ru-RU" dirty="0" smtClean="0"/>
              <a:t>2007. </a:t>
            </a:r>
            <a:r>
              <a:rPr lang="uk-UA" dirty="0" smtClean="0"/>
              <a:t>Використовуючи початкове вікно програми, створіть нову публікацію на основі шаблону </a:t>
            </a:r>
            <a:r>
              <a:rPr lang="uk-UA" b="1" dirty="0" smtClean="0"/>
              <a:t>Оголошення </a:t>
            </a:r>
            <a:r>
              <a:rPr lang="ru-RU" b="1" dirty="0" smtClean="0"/>
              <a:t>- </a:t>
            </a:r>
            <a:r>
              <a:rPr lang="uk-UA" b="1" dirty="0" smtClean="0"/>
              <a:t>Маркер</a:t>
            </a:r>
            <a:r>
              <a:rPr lang="uk-UA" dirty="0" smtClean="0"/>
              <a:t>. Установіть колірну схему </a:t>
            </a:r>
            <a:r>
              <a:rPr lang="uk-UA" b="1" dirty="0" smtClean="0"/>
              <a:t>Бузок</a:t>
            </a:r>
            <a:r>
              <a:rPr lang="uk-UA" dirty="0" smtClean="0"/>
              <a:t>. Збережіть публікацію у власній папці у файлі з іменем вправа 2.9.1.</a:t>
            </a:r>
            <a:r>
              <a:rPr lang="en-US" dirty="0" smtClean="0"/>
              <a:t>pub</a:t>
            </a:r>
            <a:r>
              <a:rPr lang="uk-UA" dirty="0" smtClean="0"/>
              <a:t>.</a:t>
            </a:r>
            <a:endParaRPr lang="ru-RU" dirty="0" smtClean="0"/>
          </a:p>
          <a:p>
            <a:pPr>
              <a:buNone/>
            </a:pPr>
            <a:r>
              <a:rPr lang="ru-RU" dirty="0" smtClean="0"/>
              <a:t>2. </a:t>
            </a:r>
            <a:r>
              <a:rPr lang="uk-UA" dirty="0" smtClean="0"/>
              <a:t>Створіть у програмі </a:t>
            </a:r>
            <a:r>
              <a:rPr lang="en-US" dirty="0" smtClean="0"/>
              <a:t>Publisher </a:t>
            </a:r>
            <a:r>
              <a:rPr lang="ru-RU" dirty="0" smtClean="0"/>
              <a:t>2007 </a:t>
            </a:r>
            <a:r>
              <a:rPr lang="uk-UA" dirty="0" smtClean="0"/>
              <a:t>на основі шаблону </a:t>
            </a:r>
            <a:r>
              <a:rPr lang="uk-UA" b="1" dirty="0" smtClean="0"/>
              <a:t>Грамота</a:t>
            </a:r>
            <a:r>
              <a:rPr lang="uk-UA" dirty="0" smtClean="0"/>
              <a:t> нову публікацію для нагородження переможців першості вашої школи з настільного тенісу. Доберіть самостійно колірну схему, введіть дані про вашу школу, тексти для підписів директора і учителя фізичного виховання. Збережіть публікацію у власній папці у файлі з іменем вправа </a:t>
            </a:r>
            <a:r>
              <a:rPr lang="ru-RU" dirty="0" smtClean="0"/>
              <a:t>2.9.2.</a:t>
            </a:r>
            <a:r>
              <a:rPr lang="en-US" dirty="0" smtClean="0"/>
              <a:t>pub</a:t>
            </a:r>
            <a:r>
              <a:rPr lang="ru-RU" dirty="0" smtClean="0"/>
              <a:t>.</a:t>
            </a:r>
          </a:p>
          <a:p>
            <a:pPr>
              <a:buNone/>
            </a:pPr>
            <a:r>
              <a:rPr lang="ru-RU" dirty="0" smtClean="0"/>
              <a:t> 3</a:t>
            </a:r>
            <a:r>
              <a:rPr lang="uk-UA" dirty="0" smtClean="0"/>
              <a:t>. Створіть у програмі </a:t>
            </a:r>
            <a:r>
              <a:rPr lang="en-US" dirty="0" smtClean="0"/>
              <a:t>Publisher </a:t>
            </a:r>
            <a:r>
              <a:rPr lang="ru-RU" dirty="0" smtClean="0"/>
              <a:t>2007 </a:t>
            </a:r>
            <a:r>
              <a:rPr lang="uk-UA" dirty="0" smtClean="0"/>
              <a:t>на основі шаблону </a:t>
            </a:r>
            <a:r>
              <a:rPr lang="uk-UA" b="1" dirty="0" smtClean="0"/>
              <a:t>Меню Особливі страви</a:t>
            </a:r>
            <a:r>
              <a:rPr lang="uk-UA" dirty="0" smtClean="0"/>
              <a:t> нову публікацію </a:t>
            </a:r>
            <a:r>
              <a:rPr lang="ru-RU" dirty="0" smtClean="0"/>
              <a:t>- </a:t>
            </a:r>
            <a:r>
              <a:rPr lang="uk-UA" dirty="0" smtClean="0"/>
              <a:t>меню святкової вечері до дня народження. Доберіть самостійно колірну схему, введіть назви </a:t>
            </a:r>
            <a:r>
              <a:rPr lang="ru-RU" dirty="0" smtClean="0"/>
              <a:t>5-6 </a:t>
            </a:r>
            <a:r>
              <a:rPr lang="uk-UA" dirty="0" smtClean="0"/>
              <a:t>страв та їхній короткий опис. Збережіть публікацію у папці Мої документи у файлі з іменем вправа </a:t>
            </a:r>
            <a:r>
              <a:rPr lang="ru-RU" dirty="0" smtClean="0"/>
              <a:t>2.9.3.</a:t>
            </a:r>
            <a:r>
              <a:rPr lang="en-US" dirty="0" smtClean="0"/>
              <a:t>pub</a:t>
            </a:r>
            <a:r>
              <a:rPr lang="ru-RU" dirty="0" smtClean="0"/>
              <a:t>.</a:t>
            </a:r>
          </a:p>
          <a:p>
            <a:pPr>
              <a:buNone/>
            </a:pPr>
            <a:r>
              <a:rPr lang="uk-UA" dirty="0" smtClean="0"/>
              <a:t>4. Створіть у програмі </a:t>
            </a:r>
            <a:r>
              <a:rPr lang="en-US" dirty="0" smtClean="0"/>
              <a:t>Publisher </a:t>
            </a:r>
            <a:r>
              <a:rPr lang="ru-RU" dirty="0" smtClean="0"/>
              <a:t>2007 </a:t>
            </a:r>
            <a:r>
              <a:rPr lang="uk-UA" dirty="0" smtClean="0"/>
              <a:t>на основі одного із шаблонів власну візитну картку. Включіть до картки власне фото і дані про місце навчання. Роздрукуйте візитні картки, розмістивши на одному аркуші 10 копій. Збережіть публікацію у папці Мої документи у файлі з іменем вправа 2.9.4.</a:t>
            </a:r>
            <a:r>
              <a:rPr lang="en-US" dirty="0" smtClean="0"/>
              <a:t>pub</a:t>
            </a:r>
            <a:r>
              <a:rPr lang="uk-UA" dirty="0" smtClean="0"/>
              <a:t>.</a:t>
            </a:r>
            <a:endParaRPr lang="ru-RU" dirty="0" smtClean="0"/>
          </a:p>
          <a:p>
            <a:pPr>
              <a:buNone/>
            </a:pPr>
            <a:r>
              <a:rPr lang="ru-RU" dirty="0" smtClean="0"/>
              <a:t>5. </a:t>
            </a:r>
            <a:r>
              <a:rPr lang="uk-UA" dirty="0" smtClean="0"/>
              <a:t>Розробіть фірмовий бланк школи на основі шаблону </a:t>
            </a:r>
            <a:r>
              <a:rPr lang="uk-UA" b="1" dirty="0" smtClean="0"/>
              <a:t>Бланк Геометрична</a:t>
            </a:r>
            <a:r>
              <a:rPr lang="uk-UA" dirty="0" smtClean="0"/>
              <a:t>. Включіть до бланка назву школи, її адресу та телефони, емблему (герб). Кольори доберіть відповідно до кольорової гами прапора регіону. Збережіть публікацію у власній папці у файлі з іменем вправа </a:t>
            </a:r>
            <a:r>
              <a:rPr lang="ru-RU" dirty="0" smtClean="0"/>
              <a:t>2.9.5.</a:t>
            </a:r>
            <a:r>
              <a:rPr lang="en-US" dirty="0" smtClean="0"/>
              <a:t>pub</a:t>
            </a:r>
            <a:r>
              <a:rPr lang="ru-RU" dirty="0" smtClean="0"/>
              <a:t>.</a:t>
            </a:r>
          </a:p>
          <a:p>
            <a:pPr>
              <a:buNone/>
            </a:pPr>
            <a:r>
              <a:rPr lang="uk-UA" smtClean="0"/>
              <a:t>До практичних </a:t>
            </a:r>
            <a:r>
              <a:rPr lang="uk-UA" dirty="0" smtClean="0"/>
              <a:t>завдань </a:t>
            </a:r>
            <a:r>
              <a:rPr lang="uk-UA" smtClean="0"/>
              <a:t>використати матеріали </a:t>
            </a:r>
            <a:r>
              <a:rPr lang="uk-UA" dirty="0" smtClean="0"/>
              <a:t>із папки Тема 2 Розділ 2_9</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Публікації. Комп'ютерні публікації</a:t>
            </a:r>
            <a:endParaRPr lang="ru-RU" dirty="0"/>
          </a:p>
        </p:txBody>
      </p:sp>
      <p:sp>
        <p:nvSpPr>
          <p:cNvPr id="4" name="Дата 3"/>
          <p:cNvSpPr>
            <a:spLocks noGrp="1"/>
          </p:cNvSpPr>
          <p:nvPr>
            <p:ph type="dt" sz="half" idx="10"/>
          </p:nvPr>
        </p:nvSpPr>
        <p:spPr/>
        <p:txBody>
          <a:bodyPr/>
          <a:lstStyle/>
          <a:p>
            <a:fld id="{C43F9EF9-C3A9-4937-A4A5-4F4FAFBD9FE5}" type="datetime1">
              <a:rPr lang="uk-UA" smtClean="0"/>
              <a:t>13.01.2013</a:t>
            </a:fld>
            <a:endParaRPr lang="ru-RU"/>
          </a:p>
        </p:txBody>
      </p:sp>
      <p:sp>
        <p:nvSpPr>
          <p:cNvPr id="6" name="Нижний колонтитул 5"/>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0E46FA0-D732-46C8-BB68-FA8F5E8E16B7}" type="slidenum">
              <a:rPr lang="ru-RU" smtClean="0"/>
              <a:pPr/>
              <a:t>4</a:t>
            </a:fld>
            <a:endParaRPr lang="ru-RU"/>
          </a:p>
        </p:txBody>
      </p:sp>
      <p:sp>
        <p:nvSpPr>
          <p:cNvPr id="7" name="Содержимое 6"/>
          <p:cNvSpPr>
            <a:spLocks noGrp="1"/>
          </p:cNvSpPr>
          <p:nvPr>
            <p:ph sz="half" idx="1"/>
          </p:nvPr>
        </p:nvSpPr>
        <p:spPr>
          <a:xfrm>
            <a:off x="142844" y="1371600"/>
            <a:ext cx="4357718" cy="4986358"/>
          </a:xfrm>
        </p:spPr>
        <p:txBody>
          <a:bodyPr>
            <a:normAutofit fontScale="55000" lnSpcReduction="20000"/>
          </a:bodyPr>
          <a:lstStyle/>
          <a:p>
            <a:pPr marL="0" indent="361950">
              <a:buNone/>
            </a:pPr>
            <a:r>
              <a:rPr lang="uk-UA" b="1" dirty="0" smtClean="0">
                <a:solidFill>
                  <a:srgbClr val="FF0000"/>
                </a:solidFill>
              </a:rPr>
              <a:t>Публікаціями (лат.</a:t>
            </a:r>
            <a:r>
              <a:rPr lang="uk-UA" b="1" i="1" dirty="0" smtClean="0">
                <a:solidFill>
                  <a:srgbClr val="FF0000"/>
                </a:solidFill>
              </a:rPr>
              <a:t> </a:t>
            </a:r>
            <a:r>
              <a:rPr lang="en-US" b="1" i="1" dirty="0" err="1" smtClean="0">
                <a:solidFill>
                  <a:srgbClr val="FF0000"/>
                </a:solidFill>
              </a:rPr>
              <a:t>publico</a:t>
            </a:r>
            <a:r>
              <a:rPr lang="uk-UA" b="1" dirty="0" smtClean="0">
                <a:solidFill>
                  <a:srgbClr val="FF0000"/>
                </a:solidFill>
              </a:rPr>
              <a:t> - оголошувати публічно) називають процес видання певного твору. Виданий (оприлюднений) твір також називають публікацією.</a:t>
            </a:r>
            <a:endParaRPr lang="ru-RU" b="1" dirty="0" smtClean="0">
              <a:solidFill>
                <a:srgbClr val="FF0000"/>
              </a:solidFill>
            </a:endParaRPr>
          </a:p>
          <a:p>
            <a:pPr marL="0" indent="361950">
              <a:buNone/>
            </a:pPr>
            <a:r>
              <a:rPr lang="uk-UA" dirty="0" smtClean="0"/>
              <a:t>Залежно від способу оприлюднення твору розрізняють</a:t>
            </a:r>
            <a:r>
              <a:rPr lang="uk-UA" i="1" dirty="0" smtClean="0"/>
              <a:t> </a:t>
            </a:r>
            <a:r>
              <a:rPr lang="uk-UA" b="1" i="1" dirty="0" smtClean="0"/>
              <a:t>друковані публікації</a:t>
            </a:r>
            <a:r>
              <a:rPr lang="uk-UA" b="1" dirty="0" smtClean="0"/>
              <a:t> і</a:t>
            </a:r>
            <a:r>
              <a:rPr lang="uk-UA" b="1" i="1" dirty="0" smtClean="0"/>
              <a:t> електронні</a:t>
            </a:r>
            <a:r>
              <a:rPr lang="uk-UA" i="1" dirty="0" smtClean="0"/>
              <a:t>.</a:t>
            </a:r>
            <a:r>
              <a:rPr lang="uk-UA" dirty="0" smtClean="0"/>
              <a:t> </a:t>
            </a:r>
          </a:p>
          <a:p>
            <a:pPr marL="0" indent="361950">
              <a:buNone/>
            </a:pPr>
            <a:r>
              <a:rPr lang="uk-UA" dirty="0" smtClean="0"/>
              <a:t>До друкованих публікацій відносять книжки брошури, журнали, газети, бюлетені, буклети, листівки тощо. До електронних публікацій відносять документи, що розповсюджуються з використанням електронних носіїв даних (компакт-диски, дискети, флеш-носії тощо) або комп'ютерних мереж.</a:t>
            </a:r>
            <a:endParaRPr lang="ru-RU" dirty="0" smtClean="0"/>
          </a:p>
          <a:p>
            <a:pPr marL="0" indent="361950">
              <a:buNone/>
            </a:pPr>
            <a:r>
              <a:rPr lang="uk-UA" dirty="0" smtClean="0"/>
              <a:t>Тривалий час друковані публікації виготовлялися виключно в друкарні. І цим займалася ціла галузь виробництва – поліграфія. А підготовкою матеріалів до друку займалися видавництва. У багатотиражному виробництві так відбувається і сьогодні: видавництва готують макети книжок, журналів, газет і т. д. а підприємства поліграфії - друкують і за необхідності зшивають їх.</a:t>
            </a:r>
            <a:endParaRPr lang="ru-RU" dirty="0" smtClean="0"/>
          </a:p>
        </p:txBody>
      </p:sp>
      <p:pic>
        <p:nvPicPr>
          <p:cNvPr id="1027" name="Picture 3"/>
          <p:cNvPicPr>
            <a:picLocks noChangeAspect="1" noChangeArrowheads="1"/>
          </p:cNvPicPr>
          <p:nvPr/>
        </p:nvPicPr>
        <p:blipFill>
          <a:blip r:embed="rId2"/>
          <a:srcRect/>
          <a:stretch>
            <a:fillRect/>
          </a:stretch>
        </p:blipFill>
        <p:spPr bwMode="auto">
          <a:xfrm>
            <a:off x="4500562" y="3929066"/>
            <a:ext cx="2286000" cy="2286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4500562" y="1571612"/>
            <a:ext cx="2295525" cy="2590800"/>
          </a:xfrm>
          <a:prstGeom prst="rect">
            <a:avLst/>
          </a:prstGeom>
          <a:noFill/>
          <a:ln w="9525">
            <a:noFill/>
            <a:miter lim="800000"/>
            <a:headEnd/>
            <a:tailEnd/>
          </a:ln>
          <a:effectLst/>
        </p:spPr>
      </p:pic>
      <p:pic>
        <p:nvPicPr>
          <p:cNvPr id="1026" name="Picture 2"/>
          <p:cNvPicPr>
            <a:picLocks noGrp="1" noChangeAspect="1" noChangeArrowheads="1"/>
          </p:cNvPicPr>
          <p:nvPr>
            <p:ph sz="half" idx="2"/>
          </p:nvPr>
        </p:nvPicPr>
        <p:blipFill>
          <a:blip r:embed="rId4"/>
          <a:srcRect/>
          <a:stretch>
            <a:fillRect/>
          </a:stretch>
        </p:blipFill>
        <p:spPr bwMode="auto">
          <a:xfrm>
            <a:off x="6527698" y="1571612"/>
            <a:ext cx="2616302" cy="2500330"/>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rcRect/>
          <a:stretch>
            <a:fillRect/>
          </a:stretch>
        </p:blipFill>
        <p:spPr bwMode="auto">
          <a:xfrm>
            <a:off x="6810372" y="4000504"/>
            <a:ext cx="2333628" cy="21324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smtClean="0"/>
              <a:t>Видавничі системи</a:t>
            </a:r>
            <a:endParaRPr lang="ru-RU" dirty="0"/>
          </a:p>
        </p:txBody>
      </p:sp>
      <p:sp>
        <p:nvSpPr>
          <p:cNvPr id="4" name="Дата 3"/>
          <p:cNvSpPr>
            <a:spLocks noGrp="1"/>
          </p:cNvSpPr>
          <p:nvPr>
            <p:ph type="dt" sz="half" idx="10"/>
          </p:nvPr>
        </p:nvSpPr>
        <p:spPr/>
        <p:txBody>
          <a:bodyPr/>
          <a:lstStyle/>
          <a:p>
            <a:fld id="{81A7E376-96C3-4B1D-A34A-DBBA9388A20B}" type="datetime1">
              <a:rPr lang="uk-UA" smtClean="0"/>
              <a:t>13.01.2013</a:t>
            </a:fld>
            <a:endParaRPr lang="ru-RU"/>
          </a:p>
        </p:txBody>
      </p:sp>
      <p:sp>
        <p:nvSpPr>
          <p:cNvPr id="6" name="Нижний колонтитул 5"/>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0E46FA0-D732-46C8-BB68-FA8F5E8E16B7}" type="slidenum">
              <a:rPr lang="ru-RU" smtClean="0"/>
              <a:pPr/>
              <a:t>5</a:t>
            </a:fld>
            <a:endParaRPr lang="ru-RU"/>
          </a:p>
        </p:txBody>
      </p:sp>
      <p:sp>
        <p:nvSpPr>
          <p:cNvPr id="7" name="Содержимое 6"/>
          <p:cNvSpPr>
            <a:spLocks noGrp="1"/>
          </p:cNvSpPr>
          <p:nvPr>
            <p:ph sz="half" idx="1"/>
          </p:nvPr>
        </p:nvSpPr>
        <p:spPr>
          <a:xfrm>
            <a:off x="142844" y="1371600"/>
            <a:ext cx="4429156" cy="4986358"/>
          </a:xfrm>
        </p:spPr>
        <p:txBody>
          <a:bodyPr>
            <a:normAutofit fontScale="55000" lnSpcReduction="20000"/>
          </a:bodyPr>
          <a:lstStyle/>
          <a:p>
            <a:pPr marL="0" indent="361950">
              <a:buNone/>
            </a:pPr>
            <a:r>
              <a:rPr lang="uk-UA" dirty="0" smtClean="0"/>
              <a:t>Разом з тим з широким розповсюдженням персональних комп'ютерів і високоякісних лазерних та </a:t>
            </a:r>
            <a:r>
              <a:rPr lang="uk-UA" dirty="0" err="1" smtClean="0"/>
              <a:t>струменевих</a:t>
            </a:r>
            <a:r>
              <a:rPr lang="uk-UA" dirty="0" smtClean="0"/>
              <a:t> принтерів, копіювальних </a:t>
            </a:r>
            <a:r>
              <a:rPr lang="en-US" dirty="0" smtClean="0"/>
              <a:t>a</a:t>
            </a:r>
            <a:r>
              <a:rPr lang="uk-UA" dirty="0" err="1" smtClean="0"/>
              <a:t>паратів</a:t>
            </a:r>
            <a:r>
              <a:rPr lang="uk-UA" dirty="0" smtClean="0"/>
              <a:t> набули розповсюдження так звані</a:t>
            </a:r>
            <a:r>
              <a:rPr lang="uk-UA" i="1" dirty="0" smtClean="0"/>
              <a:t> </a:t>
            </a:r>
            <a:r>
              <a:rPr lang="uk-UA" b="1" i="1" dirty="0" smtClean="0"/>
              <a:t>настільні видавничі системи</a:t>
            </a:r>
            <a:r>
              <a:rPr lang="uk-UA" i="1" dirty="0" smtClean="0"/>
              <a:t>.</a:t>
            </a:r>
            <a:r>
              <a:rPr lang="uk-UA" dirty="0" smtClean="0"/>
              <a:t> </a:t>
            </a:r>
          </a:p>
          <a:p>
            <a:pPr marL="0" indent="361950">
              <a:buNone/>
            </a:pPr>
            <a:r>
              <a:rPr lang="uk-UA" dirty="0" smtClean="0"/>
              <a:t>Ці</a:t>
            </a:r>
            <a:r>
              <a:rPr lang="en-US" dirty="0" smtClean="0"/>
              <a:t> </a:t>
            </a:r>
            <a:r>
              <a:rPr lang="uk-UA" dirty="0" smtClean="0"/>
              <a:t>системи мають апаратну та програмну складові. До апаратної </a:t>
            </a:r>
            <a:r>
              <a:rPr lang="ru-RU" dirty="0" err="1" smtClean="0"/>
              <a:t>складової</a:t>
            </a:r>
            <a:r>
              <a:rPr lang="uk-UA" dirty="0" smtClean="0"/>
              <a:t> належить персональний комп'ютер, пристрої друку (принтер, копіювальний апарат, </a:t>
            </a:r>
            <a:r>
              <a:rPr lang="uk-UA" dirty="0" err="1" smtClean="0"/>
              <a:t>плотер</a:t>
            </a:r>
            <a:r>
              <a:rPr lang="uk-UA" dirty="0" smtClean="0"/>
              <a:t>) і пристрої введення даних (сканери, графічні планшети), а до програмної </a:t>
            </a:r>
            <a:r>
              <a:rPr lang="ru-RU" dirty="0" smtClean="0"/>
              <a:t>- </a:t>
            </a:r>
            <a:r>
              <a:rPr lang="uk-UA" dirty="0" smtClean="0"/>
              <a:t>спеціальні програми підготовки макет публікації. Усе це може розміститися на столі користувача, і тому така</a:t>
            </a:r>
            <a:r>
              <a:rPr lang="en-US" b="1" i="1" dirty="0" smtClean="0"/>
              <a:t> </a:t>
            </a:r>
            <a:r>
              <a:rPr lang="uk-UA" dirty="0" smtClean="0"/>
              <a:t>системи отримали назву </a:t>
            </a:r>
            <a:r>
              <a:rPr lang="en-US" dirty="0" smtClean="0"/>
              <a:t>desktop publishing</a:t>
            </a:r>
            <a:r>
              <a:rPr lang="uk-UA" dirty="0" smtClean="0"/>
              <a:t> (настільні публікації), або </a:t>
            </a:r>
            <a:r>
              <a:rPr lang="uk-UA" b="1" dirty="0" smtClean="0"/>
              <a:t>настільні видавничі системи.</a:t>
            </a:r>
            <a:endParaRPr lang="ru-RU" b="1" dirty="0" smtClean="0"/>
          </a:p>
          <a:p>
            <a:pPr marL="0" indent="361950">
              <a:buNone/>
            </a:pPr>
            <a:r>
              <a:rPr lang="uk-UA" dirty="0" smtClean="0"/>
              <a:t>Ви вже знаєте з курсу інформатики </a:t>
            </a:r>
            <a:r>
              <a:rPr lang="ru-RU" dirty="0" smtClean="0"/>
              <a:t>9-го </a:t>
            </a:r>
            <a:r>
              <a:rPr lang="uk-UA" dirty="0" smtClean="0"/>
              <a:t>класу, що системи опрацюванню тексту, призначені для створення макетів поліграфічних видань і підготовки їх до друку, також називаються</a:t>
            </a:r>
            <a:r>
              <a:rPr lang="uk-UA" i="1" dirty="0" smtClean="0"/>
              <a:t> </a:t>
            </a:r>
            <a:r>
              <a:rPr lang="uk-UA" b="1" i="1" dirty="0" smtClean="0"/>
              <a:t>видавничими системами</a:t>
            </a:r>
            <a:r>
              <a:rPr lang="ru-RU" i="1" dirty="0" smtClean="0"/>
              <a:t>.</a:t>
            </a:r>
            <a:r>
              <a:rPr lang="ru-RU" dirty="0" smtClean="0"/>
              <a:t>  </a:t>
            </a:r>
          </a:p>
          <a:p>
            <a:pPr marL="0" indent="361950">
              <a:buNone/>
            </a:pPr>
            <a:r>
              <a:rPr lang="ru-RU" dirty="0" smtClean="0"/>
              <a:t>До </a:t>
            </a:r>
            <a:r>
              <a:rPr lang="uk-UA" dirty="0" smtClean="0"/>
              <a:t>таких програм відносять </a:t>
            </a:r>
            <a:r>
              <a:rPr lang="en-US" b="1" dirty="0" smtClean="0"/>
              <a:t>QuarkXPress, Corel Ventura, Adobe PageMaker</a:t>
            </a:r>
            <a:r>
              <a:rPr lang="uk-UA" b="1" dirty="0" smtClean="0"/>
              <a:t>,</a:t>
            </a:r>
            <a:r>
              <a:rPr lang="en-US" b="1" dirty="0" smtClean="0"/>
              <a:t> Adobe </a:t>
            </a:r>
            <a:r>
              <a:rPr lang="en-US" b="1" dirty="0" err="1" smtClean="0"/>
              <a:t>InDesign</a:t>
            </a:r>
            <a:r>
              <a:rPr lang="en-US" b="1" dirty="0" smtClean="0"/>
              <a:t> </a:t>
            </a:r>
            <a:r>
              <a:rPr lang="uk-UA" dirty="0" smtClean="0"/>
              <a:t>тощо. Це професійні програми, які використовують, як</a:t>
            </a:r>
            <a:r>
              <a:rPr lang="ru-RU" dirty="0" smtClean="0"/>
              <a:t> </a:t>
            </a:r>
            <a:r>
              <a:rPr lang="uk-UA" dirty="0" smtClean="0"/>
              <a:t>правило, для підготовки до друку великих за обсягом публікацій масовим (від сотень до сотень тисяч) накладом.</a:t>
            </a:r>
            <a:endParaRPr lang="ru-RU" dirty="0" smtClean="0"/>
          </a:p>
        </p:txBody>
      </p:sp>
      <p:graphicFrame>
        <p:nvGraphicFramePr>
          <p:cNvPr id="9" name="Содержимое 8"/>
          <p:cNvGraphicFramePr>
            <a:graphicFrameLocks noGrp="1"/>
          </p:cNvGraphicFramePr>
          <p:nvPr>
            <p:ph sz="half" idx="2"/>
          </p:nvPr>
        </p:nvGraphicFramePr>
        <p:xfrm>
          <a:off x="4572000" y="1371600"/>
          <a:ext cx="4429156" cy="4986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42946"/>
          </a:xfrm>
        </p:spPr>
        <p:txBody>
          <a:bodyPr>
            <a:normAutofit fontScale="90000"/>
          </a:bodyPr>
          <a:lstStyle/>
          <a:p>
            <a:r>
              <a:rPr lang="uk-UA" dirty="0" smtClean="0"/>
              <a:t>Спеціалізовані  програми настільних видавничих систем</a:t>
            </a:r>
            <a:endParaRPr lang="ru-RU" dirty="0"/>
          </a:p>
        </p:txBody>
      </p:sp>
      <p:sp>
        <p:nvSpPr>
          <p:cNvPr id="4" name="Дата 3"/>
          <p:cNvSpPr>
            <a:spLocks noGrp="1"/>
          </p:cNvSpPr>
          <p:nvPr>
            <p:ph type="dt" sz="half" idx="10"/>
          </p:nvPr>
        </p:nvSpPr>
        <p:spPr/>
        <p:txBody>
          <a:bodyPr/>
          <a:lstStyle/>
          <a:p>
            <a:fld id="{E8051272-E0E0-49E5-816D-3D1D7DBD28BC}" type="datetime1">
              <a:rPr lang="uk-UA" smtClean="0"/>
              <a:t>13.01.2013</a:t>
            </a:fld>
            <a:endParaRPr lang="ru-RU"/>
          </a:p>
        </p:txBody>
      </p:sp>
      <p:sp>
        <p:nvSpPr>
          <p:cNvPr id="6" name="Нижний колонтитул 5"/>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0E46FA0-D732-46C8-BB68-FA8F5E8E16B7}" type="slidenum">
              <a:rPr lang="ru-RU" smtClean="0"/>
              <a:pPr/>
              <a:t>6</a:t>
            </a:fld>
            <a:endParaRPr lang="ru-RU"/>
          </a:p>
        </p:txBody>
      </p:sp>
      <p:sp>
        <p:nvSpPr>
          <p:cNvPr id="7" name="Содержимое 6"/>
          <p:cNvSpPr>
            <a:spLocks noGrp="1"/>
          </p:cNvSpPr>
          <p:nvPr>
            <p:ph sz="half" idx="1"/>
          </p:nvPr>
        </p:nvSpPr>
        <p:spPr>
          <a:xfrm>
            <a:off x="142844" y="1371600"/>
            <a:ext cx="4000528" cy="5057796"/>
          </a:xfrm>
        </p:spPr>
        <p:txBody>
          <a:bodyPr>
            <a:normAutofit fontScale="92500" lnSpcReduction="20000"/>
          </a:bodyPr>
          <a:lstStyle/>
          <a:p>
            <a:pPr marL="0" indent="361950">
              <a:buNone/>
            </a:pPr>
            <a:r>
              <a:rPr lang="uk-UA" dirty="0" smtClean="0"/>
              <a:t>Як видавничі системи для малих підприємств і організацій, навчальних закладів, а також для створення публікацій удома використовують текстові процесори та спеціалізовані програми настільних видавничих систем зі спрощеним інтерфейсом і набором функцій - </a:t>
            </a:r>
            <a:r>
              <a:rPr lang="en-US" b="1" dirty="0" smtClean="0"/>
              <a:t>Microsoft Publisher</a:t>
            </a:r>
            <a:r>
              <a:rPr lang="uk-UA" b="1" dirty="0" smtClean="0"/>
              <a:t>, </a:t>
            </a:r>
            <a:r>
              <a:rPr lang="en-US" b="1" dirty="0" smtClean="0"/>
              <a:t>Page Plus</a:t>
            </a:r>
            <a:r>
              <a:rPr lang="uk-UA" b="1" dirty="0" smtClean="0"/>
              <a:t>, </a:t>
            </a:r>
            <a:r>
              <a:rPr lang="en-US" b="1" dirty="0" smtClean="0"/>
              <a:t>Avery </a:t>
            </a:r>
            <a:r>
              <a:rPr lang="en-US" b="1" dirty="0" err="1" smtClean="0"/>
              <a:t>DesignPro</a:t>
            </a:r>
            <a:r>
              <a:rPr lang="uk-UA" b="1" dirty="0" smtClean="0"/>
              <a:t>, </a:t>
            </a:r>
            <a:r>
              <a:rPr lang="en-US" b="1" dirty="0" err="1" smtClean="0"/>
              <a:t>Paraben</a:t>
            </a:r>
            <a:r>
              <a:rPr lang="uk-UA" b="1" dirty="0" smtClean="0"/>
              <a:t>'</a:t>
            </a:r>
            <a:r>
              <a:rPr lang="en-US" b="1" dirty="0" smtClean="0"/>
              <a:t>s Label Builder, Publish It</a:t>
            </a:r>
            <a:r>
              <a:rPr lang="uk-UA" b="1" dirty="0" smtClean="0"/>
              <a:t>!</a:t>
            </a:r>
            <a:r>
              <a:rPr lang="uk-UA" dirty="0" smtClean="0"/>
              <a:t> тощо.</a:t>
            </a:r>
            <a:endParaRPr lang="ru-RU" dirty="0"/>
          </a:p>
        </p:txBody>
      </p:sp>
      <p:graphicFrame>
        <p:nvGraphicFramePr>
          <p:cNvPr id="9" name="Содержимое 8"/>
          <p:cNvGraphicFramePr>
            <a:graphicFrameLocks noGrp="1"/>
          </p:cNvGraphicFramePr>
          <p:nvPr>
            <p:ph sz="half" idx="2"/>
          </p:nvPr>
        </p:nvGraphicFramePr>
        <p:xfrm>
          <a:off x="4071934" y="1357298"/>
          <a:ext cx="4929222"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Комп'ютерні публікації</a:t>
            </a:r>
            <a:endParaRPr lang="ru-RU" dirty="0"/>
          </a:p>
        </p:txBody>
      </p:sp>
      <p:sp>
        <p:nvSpPr>
          <p:cNvPr id="3" name="Дата 2"/>
          <p:cNvSpPr>
            <a:spLocks noGrp="1"/>
          </p:cNvSpPr>
          <p:nvPr>
            <p:ph type="dt" sz="half" idx="10"/>
          </p:nvPr>
        </p:nvSpPr>
        <p:spPr/>
        <p:txBody>
          <a:bodyPr/>
          <a:lstStyle/>
          <a:p>
            <a:fld id="{2CBF21DA-0DD2-4EFC-A1AA-B1C2A612A5D0}"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7</a:t>
            </a:fld>
            <a:endParaRPr lang="ru-RU"/>
          </a:p>
        </p:txBody>
      </p:sp>
      <p:sp>
        <p:nvSpPr>
          <p:cNvPr id="6" name="Содержимое 5"/>
          <p:cNvSpPr>
            <a:spLocks noGrp="1"/>
          </p:cNvSpPr>
          <p:nvPr>
            <p:ph sz="half" idx="1"/>
          </p:nvPr>
        </p:nvSpPr>
        <p:spPr>
          <a:xfrm>
            <a:off x="142844" y="1371600"/>
            <a:ext cx="4197508" cy="4986358"/>
          </a:xfrm>
        </p:spPr>
        <p:txBody>
          <a:bodyPr>
            <a:normAutofit fontScale="70000" lnSpcReduction="20000"/>
          </a:bodyPr>
          <a:lstStyle/>
          <a:p>
            <a:pPr marL="0" indent="0">
              <a:buNone/>
            </a:pPr>
            <a:r>
              <a:rPr lang="uk-UA" dirty="0" smtClean="0">
                <a:latin typeface="Calibri" pitchFamily="34" charset="0"/>
              </a:rPr>
              <a:t>У ході підготовки макета публікації здійснюється верстка. </a:t>
            </a:r>
          </a:p>
          <a:p>
            <a:pPr marL="0" indent="0">
              <a:buNone/>
            </a:pPr>
            <a:r>
              <a:rPr lang="uk-UA" b="1" dirty="0" smtClean="0">
                <a:solidFill>
                  <a:srgbClr val="FF0000"/>
                </a:solidFill>
                <a:latin typeface="Calibri" pitchFamily="34" charset="0"/>
              </a:rPr>
              <a:t>Верстка </a:t>
            </a:r>
            <a:r>
              <a:rPr lang="ru-RU" b="1" dirty="0" smtClean="0">
                <a:solidFill>
                  <a:srgbClr val="FF0000"/>
                </a:solidFill>
                <a:latin typeface="Calibri" pitchFamily="34" charset="0"/>
              </a:rPr>
              <a:t>- </a:t>
            </a:r>
            <a:r>
              <a:rPr lang="uk-UA" b="1" dirty="0" smtClean="0">
                <a:solidFill>
                  <a:srgbClr val="FF0000"/>
                </a:solidFill>
                <a:latin typeface="Calibri" pitchFamily="34" charset="0"/>
              </a:rPr>
              <a:t>це процес компонування текстових і графічних об'єктів для створення сторінок видання відповідно до принципів дизайну та технічних вимог.</a:t>
            </a:r>
            <a:endParaRPr lang="ru-RU" b="1" dirty="0" smtClean="0">
              <a:solidFill>
                <a:srgbClr val="FF0000"/>
              </a:solidFill>
              <a:latin typeface="Calibri" pitchFamily="34" charset="0"/>
            </a:endParaRPr>
          </a:p>
          <a:p>
            <a:pPr marL="0" indent="0">
              <a:buNone/>
            </a:pPr>
            <a:r>
              <a:rPr lang="uk-UA" dirty="0" smtClean="0">
                <a:latin typeface="Calibri" pitchFamily="34" charset="0"/>
              </a:rPr>
              <a:t>За призначенням </a:t>
            </a:r>
            <a:r>
              <a:rPr lang="uk-UA" b="1" dirty="0" smtClean="0">
                <a:latin typeface="Calibri" pitchFamily="34" charset="0"/>
              </a:rPr>
              <a:t>розрізняють книжково-журнальну верстку, газетну верстку і акцидентну </a:t>
            </a:r>
            <a:r>
              <a:rPr lang="uk-UA" dirty="0" smtClean="0">
                <a:latin typeface="Calibri" pitchFamily="34" charset="0"/>
              </a:rPr>
              <a:t>(лат.</a:t>
            </a:r>
            <a:r>
              <a:rPr lang="uk-UA" i="1" dirty="0" smtClean="0">
                <a:latin typeface="Calibri" pitchFamily="34" charset="0"/>
              </a:rPr>
              <a:t> </a:t>
            </a:r>
            <a:r>
              <a:rPr lang="en-US" i="1" dirty="0" err="1" smtClean="0">
                <a:latin typeface="Calibri" pitchFamily="34" charset="0"/>
              </a:rPr>
              <a:t>accidentia</a:t>
            </a:r>
            <a:r>
              <a:rPr lang="en-US" dirty="0" smtClean="0">
                <a:latin typeface="Calibri" pitchFamily="34" charset="0"/>
              </a:rPr>
              <a:t> </a:t>
            </a:r>
            <a:r>
              <a:rPr lang="ru-RU" dirty="0" smtClean="0">
                <a:latin typeface="Calibri" pitchFamily="34" charset="0"/>
              </a:rPr>
              <a:t>- </a:t>
            </a:r>
            <a:r>
              <a:rPr lang="uk-UA" dirty="0" smtClean="0">
                <a:latin typeface="Calibri" pitchFamily="34" charset="0"/>
              </a:rPr>
              <a:t>випадок, випадковість)</a:t>
            </a:r>
            <a:r>
              <a:rPr lang="uk-UA" i="1" dirty="0" smtClean="0">
                <a:latin typeface="Calibri" pitchFamily="34" charset="0"/>
              </a:rPr>
              <a:t> верстку</a:t>
            </a:r>
            <a:r>
              <a:rPr lang="ru-RU" i="1" dirty="0" smtClean="0">
                <a:latin typeface="Calibri" pitchFamily="34" charset="0"/>
              </a:rPr>
              <a:t>. </a:t>
            </a:r>
            <a:r>
              <a:rPr lang="uk-UA" dirty="0" smtClean="0">
                <a:latin typeface="Calibri" pitchFamily="34" charset="0"/>
              </a:rPr>
              <a:t>Акцидентна верстка застосовується для верстки окремих, як правило, невеликих за кількістю сторінок і за накладом об'єктів: оголошень, бланків, афіш, буклетів, проспектів, </a:t>
            </a:r>
            <a:r>
              <a:rPr lang="uk-UA" dirty="0" err="1" smtClean="0">
                <a:latin typeface="Calibri" pitchFamily="34" charset="0"/>
              </a:rPr>
              <a:t>візитівок</a:t>
            </a:r>
            <a:r>
              <a:rPr lang="uk-UA" dirty="0" smtClean="0">
                <a:latin typeface="Calibri" pitchFamily="34" charset="0"/>
              </a:rPr>
              <a:t> тощо.</a:t>
            </a:r>
            <a:endParaRPr lang="ru-RU" dirty="0" smtClean="0">
              <a:latin typeface="Calibri" pitchFamily="34" charset="0"/>
            </a:endParaRPr>
          </a:p>
          <a:p>
            <a:pPr marL="0" indent="0">
              <a:buNone/>
            </a:pPr>
            <a:r>
              <a:rPr lang="uk-UA" b="1" dirty="0" smtClean="0">
                <a:solidFill>
                  <a:srgbClr val="FF0000"/>
                </a:solidFill>
                <a:latin typeface="Calibri" pitchFamily="34" charset="0"/>
              </a:rPr>
              <a:t>Публікації, що здійснені з використанням комп'ютерних технологій, називають</a:t>
            </a:r>
            <a:r>
              <a:rPr lang="uk-UA" b="1" i="1" dirty="0" smtClean="0">
                <a:solidFill>
                  <a:srgbClr val="FF0000"/>
                </a:solidFill>
                <a:latin typeface="Calibri" pitchFamily="34" charset="0"/>
              </a:rPr>
              <a:t> комп'ютерними публікаціями</a:t>
            </a:r>
            <a:r>
              <a:rPr lang="uk-UA" i="1" dirty="0" smtClean="0">
                <a:solidFill>
                  <a:srgbClr val="FF0000"/>
                </a:solidFill>
                <a:latin typeface="Calibri" pitchFamily="34" charset="0"/>
              </a:rPr>
              <a:t>.</a:t>
            </a:r>
            <a:endParaRPr lang="ru-RU" dirty="0" smtClean="0">
              <a:solidFill>
                <a:srgbClr val="FF0000"/>
              </a:solidFill>
              <a:latin typeface="Calibri" pitchFamily="34" charset="0"/>
            </a:endParaRPr>
          </a:p>
          <a:p>
            <a:pPr>
              <a:buNone/>
            </a:pPr>
            <a:endParaRPr lang="ru-RU" dirty="0">
              <a:latin typeface="Calibri" pitchFamily="34" charset="0"/>
            </a:endParaRPr>
          </a:p>
        </p:txBody>
      </p:sp>
      <p:pic>
        <p:nvPicPr>
          <p:cNvPr id="12" name="Picture 3"/>
          <p:cNvPicPr>
            <a:picLocks noGrp="1" noChangeAspect="1" noChangeArrowheads="1"/>
          </p:cNvPicPr>
          <p:nvPr>
            <p:ph sz="half" idx="2"/>
          </p:nvPr>
        </p:nvPicPr>
        <p:blipFill>
          <a:blip r:embed="rId2"/>
          <a:srcRect/>
          <a:stretch>
            <a:fillRect/>
          </a:stretch>
        </p:blipFill>
        <p:spPr bwMode="auto">
          <a:xfrm>
            <a:off x="4643438" y="1643050"/>
            <a:ext cx="4267200" cy="415507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142852"/>
            <a:ext cx="8534400" cy="714380"/>
          </a:xfrm>
        </p:spPr>
        <p:txBody>
          <a:bodyPr>
            <a:normAutofit fontScale="90000"/>
          </a:bodyPr>
          <a:lstStyle/>
          <a:p>
            <a:r>
              <a:rPr lang="uk-UA" dirty="0" smtClean="0">
                <a:latin typeface="Calibri" pitchFamily="34" charset="0"/>
              </a:rPr>
              <a:t>Основні можливості настільних видавничих систем</a:t>
            </a:r>
            <a:endParaRPr lang="ru-RU" dirty="0"/>
          </a:p>
        </p:txBody>
      </p:sp>
      <p:sp>
        <p:nvSpPr>
          <p:cNvPr id="3" name="Дата 2"/>
          <p:cNvSpPr>
            <a:spLocks noGrp="1"/>
          </p:cNvSpPr>
          <p:nvPr>
            <p:ph type="dt" sz="half" idx="10"/>
          </p:nvPr>
        </p:nvSpPr>
        <p:spPr/>
        <p:txBody>
          <a:bodyPr/>
          <a:lstStyle/>
          <a:p>
            <a:fld id="{108D7FE0-C7AA-4B13-B15D-D9D44D2E31E1}"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8</a:t>
            </a:fld>
            <a:endParaRPr lang="ru-RU"/>
          </a:p>
        </p:txBody>
      </p:sp>
      <p:sp>
        <p:nvSpPr>
          <p:cNvPr id="6" name="Содержимое 5"/>
          <p:cNvSpPr>
            <a:spLocks noGrp="1"/>
          </p:cNvSpPr>
          <p:nvPr>
            <p:ph sz="quarter" idx="1"/>
          </p:nvPr>
        </p:nvSpPr>
        <p:spPr>
          <a:xfrm>
            <a:off x="142844" y="857232"/>
            <a:ext cx="8503920" cy="5429288"/>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uk-UA" dirty="0" smtClean="0">
                <a:latin typeface="Calibri" pitchFamily="34" charset="0"/>
              </a:rPr>
              <a:t>Настільні видавничі системи забезпечують:</a:t>
            </a:r>
            <a:endParaRPr lang="ru-RU" dirty="0" smtClean="0">
              <a:latin typeface="Calibri" pitchFamily="34" charset="0"/>
            </a:endParaRPr>
          </a:p>
          <a:p>
            <a:pPr>
              <a:buNone/>
            </a:pPr>
            <a:endParaRPr lang="ru-RU" dirty="0">
              <a:latin typeface="Calibri" pitchFamily="34" charset="0"/>
            </a:endParaRPr>
          </a:p>
        </p:txBody>
      </p:sp>
      <p:graphicFrame>
        <p:nvGraphicFramePr>
          <p:cNvPr id="7" name="Схема 6"/>
          <p:cNvGraphicFramePr/>
          <p:nvPr/>
        </p:nvGraphicFramePr>
        <p:xfrm>
          <a:off x="214282" y="1428736"/>
          <a:ext cx="871543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0" indent="0"/>
            <a:r>
              <a:rPr lang="uk-UA" dirty="0" smtClean="0">
                <a:latin typeface="Calibri" pitchFamily="34" charset="0"/>
              </a:rPr>
              <a:t>Загальна характеристика видавничої системи </a:t>
            </a:r>
            <a:r>
              <a:rPr lang="en-US" dirty="0" smtClean="0">
                <a:latin typeface="Calibri" pitchFamily="34" charset="0"/>
              </a:rPr>
              <a:t>Microsoft Office Publisher </a:t>
            </a:r>
            <a:r>
              <a:rPr lang="ru-RU" dirty="0" smtClean="0">
                <a:latin typeface="Calibri" pitchFamily="34" charset="0"/>
              </a:rPr>
              <a:t>2007</a:t>
            </a:r>
          </a:p>
        </p:txBody>
      </p:sp>
      <p:sp>
        <p:nvSpPr>
          <p:cNvPr id="3" name="Дата 2"/>
          <p:cNvSpPr>
            <a:spLocks noGrp="1"/>
          </p:cNvSpPr>
          <p:nvPr>
            <p:ph type="dt" sz="half" idx="10"/>
          </p:nvPr>
        </p:nvSpPr>
        <p:spPr/>
        <p:txBody>
          <a:bodyPr/>
          <a:lstStyle/>
          <a:p>
            <a:fld id="{23AC9DB9-D302-4AEB-A6B9-9C27C345A8DA}" type="datetime1">
              <a:rPr lang="uk-UA" smtClean="0"/>
              <a:t>13.01.2013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9</a:t>
            </a:fld>
            <a:endParaRPr lang="ru-RU"/>
          </a:p>
        </p:txBody>
      </p:sp>
      <p:sp>
        <p:nvSpPr>
          <p:cNvPr id="6" name="Содержимое 5"/>
          <p:cNvSpPr>
            <a:spLocks noGrp="1"/>
          </p:cNvSpPr>
          <p:nvPr>
            <p:ph sz="half" idx="1"/>
          </p:nvPr>
        </p:nvSpPr>
        <p:spPr>
          <a:xfrm>
            <a:off x="214282" y="1371600"/>
            <a:ext cx="4357718" cy="4986358"/>
          </a:xfrm>
        </p:spPr>
        <p:txBody>
          <a:bodyPr>
            <a:normAutofit fontScale="55000" lnSpcReduction="20000"/>
          </a:bodyPr>
          <a:lstStyle/>
          <a:p>
            <a:pPr marL="0" indent="361950">
              <a:buNone/>
            </a:pPr>
            <a:r>
              <a:rPr lang="uk-UA" sz="3300" dirty="0" smtClean="0">
                <a:latin typeface="Calibri" pitchFamily="34" charset="0"/>
              </a:rPr>
              <a:t>Настільна видавнича система </a:t>
            </a:r>
            <a:r>
              <a:rPr lang="en-US" sz="3300" dirty="0" smtClean="0">
                <a:latin typeface="Calibri" pitchFamily="34" charset="0"/>
              </a:rPr>
              <a:t>Microsoft Office Publisher</a:t>
            </a:r>
            <a:r>
              <a:rPr lang="uk-UA" sz="3300" dirty="0" smtClean="0">
                <a:latin typeface="Calibri" pitchFamily="34" charset="0"/>
              </a:rPr>
              <a:t> 2007 призначена для створення комп'ютерних публікацій малими накладами в невеликих підприємствах та організаціях, а також для особистих потреб користувача.</a:t>
            </a:r>
            <a:endParaRPr lang="ru-RU" sz="3300" dirty="0" smtClean="0">
              <a:latin typeface="Calibri" pitchFamily="34" charset="0"/>
            </a:endParaRPr>
          </a:p>
          <a:p>
            <a:pPr marL="0" indent="361950">
              <a:buNone/>
            </a:pPr>
            <a:r>
              <a:rPr lang="uk-UA" sz="3300" dirty="0" smtClean="0">
                <a:latin typeface="Calibri" pitchFamily="34" charset="0"/>
              </a:rPr>
              <a:t>Програма </a:t>
            </a:r>
            <a:r>
              <a:rPr lang="en-US" sz="3300" dirty="0" smtClean="0">
                <a:latin typeface="Calibri" pitchFamily="34" charset="0"/>
              </a:rPr>
              <a:t>Publisher </a:t>
            </a:r>
            <a:r>
              <a:rPr lang="ru-RU" sz="3300" dirty="0" smtClean="0">
                <a:latin typeface="Calibri" pitchFamily="34" charset="0"/>
              </a:rPr>
              <a:t>2007 </a:t>
            </a:r>
            <a:r>
              <a:rPr lang="uk-UA" sz="3300" dirty="0" smtClean="0">
                <a:latin typeface="Calibri" pitchFamily="34" charset="0"/>
              </a:rPr>
              <a:t>має спрощену порівняно з професійними видавничими системами функціональність. Вона забезпечує створення і акцидентну верстку публікацій на основі різноманітних шаблонів змісту і може працювати у двох основних режимах - </a:t>
            </a:r>
            <a:r>
              <a:rPr lang="uk-UA" sz="3300" b="1" dirty="0" smtClean="0">
                <a:latin typeface="Calibri" pitchFamily="34" charset="0"/>
              </a:rPr>
              <a:t>створення і редагування </a:t>
            </a:r>
            <a:r>
              <a:rPr lang="uk-UA" sz="3300" b="1" i="1" dirty="0" smtClean="0">
                <a:latin typeface="Calibri" pitchFamily="34" charset="0"/>
              </a:rPr>
              <a:t>друкованої</a:t>
            </a:r>
            <a:r>
              <a:rPr lang="uk-UA" sz="3300" b="1" dirty="0" smtClean="0">
                <a:latin typeface="Calibri" pitchFamily="34" charset="0"/>
              </a:rPr>
              <a:t> та</a:t>
            </a:r>
            <a:r>
              <a:rPr lang="uk-UA" sz="3300" b="1" i="1" dirty="0" smtClean="0">
                <a:latin typeface="Calibri" pitchFamily="34" charset="0"/>
              </a:rPr>
              <a:t> електронної публікації</a:t>
            </a:r>
            <a:r>
              <a:rPr lang="uk-UA" sz="3300" i="1" dirty="0" smtClean="0">
                <a:latin typeface="Calibri" pitchFamily="34" charset="0"/>
              </a:rPr>
              <a:t>.</a:t>
            </a:r>
            <a:endParaRPr lang="ru-RU" sz="3300" dirty="0" smtClean="0">
              <a:latin typeface="Calibri" pitchFamily="34" charset="0"/>
            </a:endParaRPr>
          </a:p>
          <a:p>
            <a:pPr marL="0" indent="361950">
              <a:buNone/>
            </a:pPr>
            <a:r>
              <a:rPr lang="uk-UA" sz="3300" dirty="0" smtClean="0">
                <a:latin typeface="Calibri" pitchFamily="34" charset="0"/>
              </a:rPr>
              <a:t>Стандартним форматом файлів для збереження публікацій, підготовлених із використанням </a:t>
            </a:r>
            <a:r>
              <a:rPr lang="en-US" sz="3300" dirty="0" smtClean="0">
                <a:latin typeface="Calibri" pitchFamily="34" charset="0"/>
              </a:rPr>
              <a:t>Publisher</a:t>
            </a:r>
            <a:r>
              <a:rPr lang="uk-UA" sz="3300" dirty="0" smtClean="0">
                <a:latin typeface="Calibri" pitchFamily="34" charset="0"/>
              </a:rPr>
              <a:t> 2007, є формат </a:t>
            </a:r>
            <a:r>
              <a:rPr lang="en-US" sz="3300" b="1" i="1" dirty="0" smtClean="0">
                <a:latin typeface="Calibri" pitchFamily="34" charset="0"/>
              </a:rPr>
              <a:t>PUB</a:t>
            </a:r>
            <a:r>
              <a:rPr lang="uk-UA" sz="3300" dirty="0" smtClean="0">
                <a:latin typeface="Calibri" pitchFamily="34" charset="0"/>
              </a:rPr>
              <a:t>. </a:t>
            </a:r>
            <a:endParaRPr lang="ru-RU" sz="3300" dirty="0" smtClean="0">
              <a:latin typeface="Calibri" pitchFamily="34" charset="0"/>
            </a:endParaRPr>
          </a:p>
          <a:p>
            <a:pPr>
              <a:buNone/>
            </a:pPr>
            <a:endParaRPr lang="ru-RU" dirty="0">
              <a:latin typeface="Calibri" pitchFamily="34" charset="0"/>
            </a:endParaRPr>
          </a:p>
        </p:txBody>
      </p:sp>
      <p:pic>
        <p:nvPicPr>
          <p:cNvPr id="3074" name="Picture 2"/>
          <p:cNvPicPr>
            <a:picLocks noGrp="1" noChangeAspect="1" noChangeArrowheads="1"/>
          </p:cNvPicPr>
          <p:nvPr>
            <p:ph sz="half" idx="2"/>
          </p:nvPr>
        </p:nvPicPr>
        <p:blipFill>
          <a:blip r:embed="rId2"/>
          <a:srcRect/>
          <a:stretch>
            <a:fillRect/>
          </a:stretch>
        </p:blipFill>
        <p:spPr bwMode="auto">
          <a:xfrm>
            <a:off x="4572000" y="1841721"/>
            <a:ext cx="4267200" cy="3551061"/>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280</TotalTime>
  <Words>2427</Words>
  <Application>Microsoft Office PowerPoint</Application>
  <PresentationFormat>Экран (4:3)</PresentationFormat>
  <Paragraphs>276</Paragraphs>
  <Slides>33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Официальная</vt:lpstr>
      <vt:lpstr>Вивчаємо інформатику</vt:lpstr>
      <vt:lpstr>Розділ 2 Комп'ютерні  презентації та публікації</vt:lpstr>
      <vt:lpstr>2.9. Основи створення комп'ютерних публікацій. Програма Microsoft Office Publisher 2007</vt:lpstr>
      <vt:lpstr>Публікації. Комп'ютерні публікації</vt:lpstr>
      <vt:lpstr>Видавничі системи</vt:lpstr>
      <vt:lpstr>Спеціалізовані  програми настільних видавничих систем</vt:lpstr>
      <vt:lpstr>Комп'ютерні публікації</vt:lpstr>
      <vt:lpstr>Основні можливості настільних видавничих систем</vt:lpstr>
      <vt:lpstr>Загальна характеристика видавничої системи Microsoft Office Publisher 2007</vt:lpstr>
      <vt:lpstr>Формати файлів, у яких можуть бути збережені публікації Publisher 2007</vt:lpstr>
      <vt:lpstr>Основні об'єкти у Publisher 2007</vt:lpstr>
      <vt:lpstr>Запуск Publisher 2007</vt:lpstr>
      <vt:lpstr>Вікно програми Publisher 2007</vt:lpstr>
      <vt:lpstr>Слайд 14</vt:lpstr>
      <vt:lpstr>Слайд 15</vt:lpstr>
      <vt:lpstr>Слайд 16</vt:lpstr>
      <vt:lpstr>Кнопки панелі інструментів Об'єкти та їхнє призначення</vt:lpstr>
      <vt:lpstr>Вікно програми Publisher 2007</vt:lpstr>
      <vt:lpstr>Вікно програми Publisher 2007</vt:lpstr>
      <vt:lpstr>Створення нової публікації</vt:lpstr>
      <vt:lpstr>Створення нової публікації</vt:lpstr>
      <vt:lpstr>Створення нової публікації</vt:lpstr>
      <vt:lpstr>Створення нової публікації</vt:lpstr>
      <vt:lpstr>Вставлення та редагування об'єктів</vt:lpstr>
      <vt:lpstr>Створення або зміна ділових даних публікації</vt:lpstr>
      <vt:lpstr>Створення або зміна ділових даних публікації</vt:lpstr>
      <vt:lpstr>Приклад створення листа</vt:lpstr>
      <vt:lpstr>Загальний вигляд підготовленої публікації (макет)</vt:lpstr>
      <vt:lpstr>Збереження публікації</vt:lpstr>
      <vt:lpstr>Друк публікації</vt:lpstr>
      <vt:lpstr>Слайд 31</vt:lpstr>
      <vt:lpstr>Слайд 32</vt:lpstr>
      <vt:lpstr>Виконати завдання</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Вивчаємо інформатику</dc:title>
  <dc:creator>KEK$</dc:creator>
  <cp:lastModifiedBy>Admin</cp:lastModifiedBy>
  <cp:revision>50</cp:revision>
  <dcterms:created xsi:type="dcterms:W3CDTF">2011-06-30T05:49:19Z</dcterms:created>
  <dcterms:modified xsi:type="dcterms:W3CDTF">2013-01-13T17:11:24Z</dcterms:modified>
</cp:coreProperties>
</file>