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71" r:id="rId7"/>
    <p:sldId id="270" r:id="rId8"/>
    <p:sldId id="272" r:id="rId9"/>
    <p:sldId id="262" r:id="rId10"/>
    <p:sldId id="275" r:id="rId11"/>
    <p:sldId id="274" r:id="rId12"/>
    <p:sldId id="273" r:id="rId13"/>
    <p:sldId id="263" r:id="rId14"/>
    <p:sldId id="276" r:id="rId15"/>
    <p:sldId id="277" r:id="rId16"/>
    <p:sldId id="264" r:id="rId17"/>
    <p:sldId id="278" r:id="rId18"/>
    <p:sldId id="265" r:id="rId19"/>
    <p:sldId id="26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D3671-2152-4135-B4C4-7966E2D2E18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A87F23FB-0783-4BF5-B010-28D12D345C55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Outlook Express</a:t>
          </a:r>
          <a:endParaRPr lang="ru-RU" dirty="0"/>
        </a:p>
      </dgm:t>
    </dgm:pt>
    <dgm:pt modelId="{6B9EA6CE-1F0C-41B2-96CF-DB02C1D3F787}" type="parTrans" cxnId="{4E355EFF-C83F-4AC4-949A-378EB38B849D}">
      <dgm:prSet/>
      <dgm:spPr/>
      <dgm:t>
        <a:bodyPr/>
        <a:lstStyle/>
        <a:p>
          <a:endParaRPr lang="ru-RU"/>
        </a:p>
      </dgm:t>
    </dgm:pt>
    <dgm:pt modelId="{3EA20AAB-6B80-4829-A8CF-10939121F60A}" type="sibTrans" cxnId="{4E355EFF-C83F-4AC4-949A-378EB38B849D}">
      <dgm:prSet/>
      <dgm:spPr/>
      <dgm:t>
        <a:bodyPr/>
        <a:lstStyle/>
        <a:p>
          <a:endParaRPr lang="ru-RU"/>
        </a:p>
      </dgm:t>
    </dgm:pt>
    <dgm:pt modelId="{96249EC4-11BD-42D6-8159-9C8F9C4EA02E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The Bat!</a:t>
          </a:r>
          <a:endParaRPr lang="ru-RU" dirty="0"/>
        </a:p>
      </dgm:t>
    </dgm:pt>
    <dgm:pt modelId="{B2287FF8-3A00-4456-A2AA-263B0D467F87}" type="parTrans" cxnId="{4C43C296-1697-4D5D-A600-007B76F7FC95}">
      <dgm:prSet/>
      <dgm:spPr/>
      <dgm:t>
        <a:bodyPr/>
        <a:lstStyle/>
        <a:p>
          <a:endParaRPr lang="ru-RU"/>
        </a:p>
      </dgm:t>
    </dgm:pt>
    <dgm:pt modelId="{5042E235-229D-4B02-AB38-EF2686828D95}" type="sibTrans" cxnId="{4C43C296-1697-4D5D-A600-007B76F7FC95}">
      <dgm:prSet/>
      <dgm:spPr/>
      <dgm:t>
        <a:bodyPr/>
        <a:lstStyle/>
        <a:p>
          <a:endParaRPr lang="ru-RU"/>
        </a:p>
      </dgm:t>
    </dgm:pt>
    <dgm:pt modelId="{ED2DA935-9861-4D08-A9AD-C3A8C1435DAF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Mozilla Thunderbird</a:t>
          </a:r>
          <a:endParaRPr lang="ru-RU" dirty="0"/>
        </a:p>
      </dgm:t>
    </dgm:pt>
    <dgm:pt modelId="{BB9D3371-B650-4267-9CA2-2C01F5E793FD}" type="parTrans" cxnId="{F0A28BD4-8679-495D-A5C3-DB4394DFA3A3}">
      <dgm:prSet/>
      <dgm:spPr/>
      <dgm:t>
        <a:bodyPr/>
        <a:lstStyle/>
        <a:p>
          <a:endParaRPr lang="ru-RU"/>
        </a:p>
      </dgm:t>
    </dgm:pt>
    <dgm:pt modelId="{981CBD4B-754C-4503-8908-46A738501F9C}" type="sibTrans" cxnId="{F0A28BD4-8679-495D-A5C3-DB4394DFA3A3}">
      <dgm:prSet/>
      <dgm:spPr/>
      <dgm:t>
        <a:bodyPr/>
        <a:lstStyle/>
        <a:p>
          <a:endParaRPr lang="ru-RU"/>
        </a:p>
      </dgm:t>
    </dgm:pt>
    <dgm:pt modelId="{DEBE2C60-1D7C-4FD1-B5E2-83285F1EAF57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Opera Mail</a:t>
          </a:r>
          <a:endParaRPr lang="ru-RU" dirty="0"/>
        </a:p>
      </dgm:t>
    </dgm:pt>
    <dgm:pt modelId="{3724542C-2DB7-4139-A027-48AFAA8D600D}" type="parTrans" cxnId="{D7F29C27-ABD7-42D3-ABBE-1D09AA6C16F5}">
      <dgm:prSet/>
      <dgm:spPr/>
      <dgm:t>
        <a:bodyPr/>
        <a:lstStyle/>
        <a:p>
          <a:endParaRPr lang="ru-RU"/>
        </a:p>
      </dgm:t>
    </dgm:pt>
    <dgm:pt modelId="{7FDAC69C-C2B8-448C-99F1-52190777648B}" type="sibTrans" cxnId="{D7F29C27-ABD7-42D3-ABBE-1D09AA6C16F5}">
      <dgm:prSet/>
      <dgm:spPr/>
      <dgm:t>
        <a:bodyPr/>
        <a:lstStyle/>
        <a:p>
          <a:endParaRPr lang="ru-RU"/>
        </a:p>
      </dgm:t>
    </dgm:pt>
    <dgm:pt modelId="{E5A5CD39-C092-4947-AF6A-35B0E5646DFB}">
      <dgm:prSet phldrT="[Текст]"/>
      <dgm:spPr/>
      <dgm:t>
        <a:bodyPr/>
        <a:lstStyle/>
        <a:p>
          <a:r>
            <a:rPr lang="en-US" smtClean="0">
              <a:latin typeface="Calibri" pitchFamily="34" charset="0"/>
            </a:rPr>
            <a:t>Netscape Messenger </a:t>
          </a:r>
          <a:endParaRPr lang="ru-RU" dirty="0"/>
        </a:p>
      </dgm:t>
    </dgm:pt>
    <dgm:pt modelId="{20939A23-B102-4B4E-B5E4-2A3C01CE5DC9}" type="parTrans" cxnId="{A273E8DB-F516-4BE6-A994-F30C8AB7BDA2}">
      <dgm:prSet/>
      <dgm:spPr/>
      <dgm:t>
        <a:bodyPr/>
        <a:lstStyle/>
        <a:p>
          <a:endParaRPr lang="ru-RU"/>
        </a:p>
      </dgm:t>
    </dgm:pt>
    <dgm:pt modelId="{9CB85805-AD81-47C7-88F5-8AB752198ABE}" type="sibTrans" cxnId="{A273E8DB-F516-4BE6-A994-F30C8AB7BDA2}">
      <dgm:prSet/>
      <dgm:spPr/>
      <dgm:t>
        <a:bodyPr/>
        <a:lstStyle/>
        <a:p>
          <a:endParaRPr lang="ru-RU"/>
        </a:p>
      </dgm:t>
    </dgm:pt>
    <dgm:pt modelId="{3C9FC693-1300-4A1F-86F3-8D1B3962617E}" type="pres">
      <dgm:prSet presAssocID="{48ED3671-2152-4135-B4C4-7966E2D2E183}" presName="diagram" presStyleCnt="0">
        <dgm:presLayoutVars>
          <dgm:dir/>
          <dgm:animLvl val="lvl"/>
          <dgm:resizeHandles val="exact"/>
        </dgm:presLayoutVars>
      </dgm:prSet>
      <dgm:spPr/>
    </dgm:pt>
    <dgm:pt modelId="{1537D0D9-0D32-451F-B248-B5B70B6E406A}" type="pres">
      <dgm:prSet presAssocID="{A87F23FB-0783-4BF5-B010-28D12D345C55}" presName="compNode" presStyleCnt="0"/>
      <dgm:spPr/>
    </dgm:pt>
    <dgm:pt modelId="{2612CDB2-B4DA-4C3E-B7E2-2119975F133E}" type="pres">
      <dgm:prSet presAssocID="{A87F23FB-0783-4BF5-B010-28D12D345C55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62E86D-2C78-4B96-BFED-DFE0ABB657D2}" type="pres">
      <dgm:prSet presAssocID="{A87F23FB-0783-4BF5-B010-28D12D345C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ED30C-A201-4162-AA04-3F1303F288C0}" type="pres">
      <dgm:prSet presAssocID="{A87F23FB-0783-4BF5-B010-28D12D345C55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1339E12F-8803-41F6-8759-A0A8F27E7352}" type="pres">
      <dgm:prSet presAssocID="{A87F23FB-0783-4BF5-B010-28D12D345C55}" presName="adorn" presStyleLbl="fgAccFollowNode1" presStyleIdx="0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9E3C25-C5A9-4F81-B05C-EB5023C683F0}" type="pres">
      <dgm:prSet presAssocID="{3EA20AAB-6B80-4829-A8CF-10939121F6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5C4F2C-FA17-4862-9CF6-82149599C3C1}" type="pres">
      <dgm:prSet presAssocID="{96249EC4-11BD-42D6-8159-9C8F9C4EA02E}" presName="compNode" presStyleCnt="0"/>
      <dgm:spPr/>
    </dgm:pt>
    <dgm:pt modelId="{2F803F3A-CB1D-4B90-83B1-CB6A62A79466}" type="pres">
      <dgm:prSet presAssocID="{96249EC4-11BD-42D6-8159-9C8F9C4EA02E}" presName="childRect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068AC3A-8A30-40E3-BD6E-21AEFD1E6B51}" type="pres">
      <dgm:prSet presAssocID="{96249EC4-11BD-42D6-8159-9C8F9C4EA0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B126-80BC-47F8-B1EE-53356C2598EF}" type="pres">
      <dgm:prSet presAssocID="{96249EC4-11BD-42D6-8159-9C8F9C4EA02E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C739DBD9-47B0-4BFF-931A-E9D12950979B}" type="pres">
      <dgm:prSet presAssocID="{96249EC4-11BD-42D6-8159-9C8F9C4EA02E}" presName="adorn" presStyleLbl="fgAccFollowNode1" presStyleIdx="1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3649DD0-FA8C-4A59-A2F1-DCC25EB1A73C}" type="pres">
      <dgm:prSet presAssocID="{5042E235-229D-4B02-AB38-EF2686828D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904CE6-2175-41FB-A498-DB83F6B46939}" type="pres">
      <dgm:prSet presAssocID="{ED2DA935-9861-4D08-A9AD-C3A8C1435DAF}" presName="compNode" presStyleCnt="0"/>
      <dgm:spPr/>
    </dgm:pt>
    <dgm:pt modelId="{0774FF55-1929-4DFB-81DA-96A21906659C}" type="pres">
      <dgm:prSet presAssocID="{ED2DA935-9861-4D08-A9AD-C3A8C1435DAF}" presName="childRect" presStyleLbl="bgAcc1" presStyleIdx="2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DA506D3-8CA9-46FA-A61A-62A734FD3373}" type="pres">
      <dgm:prSet presAssocID="{ED2DA935-9861-4D08-A9AD-C3A8C1435DA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69299-6F3F-48EE-A235-CEC025712511}" type="pres">
      <dgm:prSet presAssocID="{ED2DA935-9861-4D08-A9AD-C3A8C1435DAF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19B47DD9-BB27-49C5-8C3F-9E95C63EA0FB}" type="pres">
      <dgm:prSet presAssocID="{ED2DA935-9861-4D08-A9AD-C3A8C1435DAF}" presName="adorn" presStyleLbl="fgAccFollowNode1" presStyleIdx="2" presStyleCnt="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C6AFF9B-C60A-4AFE-996D-3CB84B84A180}" type="pres">
      <dgm:prSet presAssocID="{981CBD4B-754C-4503-8908-46A738501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F10EBB-4B4A-4297-8933-30FFA4021E17}" type="pres">
      <dgm:prSet presAssocID="{DEBE2C60-1D7C-4FD1-B5E2-83285F1EAF57}" presName="compNode" presStyleCnt="0"/>
      <dgm:spPr/>
    </dgm:pt>
    <dgm:pt modelId="{10037DB5-EB73-4294-85A7-4521A1F2180C}" type="pres">
      <dgm:prSet presAssocID="{DEBE2C60-1D7C-4FD1-B5E2-83285F1EAF57}" presName="childRect" presStyleLbl="b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B1900BC-2E62-4C68-8C52-E0A17B52F42F}" type="pres">
      <dgm:prSet presAssocID="{DEBE2C60-1D7C-4FD1-B5E2-83285F1EAF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F3B0-9A61-4D55-BA71-D6F87E4904F7}" type="pres">
      <dgm:prSet presAssocID="{DEBE2C60-1D7C-4FD1-B5E2-83285F1EAF57}" presName="parentRect" presStyleLbl="alignNode1" presStyleIdx="3" presStyleCnt="5"/>
      <dgm:spPr/>
      <dgm:t>
        <a:bodyPr/>
        <a:lstStyle/>
        <a:p>
          <a:endParaRPr lang="ru-RU"/>
        </a:p>
      </dgm:t>
    </dgm:pt>
    <dgm:pt modelId="{6D18DBA9-2FA2-4AE2-9D21-8015F9E45A00}" type="pres">
      <dgm:prSet presAssocID="{DEBE2C60-1D7C-4FD1-B5E2-83285F1EAF57}" presName="adorn" presStyleLbl="fgAccFollowNode1" presStyleIdx="3" presStyleCnt="5"/>
      <dgm:spPr/>
    </dgm:pt>
    <dgm:pt modelId="{25537D0C-8667-4CF9-B7A0-806BEB57C82D}" type="pres">
      <dgm:prSet presAssocID="{7FDAC69C-C2B8-448C-99F1-5219077764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AF9C9D-A399-4E22-988A-C1315757B5AE}" type="pres">
      <dgm:prSet presAssocID="{E5A5CD39-C092-4947-AF6A-35B0E5646DFB}" presName="compNode" presStyleCnt="0"/>
      <dgm:spPr/>
    </dgm:pt>
    <dgm:pt modelId="{910BC491-77AB-4382-9CF6-FB3324DF2B2E}" type="pres">
      <dgm:prSet presAssocID="{E5A5CD39-C092-4947-AF6A-35B0E5646DFB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28FFEC3-BA6F-46E4-8C75-A6699B2881D9}" type="pres">
      <dgm:prSet presAssocID="{E5A5CD39-C092-4947-AF6A-35B0E5646D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673FB-3EB2-45EC-A2B9-0D3A0B7EB1AB}" type="pres">
      <dgm:prSet presAssocID="{E5A5CD39-C092-4947-AF6A-35B0E5646DFB}" presName="parentRect" presStyleLbl="alignNode1" presStyleIdx="4" presStyleCnt="5"/>
      <dgm:spPr/>
      <dgm:t>
        <a:bodyPr/>
        <a:lstStyle/>
        <a:p>
          <a:endParaRPr lang="ru-RU"/>
        </a:p>
      </dgm:t>
    </dgm:pt>
    <dgm:pt modelId="{FE8A6934-2627-4CE0-91A0-6D5B50F190E0}" type="pres">
      <dgm:prSet presAssocID="{E5A5CD39-C092-4947-AF6A-35B0E5646DFB}" presName="adorn" presStyleLbl="fgAccFollowNode1" presStyleIdx="4" presStyleCnt="5"/>
      <dgm:spPr/>
    </dgm:pt>
  </dgm:ptLst>
  <dgm:cxnLst>
    <dgm:cxn modelId="{2CCD6D33-2689-4072-BD27-BBC6954F42B3}" type="presOf" srcId="{ED2DA935-9861-4D08-A9AD-C3A8C1435DAF}" destId="{2DA506D3-8CA9-46FA-A61A-62A734FD3373}" srcOrd="0" destOrd="0" presId="urn:microsoft.com/office/officeart/2005/8/layout/bList2"/>
    <dgm:cxn modelId="{4C43C296-1697-4D5D-A600-007B76F7FC95}" srcId="{48ED3671-2152-4135-B4C4-7966E2D2E183}" destId="{96249EC4-11BD-42D6-8159-9C8F9C4EA02E}" srcOrd="1" destOrd="0" parTransId="{B2287FF8-3A00-4456-A2AA-263B0D467F87}" sibTransId="{5042E235-229D-4B02-AB38-EF2686828D95}"/>
    <dgm:cxn modelId="{2253E93E-88E7-42C3-BD21-C91F38885D0B}" type="presOf" srcId="{48ED3671-2152-4135-B4C4-7966E2D2E183}" destId="{3C9FC693-1300-4A1F-86F3-8D1B3962617E}" srcOrd="0" destOrd="0" presId="urn:microsoft.com/office/officeart/2005/8/layout/bList2"/>
    <dgm:cxn modelId="{EE42BF43-5B7B-4D3C-930F-0657773992D1}" type="presOf" srcId="{981CBD4B-754C-4503-8908-46A738501F9C}" destId="{CC6AFF9B-C60A-4AFE-996D-3CB84B84A180}" srcOrd="0" destOrd="0" presId="urn:microsoft.com/office/officeart/2005/8/layout/bList2"/>
    <dgm:cxn modelId="{FB2D1AF7-2054-458D-BD9B-870DE2DF300A}" type="presOf" srcId="{DEBE2C60-1D7C-4FD1-B5E2-83285F1EAF57}" destId="{BC93F3B0-9A61-4D55-BA71-D6F87E4904F7}" srcOrd="1" destOrd="0" presId="urn:microsoft.com/office/officeart/2005/8/layout/bList2"/>
    <dgm:cxn modelId="{00A44133-E70C-42D6-9808-3214279F8B2D}" type="presOf" srcId="{96249EC4-11BD-42D6-8159-9C8F9C4EA02E}" destId="{00B4B126-80BC-47F8-B1EE-53356C2598EF}" srcOrd="1" destOrd="0" presId="urn:microsoft.com/office/officeart/2005/8/layout/bList2"/>
    <dgm:cxn modelId="{D7F29C27-ABD7-42D3-ABBE-1D09AA6C16F5}" srcId="{48ED3671-2152-4135-B4C4-7966E2D2E183}" destId="{DEBE2C60-1D7C-4FD1-B5E2-83285F1EAF57}" srcOrd="3" destOrd="0" parTransId="{3724542C-2DB7-4139-A027-48AFAA8D600D}" sibTransId="{7FDAC69C-C2B8-448C-99F1-52190777648B}"/>
    <dgm:cxn modelId="{21031C07-F514-4158-A208-DCCAED3CF13E}" type="presOf" srcId="{A87F23FB-0783-4BF5-B010-28D12D345C55}" destId="{1862E86D-2C78-4B96-BFED-DFE0ABB657D2}" srcOrd="0" destOrd="0" presId="urn:microsoft.com/office/officeart/2005/8/layout/bList2"/>
    <dgm:cxn modelId="{66FA536B-F88A-44A9-A2D6-7D20A522C224}" type="presOf" srcId="{ED2DA935-9861-4D08-A9AD-C3A8C1435DAF}" destId="{DBB69299-6F3F-48EE-A235-CEC025712511}" srcOrd="1" destOrd="0" presId="urn:microsoft.com/office/officeart/2005/8/layout/bList2"/>
    <dgm:cxn modelId="{5B2B27BA-E4B0-40BE-9440-B86065B171C2}" type="presOf" srcId="{3EA20AAB-6B80-4829-A8CF-10939121F60A}" destId="{F99E3C25-C5A9-4F81-B05C-EB5023C683F0}" srcOrd="0" destOrd="0" presId="urn:microsoft.com/office/officeart/2005/8/layout/bList2"/>
    <dgm:cxn modelId="{2B46B241-E9E3-4117-BE88-33105F784CBF}" type="presOf" srcId="{A87F23FB-0783-4BF5-B010-28D12D345C55}" destId="{1C1ED30C-A201-4162-AA04-3F1303F288C0}" srcOrd="1" destOrd="0" presId="urn:microsoft.com/office/officeart/2005/8/layout/bList2"/>
    <dgm:cxn modelId="{A273E8DB-F516-4BE6-A994-F30C8AB7BDA2}" srcId="{48ED3671-2152-4135-B4C4-7966E2D2E183}" destId="{E5A5CD39-C092-4947-AF6A-35B0E5646DFB}" srcOrd="4" destOrd="0" parTransId="{20939A23-B102-4B4E-B5E4-2A3C01CE5DC9}" sibTransId="{9CB85805-AD81-47C7-88F5-8AB752198ABE}"/>
    <dgm:cxn modelId="{E0D366C5-1CCC-4104-9CF2-62A09ACB6077}" type="presOf" srcId="{7FDAC69C-C2B8-448C-99F1-52190777648B}" destId="{25537D0C-8667-4CF9-B7A0-806BEB57C82D}" srcOrd="0" destOrd="0" presId="urn:microsoft.com/office/officeart/2005/8/layout/bList2"/>
    <dgm:cxn modelId="{D6A33429-98C1-4B84-8D45-5F94D9BADEDC}" type="presOf" srcId="{E5A5CD39-C092-4947-AF6A-35B0E5646DFB}" destId="{11F673FB-3EB2-45EC-A2B9-0D3A0B7EB1AB}" srcOrd="1" destOrd="0" presId="urn:microsoft.com/office/officeart/2005/8/layout/bList2"/>
    <dgm:cxn modelId="{8E476BA8-5C19-45A5-888E-ADB508BAEA16}" type="presOf" srcId="{E5A5CD39-C092-4947-AF6A-35B0E5646DFB}" destId="{D28FFEC3-BA6F-46E4-8C75-A6699B2881D9}" srcOrd="0" destOrd="0" presId="urn:microsoft.com/office/officeart/2005/8/layout/bList2"/>
    <dgm:cxn modelId="{00F985CF-7FAD-415B-B861-E88A3F8D74CC}" type="presOf" srcId="{5042E235-229D-4B02-AB38-EF2686828D95}" destId="{03649DD0-FA8C-4A59-A2F1-DCC25EB1A73C}" srcOrd="0" destOrd="0" presId="urn:microsoft.com/office/officeart/2005/8/layout/bList2"/>
    <dgm:cxn modelId="{6B248B38-340E-4F36-9CA1-6548DF533C08}" type="presOf" srcId="{DEBE2C60-1D7C-4FD1-B5E2-83285F1EAF57}" destId="{7B1900BC-2E62-4C68-8C52-E0A17B52F42F}" srcOrd="0" destOrd="0" presId="urn:microsoft.com/office/officeart/2005/8/layout/bList2"/>
    <dgm:cxn modelId="{F0A28BD4-8679-495D-A5C3-DB4394DFA3A3}" srcId="{48ED3671-2152-4135-B4C4-7966E2D2E183}" destId="{ED2DA935-9861-4D08-A9AD-C3A8C1435DAF}" srcOrd="2" destOrd="0" parTransId="{BB9D3371-B650-4267-9CA2-2C01F5E793FD}" sibTransId="{981CBD4B-754C-4503-8908-46A738501F9C}"/>
    <dgm:cxn modelId="{4E355EFF-C83F-4AC4-949A-378EB38B849D}" srcId="{48ED3671-2152-4135-B4C4-7966E2D2E183}" destId="{A87F23FB-0783-4BF5-B010-28D12D345C55}" srcOrd="0" destOrd="0" parTransId="{6B9EA6CE-1F0C-41B2-96CF-DB02C1D3F787}" sibTransId="{3EA20AAB-6B80-4829-A8CF-10939121F60A}"/>
    <dgm:cxn modelId="{66CD37C2-D917-49B5-83BA-DA9596FAFA2F}" type="presOf" srcId="{96249EC4-11BD-42D6-8159-9C8F9C4EA02E}" destId="{3068AC3A-8A30-40E3-BD6E-21AEFD1E6B51}" srcOrd="0" destOrd="0" presId="urn:microsoft.com/office/officeart/2005/8/layout/bList2"/>
    <dgm:cxn modelId="{5B0DA54B-80E2-4C31-95B6-AB31EE2AB309}" type="presParOf" srcId="{3C9FC693-1300-4A1F-86F3-8D1B3962617E}" destId="{1537D0D9-0D32-451F-B248-B5B70B6E406A}" srcOrd="0" destOrd="0" presId="urn:microsoft.com/office/officeart/2005/8/layout/bList2"/>
    <dgm:cxn modelId="{00149453-068B-4768-BC87-2D54E9AB4F4A}" type="presParOf" srcId="{1537D0D9-0D32-451F-B248-B5B70B6E406A}" destId="{2612CDB2-B4DA-4C3E-B7E2-2119975F133E}" srcOrd="0" destOrd="0" presId="urn:microsoft.com/office/officeart/2005/8/layout/bList2"/>
    <dgm:cxn modelId="{C4E37E1D-3FA8-46C9-AC71-9FCFEDF78D92}" type="presParOf" srcId="{1537D0D9-0D32-451F-B248-B5B70B6E406A}" destId="{1862E86D-2C78-4B96-BFED-DFE0ABB657D2}" srcOrd="1" destOrd="0" presId="urn:microsoft.com/office/officeart/2005/8/layout/bList2"/>
    <dgm:cxn modelId="{059C73B6-4A26-4DB8-BF95-32536CAEACD0}" type="presParOf" srcId="{1537D0D9-0D32-451F-B248-B5B70B6E406A}" destId="{1C1ED30C-A201-4162-AA04-3F1303F288C0}" srcOrd="2" destOrd="0" presId="urn:microsoft.com/office/officeart/2005/8/layout/bList2"/>
    <dgm:cxn modelId="{9B773FC6-5A85-46E3-B39F-198F086CF332}" type="presParOf" srcId="{1537D0D9-0D32-451F-B248-B5B70B6E406A}" destId="{1339E12F-8803-41F6-8759-A0A8F27E7352}" srcOrd="3" destOrd="0" presId="urn:microsoft.com/office/officeart/2005/8/layout/bList2"/>
    <dgm:cxn modelId="{9CE3B6B2-779C-4D8B-9304-E0B22E61D897}" type="presParOf" srcId="{3C9FC693-1300-4A1F-86F3-8D1B3962617E}" destId="{F99E3C25-C5A9-4F81-B05C-EB5023C683F0}" srcOrd="1" destOrd="0" presId="urn:microsoft.com/office/officeart/2005/8/layout/bList2"/>
    <dgm:cxn modelId="{DB8479A6-5DC2-4D9F-97FC-65A64457CB9F}" type="presParOf" srcId="{3C9FC693-1300-4A1F-86F3-8D1B3962617E}" destId="{0C5C4F2C-FA17-4862-9CF6-82149599C3C1}" srcOrd="2" destOrd="0" presId="urn:microsoft.com/office/officeart/2005/8/layout/bList2"/>
    <dgm:cxn modelId="{921FF828-ADA2-4E78-9215-8DF1B1A499C0}" type="presParOf" srcId="{0C5C4F2C-FA17-4862-9CF6-82149599C3C1}" destId="{2F803F3A-CB1D-4B90-83B1-CB6A62A79466}" srcOrd="0" destOrd="0" presId="urn:microsoft.com/office/officeart/2005/8/layout/bList2"/>
    <dgm:cxn modelId="{2E57927E-AE42-448C-9261-1D0F009E7175}" type="presParOf" srcId="{0C5C4F2C-FA17-4862-9CF6-82149599C3C1}" destId="{3068AC3A-8A30-40E3-BD6E-21AEFD1E6B51}" srcOrd="1" destOrd="0" presId="urn:microsoft.com/office/officeart/2005/8/layout/bList2"/>
    <dgm:cxn modelId="{D4583F36-31D4-4C42-B1C5-8E7FE96146F0}" type="presParOf" srcId="{0C5C4F2C-FA17-4862-9CF6-82149599C3C1}" destId="{00B4B126-80BC-47F8-B1EE-53356C2598EF}" srcOrd="2" destOrd="0" presId="urn:microsoft.com/office/officeart/2005/8/layout/bList2"/>
    <dgm:cxn modelId="{F850ACAB-8B6D-4056-9E85-751CCF07891A}" type="presParOf" srcId="{0C5C4F2C-FA17-4862-9CF6-82149599C3C1}" destId="{C739DBD9-47B0-4BFF-931A-E9D12950979B}" srcOrd="3" destOrd="0" presId="urn:microsoft.com/office/officeart/2005/8/layout/bList2"/>
    <dgm:cxn modelId="{8CC4F839-3EA2-4FC2-84CA-BC5D7B84DB84}" type="presParOf" srcId="{3C9FC693-1300-4A1F-86F3-8D1B3962617E}" destId="{03649DD0-FA8C-4A59-A2F1-DCC25EB1A73C}" srcOrd="3" destOrd="0" presId="urn:microsoft.com/office/officeart/2005/8/layout/bList2"/>
    <dgm:cxn modelId="{92628FEF-518D-47AC-A0EB-47FADA33D92C}" type="presParOf" srcId="{3C9FC693-1300-4A1F-86F3-8D1B3962617E}" destId="{24904CE6-2175-41FB-A498-DB83F6B46939}" srcOrd="4" destOrd="0" presId="urn:microsoft.com/office/officeart/2005/8/layout/bList2"/>
    <dgm:cxn modelId="{A8BBE5DC-6BC5-4E69-B76A-D6568B673F78}" type="presParOf" srcId="{24904CE6-2175-41FB-A498-DB83F6B46939}" destId="{0774FF55-1929-4DFB-81DA-96A21906659C}" srcOrd="0" destOrd="0" presId="urn:microsoft.com/office/officeart/2005/8/layout/bList2"/>
    <dgm:cxn modelId="{F989F347-A893-41B5-9AFF-EF3620AC4F88}" type="presParOf" srcId="{24904CE6-2175-41FB-A498-DB83F6B46939}" destId="{2DA506D3-8CA9-46FA-A61A-62A734FD3373}" srcOrd="1" destOrd="0" presId="urn:microsoft.com/office/officeart/2005/8/layout/bList2"/>
    <dgm:cxn modelId="{0942E515-6202-42F8-AF78-132DD2706EE5}" type="presParOf" srcId="{24904CE6-2175-41FB-A498-DB83F6B46939}" destId="{DBB69299-6F3F-48EE-A235-CEC025712511}" srcOrd="2" destOrd="0" presId="urn:microsoft.com/office/officeart/2005/8/layout/bList2"/>
    <dgm:cxn modelId="{75190E03-F725-43F1-ADC2-711124B41819}" type="presParOf" srcId="{24904CE6-2175-41FB-A498-DB83F6B46939}" destId="{19B47DD9-BB27-49C5-8C3F-9E95C63EA0FB}" srcOrd="3" destOrd="0" presId="urn:microsoft.com/office/officeart/2005/8/layout/bList2"/>
    <dgm:cxn modelId="{5BED637F-0343-4175-817D-3EE912B9BEA6}" type="presParOf" srcId="{3C9FC693-1300-4A1F-86F3-8D1B3962617E}" destId="{CC6AFF9B-C60A-4AFE-996D-3CB84B84A180}" srcOrd="5" destOrd="0" presId="urn:microsoft.com/office/officeart/2005/8/layout/bList2"/>
    <dgm:cxn modelId="{B1E787E3-077C-445E-ADB8-7A11DFB5D2BF}" type="presParOf" srcId="{3C9FC693-1300-4A1F-86F3-8D1B3962617E}" destId="{88F10EBB-4B4A-4297-8933-30FFA4021E17}" srcOrd="6" destOrd="0" presId="urn:microsoft.com/office/officeart/2005/8/layout/bList2"/>
    <dgm:cxn modelId="{9DE94694-A345-45A1-954D-F6DD199D7183}" type="presParOf" srcId="{88F10EBB-4B4A-4297-8933-30FFA4021E17}" destId="{10037DB5-EB73-4294-85A7-4521A1F2180C}" srcOrd="0" destOrd="0" presId="urn:microsoft.com/office/officeart/2005/8/layout/bList2"/>
    <dgm:cxn modelId="{A47B45D8-5520-46D1-8F7E-8744EB387471}" type="presParOf" srcId="{88F10EBB-4B4A-4297-8933-30FFA4021E17}" destId="{7B1900BC-2E62-4C68-8C52-E0A17B52F42F}" srcOrd="1" destOrd="0" presId="urn:microsoft.com/office/officeart/2005/8/layout/bList2"/>
    <dgm:cxn modelId="{F8C69F06-0036-4E0E-8DC1-07A17E91A318}" type="presParOf" srcId="{88F10EBB-4B4A-4297-8933-30FFA4021E17}" destId="{BC93F3B0-9A61-4D55-BA71-D6F87E4904F7}" srcOrd="2" destOrd="0" presId="urn:microsoft.com/office/officeart/2005/8/layout/bList2"/>
    <dgm:cxn modelId="{82B394B0-108B-48FF-864B-ECA480DC6E36}" type="presParOf" srcId="{88F10EBB-4B4A-4297-8933-30FFA4021E17}" destId="{6D18DBA9-2FA2-4AE2-9D21-8015F9E45A00}" srcOrd="3" destOrd="0" presId="urn:microsoft.com/office/officeart/2005/8/layout/bList2"/>
    <dgm:cxn modelId="{B8AB13FC-41CC-43DF-948E-3A5E68C1810D}" type="presParOf" srcId="{3C9FC693-1300-4A1F-86F3-8D1B3962617E}" destId="{25537D0C-8667-4CF9-B7A0-806BEB57C82D}" srcOrd="7" destOrd="0" presId="urn:microsoft.com/office/officeart/2005/8/layout/bList2"/>
    <dgm:cxn modelId="{0B1C8544-3A6B-42C1-9020-B779C307451A}" type="presParOf" srcId="{3C9FC693-1300-4A1F-86F3-8D1B3962617E}" destId="{11AF9C9D-A399-4E22-988A-C1315757B5AE}" srcOrd="8" destOrd="0" presId="urn:microsoft.com/office/officeart/2005/8/layout/bList2"/>
    <dgm:cxn modelId="{C5E9A609-F03B-4F13-9710-185337A8D2F7}" type="presParOf" srcId="{11AF9C9D-A399-4E22-988A-C1315757B5AE}" destId="{910BC491-77AB-4382-9CF6-FB3324DF2B2E}" srcOrd="0" destOrd="0" presId="urn:microsoft.com/office/officeart/2005/8/layout/bList2"/>
    <dgm:cxn modelId="{D5DE8B89-C712-45E9-BC8D-3C9EF582B3FB}" type="presParOf" srcId="{11AF9C9D-A399-4E22-988A-C1315757B5AE}" destId="{D28FFEC3-BA6F-46E4-8C75-A6699B2881D9}" srcOrd="1" destOrd="0" presId="urn:microsoft.com/office/officeart/2005/8/layout/bList2"/>
    <dgm:cxn modelId="{6ED8A636-1DF3-4378-9117-59FD0CFC87BF}" type="presParOf" srcId="{11AF9C9D-A399-4E22-988A-C1315757B5AE}" destId="{11F673FB-3EB2-45EC-A2B9-0D3A0B7EB1AB}" srcOrd="2" destOrd="0" presId="urn:microsoft.com/office/officeart/2005/8/layout/bList2"/>
    <dgm:cxn modelId="{19C83D75-90EF-4384-938E-E6D3D72F09BB}" type="presParOf" srcId="{11AF9C9D-A399-4E22-988A-C1315757B5AE}" destId="{FE8A6934-2627-4CE0-91A0-6D5B50F190E0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FABA0-68B3-49AC-ACDD-B63150D92AC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F31C506-C28B-4B5A-A6B2-BF6AD7A21BC4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FREEMAIL</a:t>
          </a:r>
          <a:endParaRPr lang="ru-RU" dirty="0"/>
        </a:p>
      </dgm:t>
    </dgm:pt>
    <dgm:pt modelId="{8390A1B2-425C-4A27-AEEB-0BBF85A6E904}" type="parTrans" cxnId="{4AC2D9B1-409C-4458-9664-CD58DF95DA6B}">
      <dgm:prSet/>
      <dgm:spPr/>
      <dgm:t>
        <a:bodyPr/>
        <a:lstStyle/>
        <a:p>
          <a:endParaRPr lang="ru-RU"/>
        </a:p>
      </dgm:t>
    </dgm:pt>
    <dgm:pt modelId="{1EF3FEB9-0071-4D45-98AC-52DB2A1DF67D}" type="sibTrans" cxnId="{4AC2D9B1-409C-4458-9664-CD58DF95DA6B}">
      <dgm:prSet/>
      <dgm:spPr/>
      <dgm:t>
        <a:bodyPr/>
        <a:lstStyle/>
        <a:p>
          <a:endParaRPr lang="ru-RU"/>
        </a:p>
      </dgm:t>
    </dgm:pt>
    <dgm:pt modelId="{FF4E3595-06D8-449B-B37D-2404BD9DCD3D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Мета </a:t>
          </a:r>
          <a:endParaRPr lang="ru-RU" dirty="0"/>
        </a:p>
      </dgm:t>
    </dgm:pt>
    <dgm:pt modelId="{5A6FE677-49F5-47B4-92F5-313D273CAC20}" type="parTrans" cxnId="{961A7AD9-9F47-43F5-8AB9-74F10B0E0C3E}">
      <dgm:prSet/>
      <dgm:spPr/>
      <dgm:t>
        <a:bodyPr/>
        <a:lstStyle/>
        <a:p>
          <a:endParaRPr lang="ru-RU"/>
        </a:p>
      </dgm:t>
    </dgm:pt>
    <dgm:pt modelId="{E92FC989-A55A-4671-A640-E8C4EE3F010E}" type="sibTrans" cxnId="{961A7AD9-9F47-43F5-8AB9-74F10B0E0C3E}">
      <dgm:prSet/>
      <dgm:spPr/>
      <dgm:t>
        <a:bodyPr/>
        <a:lstStyle/>
        <a:p>
          <a:endParaRPr lang="ru-RU"/>
        </a:p>
      </dgm:t>
    </dgm:pt>
    <dgm:pt modelId="{EC765C50-7A8D-415D-BEF2-20CC43A1E690}">
      <dgm:prSet phldrT="[Текст]"/>
      <dgm:spPr/>
      <dgm:t>
        <a:bodyPr/>
        <a:lstStyle/>
        <a:p>
          <a:r>
            <a:rPr lang="en-US" dirty="0" smtClean="0">
              <a:latin typeface="Calibri" pitchFamily="34" charset="0"/>
            </a:rPr>
            <a:t>Mail</a:t>
          </a:r>
          <a:r>
            <a:rPr lang="ru-RU" dirty="0" smtClean="0">
              <a:latin typeface="Calibri" pitchFamily="34" charset="0"/>
            </a:rPr>
            <a:t>.</a:t>
          </a:r>
          <a:r>
            <a:rPr lang="en-US" dirty="0" err="1" smtClean="0">
              <a:latin typeface="Calibri" pitchFamily="34" charset="0"/>
            </a:rPr>
            <a:t>Ru</a:t>
          </a:r>
          <a:r>
            <a:rPr lang="ru-RU" dirty="0" smtClean="0">
              <a:latin typeface="Calibri" pitchFamily="34" charset="0"/>
            </a:rPr>
            <a:t> </a:t>
          </a:r>
          <a:endParaRPr lang="ru-RU" dirty="0"/>
        </a:p>
      </dgm:t>
    </dgm:pt>
    <dgm:pt modelId="{5744AFBD-056F-404C-AE2F-D275E1A79A08}" type="parTrans" cxnId="{908FF592-E28F-42FF-8007-034DAB11EBDB}">
      <dgm:prSet/>
      <dgm:spPr/>
      <dgm:t>
        <a:bodyPr/>
        <a:lstStyle/>
        <a:p>
          <a:endParaRPr lang="ru-RU"/>
        </a:p>
      </dgm:t>
    </dgm:pt>
    <dgm:pt modelId="{D2787F89-81DE-4995-ADCB-F0E2A5E69B5C}" type="sibTrans" cxnId="{908FF592-E28F-42FF-8007-034DAB11EBDB}">
      <dgm:prSet/>
      <dgm:spPr/>
      <dgm:t>
        <a:bodyPr/>
        <a:lstStyle/>
        <a:p>
          <a:endParaRPr lang="ru-RU"/>
        </a:p>
      </dgm:t>
    </dgm:pt>
    <dgm:pt modelId="{7A1573CA-C223-425F-AB5E-20143B0B0AAA}">
      <dgm:prSet phldrT="[Текст]"/>
      <dgm:spPr/>
      <dgm:t>
        <a:bodyPr/>
        <a:lstStyle/>
        <a:p>
          <a:r>
            <a:rPr lang="en-US" smtClean="0">
              <a:latin typeface="Calibri" pitchFamily="34" charset="0"/>
            </a:rPr>
            <a:t>Gmail</a:t>
          </a:r>
          <a:r>
            <a:rPr lang="ru-RU" smtClean="0">
              <a:latin typeface="Calibri" pitchFamily="34" charset="0"/>
            </a:rPr>
            <a:t> </a:t>
          </a:r>
          <a:endParaRPr lang="ru-RU" dirty="0"/>
        </a:p>
      </dgm:t>
    </dgm:pt>
    <dgm:pt modelId="{CE1D9CC3-887D-4279-8B41-D3AF544B9118}" type="parTrans" cxnId="{37652799-E75C-431F-B1DD-6D2A53E01218}">
      <dgm:prSet/>
      <dgm:spPr/>
      <dgm:t>
        <a:bodyPr/>
        <a:lstStyle/>
        <a:p>
          <a:endParaRPr lang="ru-RU"/>
        </a:p>
      </dgm:t>
    </dgm:pt>
    <dgm:pt modelId="{B55CF9DA-DBFC-4459-BD45-DB06035668EF}" type="sibTrans" cxnId="{37652799-E75C-431F-B1DD-6D2A53E01218}">
      <dgm:prSet/>
      <dgm:spPr/>
      <dgm:t>
        <a:bodyPr/>
        <a:lstStyle/>
        <a:p>
          <a:endParaRPr lang="ru-RU"/>
        </a:p>
      </dgm:t>
    </dgm:pt>
    <dgm:pt modelId="{2317DA1A-2658-427E-B012-7A620BFCF15E}">
      <dgm:prSet phldrT="[Текст]"/>
      <dgm:spPr/>
      <dgm:t>
        <a:bodyPr/>
        <a:lstStyle/>
        <a:p>
          <a:r>
            <a:rPr lang="ru-RU" dirty="0" err="1" smtClean="0">
              <a:latin typeface="Calibri" pitchFamily="34" charset="0"/>
            </a:rPr>
            <a:t>Яндекс</a:t>
          </a:r>
          <a:r>
            <a:rPr lang="ru-RU" dirty="0" smtClean="0">
              <a:latin typeface="Calibri" pitchFamily="34" charset="0"/>
            </a:rPr>
            <a:t> </a:t>
          </a:r>
          <a:endParaRPr lang="ru-RU" dirty="0"/>
        </a:p>
      </dgm:t>
    </dgm:pt>
    <dgm:pt modelId="{95EE6160-16F7-4939-99EB-631399A82170}" type="parTrans" cxnId="{F721FF41-2BFF-4594-AD18-87317796016A}">
      <dgm:prSet/>
      <dgm:spPr/>
      <dgm:t>
        <a:bodyPr/>
        <a:lstStyle/>
        <a:p>
          <a:endParaRPr lang="ru-RU"/>
        </a:p>
      </dgm:t>
    </dgm:pt>
    <dgm:pt modelId="{9ABEA8CD-658C-4483-A2F1-52C17361D4C1}" type="sibTrans" cxnId="{F721FF41-2BFF-4594-AD18-87317796016A}">
      <dgm:prSet/>
      <dgm:spPr/>
      <dgm:t>
        <a:bodyPr/>
        <a:lstStyle/>
        <a:p>
          <a:endParaRPr lang="ru-RU"/>
        </a:p>
      </dgm:t>
    </dgm:pt>
    <dgm:pt modelId="{949F8923-3DDF-4750-93CD-BE3321B599FA}" type="pres">
      <dgm:prSet presAssocID="{318FABA0-68B3-49AC-ACDD-B63150D92AC2}" presName="diagram" presStyleCnt="0">
        <dgm:presLayoutVars>
          <dgm:dir/>
          <dgm:animLvl val="lvl"/>
          <dgm:resizeHandles val="exact"/>
        </dgm:presLayoutVars>
      </dgm:prSet>
      <dgm:spPr/>
    </dgm:pt>
    <dgm:pt modelId="{C3C78832-9264-404F-89A2-57D457A27B29}" type="pres">
      <dgm:prSet presAssocID="{3F31C506-C28B-4B5A-A6B2-BF6AD7A21BC4}" presName="compNode" presStyleCnt="0"/>
      <dgm:spPr/>
    </dgm:pt>
    <dgm:pt modelId="{5BD7010B-F3B0-4397-A11C-2CF31E1D4D0D}" type="pres">
      <dgm:prSet presAssocID="{3F31C506-C28B-4B5A-A6B2-BF6AD7A21BC4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29DCE4-2FA9-4E4F-B45E-00BB8A883EAE}" type="pres">
      <dgm:prSet presAssocID="{3F31C506-C28B-4B5A-A6B2-BF6AD7A21B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FC4C8-974D-47F4-BBFD-04AA997ADCEC}" type="pres">
      <dgm:prSet presAssocID="{3F31C506-C28B-4B5A-A6B2-BF6AD7A21BC4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30E3515F-1255-4CFB-998E-5BA191C3854B}" type="pres">
      <dgm:prSet presAssocID="{3F31C506-C28B-4B5A-A6B2-BF6AD7A21BC4}" presName="adorn" presStyleLbl="fgAccFollowNode1" presStyleIdx="0" presStyleCnt="5"/>
      <dgm:spPr/>
    </dgm:pt>
    <dgm:pt modelId="{5C3F8CD6-74D3-4DA0-90C6-E10B2556EF1F}" type="pres">
      <dgm:prSet presAssocID="{1EF3FEB9-0071-4D45-98AC-52DB2A1DF6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887C5E-B6FE-45EA-9697-DC491C9263B7}" type="pres">
      <dgm:prSet presAssocID="{FF4E3595-06D8-449B-B37D-2404BD9DCD3D}" presName="compNode" presStyleCnt="0"/>
      <dgm:spPr/>
    </dgm:pt>
    <dgm:pt modelId="{E0F38663-DA7C-4AE3-93AD-C2E4CE9E1FF4}" type="pres">
      <dgm:prSet presAssocID="{FF4E3595-06D8-449B-B37D-2404BD9DCD3D}" presName="childRect" presStyleLbl="bgAcc1" presStyleIdx="1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03B07-E0CA-4AFD-90AB-D66870D1D534}" type="pres">
      <dgm:prSet presAssocID="{FF4E3595-06D8-449B-B37D-2404BD9DCD3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76528-041A-439B-AE67-B797CDC5DEF3}" type="pres">
      <dgm:prSet presAssocID="{FF4E3595-06D8-449B-B37D-2404BD9DCD3D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6F03C835-57DD-4C2F-B8F8-69C67D2502C9}" type="pres">
      <dgm:prSet presAssocID="{FF4E3595-06D8-449B-B37D-2404BD9DCD3D}" presName="adorn" presStyleLbl="fgAccFollowNode1" presStyleIdx="1" presStyleCnt="5"/>
      <dgm:spPr/>
    </dgm:pt>
    <dgm:pt modelId="{1BBBA6E9-2CDB-4001-BB8C-7B8405330773}" type="pres">
      <dgm:prSet presAssocID="{E92FC989-A55A-4671-A640-E8C4EE3F01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030670-73A3-43E7-A1EB-B6479D076FA8}" type="pres">
      <dgm:prSet presAssocID="{EC765C50-7A8D-415D-BEF2-20CC43A1E690}" presName="compNode" presStyleCnt="0"/>
      <dgm:spPr/>
    </dgm:pt>
    <dgm:pt modelId="{C82BB648-B72A-4754-9631-2B426BE128B7}" type="pres">
      <dgm:prSet presAssocID="{EC765C50-7A8D-415D-BEF2-20CC43A1E690}" presName="childRect" presStyleLbl="bgAcc1" presStyleIdx="2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B67B854-6926-4457-926F-D9C9FD5AE211}" type="pres">
      <dgm:prSet presAssocID="{EC765C50-7A8D-415D-BEF2-20CC43A1E69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C54E6-DB9D-4CF0-9633-072AD30DDA68}" type="pres">
      <dgm:prSet presAssocID="{EC765C50-7A8D-415D-BEF2-20CC43A1E690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47E52D63-64F7-4DDB-A58D-C972E29C6EDF}" type="pres">
      <dgm:prSet presAssocID="{EC765C50-7A8D-415D-BEF2-20CC43A1E690}" presName="adorn" presStyleLbl="fgAccFollowNode1" presStyleIdx="2" presStyleCnt="5"/>
      <dgm:spPr/>
    </dgm:pt>
    <dgm:pt modelId="{C772A525-9A38-4208-9139-E15219252FCA}" type="pres">
      <dgm:prSet presAssocID="{D2787F89-81DE-4995-ADCB-F0E2A5E69B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836179-1CB3-474E-B639-BAB43761E816}" type="pres">
      <dgm:prSet presAssocID="{7A1573CA-C223-425F-AB5E-20143B0B0AAA}" presName="compNode" presStyleCnt="0"/>
      <dgm:spPr/>
    </dgm:pt>
    <dgm:pt modelId="{82F42FC2-DF39-43B3-8715-410827407D4A}" type="pres">
      <dgm:prSet presAssocID="{7A1573CA-C223-425F-AB5E-20143B0B0AAA}" presName="childRect" presStyleLbl="bgAcc1" presStyleIdx="3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8EB43B8-48CB-44A7-B3D2-BF2A5325FF36}" type="pres">
      <dgm:prSet presAssocID="{7A1573CA-C223-425F-AB5E-20143B0B0A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74D87-EB47-481E-9F80-7B6F61E018CB}" type="pres">
      <dgm:prSet presAssocID="{7A1573CA-C223-425F-AB5E-20143B0B0AAA}" presName="parentRect" presStyleLbl="alignNode1" presStyleIdx="3" presStyleCnt="5"/>
      <dgm:spPr/>
      <dgm:t>
        <a:bodyPr/>
        <a:lstStyle/>
        <a:p>
          <a:endParaRPr lang="ru-RU"/>
        </a:p>
      </dgm:t>
    </dgm:pt>
    <dgm:pt modelId="{F175F184-E3F8-4C7B-8F0A-F910B07CBA65}" type="pres">
      <dgm:prSet presAssocID="{7A1573CA-C223-425F-AB5E-20143B0B0AAA}" presName="adorn" presStyleLbl="fgAccFollowNode1" presStyleIdx="3" presStyleCnt="5"/>
      <dgm:spPr/>
    </dgm:pt>
    <dgm:pt modelId="{C5591B37-CC50-452B-A738-203BDCA21E43}" type="pres">
      <dgm:prSet presAssocID="{B55CF9DA-DBFC-4459-BD45-DB06035668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5E5A6B-6984-4C14-93DF-7A5D2B54E204}" type="pres">
      <dgm:prSet presAssocID="{2317DA1A-2658-427E-B012-7A620BFCF15E}" presName="compNode" presStyleCnt="0"/>
      <dgm:spPr/>
    </dgm:pt>
    <dgm:pt modelId="{73EB385E-18A3-45BA-81AC-B51F68C1E011}" type="pres">
      <dgm:prSet presAssocID="{2317DA1A-2658-427E-B012-7A620BFCF15E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BE48ACE-25E8-4D4B-9CEE-AEF50665B38C}" type="pres">
      <dgm:prSet presAssocID="{2317DA1A-2658-427E-B012-7A620BFCF15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18371-B500-4F4F-B441-1AC7812254C7}" type="pres">
      <dgm:prSet presAssocID="{2317DA1A-2658-427E-B012-7A620BFCF15E}" presName="parentRect" presStyleLbl="alignNode1" presStyleIdx="4" presStyleCnt="5"/>
      <dgm:spPr/>
      <dgm:t>
        <a:bodyPr/>
        <a:lstStyle/>
        <a:p>
          <a:endParaRPr lang="ru-RU"/>
        </a:p>
      </dgm:t>
    </dgm:pt>
    <dgm:pt modelId="{5920F3C8-3146-4AF5-B8F6-95AB48696FE1}" type="pres">
      <dgm:prSet presAssocID="{2317DA1A-2658-427E-B012-7A620BFCF15E}" presName="adorn" presStyleLbl="fgAccFollowNode1" presStyleIdx="4" presStyleCnt="5"/>
      <dgm:spPr/>
    </dgm:pt>
  </dgm:ptLst>
  <dgm:cxnLst>
    <dgm:cxn modelId="{85C3037A-B5C6-4F8E-A9FA-7E3A2E30F97B}" type="presOf" srcId="{EC765C50-7A8D-415D-BEF2-20CC43A1E690}" destId="{824C54E6-DB9D-4CF0-9633-072AD30DDA68}" srcOrd="1" destOrd="0" presId="urn:microsoft.com/office/officeart/2005/8/layout/bList2"/>
    <dgm:cxn modelId="{30C77CC8-8133-4399-9171-53D24BB5C90F}" type="presOf" srcId="{2317DA1A-2658-427E-B012-7A620BFCF15E}" destId="{BBE48ACE-25E8-4D4B-9CEE-AEF50665B38C}" srcOrd="0" destOrd="0" presId="urn:microsoft.com/office/officeart/2005/8/layout/bList2"/>
    <dgm:cxn modelId="{9D3902A6-27EF-4351-B1DF-5F8C1DB1E74C}" type="presOf" srcId="{EC765C50-7A8D-415D-BEF2-20CC43A1E690}" destId="{4B67B854-6926-4457-926F-D9C9FD5AE211}" srcOrd="0" destOrd="0" presId="urn:microsoft.com/office/officeart/2005/8/layout/bList2"/>
    <dgm:cxn modelId="{E2453889-4F93-4011-BCB1-9BB0BC05010A}" type="presOf" srcId="{3F31C506-C28B-4B5A-A6B2-BF6AD7A21BC4}" destId="{B60FC4C8-974D-47F4-BBFD-04AA997ADCEC}" srcOrd="1" destOrd="0" presId="urn:microsoft.com/office/officeart/2005/8/layout/bList2"/>
    <dgm:cxn modelId="{37652799-E75C-431F-B1DD-6D2A53E01218}" srcId="{318FABA0-68B3-49AC-ACDD-B63150D92AC2}" destId="{7A1573CA-C223-425F-AB5E-20143B0B0AAA}" srcOrd="3" destOrd="0" parTransId="{CE1D9CC3-887D-4279-8B41-D3AF544B9118}" sibTransId="{B55CF9DA-DBFC-4459-BD45-DB06035668EF}"/>
    <dgm:cxn modelId="{CB8AE6BE-176E-44DC-9F46-E9A179F7CCDF}" type="presOf" srcId="{D2787F89-81DE-4995-ADCB-F0E2A5E69B5C}" destId="{C772A525-9A38-4208-9139-E15219252FCA}" srcOrd="0" destOrd="0" presId="urn:microsoft.com/office/officeart/2005/8/layout/bList2"/>
    <dgm:cxn modelId="{961A7AD9-9F47-43F5-8AB9-74F10B0E0C3E}" srcId="{318FABA0-68B3-49AC-ACDD-B63150D92AC2}" destId="{FF4E3595-06D8-449B-B37D-2404BD9DCD3D}" srcOrd="1" destOrd="0" parTransId="{5A6FE677-49F5-47B4-92F5-313D273CAC20}" sibTransId="{E92FC989-A55A-4671-A640-E8C4EE3F010E}"/>
    <dgm:cxn modelId="{17392269-9B43-48DE-BFF0-44FD43045E32}" type="presOf" srcId="{318FABA0-68B3-49AC-ACDD-B63150D92AC2}" destId="{949F8923-3DDF-4750-93CD-BE3321B599FA}" srcOrd="0" destOrd="0" presId="urn:microsoft.com/office/officeart/2005/8/layout/bList2"/>
    <dgm:cxn modelId="{908FF592-E28F-42FF-8007-034DAB11EBDB}" srcId="{318FABA0-68B3-49AC-ACDD-B63150D92AC2}" destId="{EC765C50-7A8D-415D-BEF2-20CC43A1E690}" srcOrd="2" destOrd="0" parTransId="{5744AFBD-056F-404C-AE2F-D275E1A79A08}" sibTransId="{D2787F89-81DE-4995-ADCB-F0E2A5E69B5C}"/>
    <dgm:cxn modelId="{D1558211-536C-44E7-A64B-E378558E95B7}" type="presOf" srcId="{2317DA1A-2658-427E-B012-7A620BFCF15E}" destId="{3A918371-B500-4F4F-B441-1AC7812254C7}" srcOrd="1" destOrd="0" presId="urn:microsoft.com/office/officeart/2005/8/layout/bList2"/>
    <dgm:cxn modelId="{673F9620-0C3B-4CAE-BDA0-E039350C3DCC}" type="presOf" srcId="{3F31C506-C28B-4B5A-A6B2-BF6AD7A21BC4}" destId="{8929DCE4-2FA9-4E4F-B45E-00BB8A883EAE}" srcOrd="0" destOrd="0" presId="urn:microsoft.com/office/officeart/2005/8/layout/bList2"/>
    <dgm:cxn modelId="{664E9445-3708-4C81-86C0-D167F7BE1C32}" type="presOf" srcId="{FF4E3595-06D8-449B-B37D-2404BD9DCD3D}" destId="{C9276528-041A-439B-AE67-B797CDC5DEF3}" srcOrd="1" destOrd="0" presId="urn:microsoft.com/office/officeart/2005/8/layout/bList2"/>
    <dgm:cxn modelId="{640065F4-434E-4586-BEF1-4CB02A731716}" type="presOf" srcId="{FF4E3595-06D8-449B-B37D-2404BD9DCD3D}" destId="{71B03B07-E0CA-4AFD-90AB-D66870D1D534}" srcOrd="0" destOrd="0" presId="urn:microsoft.com/office/officeart/2005/8/layout/bList2"/>
    <dgm:cxn modelId="{3DF80642-6533-4C27-A356-3043D0F653F8}" type="presOf" srcId="{1EF3FEB9-0071-4D45-98AC-52DB2A1DF67D}" destId="{5C3F8CD6-74D3-4DA0-90C6-E10B2556EF1F}" srcOrd="0" destOrd="0" presId="urn:microsoft.com/office/officeart/2005/8/layout/bList2"/>
    <dgm:cxn modelId="{4AC2D9B1-409C-4458-9664-CD58DF95DA6B}" srcId="{318FABA0-68B3-49AC-ACDD-B63150D92AC2}" destId="{3F31C506-C28B-4B5A-A6B2-BF6AD7A21BC4}" srcOrd="0" destOrd="0" parTransId="{8390A1B2-425C-4A27-AEEB-0BBF85A6E904}" sibTransId="{1EF3FEB9-0071-4D45-98AC-52DB2A1DF67D}"/>
    <dgm:cxn modelId="{50602BE7-F443-4933-B4B0-C5E5B08B66D7}" type="presOf" srcId="{B55CF9DA-DBFC-4459-BD45-DB06035668EF}" destId="{C5591B37-CC50-452B-A738-203BDCA21E43}" srcOrd="0" destOrd="0" presId="urn:microsoft.com/office/officeart/2005/8/layout/bList2"/>
    <dgm:cxn modelId="{F721FF41-2BFF-4594-AD18-87317796016A}" srcId="{318FABA0-68B3-49AC-ACDD-B63150D92AC2}" destId="{2317DA1A-2658-427E-B012-7A620BFCF15E}" srcOrd="4" destOrd="0" parTransId="{95EE6160-16F7-4939-99EB-631399A82170}" sibTransId="{9ABEA8CD-658C-4483-A2F1-52C17361D4C1}"/>
    <dgm:cxn modelId="{8A82C745-E758-4BB7-A57C-4A25F11D21AF}" type="presOf" srcId="{7A1573CA-C223-425F-AB5E-20143B0B0AAA}" destId="{7E274D87-EB47-481E-9F80-7B6F61E018CB}" srcOrd="1" destOrd="0" presId="urn:microsoft.com/office/officeart/2005/8/layout/bList2"/>
    <dgm:cxn modelId="{99244AEA-523A-4DC0-9005-357624940A3E}" type="presOf" srcId="{7A1573CA-C223-425F-AB5E-20143B0B0AAA}" destId="{F8EB43B8-48CB-44A7-B3D2-BF2A5325FF36}" srcOrd="0" destOrd="0" presId="urn:microsoft.com/office/officeart/2005/8/layout/bList2"/>
    <dgm:cxn modelId="{12318060-382F-4D7A-AC39-9C24AFC407D2}" type="presOf" srcId="{E92FC989-A55A-4671-A640-E8C4EE3F010E}" destId="{1BBBA6E9-2CDB-4001-BB8C-7B8405330773}" srcOrd="0" destOrd="0" presId="urn:microsoft.com/office/officeart/2005/8/layout/bList2"/>
    <dgm:cxn modelId="{4CB19DDB-A1E4-483F-AA1C-7336DC454CCB}" type="presParOf" srcId="{949F8923-3DDF-4750-93CD-BE3321B599FA}" destId="{C3C78832-9264-404F-89A2-57D457A27B29}" srcOrd="0" destOrd="0" presId="urn:microsoft.com/office/officeart/2005/8/layout/bList2"/>
    <dgm:cxn modelId="{6B7A4581-C223-4A00-8AC3-3B454C0891E0}" type="presParOf" srcId="{C3C78832-9264-404F-89A2-57D457A27B29}" destId="{5BD7010B-F3B0-4397-A11C-2CF31E1D4D0D}" srcOrd="0" destOrd="0" presId="urn:microsoft.com/office/officeart/2005/8/layout/bList2"/>
    <dgm:cxn modelId="{BAC00492-005A-42C5-B4C2-4F09082519DD}" type="presParOf" srcId="{C3C78832-9264-404F-89A2-57D457A27B29}" destId="{8929DCE4-2FA9-4E4F-B45E-00BB8A883EAE}" srcOrd="1" destOrd="0" presId="urn:microsoft.com/office/officeart/2005/8/layout/bList2"/>
    <dgm:cxn modelId="{2E23C3FC-0592-4D3E-B966-FF4DB6C31131}" type="presParOf" srcId="{C3C78832-9264-404F-89A2-57D457A27B29}" destId="{B60FC4C8-974D-47F4-BBFD-04AA997ADCEC}" srcOrd="2" destOrd="0" presId="urn:microsoft.com/office/officeart/2005/8/layout/bList2"/>
    <dgm:cxn modelId="{C0D1166E-DDEE-4F48-B832-8694EC67A8D3}" type="presParOf" srcId="{C3C78832-9264-404F-89A2-57D457A27B29}" destId="{30E3515F-1255-4CFB-998E-5BA191C3854B}" srcOrd="3" destOrd="0" presId="urn:microsoft.com/office/officeart/2005/8/layout/bList2"/>
    <dgm:cxn modelId="{FAD352E0-1C8F-4807-B634-12DF54C9962A}" type="presParOf" srcId="{949F8923-3DDF-4750-93CD-BE3321B599FA}" destId="{5C3F8CD6-74D3-4DA0-90C6-E10B2556EF1F}" srcOrd="1" destOrd="0" presId="urn:microsoft.com/office/officeart/2005/8/layout/bList2"/>
    <dgm:cxn modelId="{84EA7DC8-FA55-48D6-9F4E-1E653C88667C}" type="presParOf" srcId="{949F8923-3DDF-4750-93CD-BE3321B599FA}" destId="{DB887C5E-B6FE-45EA-9697-DC491C9263B7}" srcOrd="2" destOrd="0" presId="urn:microsoft.com/office/officeart/2005/8/layout/bList2"/>
    <dgm:cxn modelId="{F05F741D-C813-4E05-B923-47545689321B}" type="presParOf" srcId="{DB887C5E-B6FE-45EA-9697-DC491C9263B7}" destId="{E0F38663-DA7C-4AE3-93AD-C2E4CE9E1FF4}" srcOrd="0" destOrd="0" presId="urn:microsoft.com/office/officeart/2005/8/layout/bList2"/>
    <dgm:cxn modelId="{B626B041-CC13-4350-AF76-BC27B8FB7BC6}" type="presParOf" srcId="{DB887C5E-B6FE-45EA-9697-DC491C9263B7}" destId="{71B03B07-E0CA-4AFD-90AB-D66870D1D534}" srcOrd="1" destOrd="0" presId="urn:microsoft.com/office/officeart/2005/8/layout/bList2"/>
    <dgm:cxn modelId="{38FB4384-0FCE-4F0F-A20F-08703E1B823C}" type="presParOf" srcId="{DB887C5E-B6FE-45EA-9697-DC491C9263B7}" destId="{C9276528-041A-439B-AE67-B797CDC5DEF3}" srcOrd="2" destOrd="0" presId="urn:microsoft.com/office/officeart/2005/8/layout/bList2"/>
    <dgm:cxn modelId="{7D8270CE-B4E4-44DD-879B-45FB90DB3F5D}" type="presParOf" srcId="{DB887C5E-B6FE-45EA-9697-DC491C9263B7}" destId="{6F03C835-57DD-4C2F-B8F8-69C67D2502C9}" srcOrd="3" destOrd="0" presId="urn:microsoft.com/office/officeart/2005/8/layout/bList2"/>
    <dgm:cxn modelId="{11C5AB2A-8D22-449A-B6E2-186CAD69BAAA}" type="presParOf" srcId="{949F8923-3DDF-4750-93CD-BE3321B599FA}" destId="{1BBBA6E9-2CDB-4001-BB8C-7B8405330773}" srcOrd="3" destOrd="0" presId="urn:microsoft.com/office/officeart/2005/8/layout/bList2"/>
    <dgm:cxn modelId="{19F059CF-D07E-4A9E-94D3-BBC8EC40C998}" type="presParOf" srcId="{949F8923-3DDF-4750-93CD-BE3321B599FA}" destId="{FC030670-73A3-43E7-A1EB-B6479D076FA8}" srcOrd="4" destOrd="0" presId="urn:microsoft.com/office/officeart/2005/8/layout/bList2"/>
    <dgm:cxn modelId="{7A5C6B37-0AB3-4A7E-88DE-A9F71D2A7F4A}" type="presParOf" srcId="{FC030670-73A3-43E7-A1EB-B6479D076FA8}" destId="{C82BB648-B72A-4754-9631-2B426BE128B7}" srcOrd="0" destOrd="0" presId="urn:microsoft.com/office/officeart/2005/8/layout/bList2"/>
    <dgm:cxn modelId="{DC2CA3C0-B452-47A8-8583-553640F221E0}" type="presParOf" srcId="{FC030670-73A3-43E7-A1EB-B6479D076FA8}" destId="{4B67B854-6926-4457-926F-D9C9FD5AE211}" srcOrd="1" destOrd="0" presId="urn:microsoft.com/office/officeart/2005/8/layout/bList2"/>
    <dgm:cxn modelId="{0A560F35-71D5-4436-89D6-5FCAD4C01338}" type="presParOf" srcId="{FC030670-73A3-43E7-A1EB-B6479D076FA8}" destId="{824C54E6-DB9D-4CF0-9633-072AD30DDA68}" srcOrd="2" destOrd="0" presId="urn:microsoft.com/office/officeart/2005/8/layout/bList2"/>
    <dgm:cxn modelId="{EABCFF02-C871-4332-953B-B3373E030977}" type="presParOf" srcId="{FC030670-73A3-43E7-A1EB-B6479D076FA8}" destId="{47E52D63-64F7-4DDB-A58D-C972E29C6EDF}" srcOrd="3" destOrd="0" presId="urn:microsoft.com/office/officeart/2005/8/layout/bList2"/>
    <dgm:cxn modelId="{D8C931CA-A595-4D31-B30B-D53940A63220}" type="presParOf" srcId="{949F8923-3DDF-4750-93CD-BE3321B599FA}" destId="{C772A525-9A38-4208-9139-E15219252FCA}" srcOrd="5" destOrd="0" presId="urn:microsoft.com/office/officeart/2005/8/layout/bList2"/>
    <dgm:cxn modelId="{91116FC3-81C0-4D67-BC2F-4E6653FBEF67}" type="presParOf" srcId="{949F8923-3DDF-4750-93CD-BE3321B599FA}" destId="{9F836179-1CB3-474E-B639-BAB43761E816}" srcOrd="6" destOrd="0" presId="urn:microsoft.com/office/officeart/2005/8/layout/bList2"/>
    <dgm:cxn modelId="{579F20A9-F7CC-4AB1-8D6A-40E98A33A948}" type="presParOf" srcId="{9F836179-1CB3-474E-B639-BAB43761E816}" destId="{82F42FC2-DF39-43B3-8715-410827407D4A}" srcOrd="0" destOrd="0" presId="urn:microsoft.com/office/officeart/2005/8/layout/bList2"/>
    <dgm:cxn modelId="{7E560461-87B8-477B-9C67-716E4A033C5A}" type="presParOf" srcId="{9F836179-1CB3-474E-B639-BAB43761E816}" destId="{F8EB43B8-48CB-44A7-B3D2-BF2A5325FF36}" srcOrd="1" destOrd="0" presId="urn:microsoft.com/office/officeart/2005/8/layout/bList2"/>
    <dgm:cxn modelId="{FE75DEBB-3727-41D7-99C0-7B127208FFBA}" type="presParOf" srcId="{9F836179-1CB3-474E-B639-BAB43761E816}" destId="{7E274D87-EB47-481E-9F80-7B6F61E018CB}" srcOrd="2" destOrd="0" presId="urn:microsoft.com/office/officeart/2005/8/layout/bList2"/>
    <dgm:cxn modelId="{BD7220B4-A893-4F79-9CFF-BE3EDFC9E2C3}" type="presParOf" srcId="{9F836179-1CB3-474E-B639-BAB43761E816}" destId="{F175F184-E3F8-4C7B-8F0A-F910B07CBA65}" srcOrd="3" destOrd="0" presId="urn:microsoft.com/office/officeart/2005/8/layout/bList2"/>
    <dgm:cxn modelId="{EB76A5EE-7009-4AA4-B06A-73B97DDE5019}" type="presParOf" srcId="{949F8923-3DDF-4750-93CD-BE3321B599FA}" destId="{C5591B37-CC50-452B-A738-203BDCA21E43}" srcOrd="7" destOrd="0" presId="urn:microsoft.com/office/officeart/2005/8/layout/bList2"/>
    <dgm:cxn modelId="{AAE535EC-BF26-49B6-970A-776081908708}" type="presParOf" srcId="{949F8923-3DDF-4750-93CD-BE3321B599FA}" destId="{8D5E5A6B-6984-4C14-93DF-7A5D2B54E204}" srcOrd="8" destOrd="0" presId="urn:microsoft.com/office/officeart/2005/8/layout/bList2"/>
    <dgm:cxn modelId="{5C289322-11D8-4BB1-ABA9-C46413B1D308}" type="presParOf" srcId="{8D5E5A6B-6984-4C14-93DF-7A5D2B54E204}" destId="{73EB385E-18A3-45BA-81AC-B51F68C1E011}" srcOrd="0" destOrd="0" presId="urn:microsoft.com/office/officeart/2005/8/layout/bList2"/>
    <dgm:cxn modelId="{E7944BA0-BD8C-4B13-86E4-167174E4692E}" type="presParOf" srcId="{8D5E5A6B-6984-4C14-93DF-7A5D2B54E204}" destId="{BBE48ACE-25E8-4D4B-9CEE-AEF50665B38C}" srcOrd="1" destOrd="0" presId="urn:microsoft.com/office/officeart/2005/8/layout/bList2"/>
    <dgm:cxn modelId="{81F0E80D-E41B-4D5C-9820-80F388D5194C}" type="presParOf" srcId="{8D5E5A6B-6984-4C14-93DF-7A5D2B54E204}" destId="{3A918371-B500-4F4F-B441-1AC7812254C7}" srcOrd="2" destOrd="0" presId="urn:microsoft.com/office/officeart/2005/8/layout/bList2"/>
    <dgm:cxn modelId="{48B82F62-FD50-4CC1-8796-43D51B320C6C}" type="presParOf" srcId="{8D5E5A6B-6984-4C14-93DF-7A5D2B54E204}" destId="{5920F3C8-3146-4AF5-B8F6-95AB48696FE1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A1BE4-B490-4D40-9FDC-33885A59B81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C2C4C3-BBF8-48C9-98DE-C8BFC011F3F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err="1" smtClean="0"/>
            <a:t>Від</a:t>
          </a:r>
          <a:r>
            <a:rPr lang="ru-RU" dirty="0" smtClean="0"/>
            <a:t> - поле для </a:t>
          </a:r>
          <a:r>
            <a:rPr lang="ru-RU" dirty="0" err="1" smtClean="0"/>
            <a:t>введення</a:t>
          </a:r>
          <a:r>
            <a:rPr lang="ru-RU" dirty="0" smtClean="0"/>
            <a:t> </a:t>
          </a:r>
          <a:r>
            <a:rPr lang="ru-RU" dirty="0" err="1" smtClean="0"/>
            <a:t>адреси</a:t>
          </a:r>
          <a:r>
            <a:rPr lang="ru-RU" dirty="0" smtClean="0"/>
            <a:t> </a:t>
          </a:r>
          <a:r>
            <a:rPr lang="ru-RU" dirty="0" err="1" smtClean="0"/>
            <a:t>відправника</a:t>
          </a:r>
          <a:r>
            <a:rPr lang="ru-RU" dirty="0" smtClean="0"/>
            <a:t>;</a:t>
          </a:r>
          <a:endParaRPr lang="ru-RU" dirty="0"/>
        </a:p>
      </dgm:t>
    </dgm:pt>
    <dgm:pt modelId="{EF3948EB-1BCD-42C0-9AFF-A355FE68163A}" type="parTrans" cxnId="{BF0493BD-8DDB-47D1-8FA8-E010C7E71A22}">
      <dgm:prSet/>
      <dgm:spPr/>
      <dgm:t>
        <a:bodyPr/>
        <a:lstStyle/>
        <a:p>
          <a:endParaRPr lang="ru-RU"/>
        </a:p>
      </dgm:t>
    </dgm:pt>
    <dgm:pt modelId="{A5F1FB84-774D-4681-94BD-315D14F73DD1}" type="sibTrans" cxnId="{BF0493BD-8DDB-47D1-8FA8-E010C7E71A22}">
      <dgm:prSet/>
      <dgm:spPr/>
      <dgm:t>
        <a:bodyPr/>
        <a:lstStyle/>
        <a:p>
          <a:endParaRPr lang="ru-RU"/>
        </a:p>
      </dgm:t>
    </dgm:pt>
    <dgm:pt modelId="{E5BC9C29-13BB-4D19-87D1-EEA34A32F2B7}">
      <dgm:prSet phldrT="[Текст]"/>
      <dgm:spPr/>
      <dgm:t>
        <a:bodyPr/>
        <a:lstStyle/>
        <a:p>
          <a:r>
            <a:rPr lang="ru-RU" b="1" dirty="0" smtClean="0"/>
            <a:t>Кому</a:t>
          </a:r>
          <a:r>
            <a:rPr lang="ru-RU" dirty="0" smtClean="0"/>
            <a:t> - поле для </a:t>
          </a:r>
          <a:r>
            <a:rPr lang="ru-RU" dirty="0" err="1" smtClean="0"/>
            <a:t>введення</a:t>
          </a:r>
          <a:r>
            <a:rPr lang="ru-RU" dirty="0" smtClean="0"/>
            <a:t> </a:t>
          </a:r>
          <a:r>
            <a:rPr lang="ru-RU" dirty="0" err="1" smtClean="0"/>
            <a:t>адреси</a:t>
          </a:r>
          <a:r>
            <a:rPr lang="ru-RU" dirty="0" smtClean="0"/>
            <a:t> </a:t>
          </a:r>
          <a:r>
            <a:rPr lang="ru-RU" dirty="0" err="1" smtClean="0"/>
            <a:t>електронної</a:t>
          </a:r>
          <a:r>
            <a:rPr lang="ru-RU" dirty="0" smtClean="0"/>
            <a:t> </a:t>
          </a:r>
          <a:r>
            <a:rPr lang="ru-RU" dirty="0" err="1" smtClean="0"/>
            <a:t>поштової</a:t>
          </a:r>
          <a:r>
            <a:rPr lang="ru-RU" dirty="0" smtClean="0"/>
            <a:t> </a:t>
          </a:r>
          <a:r>
            <a:rPr lang="ru-RU" dirty="0" err="1" smtClean="0"/>
            <a:t>скриньки</a:t>
          </a:r>
          <a:r>
            <a:rPr lang="ru-RU" dirty="0" smtClean="0"/>
            <a:t> </a:t>
          </a:r>
          <a:r>
            <a:rPr lang="ru-RU" dirty="0" err="1" smtClean="0"/>
            <a:t>одержувача</a:t>
          </a:r>
          <a:r>
            <a:rPr lang="ru-RU" dirty="0" smtClean="0"/>
            <a:t>; </a:t>
          </a:r>
          <a:r>
            <a:rPr lang="ru-RU" dirty="0" err="1" smtClean="0"/>
            <a:t>можна</a:t>
          </a:r>
          <a:r>
            <a:rPr lang="ru-RU" dirty="0" smtClean="0"/>
            <a:t> ввести </a:t>
          </a:r>
          <a:r>
            <a:rPr lang="ru-RU" dirty="0" err="1" smtClean="0"/>
            <a:t>кілька</a:t>
          </a:r>
          <a:r>
            <a:rPr lang="ru-RU" dirty="0" smtClean="0"/>
            <a:t> адрес одного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різних</a:t>
          </a:r>
          <a:r>
            <a:rPr lang="ru-RU" dirty="0" smtClean="0"/>
            <a:t> </a:t>
          </a:r>
          <a:r>
            <a:rPr lang="ru-RU" dirty="0" err="1" smtClean="0"/>
            <a:t>одержува</a:t>
          </a:r>
          <a:r>
            <a:rPr lang="uk-UA" dirty="0" err="1" smtClean="0"/>
            <a:t>яа</a:t>
          </a:r>
          <a:endParaRPr lang="ru-RU" dirty="0"/>
        </a:p>
      </dgm:t>
    </dgm:pt>
    <dgm:pt modelId="{323D2BA3-7347-40E4-A47F-4BC8086EAD9B}" type="parTrans" cxnId="{4C6286BE-8E5C-4A00-8F75-763092CF6498}">
      <dgm:prSet/>
      <dgm:spPr/>
      <dgm:t>
        <a:bodyPr/>
        <a:lstStyle/>
        <a:p>
          <a:endParaRPr lang="ru-RU"/>
        </a:p>
      </dgm:t>
    </dgm:pt>
    <dgm:pt modelId="{45F28A63-2D59-4196-8F05-4EDE810AFEE1}" type="sibTrans" cxnId="{4C6286BE-8E5C-4A00-8F75-763092CF6498}">
      <dgm:prSet/>
      <dgm:spPr/>
      <dgm:t>
        <a:bodyPr/>
        <a:lstStyle/>
        <a:p>
          <a:endParaRPr lang="ru-RU"/>
        </a:p>
      </dgm:t>
    </dgm:pt>
    <dgm:pt modelId="{655297E3-1682-4E74-B416-01C2D36CAD02}">
      <dgm:prSet phldrT="[Текст]"/>
      <dgm:spPr/>
      <dgm:t>
        <a:bodyPr/>
        <a:lstStyle/>
        <a:p>
          <a:r>
            <a:rPr lang="ru-RU" b="1" dirty="0" err="1" smtClean="0"/>
            <a:t>Копія</a:t>
          </a:r>
          <a:r>
            <a:rPr lang="ru-RU" dirty="0" smtClean="0"/>
            <a:t> - поле для </a:t>
          </a:r>
          <a:r>
            <a:rPr lang="ru-RU" dirty="0" err="1" smtClean="0"/>
            <a:t>введення</a:t>
          </a:r>
          <a:r>
            <a:rPr lang="ru-RU" dirty="0" smtClean="0"/>
            <a:t> адрес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одержувачів</a:t>
          </a:r>
          <a:r>
            <a:rPr lang="ru-RU" dirty="0" smtClean="0"/>
            <a:t> листа,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будуть</a:t>
          </a:r>
          <a:r>
            <a:rPr lang="ru-RU" dirty="0" smtClean="0"/>
            <a:t> </a:t>
          </a:r>
          <a:r>
            <a:rPr lang="ru-RU" dirty="0" err="1" smtClean="0"/>
            <a:t>відомі</a:t>
          </a:r>
          <a:r>
            <a:rPr lang="ru-RU" dirty="0" smtClean="0"/>
            <a:t> </a:t>
          </a:r>
          <a:r>
            <a:rPr lang="ru-RU" dirty="0" err="1" smtClean="0"/>
            <a:t>іншим</a:t>
          </a:r>
          <a:r>
            <a:rPr lang="ru-RU" dirty="0" smtClean="0"/>
            <a:t> адресатам;</a:t>
          </a:r>
          <a:endParaRPr lang="ru-RU" dirty="0"/>
        </a:p>
      </dgm:t>
    </dgm:pt>
    <dgm:pt modelId="{B270D6FB-38CA-4141-BF8A-3835EA23429F}" type="parTrans" cxnId="{264DAAD6-8237-46E7-A2C1-79BBAAFEE260}">
      <dgm:prSet/>
      <dgm:spPr/>
      <dgm:t>
        <a:bodyPr/>
        <a:lstStyle/>
        <a:p>
          <a:endParaRPr lang="ru-RU"/>
        </a:p>
      </dgm:t>
    </dgm:pt>
    <dgm:pt modelId="{6CAD796A-F8D3-4FF6-9238-35B1671339C5}" type="sibTrans" cxnId="{264DAAD6-8237-46E7-A2C1-79BBAAFEE260}">
      <dgm:prSet/>
      <dgm:spPr/>
      <dgm:t>
        <a:bodyPr/>
        <a:lstStyle/>
        <a:p>
          <a:endParaRPr lang="ru-RU"/>
        </a:p>
      </dgm:t>
    </dgm:pt>
    <dgm:pt modelId="{EA348E53-73A9-46F7-A4F3-0CA2D61C3B11}">
      <dgm:prSet phldrT="[Текст]"/>
      <dgm:spPr/>
      <dgm:t>
        <a:bodyPr/>
        <a:lstStyle/>
        <a:p>
          <a:r>
            <a:rPr lang="ru-RU" b="1" dirty="0" err="1" smtClean="0"/>
            <a:t>Прихована</a:t>
          </a:r>
          <a:r>
            <a:rPr lang="ru-RU" dirty="0" smtClean="0"/>
            <a:t> (</a:t>
          </a:r>
          <a:r>
            <a:rPr lang="ru-RU" dirty="0" err="1" smtClean="0"/>
            <a:t>Прихована</a:t>
          </a:r>
          <a:r>
            <a:rPr lang="ru-RU" dirty="0" smtClean="0"/>
            <a:t> </a:t>
          </a:r>
          <a:r>
            <a:rPr lang="ru-RU" dirty="0" err="1" smtClean="0"/>
            <a:t>копія</a:t>
          </a:r>
          <a:r>
            <a:rPr lang="ru-RU" dirty="0" smtClean="0"/>
            <a:t>) - поле для </a:t>
          </a:r>
          <a:r>
            <a:rPr lang="ru-RU" dirty="0" err="1" smtClean="0"/>
            <a:t>введення</a:t>
          </a:r>
          <a:r>
            <a:rPr lang="ru-RU" dirty="0" smtClean="0"/>
            <a:t> адрес </a:t>
          </a:r>
          <a:r>
            <a:rPr lang="ru-RU" dirty="0" err="1" smtClean="0"/>
            <a:t>одержувачів</a:t>
          </a:r>
          <a:r>
            <a:rPr lang="ru-RU" dirty="0" smtClean="0"/>
            <a:t>, </a:t>
          </a:r>
          <a:r>
            <a:rPr lang="ru-RU" dirty="0" err="1" smtClean="0"/>
            <a:t>дані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не </a:t>
          </a:r>
          <a:r>
            <a:rPr lang="ru-RU" dirty="0" err="1" smtClean="0"/>
            <a:t>будуть</a:t>
          </a:r>
          <a:r>
            <a:rPr lang="ru-RU" dirty="0" smtClean="0"/>
            <a:t> </a:t>
          </a:r>
          <a:r>
            <a:rPr lang="ru-RU" dirty="0" err="1" smtClean="0"/>
            <a:t>повідомлені</a:t>
          </a:r>
          <a:r>
            <a:rPr lang="ru-RU" dirty="0" smtClean="0"/>
            <a:t> </a:t>
          </a:r>
          <a:r>
            <a:rPr lang="ru-RU" dirty="0" err="1" smtClean="0"/>
            <a:t>іншим</a:t>
          </a:r>
          <a:r>
            <a:rPr lang="ru-RU" dirty="0" smtClean="0"/>
            <a:t> адресатам; </a:t>
          </a:r>
          <a:endParaRPr lang="ru-RU" dirty="0"/>
        </a:p>
      </dgm:t>
    </dgm:pt>
    <dgm:pt modelId="{5245C49B-6D43-4214-AE07-6E03F704C491}" type="parTrans" cxnId="{3128C5DB-336A-43E2-800C-D17C18A4D200}">
      <dgm:prSet/>
      <dgm:spPr/>
      <dgm:t>
        <a:bodyPr/>
        <a:lstStyle/>
        <a:p>
          <a:endParaRPr lang="ru-RU"/>
        </a:p>
      </dgm:t>
    </dgm:pt>
    <dgm:pt modelId="{D14BB5A6-9FE5-452C-AC8D-63848903567D}" type="sibTrans" cxnId="{3128C5DB-336A-43E2-800C-D17C18A4D200}">
      <dgm:prSet/>
      <dgm:spPr/>
      <dgm:t>
        <a:bodyPr/>
        <a:lstStyle/>
        <a:p>
          <a:endParaRPr lang="ru-RU"/>
        </a:p>
      </dgm:t>
    </dgm:pt>
    <dgm:pt modelId="{42989F81-3B73-42C6-9E68-293DFC126C50}">
      <dgm:prSet phldrT="[Текст]"/>
      <dgm:spPr/>
      <dgm:t>
        <a:bodyPr/>
        <a:lstStyle/>
        <a:p>
          <a:r>
            <a:rPr lang="ru-RU" b="1" dirty="0" smtClean="0"/>
            <a:t>Тема</a:t>
          </a:r>
          <a:r>
            <a:rPr lang="ru-RU" dirty="0" smtClean="0"/>
            <a:t> - поле для </a:t>
          </a:r>
          <a:r>
            <a:rPr lang="ru-RU" dirty="0" err="1" smtClean="0"/>
            <a:t>введення</a:t>
          </a:r>
          <a:r>
            <a:rPr lang="ru-RU" dirty="0" smtClean="0"/>
            <a:t> короткого </a:t>
          </a:r>
          <a:r>
            <a:rPr lang="ru-RU" dirty="0" err="1" smtClean="0"/>
            <a:t>опису</a:t>
          </a:r>
          <a:r>
            <a:rPr lang="ru-RU" dirty="0" smtClean="0"/>
            <a:t> </a:t>
          </a:r>
          <a:r>
            <a:rPr lang="ru-RU" dirty="0" err="1" smtClean="0"/>
            <a:t>змісту</a:t>
          </a:r>
          <a:r>
            <a:rPr lang="ru-RU" dirty="0" smtClean="0"/>
            <a:t> </a:t>
          </a:r>
          <a:r>
            <a:rPr lang="ru-RU" dirty="0" err="1" smtClean="0"/>
            <a:t>повідомлення</a:t>
          </a:r>
          <a:r>
            <a:rPr lang="ru-RU" dirty="0" smtClean="0"/>
            <a:t>; </a:t>
          </a:r>
          <a:endParaRPr lang="ru-RU" dirty="0"/>
        </a:p>
      </dgm:t>
    </dgm:pt>
    <dgm:pt modelId="{A3FC32A8-270A-4E59-9EF1-DE7A73F85B3D}" type="parTrans" cxnId="{9F5F95A1-5089-4400-8495-3B50B96745F3}">
      <dgm:prSet/>
      <dgm:spPr/>
      <dgm:t>
        <a:bodyPr/>
        <a:lstStyle/>
        <a:p>
          <a:endParaRPr lang="ru-RU"/>
        </a:p>
      </dgm:t>
    </dgm:pt>
    <dgm:pt modelId="{28D7E665-49EF-4BEF-9CBC-5A9D7412FA59}" type="sibTrans" cxnId="{9F5F95A1-5089-4400-8495-3B50B96745F3}">
      <dgm:prSet/>
      <dgm:spPr/>
      <dgm:t>
        <a:bodyPr/>
        <a:lstStyle/>
        <a:p>
          <a:endParaRPr lang="ru-RU"/>
        </a:p>
      </dgm:t>
    </dgm:pt>
    <dgm:pt modelId="{7EE60159-EEDE-417E-AFDF-777AD095FC4B}">
      <dgm:prSet phldrT="[Текст]"/>
      <dgm:spPr/>
      <dgm:t>
        <a:bodyPr/>
        <a:lstStyle/>
        <a:p>
          <a:r>
            <a:rPr lang="ru-RU" b="1" dirty="0" err="1" smtClean="0"/>
            <a:t>Приєднати</a:t>
          </a:r>
          <a:r>
            <a:rPr lang="ru-RU" b="1" dirty="0" smtClean="0"/>
            <a:t> </a:t>
          </a:r>
          <a:r>
            <a:rPr lang="ru-RU" dirty="0" smtClean="0"/>
            <a:t>- поле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повідомленням</a:t>
          </a:r>
          <a:r>
            <a:rPr lang="ru-RU" dirty="0" smtClean="0"/>
            <a:t> про </a:t>
          </a:r>
          <a:r>
            <a:rPr lang="ru-RU" dirty="0" err="1" smtClean="0"/>
            <a:t>файли</a:t>
          </a:r>
          <a:r>
            <a:rPr lang="ru-RU" dirty="0" smtClean="0"/>
            <a:t>, </a:t>
          </a:r>
          <a:r>
            <a:rPr lang="ru-RU" dirty="0" err="1" smtClean="0"/>
            <a:t>прикріплені</a:t>
          </a:r>
          <a:r>
            <a:rPr lang="ru-RU" dirty="0" smtClean="0"/>
            <a:t> до листа,</a:t>
          </a:r>
          <a:endParaRPr lang="ru-RU" dirty="0"/>
        </a:p>
      </dgm:t>
    </dgm:pt>
    <dgm:pt modelId="{FF8A6C57-C6D6-45F8-8199-C37FF10C7E4E}" type="parTrans" cxnId="{0679749E-CCFA-4FD4-8CF0-14A2080C2191}">
      <dgm:prSet/>
      <dgm:spPr/>
      <dgm:t>
        <a:bodyPr/>
        <a:lstStyle/>
        <a:p>
          <a:endParaRPr lang="ru-RU"/>
        </a:p>
      </dgm:t>
    </dgm:pt>
    <dgm:pt modelId="{E9E58652-9C6D-475F-9265-DB350712B505}" type="sibTrans" cxnId="{0679749E-CCFA-4FD4-8CF0-14A2080C2191}">
      <dgm:prSet/>
      <dgm:spPr/>
      <dgm:t>
        <a:bodyPr/>
        <a:lstStyle/>
        <a:p>
          <a:endParaRPr lang="ru-RU"/>
        </a:p>
      </dgm:t>
    </dgm:pt>
    <dgm:pt modelId="{1D0B47DD-ACFD-4616-9767-E988627C54CC}" type="pres">
      <dgm:prSet presAssocID="{161A1BE4-B490-4D40-9FDC-33885A59B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50DFB-C193-4ED1-BB25-3D607A6FE44E}" type="pres">
      <dgm:prSet presAssocID="{60C2C4C3-BBF8-48C9-98DE-C8BFC011F3F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34515-70EB-4CF2-88D8-6503AB3CF284}" type="pres">
      <dgm:prSet presAssocID="{A5F1FB84-774D-4681-94BD-315D14F73DD1}" presName="spacer" presStyleCnt="0"/>
      <dgm:spPr/>
    </dgm:pt>
    <dgm:pt modelId="{D7F9F52C-42E9-498C-BDE8-4EB68371AFFA}" type="pres">
      <dgm:prSet presAssocID="{E5BC9C29-13BB-4D19-87D1-EEA34A32F2B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55061-7C72-4AFE-AA6D-6DEB8BC2B2B1}" type="pres">
      <dgm:prSet presAssocID="{45F28A63-2D59-4196-8F05-4EDE810AFEE1}" presName="spacer" presStyleCnt="0"/>
      <dgm:spPr/>
    </dgm:pt>
    <dgm:pt modelId="{849B964C-A855-4826-B18D-BE0CD4DA1627}" type="pres">
      <dgm:prSet presAssocID="{655297E3-1682-4E74-B416-01C2D36CAD0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FA239-3D68-4040-8AA7-23134FB499B9}" type="pres">
      <dgm:prSet presAssocID="{6CAD796A-F8D3-4FF6-9238-35B1671339C5}" presName="spacer" presStyleCnt="0"/>
      <dgm:spPr/>
    </dgm:pt>
    <dgm:pt modelId="{9D2C3627-8F62-4870-BC71-866F0DCD5851}" type="pres">
      <dgm:prSet presAssocID="{EA348E53-73A9-46F7-A4F3-0CA2D61C3B1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8F2C-AC2A-4599-9566-E9428EBCE5EA}" type="pres">
      <dgm:prSet presAssocID="{D14BB5A6-9FE5-452C-AC8D-63848903567D}" presName="spacer" presStyleCnt="0"/>
      <dgm:spPr/>
    </dgm:pt>
    <dgm:pt modelId="{DEB8A0DE-E88F-4708-9E9F-2DBA172CC6E3}" type="pres">
      <dgm:prSet presAssocID="{42989F81-3B73-42C6-9E68-293DFC126C5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1EDF7-1991-47FF-A65B-9C3E9044AD33}" type="pres">
      <dgm:prSet presAssocID="{28D7E665-49EF-4BEF-9CBC-5A9D7412FA59}" presName="spacer" presStyleCnt="0"/>
      <dgm:spPr/>
    </dgm:pt>
    <dgm:pt modelId="{B42BB7E1-B9B5-4617-8196-D84550D69CC0}" type="pres">
      <dgm:prSet presAssocID="{7EE60159-EEDE-417E-AFDF-777AD095FC4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0493BD-8DDB-47D1-8FA8-E010C7E71A22}" srcId="{161A1BE4-B490-4D40-9FDC-33885A59B81E}" destId="{60C2C4C3-BBF8-48C9-98DE-C8BFC011F3F3}" srcOrd="0" destOrd="0" parTransId="{EF3948EB-1BCD-42C0-9AFF-A355FE68163A}" sibTransId="{A5F1FB84-774D-4681-94BD-315D14F73DD1}"/>
    <dgm:cxn modelId="{264DAAD6-8237-46E7-A2C1-79BBAAFEE260}" srcId="{161A1BE4-B490-4D40-9FDC-33885A59B81E}" destId="{655297E3-1682-4E74-B416-01C2D36CAD02}" srcOrd="2" destOrd="0" parTransId="{B270D6FB-38CA-4141-BF8A-3835EA23429F}" sibTransId="{6CAD796A-F8D3-4FF6-9238-35B1671339C5}"/>
    <dgm:cxn modelId="{9F5F95A1-5089-4400-8495-3B50B96745F3}" srcId="{161A1BE4-B490-4D40-9FDC-33885A59B81E}" destId="{42989F81-3B73-42C6-9E68-293DFC126C50}" srcOrd="4" destOrd="0" parTransId="{A3FC32A8-270A-4E59-9EF1-DE7A73F85B3D}" sibTransId="{28D7E665-49EF-4BEF-9CBC-5A9D7412FA59}"/>
    <dgm:cxn modelId="{4C6286BE-8E5C-4A00-8F75-763092CF6498}" srcId="{161A1BE4-B490-4D40-9FDC-33885A59B81E}" destId="{E5BC9C29-13BB-4D19-87D1-EEA34A32F2B7}" srcOrd="1" destOrd="0" parTransId="{323D2BA3-7347-40E4-A47F-4BC8086EAD9B}" sibTransId="{45F28A63-2D59-4196-8F05-4EDE810AFEE1}"/>
    <dgm:cxn modelId="{97751A14-20A6-4018-B41B-FA8C4ABF14A1}" type="presOf" srcId="{E5BC9C29-13BB-4D19-87D1-EEA34A32F2B7}" destId="{D7F9F52C-42E9-498C-BDE8-4EB68371AFFA}" srcOrd="0" destOrd="0" presId="urn:microsoft.com/office/officeart/2005/8/layout/vList2"/>
    <dgm:cxn modelId="{C3D8A211-4348-4840-B28D-2EEF084D24F2}" type="presOf" srcId="{7EE60159-EEDE-417E-AFDF-777AD095FC4B}" destId="{B42BB7E1-B9B5-4617-8196-D84550D69CC0}" srcOrd="0" destOrd="0" presId="urn:microsoft.com/office/officeart/2005/8/layout/vList2"/>
    <dgm:cxn modelId="{3128C5DB-336A-43E2-800C-D17C18A4D200}" srcId="{161A1BE4-B490-4D40-9FDC-33885A59B81E}" destId="{EA348E53-73A9-46F7-A4F3-0CA2D61C3B11}" srcOrd="3" destOrd="0" parTransId="{5245C49B-6D43-4214-AE07-6E03F704C491}" sibTransId="{D14BB5A6-9FE5-452C-AC8D-63848903567D}"/>
    <dgm:cxn modelId="{0679749E-CCFA-4FD4-8CF0-14A2080C2191}" srcId="{161A1BE4-B490-4D40-9FDC-33885A59B81E}" destId="{7EE60159-EEDE-417E-AFDF-777AD095FC4B}" srcOrd="5" destOrd="0" parTransId="{FF8A6C57-C6D6-45F8-8199-C37FF10C7E4E}" sibTransId="{E9E58652-9C6D-475F-9265-DB350712B505}"/>
    <dgm:cxn modelId="{B7B1B3D0-72A3-4502-B171-1FFC7452F3C3}" type="presOf" srcId="{EA348E53-73A9-46F7-A4F3-0CA2D61C3B11}" destId="{9D2C3627-8F62-4870-BC71-866F0DCD5851}" srcOrd="0" destOrd="0" presId="urn:microsoft.com/office/officeart/2005/8/layout/vList2"/>
    <dgm:cxn modelId="{316667B2-B0B8-47D0-AFBC-B0E7A57C926C}" type="presOf" srcId="{42989F81-3B73-42C6-9E68-293DFC126C50}" destId="{DEB8A0DE-E88F-4708-9E9F-2DBA172CC6E3}" srcOrd="0" destOrd="0" presId="urn:microsoft.com/office/officeart/2005/8/layout/vList2"/>
    <dgm:cxn modelId="{129AD54F-181D-43F2-9CD1-5B9935C6EDA2}" type="presOf" srcId="{161A1BE4-B490-4D40-9FDC-33885A59B81E}" destId="{1D0B47DD-ACFD-4616-9767-E988627C54CC}" srcOrd="0" destOrd="0" presId="urn:microsoft.com/office/officeart/2005/8/layout/vList2"/>
    <dgm:cxn modelId="{DBD5534D-8386-4FCE-9082-C8E4869639BD}" type="presOf" srcId="{60C2C4C3-BBF8-48C9-98DE-C8BFC011F3F3}" destId="{6EC50DFB-C193-4ED1-BB25-3D607A6FE44E}" srcOrd="0" destOrd="0" presId="urn:microsoft.com/office/officeart/2005/8/layout/vList2"/>
    <dgm:cxn modelId="{0B00CBF1-D57C-43D3-9174-BCA31E31AF51}" type="presOf" srcId="{655297E3-1682-4E74-B416-01C2D36CAD02}" destId="{849B964C-A855-4826-B18D-BE0CD4DA1627}" srcOrd="0" destOrd="0" presId="urn:microsoft.com/office/officeart/2005/8/layout/vList2"/>
    <dgm:cxn modelId="{D4F61562-6138-49A7-9E75-5BB10811149A}" type="presParOf" srcId="{1D0B47DD-ACFD-4616-9767-E988627C54CC}" destId="{6EC50DFB-C193-4ED1-BB25-3D607A6FE44E}" srcOrd="0" destOrd="0" presId="urn:microsoft.com/office/officeart/2005/8/layout/vList2"/>
    <dgm:cxn modelId="{23E1B5AA-84D4-4663-B2BA-60F4111B1A11}" type="presParOf" srcId="{1D0B47DD-ACFD-4616-9767-E988627C54CC}" destId="{3A934515-70EB-4CF2-88D8-6503AB3CF284}" srcOrd="1" destOrd="0" presId="urn:microsoft.com/office/officeart/2005/8/layout/vList2"/>
    <dgm:cxn modelId="{C1A71469-0327-460A-910B-947AEDDE40D4}" type="presParOf" srcId="{1D0B47DD-ACFD-4616-9767-E988627C54CC}" destId="{D7F9F52C-42E9-498C-BDE8-4EB68371AFFA}" srcOrd="2" destOrd="0" presId="urn:microsoft.com/office/officeart/2005/8/layout/vList2"/>
    <dgm:cxn modelId="{1249ADF5-AB1A-4A8D-B804-3F9205F539E1}" type="presParOf" srcId="{1D0B47DD-ACFD-4616-9767-E988627C54CC}" destId="{C2B55061-7C72-4AFE-AA6D-6DEB8BC2B2B1}" srcOrd="3" destOrd="0" presId="urn:microsoft.com/office/officeart/2005/8/layout/vList2"/>
    <dgm:cxn modelId="{597E550D-8069-4A55-9CB1-E1EC7361366E}" type="presParOf" srcId="{1D0B47DD-ACFD-4616-9767-E988627C54CC}" destId="{849B964C-A855-4826-B18D-BE0CD4DA1627}" srcOrd="4" destOrd="0" presId="urn:microsoft.com/office/officeart/2005/8/layout/vList2"/>
    <dgm:cxn modelId="{8D4C8414-330B-44EB-8DBC-6473DFC6D488}" type="presParOf" srcId="{1D0B47DD-ACFD-4616-9767-E988627C54CC}" destId="{EC8FA239-3D68-4040-8AA7-23134FB499B9}" srcOrd="5" destOrd="0" presId="urn:microsoft.com/office/officeart/2005/8/layout/vList2"/>
    <dgm:cxn modelId="{4AFD170A-E4A3-4BF6-8C1C-EF13071F3A4E}" type="presParOf" srcId="{1D0B47DD-ACFD-4616-9767-E988627C54CC}" destId="{9D2C3627-8F62-4870-BC71-866F0DCD5851}" srcOrd="6" destOrd="0" presId="urn:microsoft.com/office/officeart/2005/8/layout/vList2"/>
    <dgm:cxn modelId="{12DF01F1-A7E9-4ED8-A266-FC97C0F73D72}" type="presParOf" srcId="{1D0B47DD-ACFD-4616-9767-E988627C54CC}" destId="{25B08F2C-AC2A-4599-9566-E9428EBCE5EA}" srcOrd="7" destOrd="0" presId="urn:microsoft.com/office/officeart/2005/8/layout/vList2"/>
    <dgm:cxn modelId="{2E7945AE-4408-4BEE-80E4-02276965457D}" type="presParOf" srcId="{1D0B47DD-ACFD-4616-9767-E988627C54CC}" destId="{DEB8A0DE-E88F-4708-9E9F-2DBA172CC6E3}" srcOrd="8" destOrd="0" presId="urn:microsoft.com/office/officeart/2005/8/layout/vList2"/>
    <dgm:cxn modelId="{5204B466-59DF-434B-B6FE-52742E8DD4B6}" type="presParOf" srcId="{1D0B47DD-ACFD-4616-9767-E988627C54CC}" destId="{0DF1EDF7-1991-47FF-A65B-9C3E9044AD33}" srcOrd="9" destOrd="0" presId="urn:microsoft.com/office/officeart/2005/8/layout/vList2"/>
    <dgm:cxn modelId="{2AD7845B-EB6D-42EA-846B-BF695ACF7745}" type="presParOf" srcId="{1D0B47DD-ACFD-4616-9767-E988627C54CC}" destId="{B42BB7E1-B9B5-4617-8196-D84550D69CC0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82B2-CC0A-4CED-A730-E3A6DB0CD4FC}" type="datetime1">
              <a:rPr lang="uk-UA" smtClean="0"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4084-6B4A-4568-B488-3FEEAAF267B5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B84-0CF2-4DFA-96C1-BC45E4C77466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0CC-3FAF-4880-B788-DEB289380460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850B-6E6B-4CD3-BB37-711B7AB968FA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2C0616-790D-4AF3-B81C-95CA47E63932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C149-F1DD-4360-8462-79D34288F629}" type="datetime1">
              <a:rPr lang="uk-UA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FB2D-1F8E-4167-91BB-4B148A6D927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3942-CEC9-4300-A045-2FF8D559F38A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B2B4-CFAC-4767-9E47-AFFEACDAB36E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043C42-CE32-4412-9260-C4CC3B44E711}" type="datetime1">
              <a:rPr lang="uk-UA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9E83B0-DF37-426B-A8F1-5CCD59BDC019}" type="datetime1">
              <a:rPr lang="uk-UA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ser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hyperlink" Target="mailto:pupil@school.region.ua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://webmail.meta.ua/" TargetMode="External"/><Relationship Id="rId7" Type="http://schemas.openxmlformats.org/officeDocument/2006/relationships/diagramData" Target="../diagrams/data2.xml"/><Relationship Id="rId2" Type="http://schemas.openxmlformats.org/officeDocument/2006/relationships/hyperlink" Target="http://freemail.ukr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il.yandex.ua/" TargetMode="External"/><Relationship Id="rId5" Type="http://schemas.openxmlformats.org/officeDocument/2006/relationships/hyperlink" Target="http://gmail.com/" TargetMode="External"/><Relationship Id="rId10" Type="http://schemas.openxmlformats.org/officeDocument/2006/relationships/diagramColors" Target="../diagrams/colors2.xml"/><Relationship Id="rId4" Type="http://schemas.openxmlformats.org/officeDocument/2006/relationships/hyperlink" Target="http://mail.ru/" TargetMode="Externa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6851-7ECB-4203-B339-8E056DBB5E42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86256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786874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Електронне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 в межах </a:t>
            </a:r>
            <a:r>
              <a:rPr lang="ru-RU" dirty="0" err="1" smtClean="0"/>
              <a:t>локальної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E1D-C601-433B-8285-BF788723F40C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1785950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Електронне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організувати</a:t>
            </a:r>
            <a:r>
              <a:rPr lang="ru-RU" dirty="0" smtClean="0"/>
              <a:t> в межах </a:t>
            </a:r>
            <a:r>
              <a:rPr lang="ru-RU" dirty="0" err="1" smtClean="0"/>
              <a:t>локальної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на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повинна бути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поштовий</a:t>
            </a:r>
            <a:r>
              <a:rPr lang="ru-RU" dirty="0" smtClean="0"/>
              <a:t> сервер, а на </a:t>
            </a:r>
            <a:r>
              <a:rPr lang="ru-RU" dirty="0" err="1" smtClean="0"/>
              <a:t>інших</a:t>
            </a:r>
            <a:r>
              <a:rPr lang="ru-RU" dirty="0" smtClean="0"/>
              <a:t> - </a:t>
            </a:r>
            <a:r>
              <a:rPr lang="ru-RU" dirty="0" err="1" smtClean="0"/>
              <a:t>поштові</a:t>
            </a:r>
            <a:r>
              <a:rPr lang="ru-RU" dirty="0" smtClean="0"/>
              <a:t> </a:t>
            </a:r>
            <a:r>
              <a:rPr lang="ru-RU" dirty="0" err="1" smtClean="0"/>
              <a:t>клієнти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Поштовий</a:t>
            </a:r>
            <a:r>
              <a:rPr lang="ru-RU" dirty="0" smtClean="0"/>
              <a:t> сервер буде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та </a:t>
            </a:r>
            <a:r>
              <a:rPr lang="ru-RU" dirty="0" err="1" smtClean="0"/>
              <a:t>здійснювати</a:t>
            </a:r>
            <a:r>
              <a:rPr lang="ru-RU" dirty="0" smtClean="0"/>
              <a:t> доставку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клієнтами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популярних</a:t>
            </a:r>
            <a:r>
              <a:rPr lang="ru-RU" dirty="0" smtClean="0"/>
              <a:t> </a:t>
            </a:r>
            <a:r>
              <a:rPr lang="ru-RU" dirty="0" err="1" smtClean="0"/>
              <a:t>поштових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 для </a:t>
            </a:r>
            <a:r>
              <a:rPr lang="ru-RU" dirty="0" err="1" smtClean="0"/>
              <a:t>локальних</a:t>
            </a:r>
            <a:r>
              <a:rPr lang="ru-RU" dirty="0" smtClean="0"/>
              <a:t> мереж - </a:t>
            </a:r>
            <a:r>
              <a:rPr lang="ru-RU" b="1" dirty="0" err="1" smtClean="0"/>
              <a:t>програма</a:t>
            </a:r>
            <a:r>
              <a:rPr lang="ru-RU" b="1" dirty="0" smtClean="0"/>
              <a:t> </a:t>
            </a:r>
            <a:r>
              <a:rPr lang="en-US" b="1" dirty="0" err="1" smtClean="0"/>
              <a:t>EServ</a:t>
            </a:r>
            <a:r>
              <a:rPr lang="en-US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офіційний</a:t>
            </a:r>
            <a:r>
              <a:rPr lang="ru-RU" dirty="0" smtClean="0"/>
              <a:t> сайт </a:t>
            </a:r>
            <a:r>
              <a:rPr lang="ru-RU" dirty="0" err="1" smtClean="0"/>
              <a:t>розробників</a:t>
            </a:r>
            <a:r>
              <a:rPr lang="ru-RU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eserv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>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143404" cy="32575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4438660" cy="325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 </a:t>
            </a:r>
            <a:r>
              <a:rPr lang="ru-RU" smtClean="0"/>
              <a:t>історії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DC90-FE69-457E-B00F-45996EA5D9A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Перша </a:t>
            </a:r>
            <a:r>
              <a:rPr lang="ru-RU" dirty="0" err="1" smtClean="0"/>
              <a:t>поштова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en-US" b="1" dirty="0" smtClean="0"/>
              <a:t>SNDMSG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Send </a:t>
            </a:r>
            <a:r>
              <a:rPr lang="ru-RU" i="1" dirty="0" smtClean="0"/>
              <a:t> </a:t>
            </a:r>
            <a:r>
              <a:rPr lang="en-US" i="1" dirty="0" smtClean="0"/>
              <a:t>message</a:t>
            </a:r>
            <a:r>
              <a:rPr lang="ru-RU" dirty="0" smtClean="0"/>
              <a:t> - </a:t>
            </a:r>
            <a:r>
              <a:rPr lang="ru-RU" dirty="0" err="1" smtClean="0"/>
              <a:t>відправити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)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в 1971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Реєм</a:t>
            </a:r>
            <a:r>
              <a:rPr lang="ru-RU" dirty="0" smtClean="0"/>
              <a:t> </a:t>
            </a:r>
            <a:r>
              <a:rPr lang="ru-RU" dirty="0" err="1" smtClean="0"/>
              <a:t>Томлінсоном</a:t>
            </a:r>
            <a:r>
              <a:rPr lang="ru-RU" dirty="0" smtClean="0"/>
              <a:t> (нар. у 1941 </a:t>
            </a:r>
            <a:r>
              <a:rPr lang="en-US" dirty="0" smtClean="0"/>
              <a:t>p</a:t>
            </a:r>
            <a:r>
              <a:rPr lang="ru-RU" dirty="0" smtClean="0"/>
              <a:t>.), </a:t>
            </a:r>
            <a:r>
              <a:rPr lang="ru-RU" dirty="0" err="1" smtClean="0"/>
              <a:t>інженером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smtClean="0"/>
              <a:t>Bolt </a:t>
            </a:r>
            <a:r>
              <a:rPr lang="en-US" dirty="0" err="1" smtClean="0"/>
              <a:t>Beranek</a:t>
            </a:r>
            <a:r>
              <a:rPr lang="en-US" dirty="0" smtClean="0"/>
              <a:t> and Newman</a:t>
            </a:r>
            <a:r>
              <a:rPr lang="ru-RU" dirty="0" smtClean="0"/>
              <a:t> (</a:t>
            </a:r>
            <a:r>
              <a:rPr lang="en-US" dirty="0" smtClean="0"/>
              <a:t>BBN</a:t>
            </a:r>
            <a:r>
              <a:rPr lang="ru-RU" dirty="0" smtClean="0"/>
              <a:t>) для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err="1" smtClean="0"/>
              <a:t>ARPANet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адреса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винахідника</a:t>
            </a:r>
            <a:r>
              <a:rPr lang="ru-RU" b="1" i="1" dirty="0" smtClean="0"/>
              <a:t> </a:t>
            </a:r>
            <a:r>
              <a:rPr lang="en-US" b="1" i="1" dirty="0" err="1" smtClean="0"/>
              <a:t>tomlinson@bbn-tenexa</a:t>
            </a:r>
            <a:r>
              <a:rPr lang="en-US" b="1" i="1" dirty="0" smtClean="0"/>
              <a:t>.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36195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Символ @</a:t>
            </a:r>
            <a:r>
              <a:rPr lang="ru-RU" dirty="0" smtClean="0"/>
              <a:t> для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ним же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на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користувачі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сленговими</a:t>
            </a:r>
            <a:r>
              <a:rPr lang="ru-RU" dirty="0" smtClean="0"/>
              <a:t> словами </a:t>
            </a:r>
            <a:r>
              <a:rPr lang="ru-RU" b="1" dirty="0" smtClean="0">
                <a:solidFill>
                  <a:srgbClr val="FF0000"/>
                </a:solidFill>
              </a:rPr>
              <a:t>«собачка»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равлик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Першим листом, </a:t>
            </a:r>
            <a:r>
              <a:rPr lang="ru-RU" dirty="0" err="1" smtClean="0"/>
              <a:t>надісланим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лист </a:t>
            </a:r>
            <a:r>
              <a:rPr lang="ru-RU" dirty="0" err="1" smtClean="0"/>
              <a:t>від</a:t>
            </a:r>
            <a:r>
              <a:rPr lang="ru-RU" dirty="0" smtClean="0"/>
              <a:t> Рея </a:t>
            </a:r>
            <a:r>
              <a:rPr lang="ru-RU" dirty="0" err="1" smtClean="0"/>
              <a:t>Томлінсона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колегам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повідомленням</a:t>
            </a:r>
            <a:r>
              <a:rPr lang="ru-RU" dirty="0" smtClean="0"/>
              <a:t> про </a:t>
            </a:r>
            <a:r>
              <a:rPr lang="ru-RU" dirty="0" err="1" smtClean="0"/>
              <a:t>появу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- </a:t>
            </a:r>
            <a:r>
              <a:rPr lang="ru-RU" b="1" dirty="0" err="1" smtClean="0"/>
              <a:t>електронної</a:t>
            </a:r>
            <a:r>
              <a:rPr lang="ru-RU" b="1" dirty="0" smtClean="0"/>
              <a:t> </a:t>
            </a:r>
            <a:r>
              <a:rPr lang="ru-RU" b="1" dirty="0" err="1" smtClean="0"/>
              <a:t>пошти</a:t>
            </a:r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2968629" cy="22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929322" y="378619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Рей </a:t>
            </a:r>
            <a:r>
              <a:rPr lang="ru-RU" dirty="0" err="1" smtClean="0"/>
              <a:t>Томлінсон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86256"/>
            <a:ext cx="1690778" cy="17825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та </a:t>
            </a:r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17AB-9B40-4BCA-874B-5003A0E520C5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традиційною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 </a:t>
            </a:r>
            <a:r>
              <a:rPr lang="ru-RU" dirty="0" err="1" smtClean="0"/>
              <a:t>поштовий</a:t>
            </a:r>
            <a:r>
              <a:rPr lang="ru-RU" dirty="0" smtClean="0"/>
              <a:t> лист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: конверта </a:t>
            </a:r>
            <a:r>
              <a:rPr lang="ru-RU" dirty="0" err="1" smtClean="0"/>
              <a:t>з</a:t>
            </a:r>
            <a:r>
              <a:rPr lang="ru-RU" dirty="0" smtClean="0"/>
              <a:t> адресами </a:t>
            </a:r>
            <a:r>
              <a:rPr lang="ru-RU" dirty="0" err="1" smtClean="0"/>
              <a:t>відправника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одержувача</a:t>
            </a:r>
            <a:r>
              <a:rPr lang="ru-RU" dirty="0" smtClean="0"/>
              <a:t> та </a:t>
            </a:r>
            <a:r>
              <a:rPr lang="ru-RU" dirty="0" err="1" smtClean="0"/>
              <a:t>аркушів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текстом листа. У конверт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вкладені</a:t>
            </a:r>
            <a:r>
              <a:rPr lang="ru-RU" dirty="0" smtClean="0"/>
              <a:t> </a:t>
            </a:r>
            <a:r>
              <a:rPr lang="ru-RU" dirty="0" err="1" smtClean="0"/>
              <a:t>фотографії</a:t>
            </a:r>
            <a:r>
              <a:rPr lang="ru-RU" dirty="0" smtClean="0"/>
              <a:t>, </a:t>
            </a:r>
            <a:r>
              <a:rPr lang="ru-RU" dirty="0" err="1" smtClean="0"/>
              <a:t>вітальні</a:t>
            </a:r>
            <a:r>
              <a:rPr lang="ru-RU" dirty="0" smtClean="0"/>
              <a:t> </a:t>
            </a:r>
            <a:r>
              <a:rPr lang="ru-RU" dirty="0" err="1" smtClean="0"/>
              <a:t>листівки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додатки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Електронний</a:t>
            </a:r>
            <a:r>
              <a:rPr lang="ru-RU" dirty="0" smtClean="0"/>
              <a:t> лист </a:t>
            </a:r>
            <a:r>
              <a:rPr lang="ru-RU" dirty="0" err="1" smtClean="0"/>
              <a:t>має</a:t>
            </a:r>
            <a:r>
              <a:rPr lang="ru-RU" dirty="0" smtClean="0"/>
              <a:t> схожу структуру: аналогом конверта </a:t>
            </a:r>
            <a:r>
              <a:rPr lang="ru-RU" dirty="0" err="1" smtClean="0"/>
              <a:t>є</a:t>
            </a:r>
            <a:r>
              <a:rPr lang="ru-RU" dirty="0" smtClean="0"/>
              <a:t> заголовок листа, </a:t>
            </a:r>
            <a:r>
              <a:rPr lang="ru-RU" dirty="0" err="1" smtClean="0"/>
              <a:t>тіло</a:t>
            </a:r>
            <a:r>
              <a:rPr lang="ru-RU" dirty="0" smtClean="0"/>
              <a:t> листа </a:t>
            </a:r>
            <a:r>
              <a:rPr lang="ru-RU" dirty="0" err="1" smtClean="0"/>
              <a:t>містить</a:t>
            </a:r>
            <a:r>
              <a:rPr lang="ru-RU" dirty="0" smtClean="0"/>
              <a:t>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,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вкладені</a:t>
            </a:r>
            <a:r>
              <a:rPr lang="ru-RU" dirty="0" smtClean="0"/>
              <a:t> в конверт </a:t>
            </a:r>
            <a:r>
              <a:rPr lang="ru-RU" dirty="0" err="1" smtClean="0"/>
              <a:t>додатки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21952"/>
            <a:ext cx="4500594" cy="405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9F7D-28FA-4578-BEC3-B96EC985C4D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303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Заголовок листа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службові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доставки листа адресату, та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143116"/>
          <a:ext cx="857256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Тіло</a:t>
            </a:r>
            <a:r>
              <a:rPr lang="ru-RU" dirty="0" smtClean="0"/>
              <a:t> листа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8DEA-ECF8-4F5A-A317-EF15023B5B0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1428760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Тіло</a:t>
            </a:r>
            <a:r>
              <a:rPr lang="ru-RU" dirty="0" smtClean="0"/>
              <a:t> листа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текст </a:t>
            </a:r>
            <a:r>
              <a:rPr lang="ru-RU" dirty="0" err="1" smtClean="0"/>
              <a:t>повідомлення</a:t>
            </a:r>
            <a:r>
              <a:rPr lang="ru-RU" dirty="0" smtClean="0"/>
              <a:t> адресату.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листа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r>
              <a:rPr lang="ru-RU" dirty="0" smtClean="0"/>
              <a:t> та </a:t>
            </a:r>
            <a:r>
              <a:rPr lang="ru-RU" dirty="0" err="1" smtClean="0"/>
              <a:t>абзаців</a:t>
            </a:r>
            <a:r>
              <a:rPr lang="ru-RU" dirty="0" smtClean="0"/>
              <a:t> тексту,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кольоровий</a:t>
            </a:r>
            <a:r>
              <a:rPr lang="ru-RU" dirty="0" smtClean="0"/>
              <a:t> фон, </a:t>
            </a:r>
            <a:r>
              <a:rPr lang="ru-RU" dirty="0" err="1" smtClean="0"/>
              <a:t>вставляти</a:t>
            </a:r>
            <a:r>
              <a:rPr lang="ru-RU" dirty="0" smtClean="0"/>
              <a:t> </a:t>
            </a:r>
            <a:r>
              <a:rPr lang="ru-RU" dirty="0" err="1" smtClean="0"/>
              <a:t>горизонтальну</a:t>
            </a:r>
            <a:r>
              <a:rPr lang="ru-RU" dirty="0" smtClean="0"/>
              <a:t> </a:t>
            </a:r>
            <a:r>
              <a:rPr lang="ru-RU" dirty="0" err="1" smtClean="0"/>
              <a:t>розділову</a:t>
            </a:r>
            <a:r>
              <a:rPr lang="ru-RU" dirty="0" smtClean="0"/>
              <a:t> </a:t>
            </a:r>
            <a:r>
              <a:rPr lang="ru-RU" dirty="0" err="1" smtClean="0"/>
              <a:t>лінію</a:t>
            </a:r>
            <a:r>
              <a:rPr lang="ru-RU" dirty="0" smtClean="0"/>
              <a:t>, </a:t>
            </a:r>
            <a:r>
              <a:rPr lang="ru-RU" dirty="0" err="1" smtClean="0"/>
              <a:t>гіперпосилання</a:t>
            </a:r>
            <a:r>
              <a:rPr lang="ru-RU" dirty="0" smtClean="0"/>
              <a:t> та </a:t>
            </a:r>
            <a:r>
              <a:rPr lang="ru-RU" dirty="0" err="1" smtClean="0"/>
              <a:t>зображення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розробити</a:t>
            </a:r>
            <a:r>
              <a:rPr lang="ru-RU" dirty="0" smtClean="0"/>
              <a:t> текст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підпису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буде автоматично </a:t>
            </a:r>
            <a:r>
              <a:rPr lang="ru-RU" dirty="0" err="1" smtClean="0"/>
              <a:t>додаватися</a:t>
            </a:r>
            <a:r>
              <a:rPr lang="ru-RU" dirty="0" smtClean="0"/>
              <a:t> до листа.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2874034" cy="18573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1543050" cy="1552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000372"/>
            <a:ext cx="2786082" cy="226181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053C-30CD-43F9-89B8-8A9A3DF8411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Кодування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кодів</a:t>
            </a:r>
            <a:r>
              <a:rPr lang="ru-RU" dirty="0" smtClean="0"/>
              <a:t>, яка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написання</a:t>
            </a:r>
            <a:r>
              <a:rPr lang="ru-RU" dirty="0" smtClean="0"/>
              <a:t> листа;</a:t>
            </a:r>
          </a:p>
          <a:p>
            <a:r>
              <a:rPr lang="uk-UA" b="1" dirty="0" smtClean="0"/>
              <a:t>Важливість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листа.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 smtClean="0"/>
              <a:t>відправник</a:t>
            </a:r>
            <a:r>
              <a:rPr lang="ru-RU" dirty="0" smtClean="0"/>
              <a:t>. </a:t>
            </a:r>
            <a:r>
              <a:rPr lang="ru-RU" dirty="0" err="1" smtClean="0"/>
              <a:t>Важливість</a:t>
            </a:r>
            <a:r>
              <a:rPr lang="ru-RU" dirty="0" smtClean="0"/>
              <a:t> листа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i="1" dirty="0" err="1" smtClean="0"/>
              <a:t>висока</a:t>
            </a:r>
            <a:r>
              <a:rPr lang="ru-RU" i="1" dirty="0" smtClean="0"/>
              <a:t>, </a:t>
            </a:r>
            <a:r>
              <a:rPr lang="uk-UA" i="1" dirty="0" smtClean="0"/>
              <a:t>звичайна</a:t>
            </a:r>
            <a:r>
              <a:rPr lang="ru-RU" i="1" dirty="0" smtClean="0"/>
              <a:t>, </a:t>
            </a:r>
            <a:r>
              <a:rPr lang="uk-UA" i="1" dirty="0" smtClean="0"/>
              <a:t>низька</a:t>
            </a:r>
            <a:r>
              <a:rPr lang="ru-RU" dirty="0" smtClean="0"/>
              <a:t>; </a:t>
            </a:r>
          </a:p>
          <a:p>
            <a:r>
              <a:rPr lang="uk-UA" b="1" dirty="0" smtClean="0"/>
              <a:t>Прочитаний </a:t>
            </a:r>
            <a:r>
              <a:rPr lang="ru-RU" dirty="0" smtClean="0"/>
              <a:t>- </a:t>
            </a:r>
            <a:r>
              <a:rPr lang="ru-RU" dirty="0" err="1" smtClean="0"/>
              <a:t>визначає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лист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одержувачем</a:t>
            </a:r>
            <a:r>
              <a:rPr lang="ru-RU" dirty="0" smtClean="0"/>
              <a:t>;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- </a:t>
            </a:r>
            <a:r>
              <a:rPr lang="uk-UA" i="1" dirty="0" smtClean="0"/>
              <a:t>прочитаний</a:t>
            </a:r>
            <a:r>
              <a:rPr lang="ru-RU" i="1" dirty="0" smtClean="0"/>
              <a:t>, </a:t>
            </a:r>
            <a:r>
              <a:rPr lang="uk-UA" i="1" dirty="0" smtClean="0"/>
              <a:t>не прочитаний;</a:t>
            </a:r>
          </a:p>
          <a:p>
            <a:r>
              <a:rPr lang="uk-UA" b="1" dirty="0" smtClean="0"/>
              <a:t>Наявність вкладення </a:t>
            </a:r>
            <a:r>
              <a:rPr lang="ru-RU" dirty="0" smtClean="0"/>
              <a:t>- </a:t>
            </a:r>
            <a:r>
              <a:rPr lang="ru-RU" dirty="0" err="1" smtClean="0"/>
              <a:t>визначає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лист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;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- </a:t>
            </a:r>
            <a:r>
              <a:rPr lang="uk-UA" i="1" dirty="0" smtClean="0"/>
              <a:t>має вкладення</a:t>
            </a:r>
            <a:r>
              <a:rPr lang="ru-RU" i="1" dirty="0" smtClean="0"/>
              <a:t>, </a:t>
            </a:r>
            <a:r>
              <a:rPr lang="uk-UA" i="1" dirty="0" smtClean="0"/>
              <a:t>не має вкладення</a:t>
            </a:r>
          </a:p>
          <a:p>
            <a:pPr>
              <a:buNone/>
            </a:pPr>
            <a:r>
              <a:rPr lang="uk-UA" dirty="0" smtClean="0"/>
              <a:t>та ін.</a:t>
            </a:r>
          </a:p>
          <a:p>
            <a:pPr marL="0" indent="36195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заданих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правил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розподіляються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папки.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Етикет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D101-5931-4B9C-BF31-B9A2441CA90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пошта</a:t>
            </a:r>
            <a:r>
              <a:rPr lang="ru-RU" dirty="0" smtClean="0"/>
              <a:t> -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людей, тому вона перед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правил </a:t>
            </a:r>
            <a:r>
              <a:rPr lang="ru-RU" dirty="0" err="1" smtClean="0"/>
              <a:t>ввічливості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не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загальноприйнятих</a:t>
            </a:r>
            <a:r>
              <a:rPr lang="ru-RU" dirty="0" smtClean="0"/>
              <a:t> норм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:</a:t>
            </a:r>
          </a:p>
          <a:p>
            <a:pPr marL="180975" indent="180975"/>
            <a:r>
              <a:rPr lang="ru-RU" dirty="0" smtClean="0"/>
              <a:t>починайте текст листа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привітання</a:t>
            </a:r>
            <a:r>
              <a:rPr lang="ru-RU" dirty="0" smtClean="0"/>
              <a:t>, </a:t>
            </a:r>
            <a:r>
              <a:rPr lang="ru-RU" dirty="0" err="1" smtClean="0"/>
              <a:t>завершуйте</a:t>
            </a:r>
            <a:r>
              <a:rPr lang="ru-RU" dirty="0" smtClean="0"/>
              <a:t> </a:t>
            </a:r>
            <a:r>
              <a:rPr lang="ru-RU" dirty="0" err="1" smtClean="0"/>
              <a:t>підписом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звертаєтеся</a:t>
            </a:r>
            <a:r>
              <a:rPr lang="ru-RU" dirty="0" smtClean="0"/>
              <a:t> до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не </a:t>
            </a:r>
            <a:r>
              <a:rPr lang="ru-RU" dirty="0" err="1" smtClean="0"/>
              <a:t>знайомі</a:t>
            </a:r>
            <a:r>
              <a:rPr lang="ru-RU" dirty="0" smtClean="0"/>
              <a:t>, </a:t>
            </a:r>
            <a:r>
              <a:rPr lang="ru-RU" dirty="0" err="1" smtClean="0"/>
              <a:t>назвіть</a:t>
            </a:r>
            <a:r>
              <a:rPr lang="ru-RU" dirty="0" smtClean="0"/>
              <a:t> себе;	</a:t>
            </a:r>
          </a:p>
          <a:p>
            <a:pPr marL="180975" indent="180975"/>
            <a:r>
              <a:rPr lang="ru-RU" dirty="0" smtClean="0"/>
              <a:t>не забудьте </a:t>
            </a:r>
            <a:r>
              <a:rPr lang="ru-RU" dirty="0" err="1" smtClean="0"/>
              <a:t>вжити</a:t>
            </a:r>
            <a:r>
              <a:rPr lang="ru-RU" dirty="0" smtClean="0"/>
              <a:t> слова «будь ласка»,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звертаєтеся</a:t>
            </a:r>
            <a:r>
              <a:rPr lang="ru-RU" dirty="0" smtClean="0"/>
              <a:t> до кого- </a:t>
            </a:r>
            <a:r>
              <a:rPr lang="ru-RU" dirty="0" err="1" smtClean="0"/>
              <a:t>небудь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проханням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err="1" smtClean="0"/>
              <a:t>подякуйте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вам;</a:t>
            </a:r>
          </a:p>
          <a:p>
            <a:pPr marL="180975" indent="180975"/>
            <a:r>
              <a:rPr lang="ru-RU" dirty="0" err="1" smtClean="0"/>
              <a:t>слідкуйте</a:t>
            </a:r>
            <a:r>
              <a:rPr lang="ru-RU" dirty="0" smtClean="0"/>
              <a:t> за тоном </a:t>
            </a:r>
            <a:r>
              <a:rPr lang="ru-RU" dirty="0" err="1" smtClean="0"/>
              <a:t>вашого</a:t>
            </a:r>
            <a:r>
              <a:rPr lang="ru-RU" dirty="0" smtClean="0"/>
              <a:t> листа, </a:t>
            </a:r>
            <a:r>
              <a:rPr lang="ru-RU" dirty="0" err="1" smtClean="0"/>
              <a:t>намагайтеся</a:t>
            </a:r>
            <a:r>
              <a:rPr lang="ru-RU" dirty="0" smtClean="0"/>
              <a:t> </a:t>
            </a:r>
            <a:r>
              <a:rPr lang="ru-RU" dirty="0" err="1" smtClean="0"/>
              <a:t>уникати</a:t>
            </a:r>
            <a:r>
              <a:rPr lang="ru-RU" dirty="0" smtClean="0"/>
              <a:t> фраз,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стати причиною </a:t>
            </a:r>
            <a:r>
              <a:rPr lang="ru-RU" dirty="0" err="1" smtClean="0"/>
              <a:t>конфлікту</a:t>
            </a:r>
            <a:r>
              <a:rPr lang="ru-RU" dirty="0" smtClean="0"/>
              <a:t> на </a:t>
            </a:r>
            <a:r>
              <a:rPr lang="ru-RU" dirty="0" err="1" smtClean="0"/>
              <a:t>релігійній</a:t>
            </a:r>
            <a:r>
              <a:rPr lang="ru-RU" dirty="0" smtClean="0"/>
              <a:t>, </a:t>
            </a:r>
            <a:r>
              <a:rPr lang="ru-RU" dirty="0" err="1" smtClean="0"/>
              <a:t>расовій</a:t>
            </a:r>
            <a:r>
              <a:rPr lang="ru-RU" dirty="0" smtClean="0"/>
              <a:t>, </a:t>
            </a:r>
            <a:r>
              <a:rPr lang="ru-RU" dirty="0" err="1" smtClean="0"/>
              <a:t>політичній</a:t>
            </a:r>
            <a:r>
              <a:rPr lang="ru-RU" dirty="0" smtClean="0"/>
              <a:t>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smtClean="0"/>
              <a:t>не </a:t>
            </a:r>
            <a:r>
              <a:rPr lang="ru-RU" dirty="0" err="1" smtClean="0"/>
              <a:t>надсилайте</a:t>
            </a:r>
            <a:r>
              <a:rPr lang="ru-RU" dirty="0" smtClean="0"/>
              <a:t> в листах </a:t>
            </a:r>
            <a:r>
              <a:rPr lang="ru-RU" dirty="0" err="1" smtClean="0"/>
              <a:t>неперевірені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без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:</a:t>
            </a:r>
          </a:p>
          <a:p>
            <a:pPr marL="180975" indent="180975"/>
            <a:r>
              <a:rPr lang="ru-RU" dirty="0" err="1" smtClean="0"/>
              <a:t>намагайтеся</a:t>
            </a:r>
            <a:r>
              <a:rPr lang="ru-RU" dirty="0" smtClean="0"/>
              <a:t> не </a:t>
            </a:r>
            <a:r>
              <a:rPr lang="ru-RU" dirty="0" err="1" smtClean="0"/>
              <a:t>допускати</a:t>
            </a:r>
            <a:r>
              <a:rPr lang="ru-RU" dirty="0" smtClean="0"/>
              <a:t> </a:t>
            </a:r>
            <a:r>
              <a:rPr lang="ru-RU" dirty="0" err="1" smtClean="0"/>
              <a:t>граматичних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, </a:t>
            </a:r>
            <a:r>
              <a:rPr lang="ru-RU" dirty="0" err="1" smtClean="0"/>
              <a:t>використовуйте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орфографії</a:t>
            </a:r>
            <a:r>
              <a:rPr lang="ru-RU" dirty="0" smtClean="0"/>
              <a:t>, </a:t>
            </a:r>
            <a:r>
              <a:rPr lang="ru-RU" dirty="0" err="1" smtClean="0"/>
              <a:t>надані</a:t>
            </a:r>
            <a:r>
              <a:rPr lang="ru-RU" dirty="0" smtClean="0"/>
              <a:t> </a:t>
            </a:r>
            <a:r>
              <a:rPr lang="ru-RU" dirty="0" err="1" smtClean="0"/>
              <a:t>поштовою</a:t>
            </a:r>
            <a:r>
              <a:rPr lang="ru-RU" dirty="0" smtClean="0"/>
              <a:t> службою.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спілкування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91A8-47A4-4020-8243-05BDD7E4CB1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70000" lnSpcReduction="20000"/>
          </a:bodyPr>
          <a:lstStyle/>
          <a:p>
            <a:pPr marL="0" lvl="0" indent="361950">
              <a:buNone/>
            </a:pPr>
            <a:r>
              <a:rPr lang="ru-RU" dirty="0" err="1" smtClean="0"/>
              <a:t>Окремі</a:t>
            </a:r>
            <a:r>
              <a:rPr lang="ru-RU" dirty="0" smtClean="0"/>
              <a:t> правила </a:t>
            </a:r>
            <a:r>
              <a:rPr lang="ru-RU" dirty="0" err="1" smtClean="0"/>
              <a:t>спілкування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друкованого</a:t>
            </a:r>
            <a:r>
              <a:rPr lang="ru-RU" dirty="0" smtClean="0"/>
              <a:t> тексту, </a:t>
            </a:r>
            <a:r>
              <a:rPr lang="ru-RU" dirty="0" err="1" smtClean="0"/>
              <a:t>специфікою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, </a:t>
            </a:r>
            <a:r>
              <a:rPr lang="ru-RU" dirty="0" err="1" smtClean="0"/>
              <a:t>обмеженнями</a:t>
            </a:r>
            <a:r>
              <a:rPr lang="ru-RU" dirty="0" smtClean="0"/>
              <a:t> на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пересилаються</a:t>
            </a:r>
            <a:r>
              <a:rPr lang="ru-RU" dirty="0" smtClean="0"/>
              <a:t> мережею:</a:t>
            </a:r>
          </a:p>
          <a:p>
            <a:pPr marL="180975" indent="180975"/>
            <a:r>
              <a:rPr lang="ru-RU" dirty="0" err="1" smtClean="0"/>
              <a:t>зазначайте</a:t>
            </a:r>
            <a:r>
              <a:rPr lang="ru-RU" dirty="0" smtClean="0"/>
              <a:t> тему </a:t>
            </a:r>
            <a:r>
              <a:rPr lang="ru-RU" dirty="0" err="1" smtClean="0"/>
              <a:t>свого</a:t>
            </a:r>
            <a:r>
              <a:rPr lang="ru-RU" dirty="0" smtClean="0"/>
              <a:t> листа. Часто </a:t>
            </a:r>
            <a:r>
              <a:rPr lang="ru-RU" dirty="0" err="1" smtClean="0"/>
              <a:t>користувач</a:t>
            </a:r>
            <a:r>
              <a:rPr lang="ru-RU" dirty="0" smtClean="0"/>
              <a:t> </a:t>
            </a:r>
            <a:r>
              <a:rPr lang="ru-RU" dirty="0" err="1" smtClean="0"/>
              <a:t>орієнтується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тему, коли </a:t>
            </a:r>
            <a:r>
              <a:rPr lang="ru-RU" dirty="0" err="1" smtClean="0"/>
              <a:t>переглядає</a:t>
            </a:r>
            <a:r>
              <a:rPr lang="ru-RU" dirty="0" smtClean="0"/>
              <a:t> </a:t>
            </a:r>
            <a:r>
              <a:rPr lang="ru-RU" dirty="0" err="1" smtClean="0"/>
              <a:t>пошту</a:t>
            </a:r>
            <a:r>
              <a:rPr lang="ru-RU" dirty="0" smtClean="0"/>
              <a:t> та </a:t>
            </a:r>
            <a:r>
              <a:rPr lang="ru-RU" dirty="0" err="1" smtClean="0"/>
              <a:t>обирає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сервера;</a:t>
            </a:r>
          </a:p>
          <a:p>
            <a:pPr marL="180975" indent="180975"/>
            <a:r>
              <a:rPr lang="ru-RU" dirty="0" smtClean="0"/>
              <a:t>не </a:t>
            </a:r>
            <a:r>
              <a:rPr lang="ru-RU" dirty="0" err="1" smtClean="0"/>
              <a:t>пишіть</a:t>
            </a:r>
            <a:r>
              <a:rPr lang="ru-RU" dirty="0" smtClean="0"/>
              <a:t> увесь текст листа великими </a:t>
            </a:r>
            <a:r>
              <a:rPr lang="ru-RU" dirty="0" err="1" smtClean="0"/>
              <a:t>літерами</a:t>
            </a:r>
            <a:r>
              <a:rPr lang="ru-RU" dirty="0" smtClean="0"/>
              <a:t> -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smtClean="0"/>
              <a:t>не </a:t>
            </a:r>
            <a:r>
              <a:rPr lang="ru-RU" dirty="0" err="1" smtClean="0"/>
              <a:t>зловживайте</a:t>
            </a:r>
            <a:r>
              <a:rPr lang="ru-RU" dirty="0" smtClean="0"/>
              <a:t> </a:t>
            </a:r>
            <a:r>
              <a:rPr lang="ru-RU" dirty="0" err="1" smtClean="0"/>
              <a:t>позначкою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важливості</a:t>
            </a:r>
            <a:r>
              <a:rPr lang="ru-RU" dirty="0" smtClean="0"/>
              <a:t> листа;</a:t>
            </a:r>
          </a:p>
          <a:p>
            <a:pPr marL="180975" indent="180975"/>
            <a:r>
              <a:rPr lang="ru-RU" dirty="0" smtClean="0"/>
              <a:t>не </a:t>
            </a:r>
            <a:r>
              <a:rPr lang="ru-RU" dirty="0" err="1" smtClean="0"/>
              <a:t>надсилайте</a:t>
            </a:r>
            <a:r>
              <a:rPr lang="ru-RU" dirty="0" smtClean="0"/>
              <a:t> в листах </a:t>
            </a:r>
            <a:r>
              <a:rPr lang="ru-RU" dirty="0" err="1" smtClean="0"/>
              <a:t>оголошень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реклами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вони не </a:t>
            </a:r>
            <a:r>
              <a:rPr lang="ru-RU" dirty="0" err="1" smtClean="0"/>
              <a:t>є</a:t>
            </a:r>
            <a:r>
              <a:rPr lang="ru-RU" dirty="0" smtClean="0"/>
              <a:t> предметом </a:t>
            </a:r>
            <a:r>
              <a:rPr lang="ru-RU" dirty="0" err="1" smtClean="0"/>
              <a:t>обговорення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smtClean="0"/>
              <a:t>включайте до </a:t>
            </a:r>
            <a:r>
              <a:rPr lang="ru-RU" dirty="0" err="1" smtClean="0"/>
              <a:t>повідомлення</a:t>
            </a:r>
            <a:r>
              <a:rPr lang="ru-RU" dirty="0" smtClean="0"/>
              <a:t> </a:t>
            </a:r>
            <a:r>
              <a:rPr lang="ru-RU" dirty="0" err="1" smtClean="0"/>
              <a:t>цитати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листа, на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відповідаєте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посилаєтеся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слова </a:t>
            </a:r>
            <a:r>
              <a:rPr lang="ru-RU" dirty="0" err="1" smtClean="0"/>
              <a:t>співрозмовника</a:t>
            </a:r>
            <a:r>
              <a:rPr lang="ru-RU" dirty="0" smtClean="0"/>
              <a:t>;</a:t>
            </a:r>
          </a:p>
          <a:p>
            <a:pPr marL="180975" indent="180975"/>
            <a:r>
              <a:rPr lang="ru-RU" dirty="0" smtClean="0"/>
              <a:t>не додавайте без потреби </a:t>
            </a:r>
            <a:r>
              <a:rPr lang="ru-RU" dirty="0" err="1" smtClean="0"/>
              <a:t>прикріплення</a:t>
            </a:r>
            <a:r>
              <a:rPr lang="ru-RU" dirty="0" smtClean="0"/>
              <a:t> до листа,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впливас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. За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стискайте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прикріплюються</a:t>
            </a:r>
            <a:r>
              <a:rPr lang="ru-RU" dirty="0" smtClean="0"/>
              <a:t>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програми-архіватори</a:t>
            </a:r>
            <a:r>
              <a:rPr lang="ru-RU" dirty="0" smtClean="0"/>
              <a:t>. </a:t>
            </a:r>
            <a:r>
              <a:rPr lang="ru-RU" dirty="0" err="1" smtClean="0"/>
              <a:t>Повідомляйте</a:t>
            </a:r>
            <a:r>
              <a:rPr lang="ru-RU" dirty="0" smtClean="0"/>
              <a:t> адресата,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додаєте</a:t>
            </a:r>
            <a:r>
              <a:rPr lang="ru-RU" dirty="0" smtClean="0"/>
              <a:t> до листа, </a:t>
            </a:r>
            <a:r>
              <a:rPr lang="ru-RU" dirty="0" err="1" smtClean="0"/>
              <a:t>оскільки</a:t>
            </a:r>
            <a:r>
              <a:rPr lang="ru-RU" dirty="0" smtClean="0"/>
              <a:t> часто через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розповсюджуються</a:t>
            </a:r>
            <a:r>
              <a:rPr lang="ru-RU" dirty="0" smtClean="0"/>
              <a:t>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віруси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смайликів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956E-6839-4F6A-8C7A-36925A573A50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Електронна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позбавлена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передавати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міміку</a:t>
            </a:r>
            <a:r>
              <a:rPr lang="ru-RU" dirty="0" smtClean="0">
                <a:latin typeface="Calibri" pitchFamily="34" charset="0"/>
              </a:rPr>
              <a:t> та жести,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виражають</a:t>
            </a:r>
            <a:r>
              <a:rPr lang="ru-RU" dirty="0" smtClean="0">
                <a:latin typeface="Calibri" pitchFamily="34" charset="0"/>
              </a:rPr>
              <a:t> ваше </a:t>
            </a:r>
            <a:r>
              <a:rPr lang="ru-RU" dirty="0" err="1" smtClean="0">
                <a:latin typeface="Calibri" pitchFamily="34" charset="0"/>
              </a:rPr>
              <a:t>ставлення</a:t>
            </a:r>
            <a:r>
              <a:rPr lang="ru-RU" dirty="0" smtClean="0">
                <a:latin typeface="Calibri" pitchFamily="34" charset="0"/>
              </a:rPr>
              <a:t> до предмета </a:t>
            </a:r>
            <a:r>
              <a:rPr lang="ru-RU" dirty="0" err="1" smtClean="0">
                <a:latin typeface="Calibri" pitchFamily="34" charset="0"/>
              </a:rPr>
              <a:t>обговорення</a:t>
            </a:r>
            <a:r>
              <a:rPr lang="ru-RU" dirty="0" smtClean="0">
                <a:latin typeface="Calibri" pitchFamily="34" charset="0"/>
              </a:rPr>
              <a:t>. Для </a:t>
            </a:r>
            <a:r>
              <a:rPr lang="ru-RU" dirty="0" err="1" smtClean="0">
                <a:latin typeface="Calibri" pitchFamily="34" charset="0"/>
              </a:rPr>
              <a:t>передавання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емоцій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Інтернеті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смайлики </a:t>
            </a:r>
            <a:r>
              <a:rPr lang="ru-RU" dirty="0" smtClean="0">
                <a:latin typeface="Calibri" pitchFamily="34" charset="0"/>
              </a:rPr>
              <a:t>(англ.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smile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ru-RU" dirty="0" err="1" smtClean="0">
                <a:latin typeface="Calibri" pitchFamily="34" charset="0"/>
              </a:rPr>
              <a:t>усмішка</a:t>
            </a:r>
            <a:r>
              <a:rPr lang="ru-RU" dirty="0" smtClean="0">
                <a:latin typeface="Calibri" pitchFamily="34" charset="0"/>
              </a:rPr>
              <a:t>) - </a:t>
            </a:r>
            <a:r>
              <a:rPr lang="ru-RU" dirty="0" err="1" smtClean="0">
                <a:latin typeface="Calibri" pitchFamily="34" charset="0"/>
              </a:rPr>
              <a:t>послідовності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нагадують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обличчя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Правильне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смайликів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додає</a:t>
            </a:r>
            <a:r>
              <a:rPr lang="ru-RU" dirty="0" smtClean="0">
                <a:latin typeface="Calibri" pitchFamily="34" charset="0"/>
              </a:rPr>
              <a:t> листу </a:t>
            </a:r>
            <a:r>
              <a:rPr lang="ru-RU" dirty="0" err="1" smtClean="0">
                <a:latin typeface="Calibri" pitchFamily="34" charset="0"/>
              </a:rPr>
              <a:t>настрій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робить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емоційним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Найчастіше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такі</a:t>
            </a:r>
            <a:r>
              <a:rPr lang="ru-RU" dirty="0" smtClean="0">
                <a:latin typeface="Calibri" pitchFamily="34" charset="0"/>
              </a:rPr>
              <a:t> смайлики: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3214686"/>
          <a:ext cx="8644002" cy="312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2462825"/>
                <a:gridCol w="1584733"/>
                <a:gridCol w="2953370"/>
              </a:tblGrid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Послідовність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символів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Значення</a:t>
                      </a:r>
                      <a:endParaRPr lang="ru-RU" dirty="0" smtClean="0">
                        <a:latin typeface="Calibri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Послідовність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символів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Значення</a:t>
                      </a:r>
                      <a:endParaRPr lang="ru-RU" dirty="0" smtClean="0">
                        <a:latin typeface="Calibri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25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:-)</a:t>
                      </a:r>
                    </a:p>
                    <a:p>
                      <a:pPr algn="ctr"/>
                      <a:r>
                        <a:rPr lang="uk-UA" b="1" dirty="0" smtClean="0"/>
                        <a:t>:)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Усмішка</a:t>
                      </a:r>
                      <a:r>
                        <a:rPr lang="ru-RU" dirty="0" smtClean="0">
                          <a:latin typeface="Calibri" pitchFamily="34" charset="0"/>
                        </a:rPr>
                        <a:t>;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відображення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радості</a:t>
                      </a:r>
                      <a:r>
                        <a:rPr lang="ru-RU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задоволення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:-(</a:t>
                      </a:r>
                    </a:p>
                    <a:p>
                      <a:pPr algn="ctr"/>
                      <a:r>
                        <a:rPr lang="en-US" b="1" dirty="0" smtClean="0"/>
                        <a:t>:(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Нещасливе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обличчя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;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відображення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співчут­тя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чи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розчарування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25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;-)</a:t>
                      </a:r>
                    </a:p>
                    <a:p>
                      <a:pPr algn="ctr"/>
                      <a:r>
                        <a:rPr lang="uk-UA" b="1" dirty="0" smtClean="0"/>
                        <a:t>;)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Обличчя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що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під­моргує</a:t>
                      </a:r>
                      <a:r>
                        <a:rPr lang="ru-RU" dirty="0" smtClean="0">
                          <a:latin typeface="Calibri" pitchFamily="34" charset="0"/>
                        </a:rPr>
                        <a:t>;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виражає</a:t>
                      </a:r>
                      <a:r>
                        <a:rPr lang="ru-RU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іронію</a:t>
                      </a:r>
                      <a:r>
                        <a:rPr lang="ru-RU" dirty="0" smtClean="0">
                          <a:latin typeface="Calibri" pitchFamily="34" charset="0"/>
                        </a:rPr>
                        <a:t>, жарт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:-&lt;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itchFamily="34" charset="0"/>
                        </a:rPr>
                        <a:t>Сум,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незадоволення</a:t>
                      </a:r>
                      <a:r>
                        <a:rPr lang="ru-RU" dirty="0" smtClean="0">
                          <a:latin typeface="Calibri" pitchFamily="34" charset="0"/>
                        </a:rPr>
                        <a:t>, </a:t>
                      </a:r>
                      <a:r>
                        <a:rPr lang="ru-RU" dirty="0" err="1" smtClean="0">
                          <a:latin typeface="Calibri" pitchFamily="34" charset="0"/>
                        </a:rPr>
                        <a:t>злість</a:t>
                      </a:r>
                      <a:endParaRPr lang="ru-RU" dirty="0" smtClean="0">
                        <a:latin typeface="Calibri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3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:-D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Сміх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:-O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Calibri" pitchFamily="34" charset="0"/>
                        </a:rPr>
                        <a:t>Здивування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600"/>
            <a:ext cx="8121804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267-7750-4606-97B4-221726AAAD72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Спілкуючись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 про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та </a:t>
            </a:r>
            <a:r>
              <a:rPr lang="ru-RU" dirty="0" err="1" smtClean="0"/>
              <a:t>ризики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особливостями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відправник</a:t>
            </a:r>
            <a:r>
              <a:rPr lang="ru-RU" dirty="0" smtClean="0"/>
              <a:t> листа вам </a:t>
            </a:r>
            <a:r>
              <a:rPr lang="ru-RU" dirty="0" err="1" smtClean="0"/>
              <a:t>невідомий</a:t>
            </a:r>
            <a:r>
              <a:rPr lang="ru-RU" dirty="0" smtClean="0"/>
              <a:t>, </a:t>
            </a:r>
            <a:r>
              <a:rPr lang="ru-RU" dirty="0" err="1" smtClean="0"/>
              <a:t>правдивість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справжні</a:t>
            </a:r>
            <a:r>
              <a:rPr lang="ru-RU" dirty="0" smtClean="0"/>
              <a:t> </a:t>
            </a:r>
            <a:r>
              <a:rPr lang="ru-RU" dirty="0" err="1" smtClean="0"/>
              <a:t>наміри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Часто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надсилають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реклами</a:t>
            </a:r>
            <a:r>
              <a:rPr lang="ru-RU" dirty="0" smtClean="0"/>
              <a:t> - так званий </a:t>
            </a:r>
            <a:r>
              <a:rPr lang="uk-UA" dirty="0" smtClean="0"/>
              <a:t>с</a:t>
            </a:r>
            <a:r>
              <a:rPr lang="ru-RU" dirty="0" err="1" smtClean="0"/>
              <a:t>пам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spam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консерви</a:t>
            </a:r>
            <a:r>
              <a:rPr lang="ru-RU" dirty="0" smtClean="0"/>
              <a:t>, реклама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нав'язливою</a:t>
            </a:r>
            <a:r>
              <a:rPr lang="ru-RU" dirty="0" smtClean="0"/>
              <a:t>),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намаганням</a:t>
            </a:r>
            <a:r>
              <a:rPr lang="ru-RU" dirty="0" smtClean="0"/>
              <a:t> </a:t>
            </a:r>
            <a:r>
              <a:rPr lang="ru-RU" dirty="0" err="1" smtClean="0"/>
              <a:t>привернути</a:t>
            </a:r>
            <a:r>
              <a:rPr lang="ru-RU" dirty="0" smtClean="0"/>
              <a:t> вашу </a:t>
            </a:r>
            <a:r>
              <a:rPr lang="ru-RU" dirty="0" err="1" smtClean="0"/>
              <a:t>увагу</a:t>
            </a:r>
            <a:r>
              <a:rPr lang="ru-RU" dirty="0" smtClean="0"/>
              <a:t> до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автоматичного </a:t>
            </a:r>
            <a:r>
              <a:rPr lang="ru-RU" dirty="0" err="1" smtClean="0"/>
              <a:t>розсилання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 рекламного характеру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безглуздого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. А тому </a:t>
            </a:r>
            <a:r>
              <a:rPr lang="ru-RU" dirty="0" err="1" smtClean="0"/>
              <a:t>варто</a:t>
            </a:r>
            <a:r>
              <a:rPr lang="ru-RU" dirty="0" smtClean="0"/>
              <a:t> критично </a:t>
            </a:r>
            <a:r>
              <a:rPr lang="ru-RU" dirty="0" err="1" smtClean="0"/>
              <a:t>ставитися</a:t>
            </a:r>
            <a:r>
              <a:rPr lang="ru-RU" dirty="0" smtClean="0"/>
              <a:t> до </a:t>
            </a:r>
            <a:r>
              <a:rPr lang="ru-RU" dirty="0" err="1" smtClean="0"/>
              <a:t>листів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надійти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0221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Розділ </a:t>
            </a:r>
            <a:r>
              <a:rPr lang="en-US" dirty="0" smtClean="0"/>
              <a:t>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Служби Інтернету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557F-D0A0-4A56-BB1B-3F31EE27572F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7978928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7A2E-726C-4364-B594-06E7385B085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листування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</a:t>
            </a:r>
            <a:r>
              <a:rPr lang="ru-RU" dirty="0" err="1" smtClean="0"/>
              <a:t>поштою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 таких правил:</a:t>
            </a:r>
          </a:p>
          <a:p>
            <a:pPr marL="0" indent="266700"/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відкривайте</a:t>
            </a:r>
            <a:r>
              <a:rPr lang="ru-RU" dirty="0" smtClean="0"/>
              <a:t> </a:t>
            </a:r>
            <a:r>
              <a:rPr lang="ru-RU" dirty="0" err="1" smtClean="0"/>
              <a:t>прикріплені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отримані</a:t>
            </a:r>
            <a:r>
              <a:rPr lang="ru-RU" dirty="0" smtClean="0"/>
              <a:t> в листах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У них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видаляти</a:t>
            </a:r>
            <a:r>
              <a:rPr lang="ru-RU" dirty="0" smtClean="0"/>
              <a:t>;</a:t>
            </a:r>
          </a:p>
          <a:p>
            <a:pPr marL="0" indent="266700"/>
            <a:r>
              <a:rPr lang="ru-RU" dirty="0" err="1" smtClean="0"/>
              <a:t>ставтеся</a:t>
            </a:r>
            <a:r>
              <a:rPr lang="ru-RU" dirty="0" smtClean="0"/>
              <a:t> критично до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r>
              <a:rPr lang="ru-RU" dirty="0" smtClean="0"/>
              <a:t>, не все, </a:t>
            </a:r>
            <a:r>
              <a:rPr lang="ru-RU" dirty="0" err="1" smtClean="0"/>
              <a:t>що</a:t>
            </a:r>
            <a:r>
              <a:rPr lang="ru-RU" dirty="0" smtClean="0"/>
              <a:t> в них наведено, </a:t>
            </a:r>
            <a:r>
              <a:rPr lang="ru-RU" dirty="0" err="1" smtClean="0"/>
              <a:t>є</a:t>
            </a:r>
            <a:r>
              <a:rPr lang="ru-RU" dirty="0" smtClean="0"/>
              <a:t> правдою;</a:t>
            </a:r>
          </a:p>
          <a:p>
            <a:pPr marL="0" indent="266700"/>
            <a:r>
              <a:rPr lang="ru-RU" dirty="0" smtClean="0"/>
              <a:t>не </a:t>
            </a:r>
            <a:r>
              <a:rPr lang="ru-RU" dirty="0" err="1" smtClean="0"/>
              <a:t>відповідайте</a:t>
            </a:r>
            <a:r>
              <a:rPr lang="ru-RU" dirty="0" smtClean="0"/>
              <a:t> на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Відповідаючи</a:t>
            </a:r>
            <a:r>
              <a:rPr lang="ru-RU" dirty="0" smtClean="0"/>
              <a:t> на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підтверджуєте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адреси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надсилати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спамом;</a:t>
            </a:r>
          </a:p>
          <a:p>
            <a:pPr marL="0" indent="266700"/>
            <a:r>
              <a:rPr lang="ru-RU" dirty="0" smtClean="0"/>
              <a:t>не </a:t>
            </a:r>
            <a:r>
              <a:rPr lang="ru-RU" dirty="0" err="1" smtClean="0"/>
              <a:t>наводьте</a:t>
            </a:r>
            <a:r>
              <a:rPr lang="ru-RU" dirty="0" smtClean="0"/>
              <a:t> в листах </a:t>
            </a:r>
            <a:r>
              <a:rPr lang="ru-RU" dirty="0" err="1" smtClean="0"/>
              <a:t>приватні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себе та свою родину,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особисто</a:t>
            </a:r>
            <a:r>
              <a:rPr lang="ru-RU" dirty="0" smtClean="0"/>
              <a:t> не </a:t>
            </a:r>
            <a:r>
              <a:rPr lang="ru-RU" dirty="0" err="1" smtClean="0"/>
              <a:t>знайомі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адресатом;</a:t>
            </a:r>
          </a:p>
          <a:p>
            <a:pPr marL="0" indent="266700"/>
            <a:r>
              <a:rPr lang="ru-RU" dirty="0" smtClean="0"/>
              <a:t>не </a:t>
            </a:r>
            <a:r>
              <a:rPr lang="ru-RU" dirty="0" err="1" smtClean="0"/>
              <a:t>погоджуйтеся</a:t>
            </a:r>
            <a:r>
              <a:rPr lang="ru-RU" dirty="0" smtClean="0"/>
              <a:t> на </a:t>
            </a:r>
            <a:r>
              <a:rPr lang="ru-RU" dirty="0" err="1" smtClean="0"/>
              <a:t>особисту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особами, </a:t>
            </a:r>
            <a:r>
              <a:rPr lang="ru-RU" dirty="0" err="1" smtClean="0"/>
              <a:t>знайомими</a:t>
            </a:r>
            <a:r>
              <a:rPr lang="ru-RU" dirty="0" smtClean="0"/>
              <a:t> вам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електронним</a:t>
            </a:r>
            <a:r>
              <a:rPr lang="ru-RU" dirty="0" smtClean="0"/>
              <a:t> </a:t>
            </a:r>
            <a:r>
              <a:rPr lang="ru-RU" dirty="0" err="1" smtClean="0"/>
              <a:t>листуванням</a:t>
            </a:r>
            <a:r>
              <a:rPr lang="ru-RU" dirty="0" smtClean="0"/>
              <a:t>, -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виявитися</a:t>
            </a:r>
            <a:r>
              <a:rPr lang="ru-RU" dirty="0" smtClean="0"/>
              <a:t> не </a:t>
            </a:r>
            <a:r>
              <a:rPr lang="ru-RU" dirty="0" err="1" smtClean="0"/>
              <a:t>тими</a:t>
            </a:r>
            <a:r>
              <a:rPr lang="ru-RU" dirty="0" smtClean="0"/>
              <a:t>, за кого себе </a:t>
            </a:r>
            <a:r>
              <a:rPr lang="ru-RU" dirty="0" err="1" smtClean="0"/>
              <a:t>видавали</a:t>
            </a:r>
            <a:r>
              <a:rPr lang="ru-RU" dirty="0" smtClean="0"/>
              <a:t>;</a:t>
            </a:r>
          </a:p>
          <a:p>
            <a:pPr marL="0" indent="266700"/>
            <a:r>
              <a:rPr lang="ru-RU" dirty="0" smtClean="0"/>
              <a:t>не </a:t>
            </a:r>
            <a:r>
              <a:rPr lang="ru-RU" dirty="0" err="1" smtClean="0"/>
              <a:t>повідомляйте</a:t>
            </a:r>
            <a:r>
              <a:rPr lang="ru-RU" dirty="0" smtClean="0"/>
              <a:t> пароль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стороннім</a:t>
            </a:r>
            <a:r>
              <a:rPr lang="ru-RU" dirty="0" smtClean="0"/>
              <a:t> особам, </a:t>
            </a:r>
            <a:r>
              <a:rPr lang="ru-RU" dirty="0" err="1" smtClean="0"/>
              <a:t>щоб</a:t>
            </a:r>
            <a:r>
              <a:rPr lang="ru-RU" dirty="0" smtClean="0"/>
              <a:t> ваша </a:t>
            </a:r>
            <a:r>
              <a:rPr lang="ru-RU" dirty="0" err="1" smtClean="0"/>
              <a:t>кореспонденція</a:t>
            </a:r>
            <a:r>
              <a:rPr lang="ru-RU" dirty="0" smtClean="0"/>
              <a:t> не </a:t>
            </a:r>
            <a:r>
              <a:rPr lang="ru-RU" dirty="0" err="1" smtClean="0"/>
              <a:t>потрапила</a:t>
            </a:r>
            <a:r>
              <a:rPr lang="ru-RU" dirty="0" smtClean="0"/>
              <a:t> до чужих рук та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відправити</a:t>
            </a:r>
            <a:r>
              <a:rPr lang="ru-RU" dirty="0" smtClean="0"/>
              <a:t> листа вашим </a:t>
            </a:r>
            <a:r>
              <a:rPr lang="ru-RU" dirty="0" err="1" smtClean="0"/>
              <a:t>кореспондентам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0221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3.1. </a:t>
            </a:r>
            <a:r>
              <a:rPr lang="uk-UA" sz="3600" smtClean="0"/>
              <a:t>Електронна пошта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9F2B-64C5-406F-90CA-C1A84A974637}" type="datetime1">
              <a:rPr lang="uk-UA" smtClean="0"/>
              <a:t>13.01.2013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71810"/>
            <a:ext cx="3286148" cy="24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Calibri" pitchFamily="34" charset="0"/>
              </a:rPr>
              <a:t>Принципи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функціонування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електронної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CE50-87CD-4563-8624-C2C899F39333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25000" lnSpcReduction="20000"/>
          </a:bodyPr>
          <a:lstStyle/>
          <a:p>
            <a:pPr marL="0" indent="361950">
              <a:buNone/>
            </a:pPr>
            <a:r>
              <a:rPr lang="ru-RU" sz="4200" dirty="0" smtClean="0">
                <a:latin typeface="Calibri" pitchFamily="34" charset="0"/>
              </a:rPr>
              <a:t>Для </a:t>
            </a:r>
            <a:r>
              <a:rPr lang="ru-RU" sz="4200" dirty="0" err="1" smtClean="0">
                <a:latin typeface="Calibri" pitchFamily="34" charset="0"/>
              </a:rPr>
              <a:t>швидкого</a:t>
            </a:r>
            <a:r>
              <a:rPr lang="ru-RU" sz="4200" dirty="0" smtClean="0">
                <a:latin typeface="Calibri" pitchFamily="34" charset="0"/>
              </a:rPr>
              <a:t> та </a:t>
            </a:r>
            <a:r>
              <a:rPr lang="ru-RU" sz="4200" dirty="0" err="1" smtClean="0">
                <a:latin typeface="Calibri" pitchFamily="34" charset="0"/>
              </a:rPr>
              <a:t>надійного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отримання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повідомлень</a:t>
            </a:r>
            <a:r>
              <a:rPr lang="ru-RU" sz="4200" dirty="0" smtClean="0">
                <a:latin typeface="Calibri" pitchFamily="34" charset="0"/>
              </a:rPr>
              <a:t> почали </a:t>
            </a:r>
            <a:r>
              <a:rPr lang="ru-RU" sz="4200" dirty="0" err="1" smtClean="0">
                <a:latin typeface="Calibri" pitchFamily="34" charset="0"/>
              </a:rPr>
              <a:t>використовувати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канали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супутникового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зв'язку</a:t>
            </a:r>
            <a:r>
              <a:rPr lang="ru-RU" sz="4200" dirty="0" smtClean="0">
                <a:latin typeface="Calibri" pitchFamily="34" charset="0"/>
              </a:rPr>
              <a:t> та </a:t>
            </a:r>
            <a:r>
              <a:rPr lang="ru-RU" sz="4200" dirty="0" err="1" smtClean="0">
                <a:latin typeface="Calibri" pitchFamily="34" charset="0"/>
              </a:rPr>
              <a:t>комп'ютерні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мережі</a:t>
            </a:r>
            <a:r>
              <a:rPr lang="ru-RU" sz="4200" dirty="0" smtClean="0">
                <a:latin typeface="Calibri" pitchFamily="34" charset="0"/>
              </a:rPr>
              <a:t>, </a:t>
            </a:r>
            <a:r>
              <a:rPr lang="ru-RU" sz="4200" dirty="0" err="1" smtClean="0">
                <a:latin typeface="Calibri" pitchFamily="34" charset="0"/>
              </a:rPr>
              <a:t>телефонний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зв'язок</a:t>
            </a:r>
            <a:r>
              <a:rPr lang="ru-RU" sz="4200" dirty="0" smtClean="0">
                <a:latin typeface="Calibri" pitchFamily="34" charset="0"/>
              </a:rPr>
              <a:t> став </a:t>
            </a:r>
            <a:r>
              <a:rPr lang="ru-RU" sz="4200" dirty="0" err="1" smtClean="0">
                <a:latin typeface="Calibri" pitchFamily="34" charset="0"/>
              </a:rPr>
              <a:t>мобільним</a:t>
            </a:r>
            <a:r>
              <a:rPr lang="ru-RU" sz="4200" dirty="0" smtClean="0">
                <a:latin typeface="Calibri" pitchFamily="34" charset="0"/>
              </a:rPr>
              <a:t>, </a:t>
            </a:r>
            <a:r>
              <a:rPr lang="ru-RU" sz="4200" dirty="0" err="1" smtClean="0">
                <a:latin typeface="Calibri" pitchFamily="34" charset="0"/>
              </a:rPr>
              <a:t>традиційне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листування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витісняється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електронним</a:t>
            </a:r>
            <a:r>
              <a:rPr lang="ru-RU" sz="4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4200" b="1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b="1" dirty="0" err="1" smtClean="0">
                <a:latin typeface="Calibri" pitchFamily="34" charset="0"/>
              </a:rPr>
              <a:t>Електронна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пошта</a:t>
            </a:r>
            <a:r>
              <a:rPr lang="ru-RU" sz="4200" b="1" dirty="0" smtClean="0">
                <a:latin typeface="Calibri" pitchFamily="34" charset="0"/>
              </a:rPr>
              <a:t>,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або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en-US" sz="4200" dirty="0" smtClean="0">
                <a:latin typeface="Calibri" pitchFamily="34" charset="0"/>
              </a:rPr>
              <a:t>e</a:t>
            </a:r>
            <a:r>
              <a:rPr lang="ru-RU" sz="4200" b="1" dirty="0" smtClean="0">
                <a:latin typeface="Calibri" pitchFamily="34" charset="0"/>
              </a:rPr>
              <a:t>-</a:t>
            </a:r>
            <a:r>
              <a:rPr lang="en-US" sz="4200" b="1" dirty="0" smtClean="0">
                <a:latin typeface="Calibri" pitchFamily="34" charset="0"/>
              </a:rPr>
              <a:t>mail</a:t>
            </a:r>
            <a:r>
              <a:rPr lang="ru-RU" sz="4200" dirty="0" smtClean="0">
                <a:latin typeface="Calibri" pitchFamily="34" charset="0"/>
              </a:rPr>
              <a:t> (англ.</a:t>
            </a:r>
            <a:r>
              <a:rPr lang="ru-RU" sz="4200" i="1" dirty="0" smtClean="0">
                <a:latin typeface="Calibri" pitchFamily="34" charset="0"/>
              </a:rPr>
              <a:t> </a:t>
            </a:r>
            <a:r>
              <a:rPr lang="en-US" sz="4200" i="1" dirty="0" smtClean="0">
                <a:latin typeface="Calibri" pitchFamily="34" charset="0"/>
              </a:rPr>
              <a:t>electronic mail</a:t>
            </a:r>
            <a:r>
              <a:rPr lang="ru-RU" sz="4200" i="1" dirty="0" smtClean="0">
                <a:latin typeface="Calibri" pitchFamily="34" charset="0"/>
              </a:rPr>
              <a:t> -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електронна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пошта</a:t>
            </a:r>
            <a:r>
              <a:rPr lang="ru-RU" sz="4200" dirty="0" smtClean="0">
                <a:latin typeface="Calibri" pitchFamily="34" charset="0"/>
              </a:rPr>
              <a:t>) - </a:t>
            </a:r>
            <a:r>
              <a:rPr lang="ru-RU" sz="4200" dirty="0" err="1" smtClean="0">
                <a:latin typeface="Calibri" pitchFamily="34" charset="0"/>
              </a:rPr>
              <a:t>це</a:t>
            </a:r>
            <a:r>
              <a:rPr lang="ru-RU" sz="4200" dirty="0" smtClean="0">
                <a:latin typeface="Calibri" pitchFamily="34" charset="0"/>
              </a:rPr>
              <a:t> служба </a:t>
            </a:r>
            <a:r>
              <a:rPr lang="ru-RU" sz="4200" dirty="0" err="1" smtClean="0">
                <a:latin typeface="Calibri" pitchFamily="34" charset="0"/>
              </a:rPr>
              <a:t>Інтернету</a:t>
            </a:r>
            <a:r>
              <a:rPr lang="ru-RU" sz="4200" dirty="0" smtClean="0">
                <a:latin typeface="Calibri" pitchFamily="34" charset="0"/>
              </a:rPr>
              <a:t>, </a:t>
            </a:r>
            <a:r>
              <a:rPr lang="ru-RU" sz="4200" dirty="0" err="1" smtClean="0">
                <a:latin typeface="Calibri" pitchFamily="34" charset="0"/>
              </a:rPr>
              <a:t>призначена</a:t>
            </a:r>
            <a:r>
              <a:rPr lang="ru-RU" sz="4200" dirty="0" smtClean="0">
                <a:latin typeface="Calibri" pitchFamily="34" charset="0"/>
              </a:rPr>
              <a:t> для </a:t>
            </a:r>
            <a:r>
              <a:rPr lang="ru-RU" sz="4200" dirty="0" err="1" smtClean="0">
                <a:latin typeface="Calibri" pitchFamily="34" charset="0"/>
              </a:rPr>
              <a:t>пересилання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комп'ютерними</a:t>
            </a:r>
            <a:r>
              <a:rPr lang="ru-RU" sz="4200" dirty="0" smtClean="0">
                <a:latin typeface="Calibri" pitchFamily="34" charset="0"/>
              </a:rPr>
              <a:t> мережами </a:t>
            </a:r>
            <a:r>
              <a:rPr lang="ru-RU" sz="4200" dirty="0" err="1" smtClean="0">
                <a:latin typeface="Calibri" pitchFamily="34" charset="0"/>
              </a:rPr>
              <a:t>повідомлень</a:t>
            </a:r>
            <a:r>
              <a:rPr lang="ru-RU" sz="4200" dirty="0" smtClean="0">
                <a:latin typeface="Calibri" pitchFamily="34" charset="0"/>
              </a:rPr>
              <a:t> (</a:t>
            </a:r>
            <a:r>
              <a:rPr lang="ru-RU" sz="4200" dirty="0" err="1" smtClean="0">
                <a:latin typeface="Calibri" pitchFamily="34" charset="0"/>
              </a:rPr>
              <a:t>електронних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листів</a:t>
            </a:r>
            <a:r>
              <a:rPr lang="ru-RU" sz="4200" dirty="0" smtClean="0">
                <a:latin typeface="Calibri" pitchFamily="34" charset="0"/>
              </a:rPr>
              <a:t>) </a:t>
            </a:r>
            <a:r>
              <a:rPr lang="ru-RU" sz="4200" dirty="0" err="1" smtClean="0">
                <a:latin typeface="Calibri" pitchFamily="34" charset="0"/>
              </a:rPr>
              <a:t>від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деякого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користувача</a:t>
            </a:r>
            <a:r>
              <a:rPr lang="ru-RU" sz="4200" dirty="0" smtClean="0">
                <a:latin typeface="Calibri" pitchFamily="34" charset="0"/>
              </a:rPr>
              <a:t> одному </a:t>
            </a:r>
            <a:r>
              <a:rPr lang="ru-RU" sz="4200" dirty="0" err="1" smtClean="0">
                <a:latin typeface="Calibri" pitchFamily="34" charset="0"/>
              </a:rPr>
              <a:t>чи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групі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адресатів</a:t>
            </a:r>
            <a:r>
              <a:rPr lang="ru-RU" sz="4200" dirty="0" smtClean="0">
                <a:latin typeface="Calibri" pitchFamily="34" charset="0"/>
              </a:rPr>
              <a:t>. Разом </a:t>
            </a:r>
            <a:r>
              <a:rPr lang="ru-RU" sz="4200" dirty="0" err="1" smtClean="0">
                <a:latin typeface="Calibri" pitchFamily="34" charset="0"/>
              </a:rPr>
              <a:t>з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текстовим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повідомленням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можуть</a:t>
            </a:r>
            <a:r>
              <a:rPr lang="ru-RU" sz="4200" dirty="0" smtClean="0">
                <a:latin typeface="Calibri" pitchFamily="34" charset="0"/>
              </a:rPr>
              <a:t> бути </a:t>
            </a:r>
            <a:r>
              <a:rPr lang="ru-RU" sz="4200" dirty="0" err="1" smtClean="0">
                <a:latin typeface="Calibri" pitchFamily="34" charset="0"/>
              </a:rPr>
              <a:t>передані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прикріплені</a:t>
            </a:r>
            <a:r>
              <a:rPr lang="ru-RU" sz="4200" dirty="0" smtClean="0">
                <a:latin typeface="Calibri" pitchFamily="34" charset="0"/>
              </a:rPr>
              <a:t> до </a:t>
            </a:r>
            <a:r>
              <a:rPr lang="ru-RU" sz="4200" dirty="0" err="1" smtClean="0">
                <a:latin typeface="Calibri" pitchFamily="34" charset="0"/>
              </a:rPr>
              <a:t>електронного</a:t>
            </a:r>
            <a:r>
              <a:rPr lang="ru-RU" sz="4200" dirty="0" smtClean="0">
                <a:latin typeface="Calibri" pitchFamily="34" charset="0"/>
              </a:rPr>
              <a:t> листа </a:t>
            </a:r>
            <a:r>
              <a:rPr lang="ru-RU" sz="4200" dirty="0" err="1" smtClean="0">
                <a:latin typeface="Calibri" pitchFamily="34" charset="0"/>
              </a:rPr>
              <a:t>файли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будь-яких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форматів</a:t>
            </a:r>
            <a:r>
              <a:rPr lang="ru-RU" sz="4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dirty="0" err="1" smtClean="0">
                <a:latin typeface="Calibri" pitchFamily="34" charset="0"/>
              </a:rPr>
              <a:t>Електронна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пошта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працює</a:t>
            </a:r>
            <a:r>
              <a:rPr lang="ru-RU" sz="4200" dirty="0" smtClean="0">
                <a:latin typeface="Calibri" pitchFamily="34" charset="0"/>
              </a:rPr>
              <a:t> за </a:t>
            </a:r>
            <a:r>
              <a:rPr lang="ru-RU" sz="4200" dirty="0" err="1" smtClean="0">
                <a:latin typeface="Calibri" pitchFamily="34" charset="0"/>
              </a:rPr>
              <a:t>клієнт-серверною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технологією</a:t>
            </a:r>
            <a:r>
              <a:rPr lang="ru-RU" sz="42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dirty="0" smtClean="0">
                <a:latin typeface="Calibri" pitchFamily="34" charset="0"/>
              </a:rPr>
              <a:t>До </a:t>
            </a:r>
            <a:r>
              <a:rPr lang="ru-RU" sz="4200" dirty="0" err="1" smtClean="0">
                <a:latin typeface="Calibri" pitchFamily="34" charset="0"/>
              </a:rPr>
              <a:t>функцій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поштового</a:t>
            </a:r>
            <a:r>
              <a:rPr lang="ru-RU" sz="4200" dirty="0" smtClean="0">
                <a:latin typeface="Calibri" pitchFamily="34" charset="0"/>
              </a:rPr>
              <a:t> сервера входить </a:t>
            </a:r>
            <a:r>
              <a:rPr lang="ru-RU" sz="4200" dirty="0" err="1" smtClean="0">
                <a:latin typeface="Calibri" pitchFamily="34" charset="0"/>
              </a:rPr>
              <a:t>виділення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певного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обсягу</a:t>
            </a:r>
            <a:r>
              <a:rPr lang="ru-RU" sz="4200" dirty="0" smtClean="0">
                <a:latin typeface="Calibri" pitchFamily="34" charset="0"/>
              </a:rPr>
              <a:t> дискового простору на </a:t>
            </a:r>
            <a:r>
              <a:rPr lang="ru-RU" sz="4200" dirty="0" err="1" smtClean="0">
                <a:latin typeface="Calibri" pitchFamily="34" charset="0"/>
              </a:rPr>
              <a:t>комп'ютері-сервері</a:t>
            </a:r>
            <a:r>
              <a:rPr lang="ru-RU" sz="4200" dirty="0" smtClean="0">
                <a:latin typeface="Calibri" pitchFamily="34" charset="0"/>
              </a:rPr>
              <a:t> для </a:t>
            </a:r>
            <a:r>
              <a:rPr lang="ru-RU" sz="4200" dirty="0" err="1" smtClean="0">
                <a:latin typeface="Calibri" pitchFamily="34" charset="0"/>
              </a:rPr>
              <a:t>збереження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повідомлень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користувача</a:t>
            </a:r>
            <a:r>
              <a:rPr lang="ru-RU" sz="4200" dirty="0" smtClean="0">
                <a:latin typeface="Calibri" pitchFamily="34" charset="0"/>
              </a:rPr>
              <a:t>, </a:t>
            </a:r>
            <a:r>
              <a:rPr lang="ru-RU" sz="4200" dirty="0" err="1" smtClean="0">
                <a:latin typeface="Calibri" pitchFamily="34" charset="0"/>
              </a:rPr>
              <a:t>забезпечення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їх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отримання</a:t>
            </a:r>
            <a:r>
              <a:rPr lang="ru-RU" sz="4200" dirty="0" smtClean="0">
                <a:latin typeface="Calibri" pitchFamily="34" charset="0"/>
              </a:rPr>
              <a:t> та </a:t>
            </a:r>
            <a:r>
              <a:rPr lang="ru-RU" sz="4200" dirty="0" err="1" smtClean="0">
                <a:latin typeface="Calibri" pitchFamily="34" charset="0"/>
              </a:rPr>
              <a:t>відправлення</a:t>
            </a:r>
            <a:r>
              <a:rPr lang="ru-RU" sz="4200" dirty="0" smtClean="0">
                <a:latin typeface="Calibri" pitchFamily="34" charset="0"/>
              </a:rPr>
              <a:t>. При </a:t>
            </a:r>
            <a:r>
              <a:rPr lang="ru-RU" sz="4200" dirty="0" err="1" smtClean="0">
                <a:latin typeface="Calibri" pitchFamily="34" charset="0"/>
              </a:rPr>
              <a:t>виділенні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користувачу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відповідних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апаратних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програмних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ресурсів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говорять</a:t>
            </a:r>
            <a:r>
              <a:rPr lang="ru-RU" sz="4200" dirty="0" smtClean="0">
                <a:latin typeface="Calibri" pitchFamily="34" charset="0"/>
              </a:rPr>
              <a:t> про </a:t>
            </a:r>
            <a:r>
              <a:rPr lang="ru-RU" sz="4200" dirty="0" err="1" smtClean="0">
                <a:latin typeface="Calibri" pitchFamily="34" charset="0"/>
              </a:rPr>
              <a:t>створення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його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електронної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поштової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скриньки</a:t>
            </a:r>
            <a:r>
              <a:rPr lang="ru-RU" sz="4200" b="1" dirty="0" smtClean="0">
                <a:latin typeface="Calibri" pitchFamily="34" charset="0"/>
              </a:rPr>
              <a:t>.</a:t>
            </a: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dirty="0" err="1" smtClean="0">
                <a:latin typeface="Calibri" pitchFamily="34" charset="0"/>
              </a:rPr>
              <a:t>Поштова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скринька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може</a:t>
            </a:r>
            <a:r>
              <a:rPr lang="ru-RU" sz="4200" dirty="0" smtClean="0">
                <a:latin typeface="Calibri" pitchFamily="34" charset="0"/>
              </a:rPr>
              <a:t> бути створена на </a:t>
            </a:r>
            <a:r>
              <a:rPr lang="ru-RU" sz="4200" dirty="0" err="1" smtClean="0">
                <a:latin typeface="Calibri" pitchFamily="34" charset="0"/>
              </a:rPr>
              <a:t>сервері</a:t>
            </a:r>
            <a:r>
              <a:rPr lang="ru-RU" sz="4200" dirty="0" smtClean="0">
                <a:latin typeface="Calibri" pitchFamily="34" charset="0"/>
              </a:rPr>
              <a:t> провайдера. </a:t>
            </a:r>
            <a:r>
              <a:rPr lang="ru-RU" sz="4200" dirty="0" err="1" smtClean="0">
                <a:latin typeface="Calibri" pitchFamily="34" charset="0"/>
              </a:rPr>
              <a:t>Крім</a:t>
            </a:r>
            <a:r>
              <a:rPr lang="ru-RU" sz="4200" dirty="0" smtClean="0">
                <a:latin typeface="Calibri" pitchFamily="34" charset="0"/>
              </a:rPr>
              <a:t> того, на </a:t>
            </a:r>
            <a:r>
              <a:rPr lang="ru-RU" sz="4200" dirty="0" err="1" smtClean="0">
                <a:latin typeface="Calibri" pitchFamily="34" charset="0"/>
              </a:rPr>
              <a:t>багатьох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веб-сайтах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пропонується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створення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безкоштовної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електронної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поштової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скриньки</a:t>
            </a:r>
            <a:r>
              <a:rPr lang="ru-RU" sz="4200" dirty="0" smtClean="0">
                <a:latin typeface="Calibri" pitchFamily="34" charset="0"/>
              </a:rPr>
              <a:t>. </a:t>
            </a:r>
            <a:r>
              <a:rPr lang="ru-RU" sz="4200" dirty="0" err="1" smtClean="0">
                <a:latin typeface="Calibri" pitchFamily="34" charset="0"/>
              </a:rPr>
              <a:t>Такі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сайти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називають</a:t>
            </a:r>
            <a:r>
              <a:rPr lang="ru-RU" sz="4200" dirty="0" smtClean="0">
                <a:latin typeface="Calibri" pitchFamily="34" charset="0"/>
              </a:rPr>
              <a:t> сайтами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веб-пошти</a:t>
            </a:r>
            <a:r>
              <a:rPr lang="ru-RU" sz="4200" b="1" dirty="0" smtClean="0">
                <a:latin typeface="Calibri" pitchFamily="34" charset="0"/>
              </a:rPr>
              <a:t>.</a:t>
            </a: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sz="4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dirty="0" err="1" smtClean="0">
                <a:latin typeface="Calibri" pitchFamily="34" charset="0"/>
              </a:rPr>
              <a:t>Кожна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електронна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поштова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скринька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має</a:t>
            </a:r>
            <a:r>
              <a:rPr lang="ru-RU" sz="4200" dirty="0" smtClean="0">
                <a:latin typeface="Calibri" pitchFamily="34" charset="0"/>
              </a:rPr>
              <a:t> </a:t>
            </a:r>
            <a:r>
              <a:rPr lang="ru-RU" sz="4200" dirty="0" err="1" smtClean="0">
                <a:latin typeface="Calibri" pitchFamily="34" charset="0"/>
              </a:rPr>
              <a:t>унікальну</a:t>
            </a:r>
            <a:r>
              <a:rPr lang="ru-RU" sz="4200" dirty="0" smtClean="0">
                <a:latin typeface="Calibri" pitchFamily="34" charset="0"/>
              </a:rPr>
              <a:t> адресу.</a:t>
            </a:r>
          </a:p>
          <a:p>
            <a:pPr marL="0" indent="361950">
              <a:buNone/>
            </a:pPr>
            <a:endParaRPr lang="ru-RU" sz="4200" b="1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ru-RU" sz="4200" b="1" dirty="0" smtClean="0">
                <a:latin typeface="Calibri" pitchFamily="34" charset="0"/>
              </a:rPr>
              <a:t>Адреса </a:t>
            </a:r>
            <a:r>
              <a:rPr lang="ru-RU" sz="4200" b="1" dirty="0" err="1" smtClean="0">
                <a:latin typeface="Calibri" pitchFamily="34" charset="0"/>
              </a:rPr>
              <a:t>електронної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поштової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скриньки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складається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з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імені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користувача</a:t>
            </a:r>
            <a:r>
              <a:rPr lang="ru-RU" sz="4200" b="1" dirty="0" smtClean="0">
                <a:latin typeface="Calibri" pitchFamily="34" charset="0"/>
              </a:rPr>
              <a:t>, </a:t>
            </a:r>
            <a:r>
              <a:rPr lang="ru-RU" sz="4200" b="1" dirty="0" err="1" smtClean="0">
                <a:latin typeface="Calibri" pitchFamily="34" charset="0"/>
              </a:rPr>
              <a:t>під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яким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він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зареєстрований</a:t>
            </a:r>
            <a:r>
              <a:rPr lang="ru-RU" sz="4200" b="1" dirty="0" smtClean="0">
                <a:latin typeface="Calibri" pitchFamily="34" charset="0"/>
              </a:rPr>
              <a:t> на </a:t>
            </a:r>
            <a:r>
              <a:rPr lang="ru-RU" sz="4200" b="1" dirty="0" err="1" smtClean="0">
                <a:latin typeface="Calibri" pitchFamily="34" charset="0"/>
              </a:rPr>
              <a:t>сервері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електронної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 err="1" smtClean="0">
                <a:latin typeface="Calibri" pitchFamily="34" charset="0"/>
              </a:rPr>
              <a:t>пошти</a:t>
            </a:r>
            <a:r>
              <a:rPr lang="ru-RU" sz="4200" b="1" dirty="0" smtClean="0">
                <a:latin typeface="Calibri" pitchFamily="34" charset="0"/>
              </a:rPr>
              <a:t>, та доменного </a:t>
            </a:r>
            <a:r>
              <a:rPr lang="ru-RU" sz="4200" b="1" dirty="0" err="1" smtClean="0">
                <a:latin typeface="Calibri" pitchFamily="34" charset="0"/>
              </a:rPr>
              <a:t>імені</a:t>
            </a:r>
            <a:r>
              <a:rPr lang="ru-RU" sz="4200" b="1" dirty="0" smtClean="0">
                <a:latin typeface="Calibri" pitchFamily="34" charset="0"/>
              </a:rPr>
              <a:t> сервера, </a:t>
            </a:r>
            <a:r>
              <a:rPr lang="ru-RU" sz="4200" b="1" dirty="0" err="1" smtClean="0">
                <a:latin typeface="Calibri" pitchFamily="34" charset="0"/>
              </a:rPr>
              <a:t>розділених</a:t>
            </a:r>
            <a:r>
              <a:rPr lang="ru-RU" sz="4200" b="1" dirty="0" smtClean="0">
                <a:latin typeface="Calibri" pitchFamily="34" charset="0"/>
              </a:rPr>
              <a:t> символом @ (англ.</a:t>
            </a:r>
            <a:r>
              <a:rPr lang="ru-RU" sz="4200" b="1" i="1" dirty="0" smtClean="0">
                <a:latin typeface="Calibri" pitchFamily="34" charset="0"/>
              </a:rPr>
              <a:t> </a:t>
            </a:r>
            <a:r>
              <a:rPr lang="ru-RU" sz="4200" b="1" i="1" dirty="0" err="1" smtClean="0">
                <a:latin typeface="Calibri" pitchFamily="34" charset="0"/>
              </a:rPr>
              <a:t>комерційне</a:t>
            </a:r>
            <a:r>
              <a:rPr lang="ru-RU" sz="4200" b="1" i="1" dirty="0" smtClean="0">
                <a:latin typeface="Calibri" pitchFamily="34" charset="0"/>
              </a:rPr>
              <a:t> </a:t>
            </a:r>
            <a:r>
              <a:rPr lang="en-US" sz="4200" b="1" i="1" dirty="0" smtClean="0">
                <a:latin typeface="Calibri" pitchFamily="34" charset="0"/>
              </a:rPr>
              <a:t>at</a:t>
            </a:r>
            <a:r>
              <a:rPr lang="ru-RU" sz="4200" b="1" dirty="0" smtClean="0">
                <a:latin typeface="Calibri" pitchFamily="34" charset="0"/>
              </a:rPr>
              <a:t> - на).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 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5946"/>
            <a:ext cx="4357718" cy="400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Calibri" pitchFamily="34" charset="0"/>
              </a:rPr>
              <a:t>Поштова</a:t>
            </a:r>
            <a:r>
              <a:rPr lang="ru-RU" sz="3200" dirty="0" smtClean="0">
                <a:latin typeface="Calibri" pitchFamily="34" charset="0"/>
              </a:rPr>
              <a:t> адреса. </a:t>
            </a:r>
            <a:r>
              <a:rPr lang="ru-RU" sz="3200" dirty="0" err="1" smtClean="0">
                <a:latin typeface="Calibri" pitchFamily="34" charset="0"/>
              </a:rPr>
              <a:t>Програми</a:t>
            </a:r>
            <a:r>
              <a:rPr lang="ru-RU" sz="3200" dirty="0" smtClean="0">
                <a:latin typeface="Calibri" pitchFamily="34" charset="0"/>
              </a:rPr>
              <a:t> - </a:t>
            </a:r>
            <a:r>
              <a:rPr lang="ru-RU" sz="3200" dirty="0" err="1" smtClean="0">
                <a:latin typeface="Calibri" pitchFamily="34" charset="0"/>
              </a:rPr>
              <a:t>поштові</a:t>
            </a:r>
            <a:r>
              <a:rPr lang="ru-RU" sz="3200" dirty="0" smtClean="0">
                <a:latin typeface="Calibri" pitchFamily="34" charset="0"/>
              </a:rPr>
              <a:t> </a:t>
            </a:r>
            <a:r>
              <a:rPr lang="ru-RU" sz="3200" dirty="0" err="1" smtClean="0">
                <a:latin typeface="Calibri" pitchFamily="34" charset="0"/>
              </a:rPr>
              <a:t>клієнти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5C2A-A176-42B5-A680-E988A7F02FF1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59142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400" dirty="0" err="1" smtClean="0">
                <a:latin typeface="Calibri" pitchFamily="34" charset="0"/>
              </a:rPr>
              <a:t>Наприклад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поштова</a:t>
            </a:r>
            <a:r>
              <a:rPr lang="ru-RU" sz="3400" dirty="0" smtClean="0">
                <a:latin typeface="Calibri" pitchFamily="34" charset="0"/>
              </a:rPr>
              <a:t> адреса </a:t>
            </a:r>
            <a:r>
              <a:rPr lang="en-US" sz="3400" u="sng" dirty="0" smtClean="0">
                <a:latin typeface="Calibri" pitchFamily="34" charset="0"/>
                <a:hlinkClick r:id="rId2"/>
              </a:rPr>
              <a:t>pupil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@</a:t>
            </a:r>
            <a:r>
              <a:rPr lang="en-US" sz="3400" u="sng" dirty="0" smtClean="0">
                <a:latin typeface="Calibri" pitchFamily="34" charset="0"/>
                <a:hlinkClick r:id="rId2"/>
              </a:rPr>
              <a:t>school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3400" u="sng" dirty="0" smtClean="0">
                <a:latin typeface="Calibri" pitchFamily="34" charset="0"/>
                <a:hlinkClick r:id="rId2"/>
              </a:rPr>
              <a:t>region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3400" u="sng" dirty="0" err="1" smtClean="0">
                <a:latin typeface="Calibri" pitchFamily="34" charset="0"/>
                <a:hlinkClick r:id="rId2"/>
              </a:rPr>
              <a:t>ua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означає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що</a:t>
            </a:r>
            <a:r>
              <a:rPr lang="ru-RU" sz="3400" dirty="0" smtClean="0">
                <a:latin typeface="Calibri" pitchFamily="34" charset="0"/>
              </a:rPr>
              <a:t> для </a:t>
            </a:r>
            <a:r>
              <a:rPr lang="ru-RU" sz="3400" dirty="0" err="1" smtClean="0">
                <a:latin typeface="Calibri" pitchFamily="34" charset="0"/>
              </a:rPr>
              <a:t>користувача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en-US" sz="3400" b="1" i="1" dirty="0" smtClean="0">
                <a:latin typeface="Calibri" pitchFamily="34" charset="0"/>
              </a:rPr>
              <a:t>pupil</a:t>
            </a:r>
            <a:r>
              <a:rPr lang="en-US" sz="3400" b="1" dirty="0" smtClean="0">
                <a:latin typeface="Calibri" pitchFamily="34" charset="0"/>
              </a:rPr>
              <a:t> </a:t>
            </a:r>
            <a:r>
              <a:rPr lang="ru-RU" sz="3400" dirty="0" smtClean="0">
                <a:latin typeface="Calibri" pitchFamily="34" charset="0"/>
              </a:rPr>
              <a:t>створена </a:t>
            </a:r>
            <a:r>
              <a:rPr lang="ru-RU" sz="3400" dirty="0" err="1" smtClean="0">
                <a:latin typeface="Calibri" pitchFamily="34" charset="0"/>
              </a:rPr>
              <a:t>поштова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скринька</a:t>
            </a:r>
            <a:r>
              <a:rPr lang="ru-RU" sz="3400" dirty="0" smtClean="0">
                <a:latin typeface="Calibri" pitchFamily="34" charset="0"/>
              </a:rPr>
              <a:t> на </a:t>
            </a:r>
            <a:r>
              <a:rPr lang="ru-RU" sz="3400" dirty="0" err="1" smtClean="0">
                <a:latin typeface="Calibri" pitchFamily="34" charset="0"/>
              </a:rPr>
              <a:t>сервері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доменним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іменем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en-US" sz="3400" b="1" i="1" dirty="0" smtClean="0">
                <a:latin typeface="Calibri" pitchFamily="34" charset="0"/>
              </a:rPr>
              <a:t>school</a:t>
            </a:r>
            <a:r>
              <a:rPr lang="ru-RU" sz="3400" b="1" i="1" dirty="0" smtClean="0">
                <a:latin typeface="Calibri" pitchFamily="34" charset="0"/>
              </a:rPr>
              <a:t>.</a:t>
            </a:r>
            <a:r>
              <a:rPr lang="en-US" sz="3400" b="1" i="1" dirty="0" smtClean="0">
                <a:latin typeface="Calibri" pitchFamily="34" charset="0"/>
              </a:rPr>
              <a:t>region</a:t>
            </a:r>
            <a:r>
              <a:rPr lang="ru-RU" sz="3400" b="1" i="1" dirty="0" smtClean="0">
                <a:latin typeface="Calibri" pitchFamily="34" charset="0"/>
              </a:rPr>
              <a:t>.</a:t>
            </a:r>
            <a:r>
              <a:rPr lang="en-US" sz="3400" b="1" i="1" dirty="0" err="1" smtClean="0">
                <a:latin typeface="Calibri" pitchFamily="34" charset="0"/>
              </a:rPr>
              <a:t>ua</a:t>
            </a:r>
            <a:r>
              <a:rPr lang="ru-RU" sz="3400" b="1" i="1" dirty="0" smtClean="0">
                <a:latin typeface="Calibri" pitchFamily="34" charset="0"/>
              </a:rPr>
              <a:t>.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Ім'я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користувача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під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яким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він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зареєстрований</a:t>
            </a:r>
            <a:r>
              <a:rPr lang="ru-RU" sz="3400" dirty="0" smtClean="0">
                <a:latin typeface="Calibri" pitchFamily="34" charset="0"/>
              </a:rPr>
              <a:t> на </a:t>
            </a:r>
            <a:r>
              <a:rPr lang="ru-RU" sz="3400" dirty="0" err="1" smtClean="0">
                <a:latin typeface="Calibri" pitchFamily="34" charset="0"/>
              </a:rPr>
              <a:t>сервері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називають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  <a:latin typeface="Calibri" pitchFamily="34" charset="0"/>
              </a:rPr>
              <a:t>логіном</a:t>
            </a:r>
            <a:r>
              <a:rPr lang="ru-RU" sz="3400" dirty="0" smtClean="0">
                <a:latin typeface="Calibri" pitchFamily="34" charset="0"/>
              </a:rPr>
              <a:t> (англ.</a:t>
            </a:r>
            <a:r>
              <a:rPr lang="ru-RU" sz="3400" i="1" dirty="0" smtClean="0">
                <a:latin typeface="Calibri" pitchFamily="34" charset="0"/>
              </a:rPr>
              <a:t> </a:t>
            </a:r>
            <a:r>
              <a:rPr lang="en-US" sz="3400" i="1" dirty="0" smtClean="0">
                <a:latin typeface="Calibri" pitchFamily="34" charset="0"/>
              </a:rPr>
              <a:t>log in</a:t>
            </a:r>
            <a:r>
              <a:rPr lang="ru-RU" sz="3400" i="1" dirty="0" smtClean="0">
                <a:latin typeface="Calibri" pitchFamily="34" charset="0"/>
              </a:rPr>
              <a:t> -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вхід</a:t>
            </a:r>
            <a:r>
              <a:rPr lang="ru-RU" sz="3400" dirty="0" smtClean="0">
                <a:latin typeface="Calibri" pitchFamily="34" charset="0"/>
              </a:rPr>
              <a:t> до </a:t>
            </a:r>
            <a:r>
              <a:rPr lang="ru-RU" sz="3400" dirty="0" err="1" smtClean="0">
                <a:latin typeface="Calibri" pitchFamily="34" charset="0"/>
              </a:rPr>
              <a:t>системи</a:t>
            </a:r>
            <a:r>
              <a:rPr lang="ru-RU" sz="3400" dirty="0" smtClean="0">
                <a:latin typeface="Calibri" pitchFamily="34" charset="0"/>
              </a:rPr>
              <a:t>).</a:t>
            </a:r>
          </a:p>
          <a:p>
            <a:pPr marL="0" indent="361950">
              <a:buNone/>
            </a:pPr>
            <a:r>
              <a:rPr lang="ru-RU" sz="3400" dirty="0" smtClean="0">
                <a:latin typeface="Calibri" pitchFamily="34" charset="0"/>
              </a:rPr>
              <a:t>На </a:t>
            </a:r>
            <a:r>
              <a:rPr lang="ru-RU" sz="3400" dirty="0" err="1" smtClean="0">
                <a:latin typeface="Calibri" pitchFamily="34" charset="0"/>
              </a:rPr>
              <a:t>комп'ютерах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користувачів</a:t>
            </a:r>
            <a:r>
              <a:rPr lang="ru-RU" sz="3400" dirty="0" smtClean="0">
                <a:latin typeface="Calibri" pitchFamily="34" charset="0"/>
              </a:rPr>
              <a:t> для </a:t>
            </a:r>
            <a:r>
              <a:rPr lang="ru-RU" sz="3400" dirty="0" err="1" smtClean="0">
                <a:latin typeface="Calibri" pitchFamily="34" charset="0"/>
              </a:rPr>
              <a:t>отримання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послуг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встановлюють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спеціальні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програми</a:t>
            </a:r>
            <a:r>
              <a:rPr lang="ru-RU" sz="3400" dirty="0" smtClean="0">
                <a:latin typeface="Calibri" pitchFamily="34" charset="0"/>
              </a:rPr>
              <a:t> - </a:t>
            </a:r>
            <a:r>
              <a:rPr lang="ru-RU" sz="3400" dirty="0" err="1" smtClean="0">
                <a:latin typeface="Calibri" pitchFamily="34" charset="0"/>
              </a:rPr>
              <a:t>поштові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клієнти</a:t>
            </a:r>
            <a:r>
              <a:rPr lang="ru-RU" sz="3400" dirty="0" smtClean="0">
                <a:latin typeface="Calibri" pitchFamily="34" charset="0"/>
              </a:rPr>
              <a:t>. </a:t>
            </a:r>
            <a:r>
              <a:rPr lang="ru-RU" sz="3400" dirty="0" err="1" smtClean="0">
                <a:latin typeface="Calibri" pitchFamily="34" charset="0"/>
              </a:rPr>
              <a:t>Поштові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клієнти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призначені</a:t>
            </a:r>
            <a:r>
              <a:rPr lang="ru-RU" sz="3400" dirty="0" smtClean="0">
                <a:latin typeface="Calibri" pitchFamily="34" charset="0"/>
              </a:rPr>
              <a:t> для </a:t>
            </a:r>
            <a:r>
              <a:rPr lang="ru-RU" sz="3400" dirty="0" err="1" smtClean="0">
                <a:latin typeface="Calibri" pitchFamily="34" charset="0"/>
              </a:rPr>
              <a:t>підготовки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відправлення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отримання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опрацювання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що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передаються</a:t>
            </a:r>
            <a:r>
              <a:rPr lang="ru-RU" sz="3400" dirty="0" smtClean="0">
                <a:latin typeface="Calibri" pitchFamily="34" charset="0"/>
              </a:rPr>
              <a:t> службою </a:t>
            </a:r>
            <a:r>
              <a:rPr lang="ru-RU" sz="3400" dirty="0" err="1" smtClean="0">
                <a:latin typeface="Calibri" pitchFamily="34" charset="0"/>
              </a:rPr>
              <a:t>електронної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3400" dirty="0" err="1" smtClean="0">
                <a:latin typeface="Calibri" pitchFamily="34" charset="0"/>
              </a:rPr>
              <a:t>Поштові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клієнти</a:t>
            </a:r>
            <a:r>
              <a:rPr lang="ru-RU" sz="3400" dirty="0" smtClean="0">
                <a:latin typeface="Calibri" pitchFamily="34" charset="0"/>
              </a:rPr>
              <a:t> належать до </a:t>
            </a:r>
            <a:r>
              <a:rPr lang="ru-RU" sz="3400" dirty="0" err="1" smtClean="0">
                <a:latin typeface="Calibri" pitchFamily="34" charset="0"/>
              </a:rPr>
              <a:t>прикладних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програм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загального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призначення</a:t>
            </a:r>
            <a:r>
              <a:rPr lang="ru-RU" sz="3400" dirty="0" smtClean="0">
                <a:latin typeface="Calibri" pitchFamily="34" charset="0"/>
              </a:rPr>
              <a:t>. </a:t>
            </a:r>
            <a:r>
              <a:rPr lang="ru-RU" sz="3400" dirty="0" err="1" smtClean="0">
                <a:latin typeface="Calibri" pitchFamily="34" charset="0"/>
              </a:rPr>
              <a:t>Популярними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є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програми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en-US" sz="3400" dirty="0" smtClean="0">
                <a:latin typeface="Calibri" pitchFamily="34" charset="0"/>
              </a:rPr>
              <a:t>Outlook Express, The Bat!, Mozilla Thunderbird, Opera Mail, Netscape Messenger </a:t>
            </a:r>
            <a:r>
              <a:rPr lang="ru-RU" sz="3400" dirty="0" smtClean="0">
                <a:latin typeface="Calibri" pitchFamily="34" charset="0"/>
              </a:rPr>
              <a:t>та </a:t>
            </a:r>
            <a:r>
              <a:rPr lang="ru-RU" sz="3400" dirty="0" err="1" smtClean="0">
                <a:latin typeface="Calibri" pitchFamily="34" charset="0"/>
              </a:rPr>
              <a:t>ін</a:t>
            </a:r>
            <a:r>
              <a:rPr lang="en-US" sz="3400" dirty="0" smtClean="0">
                <a:latin typeface="Calibri" pitchFamily="34" charset="0"/>
              </a:rPr>
              <a:t>. </a:t>
            </a:r>
            <a:endParaRPr lang="uk-UA" sz="34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4294967295"/>
          </p:nvPr>
        </p:nvGraphicFramePr>
        <p:xfrm>
          <a:off x="214282" y="3714752"/>
          <a:ext cx="878684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Можливості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програм</a:t>
            </a:r>
            <a:r>
              <a:rPr lang="ru-RU" sz="3600" dirty="0" smtClean="0">
                <a:latin typeface="Calibri" pitchFamily="34" charset="0"/>
              </a:rPr>
              <a:t> - </a:t>
            </a:r>
            <a:r>
              <a:rPr lang="ru-RU" sz="3600" dirty="0" err="1" smtClean="0">
                <a:latin typeface="Calibri" pitchFamily="34" charset="0"/>
              </a:rPr>
              <a:t>поштових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клієнтів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BF18-8C46-4C93-9BC2-3BB3795E7DCD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662828" cy="4830910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sz="3400" dirty="0" err="1" smtClean="0">
                <a:latin typeface="Calibri" pitchFamily="34" charset="0"/>
              </a:rPr>
              <a:t>Поштові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клієнти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відрізняються</a:t>
            </a:r>
            <a:r>
              <a:rPr lang="ru-RU" sz="3400" dirty="0" smtClean="0">
                <a:latin typeface="Calibri" pitchFamily="34" charset="0"/>
              </a:rPr>
              <a:t> один </a:t>
            </a:r>
            <a:r>
              <a:rPr lang="ru-RU" sz="3400" dirty="0" err="1" smtClean="0">
                <a:latin typeface="Calibri" pitchFamily="34" charset="0"/>
              </a:rPr>
              <a:t>від</a:t>
            </a:r>
            <a:r>
              <a:rPr lang="ru-RU" sz="3400" dirty="0" smtClean="0">
                <a:latin typeface="Calibri" pitchFamily="34" charset="0"/>
              </a:rPr>
              <a:t> одного </a:t>
            </a:r>
            <a:r>
              <a:rPr lang="ru-RU" sz="3400" dirty="0" err="1" smtClean="0">
                <a:latin typeface="Calibri" pitchFamily="34" charset="0"/>
              </a:rPr>
              <a:t>інтерфейсом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окремими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функціями</a:t>
            </a:r>
            <a:r>
              <a:rPr lang="en-US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але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використання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більшості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</a:t>
            </a:r>
            <a:r>
              <a:rPr lang="ru-RU" sz="3400" dirty="0" smtClean="0">
                <a:latin typeface="Calibri" pitchFamily="34" charset="0"/>
              </a:rPr>
              <a:t> них </a:t>
            </a:r>
            <a:r>
              <a:rPr lang="ru-RU" sz="3400" dirty="0" err="1" smtClean="0">
                <a:latin typeface="Calibri" pitchFamily="34" charset="0"/>
              </a:rPr>
              <a:t>надає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користувачам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такі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можливості</a:t>
            </a:r>
            <a:r>
              <a:rPr lang="en-US" sz="3400" dirty="0" smtClean="0">
                <a:latin typeface="Calibri" pitchFamily="34" charset="0"/>
              </a:rPr>
              <a:t>: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підготовка</a:t>
            </a:r>
            <a:r>
              <a:rPr lang="ru-RU" sz="3400" dirty="0" smtClean="0">
                <a:latin typeface="Calibri" pitchFamily="34" charset="0"/>
              </a:rPr>
              <a:t> тексту листа</a:t>
            </a:r>
            <a:r>
              <a:rPr lang="en-US" sz="3400" dirty="0" smtClean="0">
                <a:latin typeface="Calibri" pitchFamily="34" charset="0"/>
              </a:rPr>
              <a:t>;</a:t>
            </a:r>
            <a:endParaRPr lang="ru-RU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відправлення</a:t>
            </a:r>
            <a:r>
              <a:rPr lang="ru-RU" sz="3400" dirty="0" smtClean="0">
                <a:latin typeface="Calibri" pitchFamily="34" charset="0"/>
              </a:rPr>
              <a:t> листа одному </a:t>
            </a:r>
            <a:r>
              <a:rPr lang="ru-RU" sz="3400" dirty="0" err="1" smtClean="0">
                <a:latin typeface="Calibri" pitchFamily="34" charset="0"/>
              </a:rPr>
              <a:t>чи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групі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адресатів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прикріплення</a:t>
            </a:r>
            <a:r>
              <a:rPr lang="ru-RU" sz="3400" dirty="0" smtClean="0">
                <a:latin typeface="Calibri" pitchFamily="34" charset="0"/>
              </a:rPr>
              <a:t> до листа </a:t>
            </a:r>
            <a:r>
              <a:rPr lang="ru-RU" sz="3400" dirty="0" err="1" smtClean="0">
                <a:latin typeface="Calibri" pitchFamily="34" charset="0"/>
              </a:rPr>
              <a:t>файлів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різних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форматів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перевірка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орфографії</a:t>
            </a:r>
            <a:r>
              <a:rPr lang="ru-RU" sz="3400" dirty="0" smtClean="0">
                <a:latin typeface="Calibri" pitchFamily="34" charset="0"/>
              </a:rPr>
              <a:t> в текстовому </a:t>
            </a:r>
            <a:r>
              <a:rPr lang="ru-RU" sz="3400" dirty="0" err="1" smtClean="0">
                <a:latin typeface="Calibri" pitchFamily="34" charset="0"/>
              </a:rPr>
              <a:t>повідомленні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автоматичне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додавання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підпису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отримання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зберігання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створення</a:t>
            </a:r>
            <a:r>
              <a:rPr lang="ru-RU" sz="3400" dirty="0" smtClean="0">
                <a:latin typeface="Calibri" pitchFamily="34" charset="0"/>
              </a:rPr>
              <a:t> папок для </a:t>
            </a:r>
            <a:r>
              <a:rPr lang="ru-RU" sz="3400" dirty="0" err="1" smtClean="0">
                <a:latin typeface="Calibri" pitchFamily="34" charset="0"/>
              </a:rPr>
              <a:t>впорядкованого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зберігання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інформування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користувача</a:t>
            </a:r>
            <a:r>
              <a:rPr lang="ru-RU" sz="3400" dirty="0" smtClean="0">
                <a:latin typeface="Calibri" pitchFamily="34" charset="0"/>
              </a:rPr>
              <a:t> про </a:t>
            </a:r>
            <a:r>
              <a:rPr lang="ru-RU" sz="3400" dirty="0" err="1" smtClean="0">
                <a:latin typeface="Calibri" pitchFamily="34" charset="0"/>
              </a:rPr>
              <a:t>надходження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нових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сортування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фільтрація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вхідних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 за </a:t>
            </a:r>
            <a:r>
              <a:rPr lang="ru-RU" sz="3400" dirty="0" err="1" smtClean="0">
                <a:latin typeface="Calibri" pitchFamily="34" charset="0"/>
              </a:rPr>
              <a:t>встановленими</a:t>
            </a:r>
            <a:r>
              <a:rPr lang="ru-RU" sz="3400" dirty="0" smtClean="0">
                <a:latin typeface="Calibri" pitchFamily="34" charset="0"/>
              </a:rPr>
              <a:t> правилами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отриманих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іншим</a:t>
            </a:r>
            <a:r>
              <a:rPr lang="ru-RU" sz="3400" dirty="0" smtClean="0">
                <a:latin typeface="Calibri" pitchFamily="34" charset="0"/>
              </a:rPr>
              <a:t> адресатам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цитування</a:t>
            </a:r>
            <a:r>
              <a:rPr lang="ru-RU" sz="3400" dirty="0" smtClean="0">
                <a:latin typeface="Calibri" pitchFamily="34" charset="0"/>
              </a:rPr>
              <a:t> тексту </a:t>
            </a:r>
            <a:r>
              <a:rPr lang="ru-RU" sz="3400" dirty="0" err="1" smtClean="0">
                <a:latin typeface="Calibri" pitchFamily="34" charset="0"/>
              </a:rPr>
              <a:t>отриманого</a:t>
            </a:r>
            <a:r>
              <a:rPr lang="ru-RU" sz="3400" dirty="0" smtClean="0">
                <a:latin typeface="Calibri" pitchFamily="34" charset="0"/>
              </a:rPr>
              <a:t> листа у </a:t>
            </a:r>
            <a:r>
              <a:rPr lang="ru-RU" sz="3400" dirty="0" err="1" smtClean="0">
                <a:latin typeface="Calibri" pitchFamily="34" charset="0"/>
              </a:rPr>
              <a:t>відповіді</a:t>
            </a:r>
            <a:r>
              <a:rPr lang="ru-RU" sz="3400" dirty="0" smtClean="0">
                <a:latin typeface="Calibri" pitchFamily="34" charset="0"/>
              </a:rPr>
              <a:t> на </a:t>
            </a:r>
            <a:r>
              <a:rPr lang="ru-RU" sz="3400" dirty="0" err="1" smtClean="0">
                <a:latin typeface="Calibri" pitchFamily="34" charset="0"/>
              </a:rPr>
              <a:t>нього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видалення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en-US" sz="3400" dirty="0" smtClean="0">
                <a:latin typeface="Calibri" pitchFamily="34" charset="0"/>
              </a:rPr>
              <a:t>;</a:t>
            </a:r>
            <a:endParaRPr lang="ru-RU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формування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використання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адресної</a:t>
            </a:r>
            <a:r>
              <a:rPr lang="ru-RU" sz="3400" dirty="0" smtClean="0">
                <a:latin typeface="Calibri" pitchFamily="34" charset="0"/>
              </a:rPr>
              <a:t> книги </a:t>
            </a:r>
            <a:r>
              <a:rPr lang="en-US" sz="3400" dirty="0" smtClean="0">
                <a:latin typeface="Calibri" pitchFamily="34" charset="0"/>
              </a:rPr>
              <a:t>- </a:t>
            </a:r>
            <a:r>
              <a:rPr lang="ru-RU" sz="3400" dirty="0" err="1" smtClean="0">
                <a:latin typeface="Calibri" pitchFamily="34" charset="0"/>
              </a:rPr>
              <a:t>засобу</a:t>
            </a:r>
            <a:r>
              <a:rPr lang="ru-RU" sz="3400" dirty="0" smtClean="0">
                <a:latin typeface="Calibri" pitchFamily="34" charset="0"/>
              </a:rPr>
              <a:t> для </a:t>
            </a:r>
            <a:r>
              <a:rPr lang="ru-RU" sz="3400" dirty="0" err="1" smtClean="0">
                <a:latin typeface="Calibri" pitchFamily="34" charset="0"/>
              </a:rPr>
              <a:t>впорядкованого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зберігання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поштових</a:t>
            </a:r>
            <a:r>
              <a:rPr lang="ru-RU" sz="3400" dirty="0" smtClean="0">
                <a:latin typeface="Calibri" pitchFamily="34" charset="0"/>
              </a:rPr>
              <a:t> адрес та </a:t>
            </a:r>
            <a:r>
              <a:rPr lang="ru-RU" sz="3400" dirty="0" err="1" smtClean="0">
                <a:latin typeface="Calibri" pitchFamily="34" charset="0"/>
              </a:rPr>
              <a:t>їхнього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швидкого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введення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шифрування</a:t>
            </a:r>
            <a:r>
              <a:rPr lang="en-US" sz="3400" dirty="0" smtClean="0">
                <a:latin typeface="Calibri" pitchFamily="34" charset="0"/>
              </a:rPr>
              <a:t>/</a:t>
            </a:r>
            <a:r>
              <a:rPr lang="ru-RU" sz="3400" dirty="0" err="1" smtClean="0">
                <a:latin typeface="Calibri" pitchFamily="34" charset="0"/>
              </a:rPr>
              <a:t>дешифрування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en-US" sz="3400" dirty="0" smtClean="0">
                <a:latin typeface="Calibri" pitchFamily="34" charset="0"/>
              </a:rPr>
              <a:t>; </a:t>
            </a:r>
            <a:endParaRPr lang="uk-UA" sz="3400" dirty="0" smtClean="0">
              <a:latin typeface="Calibri" pitchFamily="34" charset="0"/>
            </a:endParaRPr>
          </a:p>
          <a:p>
            <a:pPr marL="180975" indent="180975"/>
            <a:r>
              <a:rPr lang="ru-RU" sz="3400" dirty="0" err="1" smtClean="0">
                <a:latin typeface="Calibri" pitchFamily="34" charset="0"/>
              </a:rPr>
              <a:t>включення</a:t>
            </a:r>
            <a:r>
              <a:rPr lang="ru-RU" sz="3400" dirty="0" smtClean="0">
                <a:latin typeface="Calibri" pitchFamily="34" charset="0"/>
              </a:rPr>
              <a:t> до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запиту</a:t>
            </a:r>
            <a:r>
              <a:rPr lang="ru-RU" sz="3400" dirty="0" smtClean="0">
                <a:latin typeface="Calibri" pitchFamily="34" charset="0"/>
              </a:rPr>
              <a:t> на </a:t>
            </a:r>
            <a:r>
              <a:rPr lang="ru-RU" sz="3400" dirty="0" err="1" smtClean="0">
                <a:latin typeface="Calibri" pitchFamily="34" charset="0"/>
              </a:rPr>
              <a:t>підтвердження</a:t>
            </a:r>
            <a:r>
              <a:rPr lang="ru-RU" sz="3400" dirty="0" smtClean="0">
                <a:latin typeface="Calibri" pitchFamily="34" charset="0"/>
              </a:rPr>
              <a:t> факту </a:t>
            </a:r>
            <a:r>
              <a:rPr lang="ru-RU" sz="3400" dirty="0" err="1" smtClean="0">
                <a:latin typeface="Calibri" pitchFamily="34" charset="0"/>
              </a:rPr>
              <a:t>отримання</a:t>
            </a:r>
            <a:r>
              <a:rPr lang="ru-RU" sz="3400" dirty="0" smtClean="0">
                <a:latin typeface="Calibri" pitchFamily="34" charset="0"/>
              </a:rPr>
              <a:t> листа адресатом</a:t>
            </a:r>
          </a:p>
          <a:p>
            <a:pPr marL="0" indent="361950">
              <a:buNone/>
            </a:pPr>
            <a:r>
              <a:rPr lang="ru-RU" sz="3400" dirty="0" smtClean="0">
                <a:latin typeface="Calibri" pitchFamily="34" charset="0"/>
              </a:rPr>
              <a:t>та </a:t>
            </a:r>
            <a:r>
              <a:rPr lang="ru-RU" sz="3400" dirty="0" err="1" smtClean="0">
                <a:latin typeface="Calibri" pitchFamily="34" charset="0"/>
              </a:rPr>
              <a:t>ін</a:t>
            </a:r>
            <a:r>
              <a:rPr lang="en-US" sz="3400" dirty="0" smtClean="0">
                <a:latin typeface="Calibri" pitchFamily="34" charset="0"/>
              </a:rPr>
              <a:t>.	</a:t>
            </a:r>
            <a:endParaRPr lang="ru-RU" sz="34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</a:rPr>
              <a:t>Робота </a:t>
            </a:r>
            <a:r>
              <a:rPr lang="ru-RU" sz="3600" dirty="0" err="1" smtClean="0">
                <a:latin typeface="Calibri" pitchFamily="34" charset="0"/>
              </a:rPr>
              <a:t>з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електронною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поштою</a:t>
            </a:r>
            <a:r>
              <a:rPr lang="ru-RU" sz="3600" dirty="0" smtClean="0">
                <a:latin typeface="Calibri" pitchFamily="34" charset="0"/>
              </a:rPr>
              <a:t> через </a:t>
            </a:r>
            <a:r>
              <a:rPr lang="ru-RU" sz="3600" dirty="0" err="1" smtClean="0">
                <a:latin typeface="Calibri" pitchFamily="34" charset="0"/>
              </a:rPr>
              <a:t>веб-інтерфейс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6F5-E0E3-4C00-855B-7A395523B21B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3786214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sz="3400" dirty="0" smtClean="0">
                <a:latin typeface="Calibri" pitchFamily="34" charset="0"/>
              </a:rPr>
              <a:t>При </a:t>
            </a:r>
            <a:r>
              <a:rPr lang="ru-RU" sz="3400" dirty="0" err="1" smtClean="0">
                <a:latin typeface="Calibri" pitchFamily="34" charset="0"/>
              </a:rPr>
              <a:t>створенні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скриньки</a:t>
            </a:r>
            <a:r>
              <a:rPr lang="ru-RU" sz="3400" dirty="0" smtClean="0">
                <a:latin typeface="Calibri" pitchFamily="34" charset="0"/>
              </a:rPr>
              <a:t> на </a:t>
            </a:r>
            <a:r>
              <a:rPr lang="ru-RU" sz="3400" dirty="0" err="1" smtClean="0">
                <a:latin typeface="Calibri" pitchFamily="34" charset="0"/>
              </a:rPr>
              <a:t>веб-сайті</a:t>
            </a:r>
            <a:r>
              <a:rPr lang="ru-RU" sz="3400" dirty="0" smtClean="0">
                <a:latin typeface="Calibri" pitchFamily="34" charset="0"/>
              </a:rPr>
              <a:t> для </a:t>
            </a:r>
            <a:r>
              <a:rPr lang="ru-RU" sz="3400" dirty="0" err="1" smtClean="0">
                <a:latin typeface="Calibri" pitchFamily="34" charset="0"/>
              </a:rPr>
              <a:t>користування</a:t>
            </a:r>
            <a:r>
              <a:rPr lang="ru-RU" sz="3400" dirty="0" smtClean="0">
                <a:latin typeface="Calibri" pitchFamily="34" charset="0"/>
              </a:rPr>
              <a:t> нею </a:t>
            </a:r>
            <a:r>
              <a:rPr lang="ru-RU" sz="3400" dirty="0" err="1" smtClean="0">
                <a:latin typeface="Calibri" pitchFamily="34" charset="0"/>
              </a:rPr>
              <a:t>можна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використовувати</a:t>
            </a:r>
            <a:r>
              <a:rPr lang="ru-RU" sz="3400" dirty="0" smtClean="0">
                <a:latin typeface="Calibri" pitchFamily="34" charset="0"/>
              </a:rPr>
              <a:t> браузер. При </a:t>
            </a:r>
            <a:r>
              <a:rPr lang="ru-RU" sz="3400" dirty="0" err="1" smtClean="0">
                <a:latin typeface="Calibri" pitchFamily="34" charset="0"/>
              </a:rPr>
              <a:t>цьому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говорять</a:t>
            </a:r>
            <a:r>
              <a:rPr lang="ru-RU" sz="3400" dirty="0" smtClean="0">
                <a:latin typeface="Calibri" pitchFamily="34" charset="0"/>
              </a:rPr>
              <a:t> про роботу </a:t>
            </a:r>
            <a:r>
              <a:rPr lang="ru-RU" sz="3400" dirty="0" err="1" smtClean="0">
                <a:latin typeface="Calibri" pitchFamily="34" charset="0"/>
              </a:rPr>
              <a:t>з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електронною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поштою</a:t>
            </a:r>
            <a:r>
              <a:rPr lang="ru-RU" sz="3400" dirty="0" smtClean="0">
                <a:latin typeface="Calibri" pitchFamily="34" charset="0"/>
              </a:rPr>
              <a:t> через </a:t>
            </a:r>
            <a:r>
              <a:rPr lang="ru-RU" sz="3400" dirty="0" err="1" smtClean="0">
                <a:latin typeface="Calibri" pitchFamily="34" charset="0"/>
              </a:rPr>
              <a:t>веб-інтерфейс</a:t>
            </a:r>
            <a:r>
              <a:rPr lang="ru-RU" sz="3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sz="3400" dirty="0" smtClean="0">
                <a:latin typeface="Calibri" pitchFamily="34" charset="0"/>
              </a:rPr>
              <a:t>З </a:t>
            </a:r>
            <a:r>
              <a:rPr lang="ru-RU" sz="3400" dirty="0" err="1" smtClean="0">
                <a:latin typeface="Calibri" pitchFamily="34" charset="0"/>
              </a:rPr>
              <a:t>використанням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веб-інтерфейсу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можна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звернутися</a:t>
            </a:r>
            <a:r>
              <a:rPr lang="ru-RU" sz="3400" dirty="0" smtClean="0">
                <a:latin typeface="Calibri" pitchFamily="34" charset="0"/>
              </a:rPr>
              <a:t> до </a:t>
            </a:r>
            <a:r>
              <a:rPr lang="ru-RU" sz="3400" dirty="0" err="1" smtClean="0">
                <a:latin typeface="Calibri" pitchFamily="34" charset="0"/>
              </a:rPr>
              <a:t>поштових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скриньок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створених</a:t>
            </a:r>
            <a:r>
              <a:rPr lang="ru-RU" sz="3400" dirty="0" smtClean="0">
                <a:latin typeface="Calibri" pitchFamily="34" charset="0"/>
              </a:rPr>
              <a:t> на сайтах </a:t>
            </a:r>
            <a:r>
              <a:rPr lang="ru-RU" sz="3400" dirty="0" err="1" smtClean="0">
                <a:latin typeface="Calibri" pitchFamily="34" charset="0"/>
              </a:rPr>
              <a:t>веб-пошти</a:t>
            </a:r>
            <a:r>
              <a:rPr lang="ru-RU" sz="3400" dirty="0" smtClean="0">
                <a:latin typeface="Calibri" pitchFamily="34" charset="0"/>
              </a:rPr>
              <a:t> та порталах, </a:t>
            </a:r>
            <a:r>
              <a:rPr lang="ru-RU" sz="3400" dirty="0" err="1" smtClean="0">
                <a:latin typeface="Calibri" pitchFamily="34" charset="0"/>
              </a:rPr>
              <a:t>наприклад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en-US" sz="3400" dirty="0" smtClean="0">
                <a:latin typeface="Calibri" pitchFamily="34" charset="0"/>
              </a:rPr>
              <a:t>FREEMAIL</a:t>
            </a:r>
            <a:r>
              <a:rPr lang="ru-RU" sz="3400" dirty="0" smtClean="0">
                <a:latin typeface="Calibri" pitchFamily="34" charset="0"/>
              </a:rPr>
              <a:t> (</a:t>
            </a:r>
            <a:r>
              <a:rPr lang="en-US" sz="3400" u="sng" dirty="0" smtClean="0">
                <a:latin typeface="Calibri" pitchFamily="34" charset="0"/>
                <a:hlinkClick r:id="rId2"/>
              </a:rPr>
              <a:t>http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://</a:t>
            </a:r>
            <a:r>
              <a:rPr lang="en-US" sz="3400" u="sng" dirty="0" err="1" smtClean="0">
                <a:latin typeface="Calibri" pitchFamily="34" charset="0"/>
                <a:hlinkClick r:id="rId2"/>
              </a:rPr>
              <a:t>freemail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3400" u="sng" dirty="0" err="1" smtClean="0">
                <a:latin typeface="Calibri" pitchFamily="34" charset="0"/>
                <a:hlinkClick r:id="rId2"/>
              </a:rPr>
              <a:t>ukr</a:t>
            </a:r>
            <a:r>
              <a:rPr lang="ru-RU" sz="3400" u="sng" dirty="0" smtClean="0">
                <a:latin typeface="Calibri" pitchFamily="34" charset="0"/>
                <a:hlinkClick r:id="rId2"/>
              </a:rPr>
              <a:t>.</a:t>
            </a:r>
            <a:r>
              <a:rPr lang="en-US" sz="3400" u="sng" dirty="0" smtClean="0">
                <a:latin typeface="Calibri" pitchFamily="34" charset="0"/>
                <a:hlinkClick r:id="rId2"/>
              </a:rPr>
              <a:t>net</a:t>
            </a:r>
            <a:r>
              <a:rPr lang="ru-RU" sz="3400" dirty="0" smtClean="0">
                <a:latin typeface="Calibri" pitchFamily="34" charset="0"/>
              </a:rPr>
              <a:t>), Мета (</a:t>
            </a:r>
            <a:r>
              <a:rPr lang="en-US" sz="3400" u="sng" dirty="0" smtClean="0">
                <a:latin typeface="Calibri" pitchFamily="34" charset="0"/>
                <a:hlinkClick r:id="rId3"/>
              </a:rPr>
              <a:t>http</a:t>
            </a:r>
            <a:r>
              <a:rPr lang="ru-RU" sz="3400" u="sng" dirty="0" smtClean="0">
                <a:latin typeface="Calibri" pitchFamily="34" charset="0"/>
                <a:hlinkClick r:id="rId3"/>
              </a:rPr>
              <a:t>://</a:t>
            </a:r>
            <a:r>
              <a:rPr lang="en-US" sz="3400" u="sng" dirty="0" smtClean="0">
                <a:latin typeface="Calibri" pitchFamily="34" charset="0"/>
                <a:hlinkClick r:id="rId3"/>
              </a:rPr>
              <a:t>webmail</a:t>
            </a:r>
            <a:r>
              <a:rPr lang="ru-RU" sz="3400" u="sng" dirty="0" smtClean="0">
                <a:latin typeface="Calibri" pitchFamily="34" charset="0"/>
                <a:hlinkClick r:id="rId3"/>
              </a:rPr>
              <a:t>.</a:t>
            </a:r>
            <a:r>
              <a:rPr lang="en-US" sz="3400" u="sng" dirty="0" smtClean="0">
                <a:latin typeface="Calibri" pitchFamily="34" charset="0"/>
                <a:hlinkClick r:id="rId3"/>
              </a:rPr>
              <a:t>meta</a:t>
            </a:r>
            <a:r>
              <a:rPr lang="ru-RU" sz="3400" u="sng" dirty="0" smtClean="0">
                <a:latin typeface="Calibri" pitchFamily="34" charset="0"/>
                <a:hlinkClick r:id="rId3"/>
              </a:rPr>
              <a:t>.</a:t>
            </a:r>
            <a:r>
              <a:rPr lang="en-US" sz="3400" u="sng" dirty="0" err="1" smtClean="0">
                <a:latin typeface="Calibri" pitchFamily="34" charset="0"/>
                <a:hlinkClick r:id="rId3"/>
              </a:rPr>
              <a:t>ua</a:t>
            </a:r>
            <a:r>
              <a:rPr lang="ru-RU" sz="3400" dirty="0" smtClean="0">
                <a:latin typeface="Calibri" pitchFamily="34" charset="0"/>
              </a:rPr>
              <a:t>), </a:t>
            </a:r>
            <a:r>
              <a:rPr lang="en-US" sz="3400" dirty="0" smtClean="0">
                <a:latin typeface="Calibri" pitchFamily="34" charset="0"/>
              </a:rPr>
              <a:t>Mail</a:t>
            </a:r>
            <a:r>
              <a:rPr lang="ru-RU" sz="3400" dirty="0" smtClean="0">
                <a:latin typeface="Calibri" pitchFamily="34" charset="0"/>
              </a:rPr>
              <a:t>.</a:t>
            </a:r>
            <a:r>
              <a:rPr lang="en-US" sz="3400" dirty="0" err="1" smtClean="0">
                <a:latin typeface="Calibri" pitchFamily="34" charset="0"/>
              </a:rPr>
              <a:t>Ru</a:t>
            </a:r>
            <a:r>
              <a:rPr lang="ru-RU" sz="3400" dirty="0" smtClean="0">
                <a:latin typeface="Calibri" pitchFamily="34" charset="0"/>
              </a:rPr>
              <a:t> (</a:t>
            </a:r>
            <a:r>
              <a:rPr lang="en-US" sz="3400" dirty="0" smtClean="0">
                <a:latin typeface="Calibri" pitchFamily="34" charset="0"/>
                <a:hlinkClick r:id="rId4"/>
              </a:rPr>
              <a:t>http://mail.ru/</a:t>
            </a:r>
            <a:r>
              <a:rPr lang="uk-UA" sz="3400" dirty="0" smtClean="0">
                <a:latin typeface="Calibri" pitchFamily="34" charset="0"/>
              </a:rPr>
              <a:t> )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en-US" sz="3400" dirty="0" smtClean="0">
                <a:latin typeface="Calibri" pitchFamily="34" charset="0"/>
              </a:rPr>
              <a:t>Gmail</a:t>
            </a:r>
            <a:r>
              <a:rPr lang="ru-RU" sz="3400" dirty="0" smtClean="0">
                <a:latin typeface="Calibri" pitchFamily="34" charset="0"/>
              </a:rPr>
              <a:t> (</a:t>
            </a:r>
            <a:r>
              <a:rPr lang="en-US" sz="3400" u="sng" dirty="0" smtClean="0">
                <a:latin typeface="Calibri" pitchFamily="34" charset="0"/>
                <a:hlinkClick r:id="rId5"/>
              </a:rPr>
              <a:t>http</a:t>
            </a:r>
            <a:r>
              <a:rPr lang="ru-RU" sz="3400" u="sng" dirty="0" smtClean="0">
                <a:latin typeface="Calibri" pitchFamily="34" charset="0"/>
                <a:hlinkClick r:id="rId5"/>
              </a:rPr>
              <a:t>://</a:t>
            </a:r>
            <a:r>
              <a:rPr lang="en-US" sz="3400" u="sng" dirty="0" err="1" smtClean="0">
                <a:latin typeface="Calibri" pitchFamily="34" charset="0"/>
                <a:hlinkClick r:id="rId5"/>
              </a:rPr>
              <a:t>gmail</a:t>
            </a:r>
            <a:r>
              <a:rPr lang="ru-RU" sz="3400" u="sng" dirty="0" smtClean="0">
                <a:latin typeface="Calibri" pitchFamily="34" charset="0"/>
                <a:hlinkClick r:id="rId5"/>
              </a:rPr>
              <a:t>.</a:t>
            </a:r>
            <a:r>
              <a:rPr lang="en-US" sz="3400" u="sng" dirty="0" smtClean="0">
                <a:latin typeface="Calibri" pitchFamily="34" charset="0"/>
                <a:hlinkClick r:id="rId5"/>
              </a:rPr>
              <a:t>com</a:t>
            </a:r>
            <a:r>
              <a:rPr lang="ru-RU" sz="3400" dirty="0" smtClean="0">
                <a:latin typeface="Calibri" pitchFamily="34" charset="0"/>
              </a:rPr>
              <a:t>), </a:t>
            </a:r>
            <a:r>
              <a:rPr lang="ru-RU" sz="3400" dirty="0" err="1" smtClean="0">
                <a:latin typeface="Calibri" pitchFamily="34" charset="0"/>
              </a:rPr>
              <a:t>Яндекс</a:t>
            </a:r>
            <a:r>
              <a:rPr lang="ru-RU" sz="3400" dirty="0" smtClean="0">
                <a:latin typeface="Calibri" pitchFamily="34" charset="0"/>
              </a:rPr>
              <a:t> (</a:t>
            </a:r>
            <a:r>
              <a:rPr lang="en-US" sz="3400" u="sng" dirty="0" smtClean="0">
                <a:latin typeface="Calibri" pitchFamily="34" charset="0"/>
                <a:hlinkClick r:id="rId6"/>
              </a:rPr>
              <a:t>http</a:t>
            </a:r>
            <a:r>
              <a:rPr lang="ru-RU" sz="3400" u="sng" dirty="0" smtClean="0">
                <a:latin typeface="Calibri" pitchFamily="34" charset="0"/>
                <a:hlinkClick r:id="rId6"/>
              </a:rPr>
              <a:t>://</a:t>
            </a:r>
            <a:r>
              <a:rPr lang="en-US" sz="3400" u="sng" dirty="0" smtClean="0">
                <a:latin typeface="Calibri" pitchFamily="34" charset="0"/>
                <a:hlinkClick r:id="rId6"/>
              </a:rPr>
              <a:t>mail</a:t>
            </a:r>
            <a:r>
              <a:rPr lang="ru-RU" sz="3400" u="sng" dirty="0" smtClean="0">
                <a:latin typeface="Calibri" pitchFamily="34" charset="0"/>
                <a:hlinkClick r:id="rId6"/>
              </a:rPr>
              <a:t>.</a:t>
            </a:r>
            <a:r>
              <a:rPr lang="en-US" sz="3400" u="sng" dirty="0" err="1" smtClean="0">
                <a:latin typeface="Calibri" pitchFamily="34" charset="0"/>
                <a:hlinkClick r:id="rId6"/>
              </a:rPr>
              <a:t>yandex</a:t>
            </a:r>
            <a:r>
              <a:rPr lang="ru-RU" sz="3400" u="sng" dirty="0" smtClean="0">
                <a:latin typeface="Calibri" pitchFamily="34" charset="0"/>
                <a:hlinkClick r:id="rId6"/>
              </a:rPr>
              <a:t>.</a:t>
            </a:r>
            <a:r>
              <a:rPr lang="en-US" sz="3400" u="sng" dirty="0" err="1" smtClean="0">
                <a:latin typeface="Calibri" pitchFamily="34" charset="0"/>
                <a:hlinkClick r:id="rId6"/>
              </a:rPr>
              <a:t>ua</a:t>
            </a:r>
            <a:r>
              <a:rPr lang="ru-RU" sz="3400" dirty="0" smtClean="0">
                <a:latin typeface="Calibri" pitchFamily="34" charset="0"/>
              </a:rPr>
              <a:t>) та </a:t>
            </a:r>
            <a:r>
              <a:rPr lang="ru-RU" sz="3400" dirty="0" err="1" smtClean="0">
                <a:latin typeface="Calibri" pitchFamily="34" charset="0"/>
              </a:rPr>
              <a:t>ін</a:t>
            </a:r>
            <a:r>
              <a:rPr lang="ru-RU" sz="3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3929058" y="1371600"/>
          <a:ext cx="500066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latin typeface="Calibri" pitchFamily="34" charset="0"/>
              </a:rPr>
              <a:t>Протоколи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електронної</a:t>
            </a:r>
            <a:r>
              <a:rPr lang="ru-RU" sz="3600" dirty="0" smtClean="0">
                <a:latin typeface="Calibri" pitchFamily="34" charset="0"/>
              </a:rPr>
              <a:t> </a:t>
            </a:r>
            <a:r>
              <a:rPr lang="ru-RU" sz="3600" dirty="0" err="1" smtClean="0">
                <a:latin typeface="Calibri" pitchFamily="34" charset="0"/>
              </a:rPr>
              <a:t>пошти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7437-D859-46B3-8AFD-B9299D03FCC7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662828" cy="4830910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між</a:t>
            </a:r>
            <a:r>
              <a:rPr lang="ru-RU" sz="3400" dirty="0" smtClean="0">
                <a:latin typeface="Calibri" pitchFamily="34" charset="0"/>
              </a:rPr>
              <a:t> сервером </a:t>
            </a:r>
            <a:r>
              <a:rPr lang="ru-RU" sz="3400" dirty="0" err="1" smtClean="0">
                <a:latin typeface="Calibri" pitchFamily="34" charset="0"/>
              </a:rPr>
              <a:t>електронної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 та </a:t>
            </a:r>
            <a:r>
              <a:rPr lang="ru-RU" sz="3400" dirty="0" err="1" smtClean="0">
                <a:latin typeface="Calibri" pitchFamily="34" charset="0"/>
              </a:rPr>
              <a:t>комп'ютером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клієнта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називають</a:t>
            </a:r>
            <a:r>
              <a:rPr lang="ru-RU" sz="3400" dirty="0" smtClean="0">
                <a:latin typeface="Calibri" pitchFamily="34" charset="0"/>
              </a:rPr>
              <a:t> доставкою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. Для </a:t>
            </a:r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повідомлень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використовують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протоколи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електронної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:</a:t>
            </a:r>
          </a:p>
          <a:p>
            <a:pPr marL="0" indent="361950"/>
            <a:r>
              <a:rPr lang="ru-RU" sz="3400" b="1" dirty="0" smtClean="0">
                <a:latin typeface="Calibri" pitchFamily="34" charset="0"/>
              </a:rPr>
              <a:t>РОРЗ</a:t>
            </a:r>
            <a:r>
              <a:rPr lang="ru-RU" sz="3400" dirty="0" smtClean="0">
                <a:latin typeface="Calibri" pitchFamily="34" charset="0"/>
              </a:rPr>
              <a:t> (англ.</a:t>
            </a:r>
            <a:r>
              <a:rPr lang="ru-RU" sz="3400" i="1" dirty="0" smtClean="0">
                <a:latin typeface="Calibri" pitchFamily="34" charset="0"/>
              </a:rPr>
              <a:t> </a:t>
            </a:r>
            <a:r>
              <a:rPr lang="en-US" sz="3400" i="1" dirty="0" smtClean="0">
                <a:latin typeface="Calibri" pitchFamily="34" charset="0"/>
              </a:rPr>
              <a:t>Post Office Protocol version</a:t>
            </a:r>
            <a:r>
              <a:rPr lang="ru-RU" sz="3400" i="1" dirty="0" smtClean="0">
                <a:latin typeface="Calibri" pitchFamily="34" charset="0"/>
              </a:rPr>
              <a:t> 3</a:t>
            </a:r>
            <a:r>
              <a:rPr lang="ru-RU" sz="3400" dirty="0" smtClean="0">
                <a:latin typeface="Calibri" pitchFamily="34" charset="0"/>
              </a:rPr>
              <a:t> - протокол </a:t>
            </a:r>
            <a:r>
              <a:rPr lang="ru-RU" sz="3400" dirty="0" err="1" smtClean="0">
                <a:latin typeface="Calibri" pitchFamily="34" charset="0"/>
              </a:rPr>
              <a:t>поштового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відділення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версії</a:t>
            </a:r>
            <a:r>
              <a:rPr lang="ru-RU" sz="3400" dirty="0" smtClean="0">
                <a:latin typeface="Calibri" pitchFamily="34" charset="0"/>
              </a:rPr>
              <a:t> 3) - </a:t>
            </a:r>
            <a:r>
              <a:rPr lang="ru-RU" sz="3400" dirty="0" err="1" smtClean="0">
                <a:latin typeface="Calibri" pitchFamily="34" charset="0"/>
              </a:rPr>
              <a:t>визначає</a:t>
            </a:r>
            <a:r>
              <a:rPr lang="ru-RU" sz="3400" dirty="0" smtClean="0">
                <a:latin typeface="Calibri" pitchFamily="34" charset="0"/>
              </a:rPr>
              <a:t> правила </a:t>
            </a:r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повідомлень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від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поштового</a:t>
            </a:r>
            <a:r>
              <a:rPr lang="ru-RU" sz="3400" dirty="0" smtClean="0">
                <a:latin typeface="Calibri" pitchFamily="34" charset="0"/>
              </a:rPr>
              <a:t> сервера до </a:t>
            </a:r>
            <a:r>
              <a:rPr lang="ru-RU" sz="3400" dirty="0" err="1" smtClean="0">
                <a:latin typeface="Calibri" pitchFamily="34" charset="0"/>
              </a:rPr>
              <a:t>комп'ютера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користувача</a:t>
            </a:r>
            <a:r>
              <a:rPr lang="ru-RU" sz="3400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en-US" sz="3400" b="1" dirty="0" smtClean="0">
                <a:latin typeface="Calibri" pitchFamily="34" charset="0"/>
              </a:rPr>
              <a:t>SMTP</a:t>
            </a:r>
            <a:r>
              <a:rPr lang="ru-RU" sz="3400" dirty="0" smtClean="0">
                <a:latin typeface="Calibri" pitchFamily="34" charset="0"/>
              </a:rPr>
              <a:t> (англ.</a:t>
            </a:r>
            <a:r>
              <a:rPr lang="ru-RU" sz="3400" i="1" dirty="0" smtClean="0">
                <a:latin typeface="Calibri" pitchFamily="34" charset="0"/>
              </a:rPr>
              <a:t> </a:t>
            </a:r>
            <a:r>
              <a:rPr lang="en-US" sz="3400" i="1" dirty="0" smtClean="0">
                <a:latin typeface="Calibri" pitchFamily="34" charset="0"/>
              </a:rPr>
              <a:t>Simple Mail Transfer Protocol</a:t>
            </a:r>
            <a:r>
              <a:rPr lang="ru-RU" sz="3400" dirty="0" smtClean="0">
                <a:latin typeface="Calibri" pitchFamily="34" charset="0"/>
              </a:rPr>
              <a:t> - </a:t>
            </a:r>
            <a:r>
              <a:rPr lang="ru-RU" sz="3400" dirty="0" err="1" smtClean="0">
                <a:latin typeface="Calibri" pitchFamily="34" charset="0"/>
              </a:rPr>
              <a:t>простий</a:t>
            </a:r>
            <a:r>
              <a:rPr lang="ru-RU" sz="3400" dirty="0" smtClean="0">
                <a:latin typeface="Calibri" pitchFamily="34" charset="0"/>
              </a:rPr>
              <a:t> протокол </a:t>
            </a:r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пошти</a:t>
            </a:r>
            <a:r>
              <a:rPr lang="ru-RU" sz="3400" dirty="0" smtClean="0">
                <a:latin typeface="Calibri" pitchFamily="34" charset="0"/>
              </a:rPr>
              <a:t>) - </a:t>
            </a:r>
            <a:r>
              <a:rPr lang="ru-RU" sz="3400" dirty="0" err="1" smtClean="0">
                <a:latin typeface="Calibri" pitchFamily="34" charset="0"/>
              </a:rPr>
              <a:t>визначає</a:t>
            </a:r>
            <a:r>
              <a:rPr lang="ru-RU" sz="3400" dirty="0" smtClean="0">
                <a:latin typeface="Calibri" pitchFamily="34" charset="0"/>
              </a:rPr>
              <a:t> правила </a:t>
            </a:r>
            <a:r>
              <a:rPr lang="ru-RU" sz="3400" dirty="0" err="1" smtClean="0">
                <a:latin typeface="Calibri" pitchFamily="34" charset="0"/>
              </a:rPr>
              <a:t>пересилання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повідомлень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від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комп'ютера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користувача</a:t>
            </a:r>
            <a:r>
              <a:rPr lang="ru-RU" sz="3400" dirty="0" smtClean="0">
                <a:latin typeface="Calibri" pitchFamily="34" charset="0"/>
              </a:rPr>
              <a:t> до </a:t>
            </a:r>
            <a:r>
              <a:rPr lang="ru-RU" sz="3400" dirty="0" err="1" smtClean="0">
                <a:latin typeface="Calibri" pitchFamily="34" charset="0"/>
              </a:rPr>
              <a:t>поштового</a:t>
            </a:r>
            <a:r>
              <a:rPr lang="ru-RU" sz="3400" dirty="0" smtClean="0">
                <a:latin typeface="Calibri" pitchFamily="34" charset="0"/>
              </a:rPr>
              <a:t> сервера </a:t>
            </a:r>
            <a:r>
              <a:rPr lang="ru-RU" sz="3400" dirty="0" err="1" smtClean="0">
                <a:latin typeface="Calibri" pitchFamily="34" charset="0"/>
              </a:rPr>
              <a:t>або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між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поштовими</a:t>
            </a:r>
            <a:r>
              <a:rPr lang="ru-RU" sz="3400" dirty="0" smtClean="0">
                <a:latin typeface="Calibri" pitchFamily="34" charset="0"/>
              </a:rPr>
              <a:t> серверами.</a:t>
            </a:r>
          </a:p>
          <a:p>
            <a:pPr marL="0" indent="361950">
              <a:buNone/>
            </a:pPr>
            <a:r>
              <a:rPr lang="ru-RU" sz="3400" dirty="0" smtClean="0">
                <a:latin typeface="Calibri" pitchFamily="34" charset="0"/>
              </a:rPr>
              <a:t>Доставка </a:t>
            </a:r>
            <a:r>
              <a:rPr lang="ru-RU" sz="3400" dirty="0" err="1" smtClean="0">
                <a:latin typeface="Calibri" pitchFamily="34" charset="0"/>
              </a:rPr>
              <a:t>електронних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листів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відбувається</a:t>
            </a:r>
            <a:r>
              <a:rPr lang="ru-RU" sz="3400" dirty="0" smtClean="0">
                <a:latin typeface="Calibri" pitchFamily="34" charset="0"/>
              </a:rPr>
              <a:t> за </a:t>
            </a:r>
            <a:r>
              <a:rPr lang="ru-RU" sz="3400" dirty="0" err="1" smtClean="0">
                <a:latin typeface="Calibri" pitchFamily="34" charset="0"/>
              </a:rPr>
              <a:t>лічені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хвилини</a:t>
            </a:r>
            <a:r>
              <a:rPr lang="ru-RU" sz="3400" dirty="0" smtClean="0">
                <a:latin typeface="Calibri" pitchFamily="34" charset="0"/>
              </a:rPr>
              <a:t>, </a:t>
            </a:r>
            <a:r>
              <a:rPr lang="ru-RU" sz="3400" dirty="0" err="1" smtClean="0">
                <a:latin typeface="Calibri" pitchFamily="34" charset="0"/>
              </a:rPr>
              <a:t>затримка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може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виникнути</a:t>
            </a:r>
            <a:r>
              <a:rPr lang="ru-RU" sz="3400" dirty="0" smtClean="0">
                <a:latin typeface="Calibri" pitchFamily="34" charset="0"/>
              </a:rPr>
              <a:t> через </a:t>
            </a:r>
            <a:r>
              <a:rPr lang="ru-RU" sz="3400" dirty="0" err="1" smtClean="0">
                <a:latin typeface="Calibri" pitchFamily="34" charset="0"/>
              </a:rPr>
              <a:t>збої</a:t>
            </a:r>
            <a:r>
              <a:rPr lang="ru-RU" sz="3400" dirty="0" smtClean="0">
                <a:latin typeface="Calibri" pitchFamily="34" charset="0"/>
              </a:rPr>
              <a:t> в </a:t>
            </a:r>
            <a:r>
              <a:rPr lang="ru-RU" sz="3400" dirty="0" err="1" smtClean="0">
                <a:latin typeface="Calibri" pitchFamily="34" charset="0"/>
              </a:rPr>
              <a:t>роботі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поштових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серверів</a:t>
            </a:r>
            <a:r>
              <a:rPr lang="ru-RU" sz="3400" dirty="0" smtClean="0">
                <a:latin typeface="Calibri" pitchFamily="34" charset="0"/>
              </a:rPr>
              <a:t> </a:t>
            </a:r>
            <a:r>
              <a:rPr lang="ru-RU" sz="3400" dirty="0" err="1" smtClean="0">
                <a:latin typeface="Calibri" pitchFamily="34" charset="0"/>
              </a:rPr>
              <a:t>і</a:t>
            </a:r>
            <a:r>
              <a:rPr lang="ru-RU" sz="3400" dirty="0" smtClean="0">
                <a:latin typeface="Calibri" pitchFamily="34" charset="0"/>
              </a:rPr>
              <a:t> мережного </a:t>
            </a:r>
            <a:r>
              <a:rPr lang="ru-RU" sz="3400" dirty="0" err="1" smtClean="0">
                <a:latin typeface="Calibri" pitchFamily="34" charset="0"/>
              </a:rPr>
              <a:t>обладнання</a:t>
            </a:r>
            <a:r>
              <a:rPr lang="ru-RU" sz="3400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доставки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листів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919C-0E83-4D20-AE0B-503B2E113029}" type="datetime1">
              <a:rPr lang="uk-UA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6266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неможливості</a:t>
            </a:r>
            <a:r>
              <a:rPr lang="ru-RU" dirty="0" smtClean="0"/>
              <a:t> доставки листа за </a:t>
            </a:r>
            <a:r>
              <a:rPr lang="ru-RU" dirty="0" err="1" smtClean="0"/>
              <a:t>вказаною</a:t>
            </a:r>
            <a:r>
              <a:rPr lang="ru-RU" dirty="0" smtClean="0"/>
              <a:t> </a:t>
            </a:r>
            <a:r>
              <a:rPr lang="ru-RU" dirty="0" err="1" smtClean="0"/>
              <a:t>поштовою</a:t>
            </a:r>
            <a:r>
              <a:rPr lang="ru-RU" dirty="0" smtClean="0"/>
              <a:t>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правнику</a:t>
            </a:r>
            <a:r>
              <a:rPr lang="ru-RU" dirty="0" smtClean="0"/>
              <a:t> </a:t>
            </a:r>
            <a:r>
              <a:rPr lang="ru-RU" dirty="0" err="1" smtClean="0"/>
              <a:t>надсилається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</a:t>
            </a:r>
            <a:r>
              <a:rPr lang="ru-RU" dirty="0" err="1" smtClean="0"/>
              <a:t>помилку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пересилання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проблема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неправильною </a:t>
            </a:r>
            <a:r>
              <a:rPr lang="ru-RU" dirty="0" err="1" smtClean="0"/>
              <a:t>адресою</a:t>
            </a:r>
            <a:r>
              <a:rPr lang="ru-RU" dirty="0" smtClean="0"/>
              <a:t> </a:t>
            </a:r>
            <a:r>
              <a:rPr lang="ru-RU" dirty="0" err="1" smtClean="0"/>
              <a:t>поштової</a:t>
            </a:r>
            <a:r>
              <a:rPr lang="ru-RU" dirty="0" smtClean="0"/>
              <a:t> </a:t>
            </a:r>
            <a:r>
              <a:rPr lang="ru-RU" dirty="0" err="1" smtClean="0"/>
              <a:t>скриньки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відправити</a:t>
            </a:r>
            <a:r>
              <a:rPr lang="ru-RU" dirty="0" smtClean="0"/>
              <a:t> листа повторно, </a:t>
            </a:r>
            <a:r>
              <a:rPr lang="ru-RU" dirty="0" err="1" smtClean="0"/>
              <a:t>виправивши</a:t>
            </a:r>
            <a:r>
              <a:rPr lang="ru-RU" dirty="0" smtClean="0"/>
              <a:t> </a:t>
            </a:r>
            <a:r>
              <a:rPr lang="ru-RU" dirty="0" err="1" smtClean="0"/>
              <a:t>помилку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лист не  доставлено через </a:t>
            </a:r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відправити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повторно буде </a:t>
            </a:r>
            <a:r>
              <a:rPr lang="ru-RU" dirty="0" err="1" smtClean="0"/>
              <a:t>виконуватись</a:t>
            </a:r>
            <a:r>
              <a:rPr lang="ru-RU" dirty="0" smtClean="0"/>
              <a:t> автоматично </a:t>
            </a:r>
            <a:r>
              <a:rPr lang="ru-RU" dirty="0" err="1" smtClean="0"/>
              <a:t>поштовою</a:t>
            </a:r>
            <a:r>
              <a:rPr lang="ru-RU" dirty="0" smtClean="0"/>
              <a:t> службою через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інтервали</a:t>
            </a:r>
            <a:r>
              <a:rPr lang="ru-RU" dirty="0" smtClean="0"/>
              <a:t> часу.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86947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</TotalTime>
  <Words>1928</Words>
  <Application>Microsoft Office PowerPoint</Application>
  <PresentationFormat>Экран (4:3)</PresentationFormat>
  <Paragraphs>191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Вивчаємо інформатику</vt:lpstr>
      <vt:lpstr>Розділ 3 Служби Інтернету</vt:lpstr>
      <vt:lpstr>3.1. Електронна пошта</vt:lpstr>
      <vt:lpstr>Принципи функціонування електронної пошти</vt:lpstr>
      <vt:lpstr>Поштова адреса. Програми - поштові клієнти</vt:lpstr>
      <vt:lpstr>Можливості програм - поштових клієнтів</vt:lpstr>
      <vt:lpstr>Робота з електронною поштою через веб-інтерфейс</vt:lpstr>
      <vt:lpstr>Протоколи електронної пошти</vt:lpstr>
      <vt:lpstr>Схема доставки електронних листів</vt:lpstr>
      <vt:lpstr>Електронне листування в межах локальної мережі.</vt:lpstr>
      <vt:lpstr>З історії</vt:lpstr>
      <vt:lpstr>Структура та властивості електронного листа</vt:lpstr>
      <vt:lpstr>Заголовок листа</vt:lpstr>
      <vt:lpstr>Тіло листа</vt:lpstr>
      <vt:lpstr>Електронні листи можуть мати такі властивості:</vt:lpstr>
      <vt:lpstr>Етикет електронного спілкування</vt:lpstr>
      <vt:lpstr>Правила спілкування в мережі</vt:lpstr>
      <vt:lpstr>Використання смайликів</vt:lpstr>
      <vt:lpstr>Правила безпеки під час користування електронною поштою</vt:lpstr>
      <vt:lpstr>Правила безпеки під час користування електронною поштою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36</cp:revision>
  <dcterms:created xsi:type="dcterms:W3CDTF">2011-06-30T05:49:19Z</dcterms:created>
  <dcterms:modified xsi:type="dcterms:W3CDTF">2013-01-13T17:23:02Z</dcterms:modified>
</cp:coreProperties>
</file>