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1.xml" ContentType="application/vnd.openxmlformats-officedocument.drawingml.diagramData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layout11.xml" ContentType="application/vnd.openxmlformats-officedocument.drawingml.diagram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colors1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257" r:id="rId2"/>
    <p:sldId id="258" r:id="rId3"/>
    <p:sldId id="259" r:id="rId4"/>
    <p:sldId id="260" r:id="rId5"/>
    <p:sldId id="273" r:id="rId6"/>
    <p:sldId id="270" r:id="rId7"/>
    <p:sldId id="271" r:id="rId8"/>
    <p:sldId id="261" r:id="rId9"/>
    <p:sldId id="272" r:id="rId10"/>
    <p:sldId id="262" r:id="rId11"/>
    <p:sldId id="275" r:id="rId12"/>
    <p:sldId id="274" r:id="rId13"/>
    <p:sldId id="263" r:id="rId14"/>
    <p:sldId id="264" r:id="rId15"/>
    <p:sldId id="278" r:id="rId16"/>
    <p:sldId id="276" r:id="rId17"/>
    <p:sldId id="280" r:id="rId18"/>
    <p:sldId id="279" r:id="rId19"/>
    <p:sldId id="265" r:id="rId20"/>
    <p:sldId id="281" r:id="rId21"/>
    <p:sldId id="282" r:id="rId22"/>
    <p:sldId id="283" r:id="rId23"/>
    <p:sldId id="284" r:id="rId24"/>
    <p:sldId id="285" r:id="rId25"/>
    <p:sldId id="286" r:id="rId26"/>
    <p:sldId id="287" r:id="rId27"/>
    <p:sldId id="288" r:id="rId28"/>
    <p:sldId id="289" r:id="rId29"/>
    <p:sldId id="266" r:id="rId30"/>
    <p:sldId id="290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96" d="100"/>
          <a:sy n="96" d="100"/>
        </p:scale>
        <p:origin x="-33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_rels/data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image" Target="../media/image52.png"/><Relationship Id="rId4" Type="http://schemas.openxmlformats.org/officeDocument/2006/relationships/image" Target="../media/image55.png"/></Relationships>
</file>

<file path=ppt/diagrams/_rels/data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6.png"/></Relationships>
</file>

<file path=ppt/diagrams/_rels/data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7.png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image" Target="../media/image30.png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image" Target="../media/image32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image" Target="../media/image34.png"/><Relationship Id="rId4" Type="http://schemas.openxmlformats.org/officeDocument/2006/relationships/image" Target="../media/image37.png"/></Relationships>
</file>

<file path=ppt/diagrams/_rels/data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image" Target="../media/image38.png"/></Relationships>
</file>

<file path=ppt/diagrams/_rels/data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image" Target="../media/image40.pn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image" Target="../media/image42.png"/></Relationships>
</file>

<file path=ppt/diagrams/_rels/data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image" Target="../media/image45.pn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image" Target="../media/image47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B64257-1F33-41EB-98D3-AE0EB4D8CD2A}" type="doc">
      <dgm:prSet loTypeId="urn:microsoft.com/office/officeart/2005/8/layout/vList2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5446ACF-C487-42EB-9C15-80173C9BC1DD}">
      <dgm:prSet phldrT="[Текст]" custT="1"/>
      <dgm:spPr/>
      <dgm:t>
        <a:bodyPr/>
        <a:lstStyle/>
        <a:p>
          <a:r>
            <a:rPr lang="ru-RU" sz="1200" b="1" dirty="0" err="1" smtClean="0">
              <a:solidFill>
                <a:schemeClr val="bg1"/>
              </a:solidFill>
              <a:latin typeface="Calibri" pitchFamily="34" charset="0"/>
            </a:rPr>
            <a:t>Вітайтеся</a:t>
          </a:r>
          <a:r>
            <a:rPr lang="ru-RU" sz="1200" b="1" dirty="0" smtClean="0">
              <a:solidFill>
                <a:schemeClr val="bg1"/>
              </a:solidFill>
              <a:latin typeface="Calibri" pitchFamily="34" charset="0"/>
            </a:rPr>
            <a:t> </a:t>
          </a:r>
          <a:r>
            <a:rPr lang="ru-RU" sz="1200" b="1" dirty="0" err="1" smtClean="0">
              <a:solidFill>
                <a:schemeClr val="bg1"/>
              </a:solidFill>
              <a:latin typeface="Calibri" pitchFamily="34" charset="0"/>
            </a:rPr>
            <a:t>зі</a:t>
          </a:r>
          <a:r>
            <a:rPr lang="ru-RU" sz="1200" b="1" dirty="0" smtClean="0">
              <a:solidFill>
                <a:schemeClr val="bg1"/>
              </a:solidFill>
              <a:latin typeface="Calibri" pitchFamily="34" charset="0"/>
            </a:rPr>
            <a:t> </a:t>
          </a:r>
          <a:r>
            <a:rPr lang="ru-RU" sz="1200" b="1" dirty="0" err="1" smtClean="0">
              <a:solidFill>
                <a:schemeClr val="bg1"/>
              </a:solidFill>
              <a:latin typeface="Calibri" pitchFamily="34" charset="0"/>
            </a:rPr>
            <a:t>своїм</a:t>
          </a:r>
          <a:r>
            <a:rPr lang="ru-RU" sz="1200" b="1" dirty="0" smtClean="0">
              <a:solidFill>
                <a:schemeClr val="bg1"/>
              </a:solidFill>
              <a:latin typeface="Calibri" pitchFamily="34" charset="0"/>
            </a:rPr>
            <a:t> </a:t>
          </a:r>
          <a:r>
            <a:rPr lang="ru-RU" sz="1200" b="1" dirty="0" err="1" smtClean="0">
              <a:solidFill>
                <a:schemeClr val="bg1"/>
              </a:solidFill>
              <a:latin typeface="Calibri" pitchFamily="34" charset="0"/>
            </a:rPr>
            <a:t>співрозмовником</a:t>
          </a:r>
          <a:r>
            <a:rPr lang="ru-RU" sz="1200" b="1" dirty="0" smtClean="0">
              <a:solidFill>
                <a:schemeClr val="bg1"/>
              </a:solidFill>
              <a:latin typeface="Calibri" pitchFamily="34" charset="0"/>
            </a:rPr>
            <a:t> на початку </a:t>
          </a:r>
          <a:r>
            <a:rPr lang="ru-RU" sz="1200" b="1" dirty="0" err="1" smtClean="0">
              <a:solidFill>
                <a:schemeClr val="bg1"/>
              </a:solidFill>
              <a:latin typeface="Calibri" pitchFamily="34" charset="0"/>
            </a:rPr>
            <a:t>спілкування</a:t>
          </a:r>
          <a:r>
            <a:rPr lang="ru-RU" sz="1200" b="1" dirty="0" smtClean="0">
              <a:solidFill>
                <a:schemeClr val="bg1"/>
              </a:solidFill>
              <a:latin typeface="Calibri" pitchFamily="34" charset="0"/>
            </a:rPr>
            <a:t>. </a:t>
          </a:r>
          <a:r>
            <a:rPr lang="ru-RU" sz="1200" b="1" dirty="0" err="1" smtClean="0">
              <a:solidFill>
                <a:schemeClr val="bg1"/>
              </a:solidFill>
              <a:latin typeface="Calibri" pitchFamily="34" charset="0"/>
            </a:rPr>
            <a:t>Якщо</a:t>
          </a:r>
          <a:r>
            <a:rPr lang="ru-RU" sz="1200" b="1" dirty="0" smtClean="0">
              <a:solidFill>
                <a:schemeClr val="bg1"/>
              </a:solidFill>
              <a:latin typeface="Calibri" pitchFamily="34" charset="0"/>
            </a:rPr>
            <a:t> </a:t>
          </a:r>
          <a:r>
            <a:rPr lang="ru-RU" sz="1200" b="1" dirty="0" err="1" smtClean="0">
              <a:solidFill>
                <a:schemeClr val="bg1"/>
              </a:solidFill>
              <a:latin typeface="Calibri" pitchFamily="34" charset="0"/>
            </a:rPr>
            <a:t>спілкуєтеся</a:t>
          </a:r>
          <a:r>
            <a:rPr lang="ru-RU" sz="1200" b="1" dirty="0" smtClean="0">
              <a:solidFill>
                <a:schemeClr val="bg1"/>
              </a:solidFill>
              <a:latin typeface="Calibri" pitchFamily="34" charset="0"/>
            </a:rPr>
            <a:t> </a:t>
          </a:r>
          <a:r>
            <a:rPr lang="ru-RU" sz="1200" b="1" dirty="0" err="1" smtClean="0">
              <a:solidFill>
                <a:schemeClr val="bg1"/>
              </a:solidFill>
              <a:latin typeface="Calibri" pitchFamily="34" charset="0"/>
            </a:rPr>
            <a:t>з</a:t>
          </a:r>
          <a:r>
            <a:rPr lang="ru-RU" sz="1200" b="1" dirty="0" smtClean="0">
              <a:solidFill>
                <a:schemeClr val="bg1"/>
              </a:solidFill>
              <a:latin typeface="Calibri" pitchFamily="34" charset="0"/>
            </a:rPr>
            <a:t> </a:t>
          </a:r>
          <a:r>
            <a:rPr lang="ru-RU" sz="1200" b="1" dirty="0" err="1" smtClean="0">
              <a:solidFill>
                <a:schemeClr val="bg1"/>
              </a:solidFill>
              <a:latin typeface="Calibri" pitchFamily="34" charset="0"/>
            </a:rPr>
            <a:t>незнайомою</a:t>
          </a:r>
          <a:r>
            <a:rPr lang="ru-RU" sz="1200" b="1" dirty="0" smtClean="0">
              <a:solidFill>
                <a:schemeClr val="bg1"/>
              </a:solidFill>
              <a:latin typeface="Calibri" pitchFamily="34" charset="0"/>
            </a:rPr>
            <a:t> </a:t>
          </a:r>
          <a:r>
            <a:rPr lang="ru-RU" sz="1200" b="1" dirty="0" err="1" smtClean="0">
              <a:solidFill>
                <a:schemeClr val="bg1"/>
              </a:solidFill>
              <a:latin typeface="Calibri" pitchFamily="34" charset="0"/>
            </a:rPr>
            <a:t>людиною</a:t>
          </a:r>
          <a:r>
            <a:rPr lang="ru-RU" sz="1200" b="1" dirty="0" smtClean="0">
              <a:solidFill>
                <a:schemeClr val="bg1"/>
              </a:solidFill>
              <a:latin typeface="Calibri" pitchFamily="34" charset="0"/>
            </a:rPr>
            <a:t> - </a:t>
          </a:r>
          <a:r>
            <a:rPr lang="ru-RU" sz="1200" b="1" dirty="0" err="1" smtClean="0">
              <a:solidFill>
                <a:schemeClr val="bg1"/>
              </a:solidFill>
              <a:latin typeface="Calibri" pitchFamily="34" charset="0"/>
            </a:rPr>
            <a:t>назвіть</a:t>
          </a:r>
          <a:r>
            <a:rPr lang="ru-RU" sz="1200" b="1" dirty="0" smtClean="0">
              <a:solidFill>
                <a:schemeClr val="bg1"/>
              </a:solidFill>
              <a:latin typeface="Calibri" pitchFamily="34" charset="0"/>
            </a:rPr>
            <a:t> себе. </a:t>
          </a:r>
          <a:r>
            <a:rPr lang="ru-RU" sz="1200" b="1" dirty="0" err="1" smtClean="0">
              <a:solidFill>
                <a:schemeClr val="bg1"/>
              </a:solidFill>
              <a:latin typeface="Calibri" pitchFamily="34" charset="0"/>
            </a:rPr>
            <a:t>Дякуйте</a:t>
          </a:r>
          <a:r>
            <a:rPr lang="ru-RU" sz="1200" b="1" dirty="0" smtClean="0">
              <a:solidFill>
                <a:schemeClr val="bg1"/>
              </a:solidFill>
              <a:latin typeface="Calibri" pitchFamily="34" charset="0"/>
            </a:rPr>
            <a:t> за </a:t>
          </a:r>
          <a:r>
            <a:rPr lang="ru-RU" sz="1200" b="1" dirty="0" err="1" smtClean="0">
              <a:solidFill>
                <a:schemeClr val="bg1"/>
              </a:solidFill>
              <a:latin typeface="Calibri" pitchFamily="34" charset="0"/>
            </a:rPr>
            <a:t>допомогу</a:t>
          </a:r>
          <a:r>
            <a:rPr lang="ru-RU" sz="1200" b="1" dirty="0" smtClean="0">
              <a:solidFill>
                <a:schemeClr val="bg1"/>
              </a:solidFill>
              <a:latin typeface="Calibri" pitchFamily="34" charset="0"/>
            </a:rPr>
            <a:t>. </a:t>
          </a:r>
          <a:r>
            <a:rPr lang="ru-RU" sz="1200" b="1" dirty="0" err="1" smtClean="0">
              <a:solidFill>
                <a:schemeClr val="bg1"/>
              </a:solidFill>
              <a:latin typeface="Calibri" pitchFamily="34" charset="0"/>
            </a:rPr>
            <a:t>Перепрошуйте</a:t>
          </a:r>
          <a:r>
            <a:rPr lang="ru-RU" sz="1200" b="1" dirty="0" smtClean="0">
              <a:solidFill>
                <a:schemeClr val="bg1"/>
              </a:solidFill>
              <a:latin typeface="Calibri" pitchFamily="34" charset="0"/>
            </a:rPr>
            <a:t> за </a:t>
          </a:r>
          <a:r>
            <a:rPr lang="ru-RU" sz="1200" b="1" dirty="0" err="1" smtClean="0">
              <a:solidFill>
                <a:schemeClr val="bg1"/>
              </a:solidFill>
              <a:latin typeface="Calibri" pitchFamily="34" charset="0"/>
            </a:rPr>
            <a:t>незручності</a:t>
          </a:r>
          <a:r>
            <a:rPr lang="ru-RU" sz="1200" b="1" dirty="0" smtClean="0">
              <a:solidFill>
                <a:schemeClr val="bg1"/>
              </a:solidFill>
              <a:latin typeface="Calibri" pitchFamily="34" charset="0"/>
            </a:rPr>
            <a:t>.</a:t>
          </a:r>
          <a:endParaRPr lang="ru-RU" sz="1200" b="1" dirty="0">
            <a:solidFill>
              <a:schemeClr val="bg1"/>
            </a:solidFill>
            <a:latin typeface="Calibri" pitchFamily="34" charset="0"/>
          </a:endParaRPr>
        </a:p>
      </dgm:t>
    </dgm:pt>
    <dgm:pt modelId="{AA5048D8-6D83-4BEE-BE1C-CB52EB7A5D4E}" type="parTrans" cxnId="{089AF64C-3921-48C8-8A64-FA92D91EAB4A}">
      <dgm:prSet/>
      <dgm:spPr/>
      <dgm:t>
        <a:bodyPr/>
        <a:lstStyle/>
        <a:p>
          <a:endParaRPr lang="ru-RU" b="1">
            <a:solidFill>
              <a:schemeClr val="bg1"/>
            </a:solidFill>
            <a:latin typeface="Calibri" pitchFamily="34" charset="0"/>
          </a:endParaRPr>
        </a:p>
      </dgm:t>
    </dgm:pt>
    <dgm:pt modelId="{C17DCB53-413E-4C79-BFA1-4D00B8487CC5}" type="sibTrans" cxnId="{089AF64C-3921-48C8-8A64-FA92D91EAB4A}">
      <dgm:prSet/>
      <dgm:spPr/>
      <dgm:t>
        <a:bodyPr/>
        <a:lstStyle/>
        <a:p>
          <a:endParaRPr lang="ru-RU" b="1">
            <a:solidFill>
              <a:schemeClr val="bg1"/>
            </a:solidFill>
            <a:latin typeface="Calibri" pitchFamily="34" charset="0"/>
          </a:endParaRPr>
        </a:p>
      </dgm:t>
    </dgm:pt>
    <dgm:pt modelId="{B39314DD-A8EE-444F-B141-F694172FCF9F}">
      <dgm:prSet phldrT="[Текст]" custT="1"/>
      <dgm:spPr/>
      <dgm:t>
        <a:bodyPr/>
        <a:lstStyle/>
        <a:p>
          <a:r>
            <a:rPr lang="ru-RU" sz="1200" b="1" dirty="0" err="1" smtClean="0">
              <a:solidFill>
                <a:schemeClr val="bg1"/>
              </a:solidFill>
              <a:latin typeface="Calibri" pitchFamily="34" charset="0"/>
            </a:rPr>
            <a:t>Намагайтеся</a:t>
          </a:r>
          <a:r>
            <a:rPr lang="ru-RU" sz="1200" b="1" dirty="0" smtClean="0">
              <a:solidFill>
                <a:schemeClr val="bg1"/>
              </a:solidFill>
              <a:latin typeface="Calibri" pitchFamily="34" charset="0"/>
            </a:rPr>
            <a:t> не </a:t>
          </a:r>
          <a:r>
            <a:rPr lang="ru-RU" sz="1200" b="1" dirty="0" err="1" smtClean="0">
              <a:solidFill>
                <a:schemeClr val="bg1"/>
              </a:solidFill>
              <a:latin typeface="Calibri" pitchFamily="34" charset="0"/>
            </a:rPr>
            <a:t>припускатися</a:t>
          </a:r>
          <a:r>
            <a:rPr lang="ru-RU" sz="1200" b="1" dirty="0" smtClean="0">
              <a:solidFill>
                <a:schemeClr val="bg1"/>
              </a:solidFill>
              <a:latin typeface="Calibri" pitchFamily="34" charset="0"/>
            </a:rPr>
            <a:t> </a:t>
          </a:r>
          <a:r>
            <a:rPr lang="ru-RU" sz="1200" b="1" dirty="0" err="1" smtClean="0">
              <a:solidFill>
                <a:schemeClr val="bg1"/>
              </a:solidFill>
              <a:latin typeface="Calibri" pitchFamily="34" charset="0"/>
            </a:rPr>
            <a:t>граматичних</a:t>
          </a:r>
          <a:r>
            <a:rPr lang="ru-RU" sz="1200" b="1" dirty="0" smtClean="0">
              <a:solidFill>
                <a:schemeClr val="bg1"/>
              </a:solidFill>
              <a:latin typeface="Calibri" pitchFamily="34" charset="0"/>
            </a:rPr>
            <a:t> </a:t>
          </a:r>
          <a:r>
            <a:rPr lang="ru-RU" sz="1200" b="1" dirty="0" err="1" smtClean="0">
              <a:solidFill>
                <a:schemeClr val="bg1"/>
              </a:solidFill>
              <a:latin typeface="Calibri" pitchFamily="34" charset="0"/>
            </a:rPr>
            <a:t>помилок</a:t>
          </a:r>
          <a:r>
            <a:rPr lang="ru-RU" sz="1200" b="1" dirty="0" smtClean="0">
              <a:solidFill>
                <a:schemeClr val="bg1"/>
              </a:solidFill>
              <a:latin typeface="Calibri" pitchFamily="34" charset="0"/>
            </a:rPr>
            <a:t> у ваших </a:t>
          </a:r>
          <a:r>
            <a:rPr lang="ru-RU" sz="1200" b="1" dirty="0" err="1" smtClean="0">
              <a:solidFill>
                <a:schemeClr val="bg1"/>
              </a:solidFill>
              <a:latin typeface="Calibri" pitchFamily="34" charset="0"/>
            </a:rPr>
            <a:t>текстових</a:t>
          </a:r>
          <a:r>
            <a:rPr lang="ru-RU" sz="1200" b="1" dirty="0" smtClean="0">
              <a:solidFill>
                <a:schemeClr val="bg1"/>
              </a:solidFill>
              <a:latin typeface="Calibri" pitchFamily="34" charset="0"/>
            </a:rPr>
            <a:t> </a:t>
          </a:r>
          <a:r>
            <a:rPr lang="ru-RU" sz="1200" b="1" dirty="0" err="1" smtClean="0">
              <a:solidFill>
                <a:schemeClr val="bg1"/>
              </a:solidFill>
              <a:latin typeface="Calibri" pitchFamily="34" charset="0"/>
            </a:rPr>
            <a:t>повідомленнях</a:t>
          </a:r>
          <a:r>
            <a:rPr lang="ru-RU" sz="1200" b="1" dirty="0" smtClean="0">
              <a:solidFill>
                <a:schemeClr val="bg1"/>
              </a:solidFill>
              <a:latin typeface="Calibri" pitchFamily="34" charset="0"/>
            </a:rPr>
            <a:t> - </a:t>
          </a:r>
          <a:r>
            <a:rPr lang="ru-RU" sz="1200" b="1" dirty="0" err="1" smtClean="0">
              <a:solidFill>
                <a:schemeClr val="bg1"/>
              </a:solidFill>
              <a:latin typeface="Calibri" pitchFamily="34" charset="0"/>
            </a:rPr>
            <a:t>це</a:t>
          </a:r>
          <a:r>
            <a:rPr lang="ru-RU" sz="1200" b="1" dirty="0" smtClean="0">
              <a:solidFill>
                <a:schemeClr val="bg1"/>
              </a:solidFill>
              <a:latin typeface="Calibri" pitchFamily="34" charset="0"/>
            </a:rPr>
            <a:t> </a:t>
          </a:r>
          <a:r>
            <a:rPr lang="ru-RU" sz="1200" b="1" dirty="0" err="1" smtClean="0">
              <a:solidFill>
                <a:schemeClr val="bg1"/>
              </a:solidFill>
              <a:latin typeface="Calibri" pitchFamily="34" charset="0"/>
            </a:rPr>
            <a:t>ознака</a:t>
          </a:r>
          <a:r>
            <a:rPr lang="ru-RU" sz="1200" b="1" dirty="0" smtClean="0">
              <a:solidFill>
                <a:schemeClr val="bg1"/>
              </a:solidFill>
              <a:latin typeface="Calibri" pitchFamily="34" charset="0"/>
            </a:rPr>
            <a:t> </a:t>
          </a:r>
          <a:r>
            <a:rPr lang="ru-RU" sz="1200" b="1" dirty="0" err="1" smtClean="0">
              <a:solidFill>
                <a:schemeClr val="bg1"/>
              </a:solidFill>
              <a:latin typeface="Calibri" pitchFamily="34" charset="0"/>
            </a:rPr>
            <a:t>поваги</a:t>
          </a:r>
          <a:r>
            <a:rPr lang="ru-RU" sz="1200" b="1" dirty="0" smtClean="0">
              <a:solidFill>
                <a:schemeClr val="bg1"/>
              </a:solidFill>
              <a:latin typeface="Calibri" pitchFamily="34" charset="0"/>
            </a:rPr>
            <a:t> до себе </a:t>
          </a:r>
          <a:r>
            <a:rPr lang="ru-RU" sz="1200" b="1" dirty="0" err="1" smtClean="0">
              <a:solidFill>
                <a:schemeClr val="bg1"/>
              </a:solidFill>
              <a:latin typeface="Calibri" pitchFamily="34" charset="0"/>
            </a:rPr>
            <a:t>і</a:t>
          </a:r>
          <a:r>
            <a:rPr lang="ru-RU" sz="1200" b="1" dirty="0" smtClean="0">
              <a:solidFill>
                <a:schemeClr val="bg1"/>
              </a:solidFill>
              <a:latin typeface="Calibri" pitchFamily="34" charset="0"/>
            </a:rPr>
            <a:t> </a:t>
          </a:r>
          <a:r>
            <a:rPr lang="ru-RU" sz="1200" b="1" dirty="0" err="1" smtClean="0">
              <a:solidFill>
                <a:schemeClr val="bg1"/>
              </a:solidFill>
              <a:latin typeface="Calibri" pitchFamily="34" charset="0"/>
            </a:rPr>
            <a:t>співрозмовників</a:t>
          </a:r>
          <a:r>
            <a:rPr lang="ru-RU" sz="1200" b="1" dirty="0" smtClean="0">
              <a:solidFill>
                <a:schemeClr val="bg1"/>
              </a:solidFill>
              <a:latin typeface="Calibri" pitchFamily="34" charset="0"/>
            </a:rPr>
            <a:t>. </a:t>
          </a:r>
          <a:endParaRPr lang="ru-RU" sz="1200" b="1" dirty="0">
            <a:solidFill>
              <a:schemeClr val="bg1"/>
            </a:solidFill>
            <a:latin typeface="Calibri" pitchFamily="34" charset="0"/>
          </a:endParaRPr>
        </a:p>
      </dgm:t>
    </dgm:pt>
    <dgm:pt modelId="{7DB17C38-0FB7-4E7C-813F-3955714FB924}" type="parTrans" cxnId="{168E0281-9F96-44CD-ACD1-413D94DF2C1A}">
      <dgm:prSet/>
      <dgm:spPr/>
      <dgm:t>
        <a:bodyPr/>
        <a:lstStyle/>
        <a:p>
          <a:endParaRPr lang="ru-RU" b="1">
            <a:solidFill>
              <a:schemeClr val="bg1"/>
            </a:solidFill>
            <a:latin typeface="Calibri" pitchFamily="34" charset="0"/>
          </a:endParaRPr>
        </a:p>
      </dgm:t>
    </dgm:pt>
    <dgm:pt modelId="{880AF238-C871-4463-8CBE-A53BC4740A2C}" type="sibTrans" cxnId="{168E0281-9F96-44CD-ACD1-413D94DF2C1A}">
      <dgm:prSet/>
      <dgm:spPr/>
      <dgm:t>
        <a:bodyPr/>
        <a:lstStyle/>
        <a:p>
          <a:endParaRPr lang="ru-RU" b="1">
            <a:solidFill>
              <a:schemeClr val="bg1"/>
            </a:solidFill>
            <a:latin typeface="Calibri" pitchFamily="34" charset="0"/>
          </a:endParaRPr>
        </a:p>
      </dgm:t>
    </dgm:pt>
    <dgm:pt modelId="{174E78B3-1E7B-4DF2-9997-2D645B0DB89A}">
      <dgm:prSet phldrT="[Текст]" custT="1"/>
      <dgm:spPr/>
      <dgm:t>
        <a:bodyPr/>
        <a:lstStyle/>
        <a:p>
          <a:r>
            <a:rPr lang="ru-RU" sz="1200" b="1" dirty="0" err="1" smtClean="0">
              <a:solidFill>
                <a:schemeClr val="bg1"/>
              </a:solidFill>
              <a:latin typeface="Calibri" pitchFamily="34" charset="0"/>
            </a:rPr>
            <a:t>Намагайтеся</a:t>
          </a:r>
          <a:r>
            <a:rPr lang="ru-RU" sz="1200" b="1" dirty="0" smtClean="0">
              <a:solidFill>
                <a:schemeClr val="bg1"/>
              </a:solidFill>
              <a:latin typeface="Calibri" pitchFamily="34" charset="0"/>
            </a:rPr>
            <a:t> </a:t>
          </a:r>
          <a:r>
            <a:rPr lang="ru-RU" sz="1200" b="1" dirty="0" err="1" smtClean="0">
              <a:solidFill>
                <a:schemeClr val="bg1"/>
              </a:solidFill>
              <a:latin typeface="Calibri" pitchFamily="34" charset="0"/>
            </a:rPr>
            <a:t>чітко</a:t>
          </a:r>
          <a:r>
            <a:rPr lang="ru-RU" sz="1200" b="1" dirty="0" smtClean="0">
              <a:solidFill>
                <a:schemeClr val="bg1"/>
              </a:solidFill>
              <a:latin typeface="Calibri" pitchFamily="34" charset="0"/>
            </a:rPr>
            <a:t> та </a:t>
          </a:r>
          <a:r>
            <a:rPr lang="ru-RU" sz="1200" b="1" dirty="0" err="1" smtClean="0">
              <a:solidFill>
                <a:schemeClr val="bg1"/>
              </a:solidFill>
              <a:latin typeface="Calibri" pitchFamily="34" charset="0"/>
            </a:rPr>
            <a:t>лаконічно</a:t>
          </a:r>
          <a:r>
            <a:rPr lang="ru-RU" sz="1200" b="1" dirty="0" smtClean="0">
              <a:solidFill>
                <a:schemeClr val="bg1"/>
              </a:solidFill>
              <a:latin typeface="Calibri" pitchFamily="34" charset="0"/>
            </a:rPr>
            <a:t> </a:t>
          </a:r>
          <a:r>
            <a:rPr lang="ru-RU" sz="1200" b="1" dirty="0" err="1" smtClean="0">
              <a:solidFill>
                <a:schemeClr val="bg1"/>
              </a:solidFill>
              <a:latin typeface="Calibri" pitchFamily="34" charset="0"/>
            </a:rPr>
            <a:t>висловлювати</a:t>
          </a:r>
          <a:r>
            <a:rPr lang="ru-RU" sz="1200" b="1" dirty="0" smtClean="0">
              <a:solidFill>
                <a:schemeClr val="bg1"/>
              </a:solidFill>
              <a:latin typeface="Calibri" pitchFamily="34" charset="0"/>
            </a:rPr>
            <a:t> </a:t>
          </a:r>
          <a:r>
            <a:rPr lang="ru-RU" sz="1200" b="1" dirty="0" err="1" smtClean="0">
              <a:solidFill>
                <a:schemeClr val="bg1"/>
              </a:solidFill>
              <a:latin typeface="Calibri" pitchFamily="34" charset="0"/>
            </a:rPr>
            <a:t>ваші</a:t>
          </a:r>
          <a:r>
            <a:rPr lang="ru-RU" sz="1200" b="1" dirty="0" smtClean="0">
              <a:solidFill>
                <a:schemeClr val="bg1"/>
              </a:solidFill>
              <a:latin typeface="Calibri" pitchFamily="34" charset="0"/>
            </a:rPr>
            <a:t> думки, </a:t>
          </a:r>
          <a:r>
            <a:rPr lang="ru-RU" sz="1200" b="1" dirty="0" err="1" smtClean="0">
              <a:solidFill>
                <a:schemeClr val="bg1"/>
              </a:solidFill>
              <a:latin typeface="Calibri" pitchFamily="34" charset="0"/>
            </a:rPr>
            <a:t>щоб</a:t>
          </a:r>
          <a:r>
            <a:rPr lang="ru-RU" sz="1200" b="1" dirty="0" smtClean="0">
              <a:solidFill>
                <a:schemeClr val="bg1"/>
              </a:solidFill>
              <a:latin typeface="Calibri" pitchFamily="34" charset="0"/>
            </a:rPr>
            <a:t> </a:t>
          </a:r>
          <a:r>
            <a:rPr lang="ru-RU" sz="1200" b="1" dirty="0" err="1" smtClean="0">
              <a:solidFill>
                <a:schemeClr val="bg1"/>
              </a:solidFill>
              <a:latin typeface="Calibri" pitchFamily="34" charset="0"/>
            </a:rPr>
            <a:t>співрозмовнику</a:t>
          </a:r>
          <a:r>
            <a:rPr lang="ru-RU" sz="1200" b="1" dirty="0" smtClean="0">
              <a:solidFill>
                <a:schemeClr val="bg1"/>
              </a:solidFill>
              <a:latin typeface="Calibri" pitchFamily="34" charset="0"/>
            </a:rPr>
            <a:t> не </a:t>
          </a:r>
          <a:r>
            <a:rPr lang="ru-RU" sz="1200" b="1" dirty="0" err="1" smtClean="0">
              <a:solidFill>
                <a:schemeClr val="bg1"/>
              </a:solidFill>
              <a:latin typeface="Calibri" pitchFamily="34" charset="0"/>
            </a:rPr>
            <a:t>доводилося</a:t>
          </a:r>
          <a:r>
            <a:rPr lang="ru-RU" sz="1200" b="1" dirty="0" smtClean="0">
              <a:solidFill>
                <a:schemeClr val="bg1"/>
              </a:solidFill>
              <a:latin typeface="Calibri" pitchFamily="34" charset="0"/>
            </a:rPr>
            <a:t>  </a:t>
          </a:r>
          <a:r>
            <a:rPr lang="ru-RU" sz="1200" b="1" dirty="0" err="1" smtClean="0">
              <a:solidFill>
                <a:schemeClr val="bg1"/>
              </a:solidFill>
              <a:latin typeface="Calibri" pitchFamily="34" charset="0"/>
            </a:rPr>
            <a:t>перечитувати</a:t>
          </a:r>
          <a:r>
            <a:rPr lang="ru-RU" sz="1200" b="1" dirty="0" smtClean="0">
              <a:solidFill>
                <a:schemeClr val="bg1"/>
              </a:solidFill>
              <a:latin typeface="Calibri" pitchFamily="34" charset="0"/>
            </a:rPr>
            <a:t> ваше </a:t>
          </a:r>
          <a:r>
            <a:rPr lang="ru-RU" sz="1200" b="1" dirty="0" err="1" smtClean="0">
              <a:solidFill>
                <a:schemeClr val="bg1"/>
              </a:solidFill>
              <a:latin typeface="Calibri" pitchFamily="34" charset="0"/>
            </a:rPr>
            <a:t>повідомлення</a:t>
          </a:r>
          <a:r>
            <a:rPr lang="ru-RU" sz="1200" b="1" dirty="0" smtClean="0">
              <a:solidFill>
                <a:schemeClr val="bg1"/>
              </a:solidFill>
              <a:latin typeface="Calibri" pitchFamily="34" charset="0"/>
            </a:rPr>
            <a:t> </a:t>
          </a:r>
          <a:r>
            <a:rPr lang="ru-RU" sz="1200" b="1" dirty="0" err="1" smtClean="0">
              <a:solidFill>
                <a:schemeClr val="bg1"/>
              </a:solidFill>
              <a:latin typeface="Calibri" pitchFamily="34" charset="0"/>
            </a:rPr>
            <a:t>кілька</a:t>
          </a:r>
          <a:r>
            <a:rPr lang="ru-RU" sz="1200" b="1" dirty="0" smtClean="0">
              <a:solidFill>
                <a:schemeClr val="bg1"/>
              </a:solidFill>
              <a:latin typeface="Calibri" pitchFamily="34" charset="0"/>
            </a:rPr>
            <a:t> </a:t>
          </a:r>
          <a:r>
            <a:rPr lang="ru-RU" sz="1200" b="1" dirty="0" err="1" smtClean="0">
              <a:solidFill>
                <a:schemeClr val="bg1"/>
              </a:solidFill>
              <a:latin typeface="Calibri" pitchFamily="34" charset="0"/>
            </a:rPr>
            <a:t>разів</a:t>
          </a:r>
          <a:r>
            <a:rPr lang="ru-RU" sz="1200" b="1" dirty="0" smtClean="0">
              <a:solidFill>
                <a:schemeClr val="bg1"/>
              </a:solidFill>
              <a:latin typeface="Calibri" pitchFamily="34" charset="0"/>
            </a:rPr>
            <a:t> </a:t>
          </a:r>
          <a:r>
            <a:rPr lang="ru-RU" sz="1200" b="1" dirty="0" err="1" smtClean="0">
              <a:solidFill>
                <a:schemeClr val="bg1"/>
              </a:solidFill>
              <a:latin typeface="Calibri" pitchFamily="34" charset="0"/>
            </a:rPr>
            <a:t>і</a:t>
          </a:r>
          <a:r>
            <a:rPr lang="ru-RU" sz="1200" b="1" dirty="0" smtClean="0">
              <a:solidFill>
                <a:schemeClr val="bg1"/>
              </a:solidFill>
              <a:latin typeface="Calibri" pitchFamily="34" charset="0"/>
            </a:rPr>
            <a:t> </a:t>
          </a:r>
          <a:r>
            <a:rPr lang="ru-RU" sz="1200" b="1" dirty="0" err="1" smtClean="0">
              <a:solidFill>
                <a:schemeClr val="bg1"/>
              </a:solidFill>
              <a:latin typeface="Calibri" pitchFamily="34" charset="0"/>
            </a:rPr>
            <a:t>перепитувати</a:t>
          </a:r>
          <a:r>
            <a:rPr lang="ru-RU" sz="1200" b="1" dirty="0" smtClean="0">
              <a:solidFill>
                <a:schemeClr val="bg1"/>
              </a:solidFill>
              <a:latin typeface="Calibri" pitchFamily="34" charset="0"/>
            </a:rPr>
            <a:t> вас. </a:t>
          </a:r>
          <a:endParaRPr lang="ru-RU" sz="1200" b="1" dirty="0">
            <a:solidFill>
              <a:schemeClr val="bg1"/>
            </a:solidFill>
            <a:latin typeface="Calibri" pitchFamily="34" charset="0"/>
          </a:endParaRPr>
        </a:p>
      </dgm:t>
    </dgm:pt>
    <dgm:pt modelId="{1C9EEE88-B9D9-4F40-94C2-E4F2BEC81371}" type="parTrans" cxnId="{6FEB60B3-6DC1-44A4-89F2-EBFDCA3C961E}">
      <dgm:prSet/>
      <dgm:spPr/>
      <dgm:t>
        <a:bodyPr/>
        <a:lstStyle/>
        <a:p>
          <a:endParaRPr lang="ru-RU" b="1">
            <a:solidFill>
              <a:schemeClr val="bg1"/>
            </a:solidFill>
            <a:latin typeface="Calibri" pitchFamily="34" charset="0"/>
          </a:endParaRPr>
        </a:p>
      </dgm:t>
    </dgm:pt>
    <dgm:pt modelId="{D096699C-8392-4A93-8565-706400BB9474}" type="sibTrans" cxnId="{6FEB60B3-6DC1-44A4-89F2-EBFDCA3C961E}">
      <dgm:prSet/>
      <dgm:spPr/>
      <dgm:t>
        <a:bodyPr/>
        <a:lstStyle/>
        <a:p>
          <a:endParaRPr lang="ru-RU" b="1">
            <a:solidFill>
              <a:schemeClr val="bg1"/>
            </a:solidFill>
            <a:latin typeface="Calibri" pitchFamily="34" charset="0"/>
          </a:endParaRPr>
        </a:p>
      </dgm:t>
    </dgm:pt>
    <dgm:pt modelId="{C45428F2-1F09-44D3-94D2-45E668882D66}">
      <dgm:prSet phldrT="[Текст]" custT="1"/>
      <dgm:spPr/>
      <dgm:t>
        <a:bodyPr/>
        <a:lstStyle/>
        <a:p>
          <a:r>
            <a:rPr lang="ru-RU" sz="1200" b="1" dirty="0" err="1" smtClean="0">
              <a:solidFill>
                <a:schemeClr val="bg1"/>
              </a:solidFill>
              <a:latin typeface="Calibri" pitchFamily="34" charset="0"/>
            </a:rPr>
            <a:t>Якщо</a:t>
          </a:r>
          <a:r>
            <a:rPr lang="ru-RU" sz="1200" b="1" dirty="0" smtClean="0">
              <a:solidFill>
                <a:schemeClr val="bg1"/>
              </a:solidFill>
              <a:latin typeface="Calibri" pitchFamily="34" charset="0"/>
            </a:rPr>
            <a:t> </a:t>
          </a:r>
          <a:r>
            <a:rPr lang="ru-RU" sz="1200" b="1" dirty="0" err="1" smtClean="0">
              <a:solidFill>
                <a:schemeClr val="bg1"/>
              </a:solidFill>
              <a:latin typeface="Calibri" pitchFamily="34" charset="0"/>
            </a:rPr>
            <a:t>ви</a:t>
          </a:r>
          <a:r>
            <a:rPr lang="ru-RU" sz="1200" b="1" dirty="0" smtClean="0">
              <a:solidFill>
                <a:schemeClr val="bg1"/>
              </a:solidFill>
              <a:latin typeface="Calibri" pitchFamily="34" charset="0"/>
            </a:rPr>
            <a:t> не </a:t>
          </a:r>
          <a:r>
            <a:rPr lang="ru-RU" sz="1200" b="1" dirty="0" err="1" smtClean="0">
              <a:solidFill>
                <a:schemeClr val="bg1"/>
              </a:solidFill>
              <a:latin typeface="Calibri" pitchFamily="34" charset="0"/>
            </a:rPr>
            <a:t>отримали</a:t>
          </a:r>
          <a:r>
            <a:rPr lang="ru-RU" sz="1200" b="1" dirty="0" smtClean="0">
              <a:solidFill>
                <a:schemeClr val="bg1"/>
              </a:solidFill>
              <a:latin typeface="Calibri" pitchFamily="34" charset="0"/>
            </a:rPr>
            <a:t> </a:t>
          </a:r>
          <a:r>
            <a:rPr lang="ru-RU" sz="1200" b="1" dirty="0" err="1" smtClean="0">
              <a:solidFill>
                <a:schemeClr val="bg1"/>
              </a:solidFill>
              <a:latin typeface="Calibri" pitchFamily="34" charset="0"/>
            </a:rPr>
            <a:t>відповіді</a:t>
          </a:r>
          <a:r>
            <a:rPr lang="ru-RU" sz="1200" b="1" dirty="0" smtClean="0">
              <a:solidFill>
                <a:schemeClr val="bg1"/>
              </a:solidFill>
              <a:latin typeface="Calibri" pitchFamily="34" charset="0"/>
            </a:rPr>
            <a:t> на </a:t>
          </a:r>
          <a:r>
            <a:rPr lang="ru-RU" sz="1200" b="1" dirty="0" err="1" smtClean="0">
              <a:solidFill>
                <a:schemeClr val="bg1"/>
              </a:solidFill>
              <a:latin typeface="Calibri" pitchFamily="34" charset="0"/>
            </a:rPr>
            <a:t>важливе</a:t>
          </a:r>
          <a:r>
            <a:rPr lang="ru-RU" sz="1200" b="1" dirty="0" smtClean="0">
              <a:solidFill>
                <a:schemeClr val="bg1"/>
              </a:solidFill>
              <a:latin typeface="Calibri" pitchFamily="34" charset="0"/>
            </a:rPr>
            <a:t> для вас </a:t>
          </a:r>
          <a:r>
            <a:rPr lang="ru-RU" sz="1200" b="1" dirty="0" err="1" smtClean="0">
              <a:solidFill>
                <a:schemeClr val="bg1"/>
              </a:solidFill>
              <a:latin typeface="Calibri" pitchFamily="34" charset="0"/>
            </a:rPr>
            <a:t>повідомлення</a:t>
          </a:r>
          <a:r>
            <a:rPr lang="ru-RU" sz="1200" b="1" dirty="0" smtClean="0">
              <a:solidFill>
                <a:schemeClr val="bg1"/>
              </a:solidFill>
              <a:latin typeface="Calibri" pitchFamily="34" charset="0"/>
            </a:rPr>
            <a:t>, не </a:t>
          </a:r>
          <a:r>
            <a:rPr lang="ru-RU" sz="1200" b="1" dirty="0" err="1" smtClean="0">
              <a:solidFill>
                <a:schemeClr val="bg1"/>
              </a:solidFill>
              <a:latin typeface="Calibri" pitchFamily="34" charset="0"/>
            </a:rPr>
            <a:t>соромтеся</a:t>
          </a:r>
          <a:r>
            <a:rPr lang="ru-RU" sz="1200" b="1" dirty="0" smtClean="0">
              <a:solidFill>
                <a:schemeClr val="bg1"/>
              </a:solidFill>
              <a:latin typeface="Calibri" pitchFamily="34" charset="0"/>
            </a:rPr>
            <a:t> </a:t>
          </a:r>
          <a:r>
            <a:rPr lang="ru-RU" sz="1200" b="1" dirty="0" err="1" smtClean="0">
              <a:solidFill>
                <a:schemeClr val="bg1"/>
              </a:solidFill>
              <a:latin typeface="Calibri" pitchFamily="34" charset="0"/>
            </a:rPr>
            <a:t>звернутися</a:t>
          </a:r>
          <a:r>
            <a:rPr lang="ru-RU" sz="1200" b="1" dirty="0" smtClean="0">
              <a:solidFill>
                <a:schemeClr val="bg1"/>
              </a:solidFill>
              <a:latin typeface="Calibri" pitchFamily="34" charset="0"/>
            </a:rPr>
            <a:t> до </a:t>
          </a:r>
          <a:r>
            <a:rPr lang="ru-RU" sz="1200" b="1" dirty="0" err="1" smtClean="0">
              <a:solidFill>
                <a:schemeClr val="bg1"/>
              </a:solidFill>
              <a:latin typeface="Calibri" pitchFamily="34" charset="0"/>
            </a:rPr>
            <a:t>співрозмовника</a:t>
          </a:r>
          <a:r>
            <a:rPr lang="ru-RU" sz="1200" b="1" dirty="0" smtClean="0">
              <a:solidFill>
                <a:schemeClr val="bg1"/>
              </a:solidFill>
              <a:latin typeface="Calibri" pitchFamily="34" charset="0"/>
            </a:rPr>
            <a:t> повторно. </a:t>
          </a:r>
          <a:r>
            <a:rPr lang="ru-RU" sz="1200" b="1" dirty="0" err="1" smtClean="0">
              <a:solidFill>
                <a:schemeClr val="bg1"/>
              </a:solidFill>
              <a:latin typeface="Calibri" pitchFamily="34" charset="0"/>
            </a:rPr>
            <a:t>Можливо</a:t>
          </a:r>
          <a:r>
            <a:rPr lang="ru-RU" sz="1200" b="1" dirty="0" smtClean="0">
              <a:solidFill>
                <a:schemeClr val="bg1"/>
              </a:solidFill>
              <a:latin typeface="Calibri" pitchFamily="34" charset="0"/>
            </a:rPr>
            <a:t>, ваше </a:t>
          </a:r>
          <a:r>
            <a:rPr lang="ru-RU" sz="1200" b="1" dirty="0" err="1" smtClean="0">
              <a:solidFill>
                <a:schemeClr val="bg1"/>
              </a:solidFill>
              <a:latin typeface="Calibri" pitchFamily="34" charset="0"/>
            </a:rPr>
            <a:t>повідомлення</a:t>
          </a:r>
          <a:r>
            <a:rPr lang="ru-RU" sz="1200" b="1" dirty="0" smtClean="0">
              <a:solidFill>
                <a:schemeClr val="bg1"/>
              </a:solidFill>
              <a:latin typeface="Calibri" pitchFamily="34" charset="0"/>
            </a:rPr>
            <a:t> </a:t>
          </a:r>
          <a:r>
            <a:rPr lang="ru-RU" sz="1200" b="1" dirty="0" err="1" smtClean="0">
              <a:solidFill>
                <a:schemeClr val="bg1"/>
              </a:solidFill>
              <a:latin typeface="Calibri" pitchFamily="34" charset="0"/>
            </a:rPr>
            <a:t>випадково</a:t>
          </a:r>
          <a:r>
            <a:rPr lang="ru-RU" sz="1200" b="1" dirty="0" smtClean="0">
              <a:solidFill>
                <a:schemeClr val="bg1"/>
              </a:solidFill>
              <a:latin typeface="Calibri" pitchFamily="34" charset="0"/>
            </a:rPr>
            <a:t> </a:t>
          </a:r>
          <a:r>
            <a:rPr lang="ru-RU" sz="1200" b="1" dirty="0" err="1" smtClean="0">
              <a:solidFill>
                <a:schemeClr val="bg1"/>
              </a:solidFill>
              <a:latin typeface="Calibri" pitchFamily="34" charset="0"/>
            </a:rPr>
            <a:t>загубилося</a:t>
          </a:r>
          <a:r>
            <a:rPr lang="ru-RU" sz="1200" b="1" dirty="0" smtClean="0">
              <a:solidFill>
                <a:schemeClr val="bg1"/>
              </a:solidFill>
              <a:latin typeface="Calibri" pitchFamily="34" charset="0"/>
            </a:rPr>
            <a:t>. Але </a:t>
          </a:r>
          <a:r>
            <a:rPr lang="ru-RU" sz="1200" b="1" dirty="0" err="1" smtClean="0">
              <a:solidFill>
                <a:schemeClr val="bg1"/>
              </a:solidFill>
              <a:latin typeface="Calibri" pitchFamily="34" charset="0"/>
            </a:rPr>
            <a:t>враховуйте</a:t>
          </a:r>
          <a:r>
            <a:rPr lang="ru-RU" sz="1200" b="1" dirty="0" smtClean="0">
              <a:solidFill>
                <a:schemeClr val="bg1"/>
              </a:solidFill>
              <a:latin typeface="Calibri" pitchFamily="34" charset="0"/>
            </a:rPr>
            <a:t>, </a:t>
          </a:r>
          <a:r>
            <a:rPr lang="ru-RU" sz="1200" b="1" dirty="0" err="1" smtClean="0">
              <a:solidFill>
                <a:schemeClr val="bg1"/>
              </a:solidFill>
              <a:latin typeface="Calibri" pitchFamily="34" charset="0"/>
            </a:rPr>
            <a:t>що</a:t>
          </a:r>
          <a:r>
            <a:rPr lang="ru-RU" sz="1200" b="1" dirty="0" smtClean="0">
              <a:solidFill>
                <a:schemeClr val="bg1"/>
              </a:solidFill>
              <a:latin typeface="Calibri" pitchFamily="34" charset="0"/>
            </a:rPr>
            <a:t>, </a:t>
          </a:r>
          <a:r>
            <a:rPr lang="ru-RU" sz="1200" b="1" dirty="0" err="1" smtClean="0">
              <a:solidFill>
                <a:schemeClr val="bg1"/>
              </a:solidFill>
              <a:latin typeface="Calibri" pitchFamily="34" charset="0"/>
            </a:rPr>
            <a:t>можливо</a:t>
          </a:r>
          <a:r>
            <a:rPr lang="ru-RU" sz="1200" b="1" dirty="0" smtClean="0">
              <a:solidFill>
                <a:schemeClr val="bg1"/>
              </a:solidFill>
              <a:latin typeface="Calibri" pitchFamily="34" charset="0"/>
            </a:rPr>
            <a:t>, </a:t>
          </a:r>
          <a:r>
            <a:rPr lang="ru-RU" sz="1200" b="1" dirty="0" err="1" smtClean="0">
              <a:solidFill>
                <a:schemeClr val="bg1"/>
              </a:solidFill>
              <a:latin typeface="Calibri" pitchFamily="34" charset="0"/>
            </a:rPr>
            <a:t>людині</a:t>
          </a:r>
          <a:r>
            <a:rPr lang="ru-RU" sz="1200" b="1" dirty="0" smtClean="0">
              <a:solidFill>
                <a:schemeClr val="bg1"/>
              </a:solidFill>
              <a:latin typeface="Calibri" pitchFamily="34" charset="0"/>
            </a:rPr>
            <a:t> </a:t>
          </a:r>
          <a:r>
            <a:rPr lang="ru-RU" sz="1200" b="1" dirty="0" err="1" smtClean="0">
              <a:solidFill>
                <a:schemeClr val="bg1"/>
              </a:solidFill>
              <a:latin typeface="Calibri" pitchFamily="34" charset="0"/>
            </a:rPr>
            <a:t>потрібен</a:t>
          </a:r>
          <a:r>
            <a:rPr lang="ru-RU" sz="1200" b="1" dirty="0" smtClean="0">
              <a:solidFill>
                <a:schemeClr val="bg1"/>
              </a:solidFill>
              <a:latin typeface="Calibri" pitchFamily="34" charset="0"/>
            </a:rPr>
            <a:t> час, </a:t>
          </a:r>
          <a:r>
            <a:rPr lang="ru-RU" sz="1200" b="1" dirty="0" err="1" smtClean="0">
              <a:solidFill>
                <a:schemeClr val="bg1"/>
              </a:solidFill>
              <a:latin typeface="Calibri" pitchFamily="34" charset="0"/>
            </a:rPr>
            <a:t>щоб</a:t>
          </a:r>
          <a:r>
            <a:rPr lang="ru-RU" sz="1200" b="1" dirty="0" smtClean="0">
              <a:solidFill>
                <a:schemeClr val="bg1"/>
              </a:solidFill>
              <a:latin typeface="Calibri" pitchFamily="34" charset="0"/>
            </a:rPr>
            <a:t> </a:t>
          </a:r>
          <a:r>
            <a:rPr lang="ru-RU" sz="1200" b="1" dirty="0" err="1" smtClean="0">
              <a:solidFill>
                <a:schemeClr val="bg1"/>
              </a:solidFill>
              <a:latin typeface="Calibri" pitchFamily="34" charset="0"/>
            </a:rPr>
            <a:t>обміркувати</a:t>
          </a:r>
          <a:r>
            <a:rPr lang="ru-RU" sz="1200" b="1" dirty="0" smtClean="0">
              <a:solidFill>
                <a:schemeClr val="bg1"/>
              </a:solidFill>
              <a:latin typeface="Calibri" pitchFamily="34" charset="0"/>
            </a:rPr>
            <a:t> ваше </a:t>
          </a:r>
          <a:r>
            <a:rPr lang="ru-RU" sz="1200" b="1" dirty="0" err="1" smtClean="0">
              <a:solidFill>
                <a:schemeClr val="bg1"/>
              </a:solidFill>
              <a:latin typeface="Calibri" pitchFamily="34" charset="0"/>
            </a:rPr>
            <a:t>повідомлення</a:t>
          </a:r>
          <a:r>
            <a:rPr lang="ru-RU" sz="1200" b="1" dirty="0" smtClean="0">
              <a:solidFill>
                <a:schemeClr val="bg1"/>
              </a:solidFill>
              <a:latin typeface="Calibri" pitchFamily="34" charset="0"/>
            </a:rPr>
            <a:t> та </a:t>
          </a:r>
          <a:r>
            <a:rPr lang="ru-RU" sz="1200" b="1" dirty="0" err="1" smtClean="0">
              <a:solidFill>
                <a:schemeClr val="bg1"/>
              </a:solidFill>
              <a:latin typeface="Calibri" pitchFamily="34" charset="0"/>
            </a:rPr>
            <a:t>підготувати</a:t>
          </a:r>
          <a:r>
            <a:rPr lang="ru-RU" sz="1200" b="1" dirty="0" smtClean="0">
              <a:solidFill>
                <a:schemeClr val="bg1"/>
              </a:solidFill>
              <a:latin typeface="Calibri" pitchFamily="34" charset="0"/>
            </a:rPr>
            <a:t> </a:t>
          </a:r>
          <a:r>
            <a:rPr lang="ru-RU" sz="1200" b="1" dirty="0" err="1" smtClean="0">
              <a:solidFill>
                <a:schemeClr val="bg1"/>
              </a:solidFill>
              <a:latin typeface="Calibri" pitchFamily="34" charset="0"/>
            </a:rPr>
            <a:t>відповідь</a:t>
          </a:r>
          <a:r>
            <a:rPr lang="ru-RU" sz="1200" b="1" dirty="0" smtClean="0">
              <a:solidFill>
                <a:schemeClr val="bg1"/>
              </a:solidFill>
              <a:latin typeface="Calibri" pitchFamily="34" charset="0"/>
            </a:rPr>
            <a:t> на </a:t>
          </a:r>
          <a:r>
            <a:rPr lang="ru-RU" sz="1200" b="1" dirty="0" err="1" smtClean="0">
              <a:solidFill>
                <a:schemeClr val="bg1"/>
              </a:solidFill>
              <a:latin typeface="Calibri" pitchFamily="34" charset="0"/>
            </a:rPr>
            <a:t>нього</a:t>
          </a:r>
          <a:r>
            <a:rPr lang="ru-RU" sz="1200" b="1" dirty="0" smtClean="0">
              <a:solidFill>
                <a:schemeClr val="bg1"/>
              </a:solidFill>
              <a:latin typeface="Calibri" pitchFamily="34" charset="0"/>
            </a:rPr>
            <a:t>. </a:t>
          </a:r>
          <a:endParaRPr lang="ru-RU" sz="1200" b="1" dirty="0">
            <a:solidFill>
              <a:schemeClr val="bg1"/>
            </a:solidFill>
            <a:latin typeface="Calibri" pitchFamily="34" charset="0"/>
          </a:endParaRPr>
        </a:p>
      </dgm:t>
    </dgm:pt>
    <dgm:pt modelId="{5F56CDBA-2AE6-4A5B-9CC2-5C4EC21F14E1}" type="parTrans" cxnId="{FB6E3651-9A4E-41B6-B4F8-971A564D9490}">
      <dgm:prSet/>
      <dgm:spPr/>
      <dgm:t>
        <a:bodyPr/>
        <a:lstStyle/>
        <a:p>
          <a:endParaRPr lang="ru-RU" b="1">
            <a:solidFill>
              <a:schemeClr val="bg1"/>
            </a:solidFill>
            <a:latin typeface="Calibri" pitchFamily="34" charset="0"/>
          </a:endParaRPr>
        </a:p>
      </dgm:t>
    </dgm:pt>
    <dgm:pt modelId="{0D85BB03-1160-42B6-A168-B13FC2B14076}" type="sibTrans" cxnId="{FB6E3651-9A4E-41B6-B4F8-971A564D9490}">
      <dgm:prSet/>
      <dgm:spPr/>
      <dgm:t>
        <a:bodyPr/>
        <a:lstStyle/>
        <a:p>
          <a:endParaRPr lang="ru-RU" b="1">
            <a:solidFill>
              <a:schemeClr val="bg1"/>
            </a:solidFill>
            <a:latin typeface="Calibri" pitchFamily="34" charset="0"/>
          </a:endParaRPr>
        </a:p>
      </dgm:t>
    </dgm:pt>
    <dgm:pt modelId="{CDCF8582-DB9F-4033-A98A-45C175C45842}">
      <dgm:prSet phldrT="[Текст]" custT="1"/>
      <dgm:spPr/>
      <dgm:t>
        <a:bodyPr/>
        <a:lstStyle/>
        <a:p>
          <a:r>
            <a:rPr lang="ru-RU" sz="1200" b="1" dirty="0" err="1" smtClean="0">
              <a:solidFill>
                <a:schemeClr val="bg1"/>
              </a:solidFill>
              <a:latin typeface="Calibri" pitchFamily="34" charset="0"/>
            </a:rPr>
            <a:t>Якщо</a:t>
          </a:r>
          <a:r>
            <a:rPr lang="ru-RU" sz="1200" b="1" dirty="0" smtClean="0">
              <a:solidFill>
                <a:schemeClr val="bg1"/>
              </a:solidFill>
              <a:latin typeface="Calibri" pitchFamily="34" charset="0"/>
            </a:rPr>
            <a:t> вас </a:t>
          </a:r>
          <a:r>
            <a:rPr lang="ru-RU" sz="1200" b="1" dirty="0" err="1" smtClean="0">
              <a:solidFill>
                <a:schemeClr val="bg1"/>
              </a:solidFill>
              <a:latin typeface="Calibri" pitchFamily="34" charset="0"/>
            </a:rPr>
            <a:t>зацікавив</a:t>
          </a:r>
          <a:r>
            <a:rPr lang="ru-RU" sz="1200" b="1" dirty="0" smtClean="0">
              <a:solidFill>
                <a:schemeClr val="bg1"/>
              </a:solidFill>
              <a:latin typeface="Calibri" pitchFamily="34" charset="0"/>
            </a:rPr>
            <a:t> </a:t>
          </a:r>
          <a:r>
            <a:rPr lang="ru-RU" sz="1200" b="1" dirty="0" err="1" smtClean="0">
              <a:solidFill>
                <a:schemeClr val="bg1"/>
              </a:solidFill>
              <a:latin typeface="Calibri" pitchFamily="34" charset="0"/>
            </a:rPr>
            <a:t>певний</a:t>
          </a:r>
          <a:r>
            <a:rPr lang="ru-RU" sz="1200" b="1" dirty="0" smtClean="0">
              <a:solidFill>
                <a:schemeClr val="bg1"/>
              </a:solidFill>
              <a:latin typeface="Calibri" pitchFamily="34" charset="0"/>
            </a:rPr>
            <a:t> </a:t>
          </a:r>
          <a:r>
            <a:rPr lang="ru-RU" sz="1200" b="1" dirty="0" err="1" smtClean="0">
              <a:solidFill>
                <a:schemeClr val="bg1"/>
              </a:solidFill>
              <a:latin typeface="Calibri" pitchFamily="34" charset="0"/>
            </a:rPr>
            <a:t>матеріал</a:t>
          </a:r>
          <a:r>
            <a:rPr lang="ru-RU" sz="1200" b="1" dirty="0" smtClean="0">
              <a:solidFill>
                <a:schemeClr val="bg1"/>
              </a:solidFill>
              <a:latin typeface="Calibri" pitchFamily="34" charset="0"/>
            </a:rPr>
            <a:t> в </a:t>
          </a:r>
          <a:r>
            <a:rPr lang="ru-RU" sz="1200" b="1" dirty="0" err="1" smtClean="0">
              <a:solidFill>
                <a:schemeClr val="bg1"/>
              </a:solidFill>
              <a:latin typeface="Calibri" pitchFamily="34" charset="0"/>
            </a:rPr>
            <a:t>Інтернеті</a:t>
          </a:r>
          <a:r>
            <a:rPr lang="ru-RU" sz="1200" b="1" dirty="0" smtClean="0">
              <a:solidFill>
                <a:schemeClr val="bg1"/>
              </a:solidFill>
              <a:latin typeface="Calibri" pitchFamily="34" charset="0"/>
            </a:rPr>
            <a:t> та </a:t>
          </a:r>
          <a:r>
            <a:rPr lang="ru-RU" sz="1200" b="1" dirty="0" err="1" smtClean="0">
              <a:solidFill>
                <a:schemeClr val="bg1"/>
              </a:solidFill>
              <a:latin typeface="Calibri" pitchFamily="34" charset="0"/>
            </a:rPr>
            <a:t>ви</a:t>
          </a:r>
          <a:r>
            <a:rPr lang="ru-RU" sz="1200" b="1" dirty="0" smtClean="0">
              <a:solidFill>
                <a:schemeClr val="bg1"/>
              </a:solidFill>
              <a:latin typeface="Calibri" pitchFamily="34" charset="0"/>
            </a:rPr>
            <a:t> </a:t>
          </a:r>
          <a:r>
            <a:rPr lang="ru-RU" sz="1200" b="1" dirty="0" err="1" smtClean="0">
              <a:solidFill>
                <a:schemeClr val="bg1"/>
              </a:solidFill>
              <a:latin typeface="Calibri" pitchFamily="34" charset="0"/>
            </a:rPr>
            <a:t>бажаєте</a:t>
          </a:r>
          <a:r>
            <a:rPr lang="ru-RU" sz="1200" b="1" dirty="0" smtClean="0">
              <a:solidFill>
                <a:schemeClr val="bg1"/>
              </a:solidFill>
              <a:latin typeface="Calibri" pitchFamily="34" charset="0"/>
            </a:rPr>
            <a:t> </a:t>
          </a:r>
          <a:r>
            <a:rPr lang="ru-RU" sz="1200" b="1" dirty="0" err="1" smtClean="0">
              <a:solidFill>
                <a:schemeClr val="bg1"/>
              </a:solidFill>
              <a:latin typeface="Calibri" pitchFamily="34" charset="0"/>
            </a:rPr>
            <a:t>обговорити</a:t>
          </a:r>
          <a:r>
            <a:rPr lang="ru-RU" sz="1200" b="1" dirty="0" smtClean="0">
              <a:solidFill>
                <a:schemeClr val="bg1"/>
              </a:solidFill>
              <a:latin typeface="Calibri" pitchFamily="34" charset="0"/>
            </a:rPr>
            <a:t> </a:t>
          </a:r>
          <a:r>
            <a:rPr lang="ru-RU" sz="1200" b="1" dirty="0" err="1" smtClean="0">
              <a:solidFill>
                <a:schemeClr val="bg1"/>
              </a:solidFill>
              <a:latin typeface="Calibri" pitchFamily="34" charset="0"/>
            </a:rPr>
            <a:t>його</a:t>
          </a:r>
          <a:r>
            <a:rPr lang="ru-RU" sz="1200" b="1" dirty="0" smtClean="0">
              <a:solidFill>
                <a:schemeClr val="bg1"/>
              </a:solidFill>
              <a:latin typeface="Calibri" pitchFamily="34" charset="0"/>
            </a:rPr>
            <a:t>, </a:t>
          </a:r>
          <a:r>
            <a:rPr lang="ru-RU" sz="1200" b="1" dirty="0" err="1" smtClean="0">
              <a:solidFill>
                <a:schemeClr val="bg1"/>
              </a:solidFill>
              <a:latin typeface="Calibri" pitchFamily="34" charset="0"/>
            </a:rPr>
            <a:t>надсилайте</a:t>
          </a:r>
          <a:r>
            <a:rPr lang="ru-RU" sz="1200" b="1" dirty="0" smtClean="0">
              <a:solidFill>
                <a:schemeClr val="bg1"/>
              </a:solidFill>
              <a:latin typeface="Calibri" pitchFamily="34" charset="0"/>
            </a:rPr>
            <a:t> </a:t>
          </a:r>
          <a:r>
            <a:rPr lang="ru-RU" sz="1200" b="1" dirty="0" err="1" smtClean="0">
              <a:solidFill>
                <a:schemeClr val="bg1"/>
              </a:solidFill>
              <a:latin typeface="Calibri" pitchFamily="34" charset="0"/>
            </a:rPr>
            <a:t>гіперпосилання</a:t>
          </a:r>
          <a:r>
            <a:rPr lang="ru-RU" sz="1200" b="1" dirty="0" smtClean="0">
              <a:solidFill>
                <a:schemeClr val="bg1"/>
              </a:solidFill>
              <a:latin typeface="Calibri" pitchFamily="34" charset="0"/>
            </a:rPr>
            <a:t> </a:t>
          </a:r>
          <a:r>
            <a:rPr lang="ru-RU" sz="1200" b="1" dirty="0" err="1" smtClean="0">
              <a:solidFill>
                <a:schemeClr val="bg1"/>
              </a:solidFill>
              <a:latin typeface="Calibri" pitchFamily="34" charset="0"/>
            </a:rPr>
            <a:t>з</a:t>
          </a:r>
          <a:r>
            <a:rPr lang="ru-RU" sz="1200" b="1" dirty="0" smtClean="0">
              <a:solidFill>
                <a:schemeClr val="bg1"/>
              </a:solidFill>
              <a:latin typeface="Calibri" pitchFamily="34" charset="0"/>
            </a:rPr>
            <a:t> коротким </a:t>
          </a:r>
          <a:r>
            <a:rPr lang="ru-RU" sz="1200" b="1" dirty="0" err="1" smtClean="0">
              <a:solidFill>
                <a:schemeClr val="bg1"/>
              </a:solidFill>
              <a:latin typeface="Calibri" pitchFamily="34" charset="0"/>
            </a:rPr>
            <a:t>описом</a:t>
          </a:r>
          <a:r>
            <a:rPr lang="ru-RU" sz="1200" b="1" dirty="0" smtClean="0">
              <a:solidFill>
                <a:schemeClr val="bg1"/>
              </a:solidFill>
              <a:latin typeface="Calibri" pitchFamily="34" charset="0"/>
            </a:rPr>
            <a:t> </a:t>
          </a:r>
          <a:r>
            <a:rPr lang="ru-RU" sz="1200" b="1" dirty="0" err="1" smtClean="0">
              <a:solidFill>
                <a:schemeClr val="bg1"/>
              </a:solidFill>
              <a:latin typeface="Calibri" pitchFamily="34" charset="0"/>
            </a:rPr>
            <a:t>змісту</a:t>
          </a:r>
          <a:r>
            <a:rPr lang="ru-RU" sz="1200" b="1" dirty="0" smtClean="0">
              <a:solidFill>
                <a:schemeClr val="bg1"/>
              </a:solidFill>
              <a:latin typeface="Calibri" pitchFamily="34" charset="0"/>
            </a:rPr>
            <a:t> </a:t>
          </a:r>
          <a:r>
            <a:rPr lang="ru-RU" sz="1200" b="1" dirty="0" err="1" smtClean="0">
              <a:solidFill>
                <a:schemeClr val="bg1"/>
              </a:solidFill>
              <a:latin typeface="Calibri" pitchFamily="34" charset="0"/>
            </a:rPr>
            <a:t>матеріалу</a:t>
          </a:r>
          <a:endParaRPr lang="ru-RU" sz="1200" b="1" dirty="0">
            <a:solidFill>
              <a:schemeClr val="bg1"/>
            </a:solidFill>
            <a:latin typeface="Calibri" pitchFamily="34" charset="0"/>
          </a:endParaRPr>
        </a:p>
      </dgm:t>
    </dgm:pt>
    <dgm:pt modelId="{1CCE8240-FD29-441D-9B3D-07D15F947D59}" type="parTrans" cxnId="{B74FEF1B-04C4-40DE-89BB-E87226EAAC36}">
      <dgm:prSet/>
      <dgm:spPr/>
      <dgm:t>
        <a:bodyPr/>
        <a:lstStyle/>
        <a:p>
          <a:endParaRPr lang="ru-RU" b="1">
            <a:solidFill>
              <a:schemeClr val="bg1"/>
            </a:solidFill>
            <a:latin typeface="Calibri" pitchFamily="34" charset="0"/>
          </a:endParaRPr>
        </a:p>
      </dgm:t>
    </dgm:pt>
    <dgm:pt modelId="{326D595F-7CCD-4D60-956E-A85A42D5CB96}" type="sibTrans" cxnId="{B74FEF1B-04C4-40DE-89BB-E87226EAAC36}">
      <dgm:prSet/>
      <dgm:spPr/>
      <dgm:t>
        <a:bodyPr/>
        <a:lstStyle/>
        <a:p>
          <a:endParaRPr lang="ru-RU" b="1">
            <a:solidFill>
              <a:schemeClr val="bg1"/>
            </a:solidFill>
            <a:latin typeface="Calibri" pitchFamily="34" charset="0"/>
          </a:endParaRPr>
        </a:p>
      </dgm:t>
    </dgm:pt>
    <dgm:pt modelId="{B5393BE3-48D3-4123-B6D9-B4B31562A675}">
      <dgm:prSet phldrT="[Текст]" custT="1"/>
      <dgm:spPr/>
      <dgm:t>
        <a:bodyPr/>
        <a:lstStyle/>
        <a:p>
          <a:r>
            <a:rPr lang="ru-RU" sz="1200" b="1" dirty="0" err="1" smtClean="0">
              <a:solidFill>
                <a:schemeClr val="bg1"/>
              </a:solidFill>
              <a:latin typeface="Calibri" pitchFamily="34" charset="0"/>
            </a:rPr>
            <a:t>Відповідайте</a:t>
          </a:r>
          <a:r>
            <a:rPr lang="ru-RU" sz="1200" b="1" dirty="0" smtClean="0">
              <a:solidFill>
                <a:schemeClr val="bg1"/>
              </a:solidFill>
              <a:latin typeface="Calibri" pitchFamily="34" charset="0"/>
            </a:rPr>
            <a:t> на </a:t>
          </a:r>
          <a:r>
            <a:rPr lang="ru-RU" sz="1200" b="1" dirty="0" err="1" smtClean="0">
              <a:solidFill>
                <a:schemeClr val="bg1"/>
              </a:solidFill>
              <a:latin typeface="Calibri" pitchFamily="34" charset="0"/>
            </a:rPr>
            <a:t>отримані</a:t>
          </a:r>
          <a:r>
            <a:rPr lang="ru-RU" sz="1200" b="1" dirty="0" smtClean="0">
              <a:solidFill>
                <a:schemeClr val="bg1"/>
              </a:solidFill>
              <a:latin typeface="Calibri" pitchFamily="34" charset="0"/>
            </a:rPr>
            <a:t> </a:t>
          </a:r>
          <a:r>
            <a:rPr lang="ru-RU" sz="1200" b="1" dirty="0" err="1" smtClean="0">
              <a:solidFill>
                <a:schemeClr val="bg1"/>
              </a:solidFill>
              <a:latin typeface="Calibri" pitchFamily="34" charset="0"/>
            </a:rPr>
            <a:t>повідомлення</a:t>
          </a:r>
          <a:r>
            <a:rPr lang="ru-RU" sz="1200" b="1" dirty="0" smtClean="0">
              <a:solidFill>
                <a:schemeClr val="bg1"/>
              </a:solidFill>
              <a:latin typeface="Calibri" pitchFamily="34" charset="0"/>
            </a:rPr>
            <a:t>, не </a:t>
          </a:r>
          <a:r>
            <a:rPr lang="ru-RU" sz="1200" b="1" dirty="0" err="1" smtClean="0">
              <a:solidFill>
                <a:schemeClr val="bg1"/>
              </a:solidFill>
              <a:latin typeface="Calibri" pitchFamily="34" charset="0"/>
            </a:rPr>
            <a:t>ігноруйте</a:t>
          </a:r>
          <a:r>
            <a:rPr lang="ru-RU" sz="1200" b="1" dirty="0" smtClean="0">
              <a:solidFill>
                <a:schemeClr val="bg1"/>
              </a:solidFill>
              <a:latin typeface="Calibri" pitchFamily="34" charset="0"/>
            </a:rPr>
            <a:t> </a:t>
          </a:r>
          <a:r>
            <a:rPr lang="ru-RU" sz="1200" b="1" dirty="0" err="1" smtClean="0">
              <a:solidFill>
                <a:schemeClr val="bg1"/>
              </a:solidFill>
              <a:latin typeface="Calibri" pitchFamily="34" charset="0"/>
            </a:rPr>
            <a:t>співрозмовників</a:t>
          </a:r>
          <a:r>
            <a:rPr lang="ru-RU" sz="1200" b="1" dirty="0" smtClean="0">
              <a:solidFill>
                <a:schemeClr val="bg1"/>
              </a:solidFill>
              <a:latin typeface="Calibri" pitchFamily="34" charset="0"/>
            </a:rPr>
            <a:t>. </a:t>
          </a:r>
          <a:r>
            <a:rPr lang="ru-RU" sz="1200" b="1" dirty="0" err="1" smtClean="0">
              <a:solidFill>
                <a:schemeClr val="bg1"/>
              </a:solidFill>
              <a:latin typeface="Calibri" pitchFamily="34" charset="0"/>
            </a:rPr>
            <a:t>Відповідь</a:t>
          </a:r>
          <a:r>
            <a:rPr lang="ru-RU" sz="1200" b="1" dirty="0" smtClean="0">
              <a:solidFill>
                <a:schemeClr val="bg1"/>
              </a:solidFill>
              <a:latin typeface="Calibri" pitchFamily="34" charset="0"/>
            </a:rPr>
            <a:t> не </a:t>
          </a:r>
          <a:r>
            <a:rPr lang="ru-RU" sz="1200" b="1" dirty="0" err="1" smtClean="0">
              <a:solidFill>
                <a:schemeClr val="bg1"/>
              </a:solidFill>
              <a:latin typeface="Calibri" pitchFamily="34" charset="0"/>
            </a:rPr>
            <a:t>обов'язково</a:t>
          </a:r>
          <a:r>
            <a:rPr lang="ru-RU" sz="1200" b="1" dirty="0" smtClean="0">
              <a:solidFill>
                <a:schemeClr val="bg1"/>
              </a:solidFill>
              <a:latin typeface="Calibri" pitchFamily="34" charset="0"/>
            </a:rPr>
            <a:t> повинна бути великою, </a:t>
          </a:r>
          <a:r>
            <a:rPr lang="ru-RU" sz="1200" b="1" dirty="0" err="1" smtClean="0">
              <a:solidFill>
                <a:schemeClr val="bg1"/>
              </a:solidFill>
              <a:latin typeface="Calibri" pitchFamily="34" charset="0"/>
            </a:rPr>
            <a:t>достатньо</a:t>
          </a:r>
          <a:r>
            <a:rPr lang="ru-RU" sz="1200" b="1" dirty="0" smtClean="0">
              <a:solidFill>
                <a:schemeClr val="bg1"/>
              </a:solidFill>
              <a:latin typeface="Calibri" pitchFamily="34" charset="0"/>
            </a:rPr>
            <a:t> одного слова, </a:t>
          </a:r>
          <a:r>
            <a:rPr lang="ru-RU" sz="1200" b="1" dirty="0" err="1" smtClean="0">
              <a:solidFill>
                <a:schemeClr val="bg1"/>
              </a:solidFill>
              <a:latin typeface="Calibri" pitchFamily="34" charset="0"/>
            </a:rPr>
            <a:t>щоб</a:t>
          </a:r>
          <a:r>
            <a:rPr lang="ru-RU" sz="1200" b="1" dirty="0" smtClean="0">
              <a:solidFill>
                <a:schemeClr val="bg1"/>
              </a:solidFill>
              <a:latin typeface="Calibri" pitchFamily="34" charset="0"/>
            </a:rPr>
            <a:t> </a:t>
          </a:r>
          <a:r>
            <a:rPr lang="ru-RU" sz="1200" b="1" dirty="0" err="1" smtClean="0">
              <a:solidFill>
                <a:schemeClr val="bg1"/>
              </a:solidFill>
              <a:latin typeface="Calibri" pitchFamily="34" charset="0"/>
            </a:rPr>
            <a:t>людина</a:t>
          </a:r>
          <a:r>
            <a:rPr lang="ru-RU" sz="1200" b="1" dirty="0" smtClean="0">
              <a:solidFill>
                <a:schemeClr val="bg1"/>
              </a:solidFill>
              <a:latin typeface="Calibri" pitchFamily="34" charset="0"/>
            </a:rPr>
            <a:t> </a:t>
          </a:r>
          <a:r>
            <a:rPr lang="ru-RU" sz="1200" b="1" dirty="0" err="1" smtClean="0">
              <a:solidFill>
                <a:schemeClr val="bg1"/>
              </a:solidFill>
              <a:latin typeface="Calibri" pitchFamily="34" charset="0"/>
            </a:rPr>
            <a:t>зрозуміла</a:t>
          </a:r>
          <a:r>
            <a:rPr lang="ru-RU" sz="1200" b="1" dirty="0" smtClean="0">
              <a:solidFill>
                <a:schemeClr val="bg1"/>
              </a:solidFill>
              <a:latin typeface="Calibri" pitchFamily="34" charset="0"/>
            </a:rPr>
            <a:t>, </a:t>
          </a:r>
          <a:r>
            <a:rPr lang="ru-RU" sz="1200" b="1" dirty="0" err="1" smtClean="0">
              <a:solidFill>
                <a:schemeClr val="bg1"/>
              </a:solidFill>
              <a:latin typeface="Calibri" pitchFamily="34" charset="0"/>
            </a:rPr>
            <a:t>що</a:t>
          </a:r>
          <a:r>
            <a:rPr lang="ru-RU" sz="1200" b="1" dirty="0" smtClean="0">
              <a:solidFill>
                <a:schemeClr val="bg1"/>
              </a:solidFill>
              <a:latin typeface="Calibri" pitchFamily="34" charset="0"/>
            </a:rPr>
            <a:t> </a:t>
          </a:r>
          <a:r>
            <a:rPr lang="ru-RU" sz="1200" b="1" dirty="0" err="1" smtClean="0">
              <a:solidFill>
                <a:schemeClr val="bg1"/>
              </a:solidFill>
              <a:latin typeface="Calibri" pitchFamily="34" charset="0"/>
            </a:rPr>
            <a:t>її</a:t>
          </a:r>
          <a:r>
            <a:rPr lang="ru-RU" sz="1200" b="1" dirty="0" smtClean="0">
              <a:solidFill>
                <a:schemeClr val="bg1"/>
              </a:solidFill>
              <a:latin typeface="Calibri" pitchFamily="34" charset="0"/>
            </a:rPr>
            <a:t> </a:t>
          </a:r>
          <a:r>
            <a:rPr lang="ru-RU" sz="1200" b="1" dirty="0" err="1" smtClean="0">
              <a:solidFill>
                <a:schemeClr val="bg1"/>
              </a:solidFill>
              <a:latin typeface="Calibri" pitchFamily="34" charset="0"/>
            </a:rPr>
            <a:t>почули</a:t>
          </a:r>
          <a:r>
            <a:rPr lang="ru-RU" sz="1200" b="1" dirty="0" smtClean="0">
              <a:solidFill>
                <a:schemeClr val="bg1"/>
              </a:solidFill>
              <a:latin typeface="Calibri" pitchFamily="34" charset="0"/>
            </a:rPr>
            <a:t>.</a:t>
          </a:r>
          <a:endParaRPr lang="ru-RU" sz="1200" b="1" dirty="0">
            <a:solidFill>
              <a:schemeClr val="bg1"/>
            </a:solidFill>
            <a:latin typeface="Calibri" pitchFamily="34" charset="0"/>
          </a:endParaRPr>
        </a:p>
      </dgm:t>
    </dgm:pt>
    <dgm:pt modelId="{C2A5F8E7-82DA-41EF-A36C-ADAE16600F36}" type="parTrans" cxnId="{A9ACD189-BBCE-4D26-90BF-45EF838C8C3C}">
      <dgm:prSet/>
      <dgm:spPr/>
      <dgm:t>
        <a:bodyPr/>
        <a:lstStyle/>
        <a:p>
          <a:endParaRPr lang="ru-RU" b="1">
            <a:solidFill>
              <a:schemeClr val="bg1"/>
            </a:solidFill>
            <a:latin typeface="Calibri" pitchFamily="34" charset="0"/>
          </a:endParaRPr>
        </a:p>
      </dgm:t>
    </dgm:pt>
    <dgm:pt modelId="{F361E9F7-ECD7-4D31-9B58-834C20D32194}" type="sibTrans" cxnId="{A9ACD189-BBCE-4D26-90BF-45EF838C8C3C}">
      <dgm:prSet/>
      <dgm:spPr/>
      <dgm:t>
        <a:bodyPr/>
        <a:lstStyle/>
        <a:p>
          <a:endParaRPr lang="ru-RU" b="1">
            <a:solidFill>
              <a:schemeClr val="bg1"/>
            </a:solidFill>
            <a:latin typeface="Calibri" pitchFamily="34" charset="0"/>
          </a:endParaRPr>
        </a:p>
      </dgm:t>
    </dgm:pt>
    <dgm:pt modelId="{C3752E72-7104-4B92-9012-212C7DC01F6D}">
      <dgm:prSet phldrT="[Текст]" custT="1"/>
      <dgm:spPr/>
      <dgm:t>
        <a:bodyPr/>
        <a:lstStyle/>
        <a:p>
          <a:r>
            <a:rPr lang="ru-RU" sz="1200" b="1" dirty="0" err="1" smtClean="0">
              <a:solidFill>
                <a:schemeClr val="bg1"/>
              </a:solidFill>
              <a:latin typeface="Calibri" pitchFamily="34" charset="0"/>
            </a:rPr>
            <a:t>Якщо</a:t>
          </a:r>
          <a:r>
            <a:rPr lang="ru-RU" sz="1200" b="1" dirty="0" smtClean="0">
              <a:solidFill>
                <a:schemeClr val="bg1"/>
              </a:solidFill>
              <a:latin typeface="Calibri" pitchFamily="34" charset="0"/>
            </a:rPr>
            <a:t> </a:t>
          </a:r>
          <a:r>
            <a:rPr lang="ru-RU" sz="1200" b="1" dirty="0" err="1" smtClean="0">
              <a:solidFill>
                <a:schemeClr val="bg1"/>
              </a:solidFill>
              <a:latin typeface="Calibri" pitchFamily="34" charset="0"/>
            </a:rPr>
            <a:t>одне</a:t>
          </a:r>
          <a:r>
            <a:rPr lang="ru-RU" sz="1200" b="1" dirty="0" smtClean="0">
              <a:solidFill>
                <a:schemeClr val="bg1"/>
              </a:solidFill>
              <a:latin typeface="Calibri" pitchFamily="34" charset="0"/>
            </a:rPr>
            <a:t> </a:t>
          </a:r>
          <a:r>
            <a:rPr lang="ru-RU" sz="1200" b="1" dirty="0" err="1" smtClean="0">
              <a:solidFill>
                <a:schemeClr val="bg1"/>
              </a:solidFill>
              <a:latin typeface="Calibri" pitchFamily="34" charset="0"/>
            </a:rPr>
            <a:t>повідомлення</a:t>
          </a:r>
          <a:r>
            <a:rPr lang="ru-RU" sz="1200" b="1" dirty="0" smtClean="0">
              <a:solidFill>
                <a:schemeClr val="bg1"/>
              </a:solidFill>
              <a:latin typeface="Calibri" pitchFamily="34" charset="0"/>
            </a:rPr>
            <a:t> </a:t>
          </a:r>
          <a:r>
            <a:rPr lang="ru-RU" sz="1200" b="1" dirty="0" err="1" smtClean="0">
              <a:solidFill>
                <a:schemeClr val="bg1"/>
              </a:solidFill>
              <a:latin typeface="Calibri" pitchFamily="34" charset="0"/>
            </a:rPr>
            <a:t>містить</a:t>
          </a:r>
          <a:r>
            <a:rPr lang="ru-RU" sz="1200" b="1" dirty="0" smtClean="0">
              <a:solidFill>
                <a:schemeClr val="bg1"/>
              </a:solidFill>
              <a:latin typeface="Calibri" pitchFamily="34" charset="0"/>
            </a:rPr>
            <a:t> </a:t>
          </a:r>
          <a:r>
            <a:rPr lang="ru-RU" sz="1200" b="1" dirty="0" err="1" smtClean="0">
              <a:solidFill>
                <a:schemeClr val="bg1"/>
              </a:solidFill>
              <a:latin typeface="Calibri" pitchFamily="34" charset="0"/>
            </a:rPr>
            <a:t>кілька</a:t>
          </a:r>
          <a:r>
            <a:rPr lang="ru-RU" sz="1200" b="1" dirty="0" smtClean="0">
              <a:solidFill>
                <a:schemeClr val="bg1"/>
              </a:solidFill>
              <a:latin typeface="Calibri" pitchFamily="34" charset="0"/>
            </a:rPr>
            <a:t> </a:t>
          </a:r>
          <a:r>
            <a:rPr lang="ru-RU" sz="1200" b="1" dirty="0" err="1" smtClean="0">
              <a:solidFill>
                <a:schemeClr val="bg1"/>
              </a:solidFill>
              <a:latin typeface="Calibri" pitchFamily="34" charset="0"/>
            </a:rPr>
            <a:t>запитань</a:t>
          </a:r>
          <a:r>
            <a:rPr lang="ru-RU" sz="1200" b="1" dirty="0" smtClean="0">
              <a:solidFill>
                <a:schemeClr val="bg1"/>
              </a:solidFill>
              <a:latin typeface="Calibri" pitchFamily="34" charset="0"/>
            </a:rPr>
            <a:t>, дайте </a:t>
          </a:r>
          <a:r>
            <a:rPr lang="ru-RU" sz="1200" b="1" dirty="0" err="1" smtClean="0">
              <a:solidFill>
                <a:schemeClr val="bg1"/>
              </a:solidFill>
              <a:latin typeface="Calibri" pitchFamily="34" charset="0"/>
            </a:rPr>
            <a:t>відповідь</a:t>
          </a:r>
          <a:r>
            <a:rPr lang="ru-RU" sz="1200" b="1" dirty="0" smtClean="0">
              <a:solidFill>
                <a:schemeClr val="bg1"/>
              </a:solidFill>
              <a:latin typeface="Calibri" pitchFamily="34" charset="0"/>
            </a:rPr>
            <a:t> на </a:t>
          </a:r>
          <a:r>
            <a:rPr lang="ru-RU" sz="1200" b="1" dirty="0" err="1" smtClean="0">
              <a:solidFill>
                <a:schemeClr val="bg1"/>
              </a:solidFill>
              <a:latin typeface="Calibri" pitchFamily="34" charset="0"/>
            </a:rPr>
            <a:t>кожне</a:t>
          </a:r>
          <a:r>
            <a:rPr lang="ru-RU" sz="1200" b="1" dirty="0" smtClean="0">
              <a:solidFill>
                <a:schemeClr val="bg1"/>
              </a:solidFill>
              <a:latin typeface="Calibri" pitchFamily="34" charset="0"/>
            </a:rPr>
            <a:t>.</a:t>
          </a:r>
          <a:endParaRPr lang="ru-RU" sz="1200" b="1" dirty="0">
            <a:solidFill>
              <a:schemeClr val="bg1"/>
            </a:solidFill>
            <a:latin typeface="Calibri" pitchFamily="34" charset="0"/>
          </a:endParaRPr>
        </a:p>
      </dgm:t>
    </dgm:pt>
    <dgm:pt modelId="{6AE66AF0-3DC7-4E1F-8540-AD55BB364761}" type="parTrans" cxnId="{0A9941ED-DEC3-4AD0-BA89-3CC3DD99E05A}">
      <dgm:prSet/>
      <dgm:spPr/>
      <dgm:t>
        <a:bodyPr/>
        <a:lstStyle/>
        <a:p>
          <a:endParaRPr lang="ru-RU" b="1">
            <a:solidFill>
              <a:schemeClr val="bg1"/>
            </a:solidFill>
            <a:latin typeface="Calibri" pitchFamily="34" charset="0"/>
          </a:endParaRPr>
        </a:p>
      </dgm:t>
    </dgm:pt>
    <dgm:pt modelId="{BC941453-FA5B-446D-BC36-22A96A95C4D3}" type="sibTrans" cxnId="{0A9941ED-DEC3-4AD0-BA89-3CC3DD99E05A}">
      <dgm:prSet/>
      <dgm:spPr/>
      <dgm:t>
        <a:bodyPr/>
        <a:lstStyle/>
        <a:p>
          <a:endParaRPr lang="ru-RU" b="1">
            <a:solidFill>
              <a:schemeClr val="bg1"/>
            </a:solidFill>
            <a:latin typeface="Calibri" pitchFamily="34" charset="0"/>
          </a:endParaRPr>
        </a:p>
      </dgm:t>
    </dgm:pt>
    <dgm:pt modelId="{FDC6A11C-F856-4CCC-B273-9C93D30485E3}">
      <dgm:prSet phldrT="[Текст]" custT="1"/>
      <dgm:spPr/>
      <dgm:t>
        <a:bodyPr/>
        <a:lstStyle/>
        <a:p>
          <a:r>
            <a:rPr lang="ru-RU" sz="1200" b="1" dirty="0" err="1" smtClean="0">
              <a:solidFill>
                <a:schemeClr val="bg1"/>
              </a:solidFill>
              <a:latin typeface="Calibri" pitchFamily="34" charset="0"/>
            </a:rPr>
            <a:t>Якщо</a:t>
          </a:r>
          <a:r>
            <a:rPr lang="ru-RU" sz="1200" b="1" dirty="0" smtClean="0">
              <a:solidFill>
                <a:schemeClr val="bg1"/>
              </a:solidFill>
              <a:latin typeface="Calibri" pitchFamily="34" charset="0"/>
            </a:rPr>
            <a:t> </a:t>
          </a:r>
          <a:r>
            <a:rPr lang="ru-RU" sz="1200" b="1" dirty="0" err="1" smtClean="0">
              <a:solidFill>
                <a:schemeClr val="bg1"/>
              </a:solidFill>
              <a:latin typeface="Calibri" pitchFamily="34" charset="0"/>
            </a:rPr>
            <a:t>ви</a:t>
          </a:r>
          <a:r>
            <a:rPr lang="ru-RU" sz="1200" b="1" dirty="0" smtClean="0">
              <a:solidFill>
                <a:schemeClr val="bg1"/>
              </a:solidFill>
              <a:latin typeface="Calibri" pitchFamily="34" charset="0"/>
            </a:rPr>
            <a:t> </a:t>
          </a:r>
          <a:r>
            <a:rPr lang="ru-RU" sz="1200" b="1" dirty="0" err="1" smtClean="0">
              <a:solidFill>
                <a:schemeClr val="bg1"/>
              </a:solidFill>
              <a:latin typeface="Calibri" pitchFamily="34" charset="0"/>
            </a:rPr>
            <a:t>бажаєте</a:t>
          </a:r>
          <a:r>
            <a:rPr lang="ru-RU" sz="1200" b="1" dirty="0" smtClean="0">
              <a:solidFill>
                <a:schemeClr val="bg1"/>
              </a:solidFill>
              <a:latin typeface="Calibri" pitchFamily="34" charset="0"/>
            </a:rPr>
            <a:t> </a:t>
          </a:r>
          <a:r>
            <a:rPr lang="ru-RU" sz="1200" b="1" dirty="0" err="1" smtClean="0">
              <a:solidFill>
                <a:schemeClr val="bg1"/>
              </a:solidFill>
              <a:latin typeface="Calibri" pitchFamily="34" charset="0"/>
            </a:rPr>
            <a:t>поспілкуватися</a:t>
          </a:r>
          <a:r>
            <a:rPr lang="ru-RU" sz="1200" b="1" dirty="0" smtClean="0">
              <a:solidFill>
                <a:schemeClr val="bg1"/>
              </a:solidFill>
              <a:latin typeface="Calibri" pitchFamily="34" charset="0"/>
            </a:rPr>
            <a:t> </a:t>
          </a:r>
          <a:r>
            <a:rPr lang="ru-RU" sz="1200" b="1" dirty="0" err="1" smtClean="0">
              <a:solidFill>
                <a:schemeClr val="bg1"/>
              </a:solidFill>
              <a:latin typeface="Calibri" pitchFamily="34" charset="0"/>
            </a:rPr>
            <a:t>з</a:t>
          </a:r>
          <a:r>
            <a:rPr lang="ru-RU" sz="1200" b="1" dirty="0" smtClean="0">
              <a:solidFill>
                <a:schemeClr val="bg1"/>
              </a:solidFill>
              <a:latin typeface="Calibri" pitchFamily="34" charset="0"/>
            </a:rPr>
            <a:t> </a:t>
          </a:r>
          <a:r>
            <a:rPr lang="ru-RU" sz="1200" b="1" dirty="0" err="1" smtClean="0">
              <a:solidFill>
                <a:schemeClr val="bg1"/>
              </a:solidFill>
              <a:latin typeface="Calibri" pitchFamily="34" charset="0"/>
            </a:rPr>
            <a:t>кимось</a:t>
          </a:r>
          <a:r>
            <a:rPr lang="ru-RU" sz="1200" b="1" dirty="0" smtClean="0">
              <a:solidFill>
                <a:schemeClr val="bg1"/>
              </a:solidFill>
              <a:latin typeface="Calibri" pitchFamily="34" charset="0"/>
            </a:rPr>
            <a:t> у </a:t>
          </a:r>
          <a:r>
            <a:rPr lang="ru-RU" sz="1200" b="1" dirty="0" err="1" smtClean="0">
              <a:solidFill>
                <a:schemeClr val="bg1"/>
              </a:solidFill>
              <a:latin typeface="Calibri" pitchFamily="34" charset="0"/>
            </a:rPr>
            <a:t>режимі</a:t>
          </a:r>
          <a:r>
            <a:rPr lang="ru-RU" sz="1200" b="1" dirty="0" smtClean="0">
              <a:solidFill>
                <a:schemeClr val="bg1"/>
              </a:solidFill>
              <a:latin typeface="Calibri" pitchFamily="34" charset="0"/>
            </a:rPr>
            <a:t> реального часу, запитайте в </a:t>
          </a:r>
          <a:r>
            <a:rPr lang="ru-RU" sz="1200" b="1" dirty="0" err="1" smtClean="0">
              <a:solidFill>
                <a:schemeClr val="bg1"/>
              </a:solidFill>
              <a:latin typeface="Calibri" pitchFamily="34" charset="0"/>
            </a:rPr>
            <a:t>співрозмовника</a:t>
          </a:r>
          <a:r>
            <a:rPr lang="ru-RU" sz="1200" b="1" dirty="0" smtClean="0">
              <a:solidFill>
                <a:schemeClr val="bg1"/>
              </a:solidFill>
              <a:latin typeface="Calibri" pitchFamily="34" charset="0"/>
            </a:rPr>
            <a:t>, </a:t>
          </a:r>
          <a:r>
            <a:rPr lang="ru-RU" sz="1200" b="1" dirty="0" err="1" smtClean="0">
              <a:solidFill>
                <a:schemeClr val="bg1"/>
              </a:solidFill>
              <a:latin typeface="Calibri" pitchFamily="34" charset="0"/>
            </a:rPr>
            <a:t>чи</a:t>
          </a:r>
          <a:r>
            <a:rPr lang="ru-RU" sz="1200" b="1" dirty="0" smtClean="0">
              <a:solidFill>
                <a:schemeClr val="bg1"/>
              </a:solidFill>
              <a:latin typeface="Calibri" pitchFamily="34" charset="0"/>
            </a:rPr>
            <a:t> </a:t>
          </a:r>
          <a:r>
            <a:rPr lang="ru-RU" sz="1200" b="1" dirty="0" err="1" smtClean="0">
              <a:solidFill>
                <a:schemeClr val="bg1"/>
              </a:solidFill>
              <a:latin typeface="Calibri" pitchFamily="34" charset="0"/>
            </a:rPr>
            <a:t>має</a:t>
          </a:r>
          <a:r>
            <a:rPr lang="ru-RU" sz="1200" b="1" dirty="0" smtClean="0">
              <a:solidFill>
                <a:schemeClr val="bg1"/>
              </a:solidFill>
              <a:latin typeface="Calibri" pitchFamily="34" charset="0"/>
            </a:rPr>
            <a:t> </a:t>
          </a:r>
          <a:r>
            <a:rPr lang="ru-RU" sz="1200" b="1" dirty="0" err="1" smtClean="0">
              <a:solidFill>
                <a:schemeClr val="bg1"/>
              </a:solidFill>
              <a:latin typeface="Calibri" pitchFamily="34" charset="0"/>
            </a:rPr>
            <a:t>він</a:t>
          </a:r>
          <a:r>
            <a:rPr lang="ru-RU" sz="1200" b="1" dirty="0" smtClean="0">
              <a:solidFill>
                <a:schemeClr val="bg1"/>
              </a:solidFill>
              <a:latin typeface="Calibri" pitchFamily="34" charset="0"/>
            </a:rPr>
            <a:t> на </a:t>
          </a:r>
          <a:r>
            <a:rPr lang="ru-RU" sz="1200" b="1" dirty="0" err="1" smtClean="0">
              <a:solidFill>
                <a:schemeClr val="bg1"/>
              </a:solidFill>
              <a:latin typeface="Calibri" pitchFamily="34" charset="0"/>
            </a:rPr>
            <a:t>це</a:t>
          </a:r>
          <a:r>
            <a:rPr lang="ru-RU" sz="1200" b="1" dirty="0" smtClean="0">
              <a:solidFill>
                <a:schemeClr val="bg1"/>
              </a:solidFill>
              <a:latin typeface="Calibri" pitchFamily="34" charset="0"/>
            </a:rPr>
            <a:t> </a:t>
          </a:r>
          <a:r>
            <a:rPr lang="ru-RU" sz="1200" b="1" dirty="0" err="1" smtClean="0">
              <a:solidFill>
                <a:schemeClr val="bg1"/>
              </a:solidFill>
              <a:latin typeface="Calibri" pitchFamily="34" charset="0"/>
            </a:rPr>
            <a:t>вільний</a:t>
          </a:r>
          <a:r>
            <a:rPr lang="ru-RU" sz="1200" b="1" dirty="0" smtClean="0">
              <a:solidFill>
                <a:schemeClr val="bg1"/>
              </a:solidFill>
              <a:latin typeface="Calibri" pitchFamily="34" charset="0"/>
            </a:rPr>
            <a:t> час. </a:t>
          </a:r>
          <a:endParaRPr lang="ru-RU" sz="1200" b="1" dirty="0">
            <a:solidFill>
              <a:schemeClr val="bg1"/>
            </a:solidFill>
            <a:latin typeface="Calibri" pitchFamily="34" charset="0"/>
          </a:endParaRPr>
        </a:p>
      </dgm:t>
    </dgm:pt>
    <dgm:pt modelId="{A906FDF7-921D-4A77-9CF0-5603ECAB1BBA}" type="parTrans" cxnId="{32AA41BF-B395-4725-8AF0-8DB2D8547914}">
      <dgm:prSet/>
      <dgm:spPr/>
      <dgm:t>
        <a:bodyPr/>
        <a:lstStyle/>
        <a:p>
          <a:endParaRPr lang="ru-RU" b="1">
            <a:solidFill>
              <a:schemeClr val="bg1"/>
            </a:solidFill>
            <a:latin typeface="Calibri" pitchFamily="34" charset="0"/>
          </a:endParaRPr>
        </a:p>
      </dgm:t>
    </dgm:pt>
    <dgm:pt modelId="{3BCC804B-95A8-49C9-846E-672F0F516E77}" type="sibTrans" cxnId="{32AA41BF-B395-4725-8AF0-8DB2D8547914}">
      <dgm:prSet/>
      <dgm:spPr/>
      <dgm:t>
        <a:bodyPr/>
        <a:lstStyle/>
        <a:p>
          <a:endParaRPr lang="ru-RU" b="1">
            <a:solidFill>
              <a:schemeClr val="bg1"/>
            </a:solidFill>
            <a:latin typeface="Calibri" pitchFamily="34" charset="0"/>
          </a:endParaRPr>
        </a:p>
      </dgm:t>
    </dgm:pt>
    <dgm:pt modelId="{92AE1CEB-0FFE-411F-9C96-63012F61E338}">
      <dgm:prSet phldrT="[Текст]" custT="1"/>
      <dgm:spPr/>
      <dgm:t>
        <a:bodyPr/>
        <a:lstStyle/>
        <a:p>
          <a:r>
            <a:rPr lang="ru-RU" sz="1200" b="1" dirty="0" smtClean="0">
              <a:solidFill>
                <a:schemeClr val="bg1"/>
              </a:solidFill>
              <a:latin typeface="Calibri" pitchFamily="34" charset="0"/>
            </a:rPr>
            <a:t>Не </a:t>
          </a:r>
          <a:r>
            <a:rPr lang="ru-RU" sz="1200" b="1" dirty="0" err="1" smtClean="0">
              <a:solidFill>
                <a:schemeClr val="bg1"/>
              </a:solidFill>
              <a:latin typeface="Calibri" pitchFamily="34" charset="0"/>
            </a:rPr>
            <a:t>кожний</a:t>
          </a:r>
          <a:r>
            <a:rPr lang="ru-RU" sz="1200" b="1" dirty="0" smtClean="0">
              <a:solidFill>
                <a:schemeClr val="bg1"/>
              </a:solidFill>
              <a:latin typeface="Calibri" pitchFamily="34" charset="0"/>
            </a:rPr>
            <a:t> </a:t>
          </a:r>
          <a:r>
            <a:rPr lang="ru-RU" sz="1200" b="1" dirty="0" err="1" smtClean="0">
              <a:solidFill>
                <a:schemeClr val="bg1"/>
              </a:solidFill>
              <a:latin typeface="Calibri" pitchFamily="34" charset="0"/>
            </a:rPr>
            <a:t>співрозмовник</a:t>
          </a:r>
          <a:r>
            <a:rPr lang="ru-RU" sz="1200" b="1" dirty="0" smtClean="0">
              <a:solidFill>
                <a:schemeClr val="bg1"/>
              </a:solidFill>
              <a:latin typeface="Calibri" pitchFamily="34" charset="0"/>
            </a:rPr>
            <a:t> </a:t>
          </a:r>
          <a:r>
            <a:rPr lang="ru-RU" sz="1200" b="1" dirty="0" err="1" smtClean="0">
              <a:solidFill>
                <a:schemeClr val="bg1"/>
              </a:solidFill>
              <a:latin typeface="Calibri" pitchFamily="34" charset="0"/>
            </a:rPr>
            <a:t>може</a:t>
          </a:r>
          <a:r>
            <a:rPr lang="ru-RU" sz="1200" b="1" dirty="0" smtClean="0">
              <a:solidFill>
                <a:schemeClr val="bg1"/>
              </a:solidFill>
              <a:latin typeface="Calibri" pitchFamily="34" charset="0"/>
            </a:rPr>
            <a:t> бути </a:t>
          </a:r>
          <a:r>
            <a:rPr lang="ru-RU" sz="1200" b="1" dirty="0" err="1" smtClean="0">
              <a:solidFill>
                <a:schemeClr val="bg1"/>
              </a:solidFill>
              <a:latin typeface="Calibri" pitchFamily="34" charset="0"/>
            </a:rPr>
            <a:t>доброзичливо</a:t>
          </a:r>
          <a:r>
            <a:rPr lang="ru-RU" sz="1200" b="1" dirty="0" smtClean="0">
              <a:solidFill>
                <a:schemeClr val="bg1"/>
              </a:solidFill>
              <a:latin typeface="Calibri" pitchFamily="34" charset="0"/>
            </a:rPr>
            <a:t> </a:t>
          </a:r>
          <a:r>
            <a:rPr lang="ru-RU" sz="1200" b="1" dirty="0" err="1" smtClean="0">
              <a:solidFill>
                <a:schemeClr val="bg1"/>
              </a:solidFill>
              <a:latin typeface="Calibri" pitchFamily="34" charset="0"/>
            </a:rPr>
            <a:t>налаштований</a:t>
          </a:r>
          <a:r>
            <a:rPr lang="ru-RU" sz="1200" b="1" dirty="0" smtClean="0">
              <a:solidFill>
                <a:schemeClr val="bg1"/>
              </a:solidFill>
              <a:latin typeface="Calibri" pitchFamily="34" charset="0"/>
            </a:rPr>
            <a:t> </a:t>
          </a:r>
          <a:r>
            <a:rPr lang="ru-RU" sz="1200" b="1" dirty="0" err="1" smtClean="0">
              <a:solidFill>
                <a:schemeClr val="bg1"/>
              </a:solidFill>
              <a:latin typeface="Calibri" pitchFamily="34" charset="0"/>
            </a:rPr>
            <a:t>відносно</a:t>
          </a:r>
          <a:r>
            <a:rPr lang="ru-RU" sz="1200" b="1" dirty="0" smtClean="0">
              <a:solidFill>
                <a:schemeClr val="bg1"/>
              </a:solidFill>
              <a:latin typeface="Calibri" pitchFamily="34" charset="0"/>
            </a:rPr>
            <a:t>  вас.  </a:t>
          </a:r>
          <a:r>
            <a:rPr lang="ru-RU" sz="1200" b="1" dirty="0" err="1" smtClean="0">
              <a:solidFill>
                <a:schemeClr val="bg1"/>
              </a:solidFill>
              <a:latin typeface="Calibri" pitchFamily="34" charset="0"/>
            </a:rPr>
            <a:t>Ігноруйте</a:t>
          </a:r>
          <a:r>
            <a:rPr lang="ru-RU" sz="1200" b="1" dirty="0" smtClean="0">
              <a:solidFill>
                <a:schemeClr val="bg1"/>
              </a:solidFill>
              <a:latin typeface="Calibri" pitchFamily="34" charset="0"/>
            </a:rPr>
            <a:t> негативно </a:t>
          </a:r>
          <a:r>
            <a:rPr lang="ru-RU" sz="1200" b="1" dirty="0" err="1" smtClean="0">
              <a:solidFill>
                <a:schemeClr val="bg1"/>
              </a:solidFill>
              <a:latin typeface="Calibri" pitchFamily="34" charset="0"/>
            </a:rPr>
            <a:t>налаштовану</a:t>
          </a:r>
          <a:r>
            <a:rPr lang="ru-RU" sz="1200" b="1" dirty="0" smtClean="0">
              <a:solidFill>
                <a:schemeClr val="bg1"/>
              </a:solidFill>
              <a:latin typeface="Calibri" pitchFamily="34" charset="0"/>
            </a:rPr>
            <a:t> особу, </a:t>
          </a:r>
          <a:r>
            <a:rPr lang="ru-RU" sz="1200" b="1" dirty="0" err="1" smtClean="0">
              <a:solidFill>
                <a:schemeClr val="bg1"/>
              </a:solidFill>
              <a:latin typeface="Calibri" pitchFamily="34" charset="0"/>
            </a:rPr>
            <a:t>щоб</a:t>
          </a:r>
          <a:r>
            <a:rPr lang="ru-RU" sz="1200" b="1" dirty="0" smtClean="0">
              <a:solidFill>
                <a:schemeClr val="bg1"/>
              </a:solidFill>
              <a:latin typeface="Calibri" pitchFamily="34" charset="0"/>
            </a:rPr>
            <a:t> не </a:t>
          </a:r>
          <a:r>
            <a:rPr lang="ru-RU" sz="1200" b="1" dirty="0" err="1" smtClean="0">
              <a:solidFill>
                <a:schemeClr val="bg1"/>
              </a:solidFill>
              <a:latin typeface="Calibri" pitchFamily="34" charset="0"/>
            </a:rPr>
            <a:t>створювати</a:t>
          </a:r>
          <a:r>
            <a:rPr lang="ru-RU" sz="1200" b="1" dirty="0" smtClean="0">
              <a:solidFill>
                <a:schemeClr val="bg1"/>
              </a:solidFill>
              <a:latin typeface="Calibri" pitchFamily="34" charset="0"/>
            </a:rPr>
            <a:t> </a:t>
          </a:r>
          <a:r>
            <a:rPr lang="ru-RU" sz="1200" b="1" dirty="0" err="1" smtClean="0">
              <a:solidFill>
                <a:schemeClr val="bg1"/>
              </a:solidFill>
              <a:latin typeface="Calibri" pitchFamily="34" charset="0"/>
            </a:rPr>
            <a:t>ситуацію</a:t>
          </a:r>
          <a:r>
            <a:rPr lang="ru-RU" sz="1200" b="1" dirty="0" smtClean="0">
              <a:solidFill>
                <a:schemeClr val="bg1"/>
              </a:solidFill>
              <a:latin typeface="Calibri" pitchFamily="34" charset="0"/>
            </a:rPr>
            <a:t> </a:t>
          </a:r>
          <a:r>
            <a:rPr lang="ru-RU" sz="1200" b="1" dirty="0" err="1" smtClean="0">
              <a:solidFill>
                <a:schemeClr val="bg1"/>
              </a:solidFill>
              <a:latin typeface="Calibri" pitchFamily="34" charset="0"/>
            </a:rPr>
            <a:t>конфлікту</a:t>
          </a:r>
          <a:r>
            <a:rPr lang="ru-RU" sz="1200" b="1" dirty="0" smtClean="0">
              <a:solidFill>
                <a:schemeClr val="bg1"/>
              </a:solidFill>
              <a:latin typeface="Calibri" pitchFamily="34" charset="0"/>
            </a:rPr>
            <a:t>.  Але будьте </a:t>
          </a:r>
          <a:r>
            <a:rPr lang="ru-RU" sz="1200" b="1" dirty="0" err="1" smtClean="0">
              <a:solidFill>
                <a:schemeClr val="bg1"/>
              </a:solidFill>
              <a:latin typeface="Calibri" pitchFamily="34" charset="0"/>
            </a:rPr>
            <a:t>й</a:t>
          </a:r>
          <a:r>
            <a:rPr lang="ru-RU" sz="1200" b="1" dirty="0" smtClean="0">
              <a:solidFill>
                <a:schemeClr val="bg1"/>
              </a:solidFill>
              <a:latin typeface="Calibri" pitchFamily="34" charset="0"/>
            </a:rPr>
            <a:t> </a:t>
          </a:r>
          <a:r>
            <a:rPr lang="ru-RU" sz="1200" b="1" dirty="0" err="1" smtClean="0">
              <a:solidFill>
                <a:schemeClr val="bg1"/>
              </a:solidFill>
              <a:latin typeface="Calibri" pitchFamily="34" charset="0"/>
            </a:rPr>
            <a:t>самі</a:t>
          </a:r>
          <a:r>
            <a:rPr lang="ru-RU" sz="1200" b="1" dirty="0" smtClean="0">
              <a:solidFill>
                <a:schemeClr val="bg1"/>
              </a:solidFill>
              <a:latin typeface="Calibri" pitchFamily="34" charset="0"/>
            </a:rPr>
            <a:t> </a:t>
          </a:r>
          <a:r>
            <a:rPr lang="ru-RU" sz="1200" b="1" dirty="0" err="1" smtClean="0">
              <a:solidFill>
                <a:schemeClr val="bg1"/>
              </a:solidFill>
              <a:latin typeface="Calibri" pitchFamily="34" charset="0"/>
            </a:rPr>
            <a:t>стриманими</a:t>
          </a:r>
          <a:r>
            <a:rPr lang="ru-RU" sz="1200" b="1" dirty="0" smtClean="0">
              <a:solidFill>
                <a:schemeClr val="bg1"/>
              </a:solidFill>
              <a:latin typeface="Calibri" pitchFamily="34" charset="0"/>
            </a:rPr>
            <a:t>, </a:t>
          </a:r>
          <a:r>
            <a:rPr lang="ru-RU" sz="1200" b="1" dirty="0" err="1" smtClean="0">
              <a:solidFill>
                <a:schemeClr val="bg1"/>
              </a:solidFill>
              <a:latin typeface="Calibri" pitchFamily="34" charset="0"/>
            </a:rPr>
            <a:t>терплячими</a:t>
          </a:r>
          <a:r>
            <a:rPr lang="ru-RU" sz="1200" b="1" dirty="0" smtClean="0">
              <a:solidFill>
                <a:schemeClr val="bg1"/>
              </a:solidFill>
              <a:latin typeface="Calibri" pitchFamily="34" charset="0"/>
            </a:rPr>
            <a:t> та </a:t>
          </a:r>
          <a:r>
            <a:rPr lang="ru-RU" sz="1200" b="1" dirty="0" err="1" smtClean="0">
              <a:solidFill>
                <a:schemeClr val="bg1"/>
              </a:solidFill>
              <a:latin typeface="Calibri" pitchFamily="34" charset="0"/>
            </a:rPr>
            <a:t>уважними</a:t>
          </a:r>
          <a:r>
            <a:rPr lang="ru-RU" sz="1200" b="1" dirty="0" smtClean="0">
              <a:solidFill>
                <a:schemeClr val="bg1"/>
              </a:solidFill>
              <a:latin typeface="Calibri" pitchFamily="34" charset="0"/>
            </a:rPr>
            <a:t>, </a:t>
          </a:r>
          <a:r>
            <a:rPr lang="ru-RU" sz="1200" b="1" dirty="0" err="1" smtClean="0">
              <a:solidFill>
                <a:schemeClr val="bg1"/>
              </a:solidFill>
              <a:latin typeface="Calibri" pitchFamily="34" charset="0"/>
            </a:rPr>
            <a:t>щоб</a:t>
          </a:r>
          <a:r>
            <a:rPr lang="ru-RU" sz="1200" b="1" dirty="0" smtClean="0">
              <a:solidFill>
                <a:schemeClr val="bg1"/>
              </a:solidFill>
              <a:latin typeface="Calibri" pitchFamily="34" charset="0"/>
            </a:rPr>
            <a:t> не </a:t>
          </a:r>
          <a:r>
            <a:rPr lang="ru-RU" sz="1200" b="1" dirty="0" err="1" smtClean="0">
              <a:solidFill>
                <a:schemeClr val="bg1"/>
              </a:solidFill>
              <a:latin typeface="Calibri" pitchFamily="34" charset="0"/>
            </a:rPr>
            <a:t>образити</a:t>
          </a:r>
          <a:r>
            <a:rPr lang="ru-RU" sz="1200" b="1" dirty="0" smtClean="0">
              <a:solidFill>
                <a:schemeClr val="bg1"/>
              </a:solidFill>
              <a:latin typeface="Calibri" pitchFamily="34" charset="0"/>
            </a:rPr>
            <a:t> </a:t>
          </a:r>
          <a:r>
            <a:rPr lang="ru-RU" sz="1200" b="1" dirty="0" err="1" smtClean="0">
              <a:solidFill>
                <a:schemeClr val="bg1"/>
              </a:solidFill>
              <a:latin typeface="Calibri" pitchFamily="34" charset="0"/>
            </a:rPr>
            <a:t>людину</a:t>
          </a:r>
          <a:r>
            <a:rPr lang="ru-RU" sz="1200" b="1" dirty="0" smtClean="0">
              <a:solidFill>
                <a:schemeClr val="bg1"/>
              </a:solidFill>
              <a:latin typeface="Calibri" pitchFamily="34" charset="0"/>
            </a:rPr>
            <a:t>.</a:t>
          </a:r>
          <a:endParaRPr lang="ru-RU" sz="1200" b="1" dirty="0">
            <a:solidFill>
              <a:schemeClr val="bg1"/>
            </a:solidFill>
            <a:latin typeface="Calibri" pitchFamily="34" charset="0"/>
          </a:endParaRPr>
        </a:p>
      </dgm:t>
    </dgm:pt>
    <dgm:pt modelId="{50503F8E-AF4A-4CAA-BBBA-8EF5FF999FB2}" type="parTrans" cxnId="{45F54714-5DB2-43DF-A490-0CBD60E67E69}">
      <dgm:prSet/>
      <dgm:spPr/>
      <dgm:t>
        <a:bodyPr/>
        <a:lstStyle/>
        <a:p>
          <a:endParaRPr lang="ru-RU" b="1">
            <a:solidFill>
              <a:schemeClr val="bg1"/>
            </a:solidFill>
            <a:latin typeface="Calibri" pitchFamily="34" charset="0"/>
          </a:endParaRPr>
        </a:p>
      </dgm:t>
    </dgm:pt>
    <dgm:pt modelId="{1FE8F338-9359-4810-8C13-DBFB959B514B}" type="sibTrans" cxnId="{45F54714-5DB2-43DF-A490-0CBD60E67E69}">
      <dgm:prSet/>
      <dgm:spPr/>
      <dgm:t>
        <a:bodyPr/>
        <a:lstStyle/>
        <a:p>
          <a:endParaRPr lang="ru-RU" b="1">
            <a:solidFill>
              <a:schemeClr val="bg1"/>
            </a:solidFill>
            <a:latin typeface="Calibri" pitchFamily="34" charset="0"/>
          </a:endParaRPr>
        </a:p>
      </dgm:t>
    </dgm:pt>
    <dgm:pt modelId="{CF0C007B-B962-4C93-BAA5-0F500A3E502A}" type="pres">
      <dgm:prSet presAssocID="{32B64257-1F33-41EB-98D3-AE0EB4D8CD2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125D0AA-2C8E-44A1-BAEE-AB230A0DB310}" type="pres">
      <dgm:prSet presAssocID="{85446ACF-C487-42EB-9C15-80173C9BC1DD}" presName="parentText" presStyleLbl="node1" presStyleIdx="0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C2BB69-23E8-4C44-85CC-B33D4E16111E}" type="pres">
      <dgm:prSet presAssocID="{C17DCB53-413E-4C79-BFA1-4D00B8487CC5}" presName="spacer" presStyleCnt="0"/>
      <dgm:spPr/>
    </dgm:pt>
    <dgm:pt modelId="{BF551D42-D825-4B1F-BD7A-B21271B178BF}" type="pres">
      <dgm:prSet presAssocID="{B39314DD-A8EE-444F-B141-F694172FCF9F}" presName="parentText" presStyleLbl="node1" presStyleIdx="1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C0C24F-D964-47CD-9985-92790FD9D16F}" type="pres">
      <dgm:prSet presAssocID="{880AF238-C871-4463-8CBE-A53BC4740A2C}" presName="spacer" presStyleCnt="0"/>
      <dgm:spPr/>
    </dgm:pt>
    <dgm:pt modelId="{0BA676F8-AA73-4E01-A8D0-36229FAEAF58}" type="pres">
      <dgm:prSet presAssocID="{174E78B3-1E7B-4DF2-9997-2D645B0DB89A}" presName="parentText" presStyleLbl="node1" presStyleIdx="2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16D0F8-E4A5-477D-B2E0-32D4236C6F56}" type="pres">
      <dgm:prSet presAssocID="{D096699C-8392-4A93-8565-706400BB9474}" presName="spacer" presStyleCnt="0"/>
      <dgm:spPr/>
    </dgm:pt>
    <dgm:pt modelId="{C51714C5-1B31-4F4A-9595-A3A69262E39E}" type="pres">
      <dgm:prSet presAssocID="{C45428F2-1F09-44D3-94D2-45E668882D66}" presName="parentText" presStyleLbl="node1" presStyleIdx="3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CF870C-E23B-40B4-B75F-630D247BED02}" type="pres">
      <dgm:prSet presAssocID="{0D85BB03-1160-42B6-A168-B13FC2B14076}" presName="spacer" presStyleCnt="0"/>
      <dgm:spPr/>
    </dgm:pt>
    <dgm:pt modelId="{F9CC9A55-0026-4BE5-9661-5D220C3412B0}" type="pres">
      <dgm:prSet presAssocID="{CDCF8582-DB9F-4033-A98A-45C175C45842}" presName="parentText" presStyleLbl="node1" presStyleIdx="4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1F356A-03BC-4CB4-82A5-7E24BA6C62FF}" type="pres">
      <dgm:prSet presAssocID="{326D595F-7CCD-4D60-956E-A85A42D5CB96}" presName="spacer" presStyleCnt="0"/>
      <dgm:spPr/>
    </dgm:pt>
    <dgm:pt modelId="{E13965C9-8EC9-437A-9C5A-98CA947B07A4}" type="pres">
      <dgm:prSet presAssocID="{B5393BE3-48D3-4123-B6D9-B4B31562A675}" presName="parentText" presStyleLbl="node1" presStyleIdx="5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EE5444-C1A1-4B5B-AC19-8FA8318590F3}" type="pres">
      <dgm:prSet presAssocID="{F361E9F7-ECD7-4D31-9B58-834C20D32194}" presName="spacer" presStyleCnt="0"/>
      <dgm:spPr/>
    </dgm:pt>
    <dgm:pt modelId="{A54BD8AD-5400-4F7C-A81B-B9B91C8DAF82}" type="pres">
      <dgm:prSet presAssocID="{C3752E72-7104-4B92-9012-212C7DC01F6D}" presName="parentText" presStyleLbl="node1" presStyleIdx="6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8B910B-279D-4DE8-A597-E5CAD70EFCC7}" type="pres">
      <dgm:prSet presAssocID="{BC941453-FA5B-446D-BC36-22A96A95C4D3}" presName="spacer" presStyleCnt="0"/>
      <dgm:spPr/>
    </dgm:pt>
    <dgm:pt modelId="{FBA49FE3-9758-4972-BD35-2CA3E8ADC659}" type="pres">
      <dgm:prSet presAssocID="{FDC6A11C-F856-4CCC-B273-9C93D30485E3}" presName="parentText" presStyleLbl="node1" presStyleIdx="7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EC5AFE-18A0-4876-B7EF-F184C33A8573}" type="pres">
      <dgm:prSet presAssocID="{3BCC804B-95A8-49C9-846E-672F0F516E77}" presName="spacer" presStyleCnt="0"/>
      <dgm:spPr/>
    </dgm:pt>
    <dgm:pt modelId="{EDFEE1FF-6F8B-422C-9AE9-871C40F3C564}" type="pres">
      <dgm:prSet presAssocID="{92AE1CEB-0FFE-411F-9C96-63012F61E338}" presName="parentText" presStyleLbl="node1" presStyleIdx="8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44CCE96-99D8-4FB8-9C83-412DF724C6F2}" type="presOf" srcId="{32B64257-1F33-41EB-98D3-AE0EB4D8CD2A}" destId="{CF0C007B-B962-4C93-BAA5-0F500A3E502A}" srcOrd="0" destOrd="0" presId="urn:microsoft.com/office/officeart/2005/8/layout/vList2"/>
    <dgm:cxn modelId="{B74FEF1B-04C4-40DE-89BB-E87226EAAC36}" srcId="{32B64257-1F33-41EB-98D3-AE0EB4D8CD2A}" destId="{CDCF8582-DB9F-4033-A98A-45C175C45842}" srcOrd="4" destOrd="0" parTransId="{1CCE8240-FD29-441D-9B3D-07D15F947D59}" sibTransId="{326D595F-7CCD-4D60-956E-A85A42D5CB96}"/>
    <dgm:cxn modelId="{98569785-26BA-4C2C-8DF5-B05E50DA7D32}" type="presOf" srcId="{92AE1CEB-0FFE-411F-9C96-63012F61E338}" destId="{EDFEE1FF-6F8B-422C-9AE9-871C40F3C564}" srcOrd="0" destOrd="0" presId="urn:microsoft.com/office/officeart/2005/8/layout/vList2"/>
    <dgm:cxn modelId="{C89A039B-9081-4853-BE15-6AB1A4FC20FE}" type="presOf" srcId="{174E78B3-1E7B-4DF2-9997-2D645B0DB89A}" destId="{0BA676F8-AA73-4E01-A8D0-36229FAEAF58}" srcOrd="0" destOrd="0" presId="urn:microsoft.com/office/officeart/2005/8/layout/vList2"/>
    <dgm:cxn modelId="{B930984E-8C29-4090-A3A3-03AD76257D11}" type="presOf" srcId="{C45428F2-1F09-44D3-94D2-45E668882D66}" destId="{C51714C5-1B31-4F4A-9595-A3A69262E39E}" srcOrd="0" destOrd="0" presId="urn:microsoft.com/office/officeart/2005/8/layout/vList2"/>
    <dgm:cxn modelId="{6FEB60B3-6DC1-44A4-89F2-EBFDCA3C961E}" srcId="{32B64257-1F33-41EB-98D3-AE0EB4D8CD2A}" destId="{174E78B3-1E7B-4DF2-9997-2D645B0DB89A}" srcOrd="2" destOrd="0" parTransId="{1C9EEE88-B9D9-4F40-94C2-E4F2BEC81371}" sibTransId="{D096699C-8392-4A93-8565-706400BB9474}"/>
    <dgm:cxn modelId="{45F54714-5DB2-43DF-A490-0CBD60E67E69}" srcId="{32B64257-1F33-41EB-98D3-AE0EB4D8CD2A}" destId="{92AE1CEB-0FFE-411F-9C96-63012F61E338}" srcOrd="8" destOrd="0" parTransId="{50503F8E-AF4A-4CAA-BBBA-8EF5FF999FB2}" sibTransId="{1FE8F338-9359-4810-8C13-DBFB959B514B}"/>
    <dgm:cxn modelId="{3E89B3DB-CE9F-443B-AD24-CDDA9395B926}" type="presOf" srcId="{B39314DD-A8EE-444F-B141-F694172FCF9F}" destId="{BF551D42-D825-4B1F-BD7A-B21271B178BF}" srcOrd="0" destOrd="0" presId="urn:microsoft.com/office/officeart/2005/8/layout/vList2"/>
    <dgm:cxn modelId="{FB6E3651-9A4E-41B6-B4F8-971A564D9490}" srcId="{32B64257-1F33-41EB-98D3-AE0EB4D8CD2A}" destId="{C45428F2-1F09-44D3-94D2-45E668882D66}" srcOrd="3" destOrd="0" parTransId="{5F56CDBA-2AE6-4A5B-9CC2-5C4EC21F14E1}" sibTransId="{0D85BB03-1160-42B6-A168-B13FC2B14076}"/>
    <dgm:cxn modelId="{896933E0-F167-4976-84A9-546ADC0F1C78}" type="presOf" srcId="{C3752E72-7104-4B92-9012-212C7DC01F6D}" destId="{A54BD8AD-5400-4F7C-A81B-B9B91C8DAF82}" srcOrd="0" destOrd="0" presId="urn:microsoft.com/office/officeart/2005/8/layout/vList2"/>
    <dgm:cxn modelId="{902C2A49-9208-4E94-A4D6-BD58C1C124D7}" type="presOf" srcId="{CDCF8582-DB9F-4033-A98A-45C175C45842}" destId="{F9CC9A55-0026-4BE5-9661-5D220C3412B0}" srcOrd="0" destOrd="0" presId="urn:microsoft.com/office/officeart/2005/8/layout/vList2"/>
    <dgm:cxn modelId="{168E0281-9F96-44CD-ACD1-413D94DF2C1A}" srcId="{32B64257-1F33-41EB-98D3-AE0EB4D8CD2A}" destId="{B39314DD-A8EE-444F-B141-F694172FCF9F}" srcOrd="1" destOrd="0" parTransId="{7DB17C38-0FB7-4E7C-813F-3955714FB924}" sibTransId="{880AF238-C871-4463-8CBE-A53BC4740A2C}"/>
    <dgm:cxn modelId="{089AF64C-3921-48C8-8A64-FA92D91EAB4A}" srcId="{32B64257-1F33-41EB-98D3-AE0EB4D8CD2A}" destId="{85446ACF-C487-42EB-9C15-80173C9BC1DD}" srcOrd="0" destOrd="0" parTransId="{AA5048D8-6D83-4BEE-BE1C-CB52EB7A5D4E}" sibTransId="{C17DCB53-413E-4C79-BFA1-4D00B8487CC5}"/>
    <dgm:cxn modelId="{32AA41BF-B395-4725-8AF0-8DB2D8547914}" srcId="{32B64257-1F33-41EB-98D3-AE0EB4D8CD2A}" destId="{FDC6A11C-F856-4CCC-B273-9C93D30485E3}" srcOrd="7" destOrd="0" parTransId="{A906FDF7-921D-4A77-9CF0-5603ECAB1BBA}" sibTransId="{3BCC804B-95A8-49C9-846E-672F0F516E77}"/>
    <dgm:cxn modelId="{7B36C058-799F-481E-ADEF-537A88E6C5C7}" type="presOf" srcId="{85446ACF-C487-42EB-9C15-80173C9BC1DD}" destId="{1125D0AA-2C8E-44A1-BAEE-AB230A0DB310}" srcOrd="0" destOrd="0" presId="urn:microsoft.com/office/officeart/2005/8/layout/vList2"/>
    <dgm:cxn modelId="{0A9941ED-DEC3-4AD0-BA89-3CC3DD99E05A}" srcId="{32B64257-1F33-41EB-98D3-AE0EB4D8CD2A}" destId="{C3752E72-7104-4B92-9012-212C7DC01F6D}" srcOrd="6" destOrd="0" parTransId="{6AE66AF0-3DC7-4E1F-8540-AD55BB364761}" sibTransId="{BC941453-FA5B-446D-BC36-22A96A95C4D3}"/>
    <dgm:cxn modelId="{A9ACD189-BBCE-4D26-90BF-45EF838C8C3C}" srcId="{32B64257-1F33-41EB-98D3-AE0EB4D8CD2A}" destId="{B5393BE3-48D3-4123-B6D9-B4B31562A675}" srcOrd="5" destOrd="0" parTransId="{C2A5F8E7-82DA-41EF-A36C-ADAE16600F36}" sibTransId="{F361E9F7-ECD7-4D31-9B58-834C20D32194}"/>
    <dgm:cxn modelId="{406BFDAC-1F1A-4EC2-AD0B-C61A0E4B3D67}" type="presOf" srcId="{B5393BE3-48D3-4123-B6D9-B4B31562A675}" destId="{E13965C9-8EC9-437A-9C5A-98CA947B07A4}" srcOrd="0" destOrd="0" presId="urn:microsoft.com/office/officeart/2005/8/layout/vList2"/>
    <dgm:cxn modelId="{8E29DC75-488F-4A33-BD6C-BE6E01DBCC32}" type="presOf" srcId="{FDC6A11C-F856-4CCC-B273-9C93D30485E3}" destId="{FBA49FE3-9758-4972-BD35-2CA3E8ADC659}" srcOrd="0" destOrd="0" presId="urn:microsoft.com/office/officeart/2005/8/layout/vList2"/>
    <dgm:cxn modelId="{3664530F-E088-4815-B5C2-9BBC3422E510}" type="presParOf" srcId="{CF0C007B-B962-4C93-BAA5-0F500A3E502A}" destId="{1125D0AA-2C8E-44A1-BAEE-AB230A0DB310}" srcOrd="0" destOrd="0" presId="urn:microsoft.com/office/officeart/2005/8/layout/vList2"/>
    <dgm:cxn modelId="{FBEBB5C3-CC28-4579-93CB-FAC80695094F}" type="presParOf" srcId="{CF0C007B-B962-4C93-BAA5-0F500A3E502A}" destId="{22C2BB69-23E8-4C44-85CC-B33D4E16111E}" srcOrd="1" destOrd="0" presId="urn:microsoft.com/office/officeart/2005/8/layout/vList2"/>
    <dgm:cxn modelId="{D5938D0C-01BC-460A-9F4E-C65DBB9FC9F8}" type="presParOf" srcId="{CF0C007B-B962-4C93-BAA5-0F500A3E502A}" destId="{BF551D42-D825-4B1F-BD7A-B21271B178BF}" srcOrd="2" destOrd="0" presId="urn:microsoft.com/office/officeart/2005/8/layout/vList2"/>
    <dgm:cxn modelId="{D6CFD34E-07CD-44F2-AC2A-28E2630A246D}" type="presParOf" srcId="{CF0C007B-B962-4C93-BAA5-0F500A3E502A}" destId="{56C0C24F-D964-47CD-9985-92790FD9D16F}" srcOrd="3" destOrd="0" presId="urn:microsoft.com/office/officeart/2005/8/layout/vList2"/>
    <dgm:cxn modelId="{AD76B79B-029A-4356-A960-60A23708C895}" type="presParOf" srcId="{CF0C007B-B962-4C93-BAA5-0F500A3E502A}" destId="{0BA676F8-AA73-4E01-A8D0-36229FAEAF58}" srcOrd="4" destOrd="0" presId="urn:microsoft.com/office/officeart/2005/8/layout/vList2"/>
    <dgm:cxn modelId="{162E1EE5-BCA7-47F6-BCB0-E71F321477EA}" type="presParOf" srcId="{CF0C007B-B962-4C93-BAA5-0F500A3E502A}" destId="{A116D0F8-E4A5-477D-B2E0-32D4236C6F56}" srcOrd="5" destOrd="0" presId="urn:microsoft.com/office/officeart/2005/8/layout/vList2"/>
    <dgm:cxn modelId="{648034CA-6E91-47E7-A408-CBCBAE467399}" type="presParOf" srcId="{CF0C007B-B962-4C93-BAA5-0F500A3E502A}" destId="{C51714C5-1B31-4F4A-9595-A3A69262E39E}" srcOrd="6" destOrd="0" presId="urn:microsoft.com/office/officeart/2005/8/layout/vList2"/>
    <dgm:cxn modelId="{ED45F4E5-6E2B-4F57-A05F-3BFA1637C078}" type="presParOf" srcId="{CF0C007B-B962-4C93-BAA5-0F500A3E502A}" destId="{B3CF870C-E23B-40B4-B75F-630D247BED02}" srcOrd="7" destOrd="0" presId="urn:microsoft.com/office/officeart/2005/8/layout/vList2"/>
    <dgm:cxn modelId="{23B5B45E-04C6-4811-B308-F796FEDE5D64}" type="presParOf" srcId="{CF0C007B-B962-4C93-BAA5-0F500A3E502A}" destId="{F9CC9A55-0026-4BE5-9661-5D220C3412B0}" srcOrd="8" destOrd="0" presId="urn:microsoft.com/office/officeart/2005/8/layout/vList2"/>
    <dgm:cxn modelId="{A3F1D5C5-4B65-46BF-A843-E9AAF0D39EC2}" type="presParOf" srcId="{CF0C007B-B962-4C93-BAA5-0F500A3E502A}" destId="{461F356A-03BC-4CB4-82A5-7E24BA6C62FF}" srcOrd="9" destOrd="0" presId="urn:microsoft.com/office/officeart/2005/8/layout/vList2"/>
    <dgm:cxn modelId="{873E253B-D12D-4DF2-973C-722EC213B3D2}" type="presParOf" srcId="{CF0C007B-B962-4C93-BAA5-0F500A3E502A}" destId="{E13965C9-8EC9-437A-9C5A-98CA947B07A4}" srcOrd="10" destOrd="0" presId="urn:microsoft.com/office/officeart/2005/8/layout/vList2"/>
    <dgm:cxn modelId="{50A145F8-B4FF-4EFD-B0DC-BA87FA2AC5B3}" type="presParOf" srcId="{CF0C007B-B962-4C93-BAA5-0F500A3E502A}" destId="{21EE5444-C1A1-4B5B-AC19-8FA8318590F3}" srcOrd="11" destOrd="0" presId="urn:microsoft.com/office/officeart/2005/8/layout/vList2"/>
    <dgm:cxn modelId="{569695CB-E993-4277-A164-BDF933127F97}" type="presParOf" srcId="{CF0C007B-B962-4C93-BAA5-0F500A3E502A}" destId="{A54BD8AD-5400-4F7C-A81B-B9B91C8DAF82}" srcOrd="12" destOrd="0" presId="urn:microsoft.com/office/officeart/2005/8/layout/vList2"/>
    <dgm:cxn modelId="{AF4B3BE3-730A-4CC0-8AF1-770855C0C9FC}" type="presParOf" srcId="{CF0C007B-B962-4C93-BAA5-0F500A3E502A}" destId="{BF8B910B-279D-4DE8-A597-E5CAD70EFCC7}" srcOrd="13" destOrd="0" presId="urn:microsoft.com/office/officeart/2005/8/layout/vList2"/>
    <dgm:cxn modelId="{7638AB1F-8E08-4CD5-9BDF-2E5A429A20AB}" type="presParOf" srcId="{CF0C007B-B962-4C93-BAA5-0F500A3E502A}" destId="{FBA49FE3-9758-4972-BD35-2CA3E8ADC659}" srcOrd="14" destOrd="0" presId="urn:microsoft.com/office/officeart/2005/8/layout/vList2"/>
    <dgm:cxn modelId="{47C2E3E6-174D-4161-A9FD-B818F5A33A33}" type="presParOf" srcId="{CF0C007B-B962-4C93-BAA5-0F500A3E502A}" destId="{87EC5AFE-18A0-4876-B7EF-F184C33A8573}" srcOrd="15" destOrd="0" presId="urn:microsoft.com/office/officeart/2005/8/layout/vList2"/>
    <dgm:cxn modelId="{F22675CD-D08F-407F-9F98-34007660BC7A}" type="presParOf" srcId="{CF0C007B-B962-4C93-BAA5-0F500A3E502A}" destId="{EDFEE1FF-6F8B-422C-9AE9-871C40F3C564}" srcOrd="16" destOrd="0" presId="urn:microsoft.com/office/officeart/2005/8/layout/vList2"/>
  </dgm:cxnLst>
  <dgm:bg/>
  <dgm:whole/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7A287258-BD82-4142-8D71-29BD16D40B71}" type="doc">
      <dgm:prSet loTypeId="urn:microsoft.com/office/officeart/2005/8/layout/bList2" loCatId="list" qsTypeId="urn:microsoft.com/office/officeart/2005/8/quickstyle/simple1" qsCatId="simple" csTypeId="urn:microsoft.com/office/officeart/2005/8/colors/accent1_2" csCatId="accent1" phldr="1"/>
      <dgm:spPr/>
    </dgm:pt>
    <dgm:pt modelId="{3B5920BA-2E09-44DB-9127-9515575A3BA6}">
      <dgm:prSet phldrT="[Текст]"/>
      <dgm:spPr/>
      <dgm:t>
        <a:bodyPr/>
        <a:lstStyle/>
        <a:p>
          <a:r>
            <a:rPr lang="en-US" b="1" dirty="0" smtClean="0"/>
            <a:t>Blog.net.ua</a:t>
          </a:r>
          <a:endParaRPr lang="ru-RU" dirty="0"/>
        </a:p>
      </dgm:t>
    </dgm:pt>
    <dgm:pt modelId="{B727C8B5-45C0-4F8D-9D8B-96DB3E3895F3}" type="parTrans" cxnId="{2A79CB3F-7D7E-4BA9-A619-A7624AC9A093}">
      <dgm:prSet/>
      <dgm:spPr/>
      <dgm:t>
        <a:bodyPr/>
        <a:lstStyle/>
        <a:p>
          <a:endParaRPr lang="ru-RU"/>
        </a:p>
      </dgm:t>
    </dgm:pt>
    <dgm:pt modelId="{ED6ECEAB-B389-49FD-AF28-B7DC878C1B2F}" type="sibTrans" cxnId="{2A79CB3F-7D7E-4BA9-A619-A7624AC9A093}">
      <dgm:prSet/>
      <dgm:spPr/>
      <dgm:t>
        <a:bodyPr/>
        <a:lstStyle/>
        <a:p>
          <a:endParaRPr lang="ru-RU"/>
        </a:p>
      </dgm:t>
    </dgm:pt>
    <dgm:pt modelId="{B230B9EC-B633-46C3-8B1E-6B8E331040DF}">
      <dgm:prSet phldrT="[Текст]"/>
      <dgm:spPr/>
      <dgm:t>
        <a:bodyPr/>
        <a:lstStyle/>
        <a:p>
          <a:r>
            <a:rPr lang="en-US" b="1" dirty="0" err="1" smtClean="0"/>
            <a:t>Блоги@mаіl.ru</a:t>
          </a:r>
          <a:endParaRPr lang="ru-RU" dirty="0"/>
        </a:p>
      </dgm:t>
    </dgm:pt>
    <dgm:pt modelId="{D91ED7E9-3A93-4411-8B4F-D5E7B1768FD9}" type="parTrans" cxnId="{423C3898-13DF-45AE-B687-84FF5D7C3F79}">
      <dgm:prSet/>
      <dgm:spPr/>
      <dgm:t>
        <a:bodyPr/>
        <a:lstStyle/>
        <a:p>
          <a:endParaRPr lang="ru-RU"/>
        </a:p>
      </dgm:t>
    </dgm:pt>
    <dgm:pt modelId="{B12C82AE-49F7-450F-A37E-328B177EC5A1}" type="sibTrans" cxnId="{423C3898-13DF-45AE-B687-84FF5D7C3F79}">
      <dgm:prSet/>
      <dgm:spPr/>
      <dgm:t>
        <a:bodyPr/>
        <a:lstStyle/>
        <a:p>
          <a:endParaRPr lang="ru-RU"/>
        </a:p>
      </dgm:t>
    </dgm:pt>
    <dgm:pt modelId="{38CB4466-6CCD-49C1-A237-91ABA1990882}">
      <dgm:prSet phldrT="[Текст]"/>
      <dgm:spPr/>
      <dgm:t>
        <a:bodyPr/>
        <a:lstStyle/>
        <a:p>
          <a:r>
            <a:rPr lang="en-US" b="1" dirty="0" smtClean="0"/>
            <a:t>Blogger</a:t>
          </a:r>
          <a:endParaRPr lang="ru-RU" dirty="0"/>
        </a:p>
      </dgm:t>
    </dgm:pt>
    <dgm:pt modelId="{EB9D8CFF-1A83-46CA-BF55-6B4016A07795}" type="parTrans" cxnId="{7A1D3874-B4B3-40D6-BDCF-78125B6F4158}">
      <dgm:prSet/>
      <dgm:spPr/>
      <dgm:t>
        <a:bodyPr/>
        <a:lstStyle/>
        <a:p>
          <a:endParaRPr lang="ru-RU"/>
        </a:p>
      </dgm:t>
    </dgm:pt>
    <dgm:pt modelId="{08D09075-13D7-4E6A-8E14-8D8EDF0D8D4E}" type="sibTrans" cxnId="{7A1D3874-B4B3-40D6-BDCF-78125B6F4158}">
      <dgm:prSet/>
      <dgm:spPr/>
      <dgm:t>
        <a:bodyPr/>
        <a:lstStyle/>
        <a:p>
          <a:endParaRPr lang="ru-RU"/>
        </a:p>
      </dgm:t>
    </dgm:pt>
    <dgm:pt modelId="{7907C291-8416-4568-956A-D2393563B9CF}">
      <dgm:prSet phldrT="[Текст]"/>
      <dgm:spPr/>
      <dgm:t>
        <a:bodyPr/>
        <a:lstStyle/>
        <a:p>
          <a:r>
            <a:rPr lang="en-US" b="1" dirty="0" smtClean="0"/>
            <a:t>Twitter</a:t>
          </a:r>
          <a:endParaRPr lang="ru-RU" dirty="0"/>
        </a:p>
      </dgm:t>
    </dgm:pt>
    <dgm:pt modelId="{48FD5823-7BF1-4198-A1BF-3EF6C0C16926}" type="parTrans" cxnId="{99BFB610-C5BF-4FBC-BDD5-FCA080ED48B8}">
      <dgm:prSet/>
      <dgm:spPr/>
      <dgm:t>
        <a:bodyPr/>
        <a:lstStyle/>
        <a:p>
          <a:endParaRPr lang="ru-RU"/>
        </a:p>
      </dgm:t>
    </dgm:pt>
    <dgm:pt modelId="{9DB58B78-12C4-4BD2-8D1E-6F61D7B5904A}" type="sibTrans" cxnId="{99BFB610-C5BF-4FBC-BDD5-FCA080ED48B8}">
      <dgm:prSet/>
      <dgm:spPr/>
      <dgm:t>
        <a:bodyPr/>
        <a:lstStyle/>
        <a:p>
          <a:endParaRPr lang="ru-RU"/>
        </a:p>
      </dgm:t>
    </dgm:pt>
    <dgm:pt modelId="{2962E211-5D69-4489-B133-38D61784F310}" type="pres">
      <dgm:prSet presAssocID="{7A287258-BD82-4142-8D71-29BD16D40B71}" presName="diagram" presStyleCnt="0">
        <dgm:presLayoutVars>
          <dgm:dir/>
          <dgm:animLvl val="lvl"/>
          <dgm:resizeHandles val="exact"/>
        </dgm:presLayoutVars>
      </dgm:prSet>
      <dgm:spPr/>
    </dgm:pt>
    <dgm:pt modelId="{E1376D1F-1BA8-49EF-8BFD-7B3B4E9661C8}" type="pres">
      <dgm:prSet presAssocID="{3B5920BA-2E09-44DB-9127-9515575A3BA6}" presName="compNode" presStyleCnt="0"/>
      <dgm:spPr/>
    </dgm:pt>
    <dgm:pt modelId="{2D33C7FB-2618-4D7C-ABD8-233898C31AE9}" type="pres">
      <dgm:prSet presAssocID="{3B5920BA-2E09-44DB-9127-9515575A3BA6}" presName="childRect" presStyleLbl="bgAcc1" presStyleIdx="0" presStyleCnt="4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2CA1ABEE-FD07-4F2F-8870-89166D91D87C}" type="pres">
      <dgm:prSet presAssocID="{3B5920BA-2E09-44DB-9127-9515575A3BA6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F71C94-E16E-420C-BA62-F4ABBF2945D1}" type="pres">
      <dgm:prSet presAssocID="{3B5920BA-2E09-44DB-9127-9515575A3BA6}" presName="parentRect" presStyleLbl="alignNode1" presStyleIdx="0" presStyleCnt="4"/>
      <dgm:spPr/>
      <dgm:t>
        <a:bodyPr/>
        <a:lstStyle/>
        <a:p>
          <a:endParaRPr lang="ru-RU"/>
        </a:p>
      </dgm:t>
    </dgm:pt>
    <dgm:pt modelId="{0BB621FC-69DE-4511-B34E-49089807E6EF}" type="pres">
      <dgm:prSet presAssocID="{3B5920BA-2E09-44DB-9127-9515575A3BA6}" presName="adorn" presStyleLbl="fgAccFollowNode1" presStyleIdx="0" presStyleCnt="4"/>
      <dgm:spPr/>
    </dgm:pt>
    <dgm:pt modelId="{EEF30FE4-6A6D-451B-9F56-75B427218FB1}" type="pres">
      <dgm:prSet presAssocID="{ED6ECEAB-B389-49FD-AF28-B7DC878C1B2F}" presName="sibTrans" presStyleLbl="sibTrans2D1" presStyleIdx="0" presStyleCnt="0"/>
      <dgm:spPr/>
      <dgm:t>
        <a:bodyPr/>
        <a:lstStyle/>
        <a:p>
          <a:endParaRPr lang="ru-RU"/>
        </a:p>
      </dgm:t>
    </dgm:pt>
    <dgm:pt modelId="{DA001000-C37C-4B15-838B-33A4D9FC3473}" type="pres">
      <dgm:prSet presAssocID="{B230B9EC-B633-46C3-8B1E-6B8E331040DF}" presName="compNode" presStyleCnt="0"/>
      <dgm:spPr/>
    </dgm:pt>
    <dgm:pt modelId="{56295D85-3EFD-489B-93A8-2897B6237575}" type="pres">
      <dgm:prSet presAssocID="{B230B9EC-B633-46C3-8B1E-6B8E331040DF}" presName="childRect" presStyleLbl="bgAcc1" presStyleIdx="1" presStyleCnt="4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D7BD5EB1-989A-4715-A67B-97BE4FC36A31}" type="pres">
      <dgm:prSet presAssocID="{B230B9EC-B633-46C3-8B1E-6B8E331040DF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3C2948-1372-47CC-A109-E0386CC4AB10}" type="pres">
      <dgm:prSet presAssocID="{B230B9EC-B633-46C3-8B1E-6B8E331040DF}" presName="parentRect" presStyleLbl="alignNode1" presStyleIdx="1" presStyleCnt="4"/>
      <dgm:spPr/>
      <dgm:t>
        <a:bodyPr/>
        <a:lstStyle/>
        <a:p>
          <a:endParaRPr lang="ru-RU"/>
        </a:p>
      </dgm:t>
    </dgm:pt>
    <dgm:pt modelId="{9C66B32B-0832-401D-A497-D7D71AD47F79}" type="pres">
      <dgm:prSet presAssocID="{B230B9EC-B633-46C3-8B1E-6B8E331040DF}" presName="adorn" presStyleLbl="fgAccFollowNode1" presStyleIdx="1" presStyleCnt="4"/>
      <dgm:spPr/>
    </dgm:pt>
    <dgm:pt modelId="{1B1012E1-C05F-4F40-BF46-E0CBD567EAAB}" type="pres">
      <dgm:prSet presAssocID="{B12C82AE-49F7-450F-A37E-328B177EC5A1}" presName="sibTrans" presStyleLbl="sibTrans2D1" presStyleIdx="0" presStyleCnt="0"/>
      <dgm:spPr/>
      <dgm:t>
        <a:bodyPr/>
        <a:lstStyle/>
        <a:p>
          <a:endParaRPr lang="ru-RU"/>
        </a:p>
      </dgm:t>
    </dgm:pt>
    <dgm:pt modelId="{9AC95411-AEBD-4B22-82D2-39EAC44DFE89}" type="pres">
      <dgm:prSet presAssocID="{38CB4466-6CCD-49C1-A237-91ABA1990882}" presName="compNode" presStyleCnt="0"/>
      <dgm:spPr/>
    </dgm:pt>
    <dgm:pt modelId="{50BE5572-98ED-4DF1-9AFC-CC0468C55B41}" type="pres">
      <dgm:prSet presAssocID="{38CB4466-6CCD-49C1-A237-91ABA1990882}" presName="childRect" presStyleLbl="bgAcc1" presStyleIdx="2" presStyleCnt="4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E57B984F-6635-461E-974B-F468615E231D}" type="pres">
      <dgm:prSet presAssocID="{38CB4466-6CCD-49C1-A237-91ABA1990882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E26D1F-C36E-4230-9B27-8E8D80E162C6}" type="pres">
      <dgm:prSet presAssocID="{38CB4466-6CCD-49C1-A237-91ABA1990882}" presName="parentRect" presStyleLbl="alignNode1" presStyleIdx="2" presStyleCnt="4"/>
      <dgm:spPr/>
      <dgm:t>
        <a:bodyPr/>
        <a:lstStyle/>
        <a:p>
          <a:endParaRPr lang="ru-RU"/>
        </a:p>
      </dgm:t>
    </dgm:pt>
    <dgm:pt modelId="{DE4B60F8-A4CC-453E-922F-D87DDE48D946}" type="pres">
      <dgm:prSet presAssocID="{38CB4466-6CCD-49C1-A237-91ABA1990882}" presName="adorn" presStyleLbl="fgAccFollowNode1" presStyleIdx="2" presStyleCnt="4"/>
      <dgm:spPr/>
    </dgm:pt>
    <dgm:pt modelId="{608DBC06-FFBF-4369-80DF-3FB3DF1E23C5}" type="pres">
      <dgm:prSet presAssocID="{08D09075-13D7-4E6A-8E14-8D8EDF0D8D4E}" presName="sibTrans" presStyleLbl="sibTrans2D1" presStyleIdx="0" presStyleCnt="0"/>
      <dgm:spPr/>
      <dgm:t>
        <a:bodyPr/>
        <a:lstStyle/>
        <a:p>
          <a:endParaRPr lang="ru-RU"/>
        </a:p>
      </dgm:t>
    </dgm:pt>
    <dgm:pt modelId="{C6E00FA5-B9FC-4675-8117-883E2A4C03C4}" type="pres">
      <dgm:prSet presAssocID="{7907C291-8416-4568-956A-D2393563B9CF}" presName="compNode" presStyleCnt="0"/>
      <dgm:spPr/>
    </dgm:pt>
    <dgm:pt modelId="{4C1D2A07-C91C-4C5F-B383-9F5E9146061D}" type="pres">
      <dgm:prSet presAssocID="{7907C291-8416-4568-956A-D2393563B9CF}" presName="childRect" presStyleLbl="bgAcc1" presStyleIdx="3" presStyleCnt="4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F1E34656-D9F3-4158-AB03-31859DED42B2}" type="pres">
      <dgm:prSet presAssocID="{7907C291-8416-4568-956A-D2393563B9CF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4935C3-5FE7-47BD-BE96-82657DF3E9A8}" type="pres">
      <dgm:prSet presAssocID="{7907C291-8416-4568-956A-D2393563B9CF}" presName="parentRect" presStyleLbl="alignNode1" presStyleIdx="3" presStyleCnt="4"/>
      <dgm:spPr/>
      <dgm:t>
        <a:bodyPr/>
        <a:lstStyle/>
        <a:p>
          <a:endParaRPr lang="ru-RU"/>
        </a:p>
      </dgm:t>
    </dgm:pt>
    <dgm:pt modelId="{B9EE267D-0B23-4311-A1E7-9D83D716058E}" type="pres">
      <dgm:prSet presAssocID="{7907C291-8416-4568-956A-D2393563B9CF}" presName="adorn" presStyleLbl="fgAccFollowNode1" presStyleIdx="3" presStyleCnt="4"/>
      <dgm:spPr/>
    </dgm:pt>
  </dgm:ptLst>
  <dgm:cxnLst>
    <dgm:cxn modelId="{B823F8DB-1941-4056-8A9E-1DB58734C00D}" type="presOf" srcId="{7907C291-8416-4568-956A-D2393563B9CF}" destId="{F1E34656-D9F3-4158-AB03-31859DED42B2}" srcOrd="0" destOrd="0" presId="urn:microsoft.com/office/officeart/2005/8/layout/bList2"/>
    <dgm:cxn modelId="{6D135608-22AB-43D3-848A-9082CE526822}" type="presOf" srcId="{38CB4466-6CCD-49C1-A237-91ABA1990882}" destId="{E57B984F-6635-461E-974B-F468615E231D}" srcOrd="0" destOrd="0" presId="urn:microsoft.com/office/officeart/2005/8/layout/bList2"/>
    <dgm:cxn modelId="{90656831-7768-4C84-8AC0-96291E81B4E0}" type="presOf" srcId="{B12C82AE-49F7-450F-A37E-328B177EC5A1}" destId="{1B1012E1-C05F-4F40-BF46-E0CBD567EAAB}" srcOrd="0" destOrd="0" presId="urn:microsoft.com/office/officeart/2005/8/layout/bList2"/>
    <dgm:cxn modelId="{2D01D346-AE52-4879-AA3F-366ABE4FF688}" type="presOf" srcId="{B230B9EC-B633-46C3-8B1E-6B8E331040DF}" destId="{D7BD5EB1-989A-4715-A67B-97BE4FC36A31}" srcOrd="0" destOrd="0" presId="urn:microsoft.com/office/officeart/2005/8/layout/bList2"/>
    <dgm:cxn modelId="{912578FB-386E-490E-AD48-B01A6EB4191E}" type="presOf" srcId="{ED6ECEAB-B389-49FD-AF28-B7DC878C1B2F}" destId="{EEF30FE4-6A6D-451B-9F56-75B427218FB1}" srcOrd="0" destOrd="0" presId="urn:microsoft.com/office/officeart/2005/8/layout/bList2"/>
    <dgm:cxn modelId="{73B906C3-FE84-411F-8892-504358887A1C}" type="presOf" srcId="{3B5920BA-2E09-44DB-9127-9515575A3BA6}" destId="{2CA1ABEE-FD07-4F2F-8870-89166D91D87C}" srcOrd="0" destOrd="0" presId="urn:microsoft.com/office/officeart/2005/8/layout/bList2"/>
    <dgm:cxn modelId="{99BFB610-C5BF-4FBC-BDD5-FCA080ED48B8}" srcId="{7A287258-BD82-4142-8D71-29BD16D40B71}" destId="{7907C291-8416-4568-956A-D2393563B9CF}" srcOrd="3" destOrd="0" parTransId="{48FD5823-7BF1-4198-A1BF-3EF6C0C16926}" sibTransId="{9DB58B78-12C4-4BD2-8D1E-6F61D7B5904A}"/>
    <dgm:cxn modelId="{FD470653-D15A-4B3F-B739-EBCE97AC05C9}" type="presOf" srcId="{B230B9EC-B633-46C3-8B1E-6B8E331040DF}" destId="{603C2948-1372-47CC-A109-E0386CC4AB10}" srcOrd="1" destOrd="0" presId="urn:microsoft.com/office/officeart/2005/8/layout/bList2"/>
    <dgm:cxn modelId="{1B3AC963-EF2C-4684-B043-523169E557BE}" type="presOf" srcId="{08D09075-13D7-4E6A-8E14-8D8EDF0D8D4E}" destId="{608DBC06-FFBF-4369-80DF-3FB3DF1E23C5}" srcOrd="0" destOrd="0" presId="urn:microsoft.com/office/officeart/2005/8/layout/bList2"/>
    <dgm:cxn modelId="{423C3898-13DF-45AE-B687-84FF5D7C3F79}" srcId="{7A287258-BD82-4142-8D71-29BD16D40B71}" destId="{B230B9EC-B633-46C3-8B1E-6B8E331040DF}" srcOrd="1" destOrd="0" parTransId="{D91ED7E9-3A93-4411-8B4F-D5E7B1768FD9}" sibTransId="{B12C82AE-49F7-450F-A37E-328B177EC5A1}"/>
    <dgm:cxn modelId="{2A79CB3F-7D7E-4BA9-A619-A7624AC9A093}" srcId="{7A287258-BD82-4142-8D71-29BD16D40B71}" destId="{3B5920BA-2E09-44DB-9127-9515575A3BA6}" srcOrd="0" destOrd="0" parTransId="{B727C8B5-45C0-4F8D-9D8B-96DB3E3895F3}" sibTransId="{ED6ECEAB-B389-49FD-AF28-B7DC878C1B2F}"/>
    <dgm:cxn modelId="{939433C5-D3BE-4F0E-92B8-E8062AB652BB}" type="presOf" srcId="{3B5920BA-2E09-44DB-9127-9515575A3BA6}" destId="{76F71C94-E16E-420C-BA62-F4ABBF2945D1}" srcOrd="1" destOrd="0" presId="urn:microsoft.com/office/officeart/2005/8/layout/bList2"/>
    <dgm:cxn modelId="{18F51548-00B3-4352-B8C0-8128B27ADD3F}" type="presOf" srcId="{38CB4466-6CCD-49C1-A237-91ABA1990882}" destId="{3AE26D1F-C36E-4230-9B27-8E8D80E162C6}" srcOrd="1" destOrd="0" presId="urn:microsoft.com/office/officeart/2005/8/layout/bList2"/>
    <dgm:cxn modelId="{7A1D3874-B4B3-40D6-BDCF-78125B6F4158}" srcId="{7A287258-BD82-4142-8D71-29BD16D40B71}" destId="{38CB4466-6CCD-49C1-A237-91ABA1990882}" srcOrd="2" destOrd="0" parTransId="{EB9D8CFF-1A83-46CA-BF55-6B4016A07795}" sibTransId="{08D09075-13D7-4E6A-8E14-8D8EDF0D8D4E}"/>
    <dgm:cxn modelId="{F2F446AF-0389-47A0-A96A-7A8E4EFDF3A2}" type="presOf" srcId="{7A287258-BD82-4142-8D71-29BD16D40B71}" destId="{2962E211-5D69-4489-B133-38D61784F310}" srcOrd="0" destOrd="0" presId="urn:microsoft.com/office/officeart/2005/8/layout/bList2"/>
    <dgm:cxn modelId="{00520DC5-3E2B-4FE8-9705-881D04E4D0ED}" type="presOf" srcId="{7907C291-8416-4568-956A-D2393563B9CF}" destId="{844935C3-5FE7-47BD-BE96-82657DF3E9A8}" srcOrd="1" destOrd="0" presId="urn:microsoft.com/office/officeart/2005/8/layout/bList2"/>
    <dgm:cxn modelId="{0C5F3F79-8EDC-4024-9835-B27879D45FD4}" type="presParOf" srcId="{2962E211-5D69-4489-B133-38D61784F310}" destId="{E1376D1F-1BA8-49EF-8BFD-7B3B4E9661C8}" srcOrd="0" destOrd="0" presId="urn:microsoft.com/office/officeart/2005/8/layout/bList2"/>
    <dgm:cxn modelId="{C0BEF121-9694-4711-8E05-44E903878135}" type="presParOf" srcId="{E1376D1F-1BA8-49EF-8BFD-7B3B4E9661C8}" destId="{2D33C7FB-2618-4D7C-ABD8-233898C31AE9}" srcOrd="0" destOrd="0" presId="urn:microsoft.com/office/officeart/2005/8/layout/bList2"/>
    <dgm:cxn modelId="{F6D01741-DAFF-4C96-8449-1875B43DE5BE}" type="presParOf" srcId="{E1376D1F-1BA8-49EF-8BFD-7B3B4E9661C8}" destId="{2CA1ABEE-FD07-4F2F-8870-89166D91D87C}" srcOrd="1" destOrd="0" presId="urn:microsoft.com/office/officeart/2005/8/layout/bList2"/>
    <dgm:cxn modelId="{2FBA10CE-489B-4033-B2D3-EC2BFD9BE4B6}" type="presParOf" srcId="{E1376D1F-1BA8-49EF-8BFD-7B3B4E9661C8}" destId="{76F71C94-E16E-420C-BA62-F4ABBF2945D1}" srcOrd="2" destOrd="0" presId="urn:microsoft.com/office/officeart/2005/8/layout/bList2"/>
    <dgm:cxn modelId="{09DF6DD1-B668-457E-8BD1-8E718A9988EA}" type="presParOf" srcId="{E1376D1F-1BA8-49EF-8BFD-7B3B4E9661C8}" destId="{0BB621FC-69DE-4511-B34E-49089807E6EF}" srcOrd="3" destOrd="0" presId="urn:microsoft.com/office/officeart/2005/8/layout/bList2"/>
    <dgm:cxn modelId="{F7D4A341-581A-4E47-A413-9A4A78270DAB}" type="presParOf" srcId="{2962E211-5D69-4489-B133-38D61784F310}" destId="{EEF30FE4-6A6D-451B-9F56-75B427218FB1}" srcOrd="1" destOrd="0" presId="urn:microsoft.com/office/officeart/2005/8/layout/bList2"/>
    <dgm:cxn modelId="{88935BCD-DEBD-446F-8782-E23F28A71970}" type="presParOf" srcId="{2962E211-5D69-4489-B133-38D61784F310}" destId="{DA001000-C37C-4B15-838B-33A4D9FC3473}" srcOrd="2" destOrd="0" presId="urn:microsoft.com/office/officeart/2005/8/layout/bList2"/>
    <dgm:cxn modelId="{E980FF66-FA36-4FC6-9E06-33E177EA0FD7}" type="presParOf" srcId="{DA001000-C37C-4B15-838B-33A4D9FC3473}" destId="{56295D85-3EFD-489B-93A8-2897B6237575}" srcOrd="0" destOrd="0" presId="urn:microsoft.com/office/officeart/2005/8/layout/bList2"/>
    <dgm:cxn modelId="{2A01FFB8-1598-4255-8BD1-FAD58AAA00C6}" type="presParOf" srcId="{DA001000-C37C-4B15-838B-33A4D9FC3473}" destId="{D7BD5EB1-989A-4715-A67B-97BE4FC36A31}" srcOrd="1" destOrd="0" presId="urn:microsoft.com/office/officeart/2005/8/layout/bList2"/>
    <dgm:cxn modelId="{33670C77-6432-4818-B662-2310A641D34E}" type="presParOf" srcId="{DA001000-C37C-4B15-838B-33A4D9FC3473}" destId="{603C2948-1372-47CC-A109-E0386CC4AB10}" srcOrd="2" destOrd="0" presId="urn:microsoft.com/office/officeart/2005/8/layout/bList2"/>
    <dgm:cxn modelId="{2D0A8982-DE48-4BF5-A5F4-68BF961F79D8}" type="presParOf" srcId="{DA001000-C37C-4B15-838B-33A4D9FC3473}" destId="{9C66B32B-0832-401D-A497-D7D71AD47F79}" srcOrd="3" destOrd="0" presId="urn:microsoft.com/office/officeart/2005/8/layout/bList2"/>
    <dgm:cxn modelId="{EF0059E8-FAD1-4219-BC24-B96359357517}" type="presParOf" srcId="{2962E211-5D69-4489-B133-38D61784F310}" destId="{1B1012E1-C05F-4F40-BF46-E0CBD567EAAB}" srcOrd="3" destOrd="0" presId="urn:microsoft.com/office/officeart/2005/8/layout/bList2"/>
    <dgm:cxn modelId="{07EB9593-88E0-4787-BAD6-C85B04428197}" type="presParOf" srcId="{2962E211-5D69-4489-B133-38D61784F310}" destId="{9AC95411-AEBD-4B22-82D2-39EAC44DFE89}" srcOrd="4" destOrd="0" presId="urn:microsoft.com/office/officeart/2005/8/layout/bList2"/>
    <dgm:cxn modelId="{B625B3CE-DBA9-492E-9C60-15EC2919C2D3}" type="presParOf" srcId="{9AC95411-AEBD-4B22-82D2-39EAC44DFE89}" destId="{50BE5572-98ED-4DF1-9AFC-CC0468C55B41}" srcOrd="0" destOrd="0" presId="urn:microsoft.com/office/officeart/2005/8/layout/bList2"/>
    <dgm:cxn modelId="{D43D8895-69B4-4A76-A380-4846F0FAE9A4}" type="presParOf" srcId="{9AC95411-AEBD-4B22-82D2-39EAC44DFE89}" destId="{E57B984F-6635-461E-974B-F468615E231D}" srcOrd="1" destOrd="0" presId="urn:microsoft.com/office/officeart/2005/8/layout/bList2"/>
    <dgm:cxn modelId="{55FCBB80-F669-4576-AA6C-2CBA80339EFB}" type="presParOf" srcId="{9AC95411-AEBD-4B22-82D2-39EAC44DFE89}" destId="{3AE26D1F-C36E-4230-9B27-8E8D80E162C6}" srcOrd="2" destOrd="0" presId="urn:microsoft.com/office/officeart/2005/8/layout/bList2"/>
    <dgm:cxn modelId="{9C168551-E315-4A9E-887E-F53DEB5A6E1A}" type="presParOf" srcId="{9AC95411-AEBD-4B22-82D2-39EAC44DFE89}" destId="{DE4B60F8-A4CC-453E-922F-D87DDE48D946}" srcOrd="3" destOrd="0" presId="urn:microsoft.com/office/officeart/2005/8/layout/bList2"/>
    <dgm:cxn modelId="{7E48E4C2-5155-4AC1-AB50-F42BAE0A8A01}" type="presParOf" srcId="{2962E211-5D69-4489-B133-38D61784F310}" destId="{608DBC06-FFBF-4369-80DF-3FB3DF1E23C5}" srcOrd="5" destOrd="0" presId="urn:microsoft.com/office/officeart/2005/8/layout/bList2"/>
    <dgm:cxn modelId="{DEF1764A-9987-4A56-9435-75D8DF9A3B60}" type="presParOf" srcId="{2962E211-5D69-4489-B133-38D61784F310}" destId="{C6E00FA5-B9FC-4675-8117-883E2A4C03C4}" srcOrd="6" destOrd="0" presId="urn:microsoft.com/office/officeart/2005/8/layout/bList2"/>
    <dgm:cxn modelId="{FA48ABFF-D0B4-4D2A-8FA5-5888996C7FCF}" type="presParOf" srcId="{C6E00FA5-B9FC-4675-8117-883E2A4C03C4}" destId="{4C1D2A07-C91C-4C5F-B383-9F5E9146061D}" srcOrd="0" destOrd="0" presId="urn:microsoft.com/office/officeart/2005/8/layout/bList2"/>
    <dgm:cxn modelId="{90351477-B86B-4153-B490-3B336F29C52E}" type="presParOf" srcId="{C6E00FA5-B9FC-4675-8117-883E2A4C03C4}" destId="{F1E34656-D9F3-4158-AB03-31859DED42B2}" srcOrd="1" destOrd="0" presId="urn:microsoft.com/office/officeart/2005/8/layout/bList2"/>
    <dgm:cxn modelId="{3898D3F2-DFA9-4670-B3AB-CABA27CDC055}" type="presParOf" srcId="{C6E00FA5-B9FC-4675-8117-883E2A4C03C4}" destId="{844935C3-5FE7-47BD-BE96-82657DF3E9A8}" srcOrd="2" destOrd="0" presId="urn:microsoft.com/office/officeart/2005/8/layout/bList2"/>
    <dgm:cxn modelId="{94865331-0DEB-4295-A77A-35BF9F3BD98D}" type="presParOf" srcId="{C6E00FA5-B9FC-4675-8117-883E2A4C03C4}" destId="{B9EE267D-0B23-4311-A1E7-9D83D716058E}" srcOrd="3" destOrd="0" presId="urn:microsoft.com/office/officeart/2005/8/layout/bList2"/>
  </dgm:cxnLst>
  <dgm:bg/>
  <dgm:whole/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D7E6D0F4-5F6F-4F1B-87F2-AEF5087F0154}" type="doc">
      <dgm:prSet loTypeId="urn:microsoft.com/office/officeart/2005/8/layout/bList2" loCatId="list" qsTypeId="urn:microsoft.com/office/officeart/2005/8/quickstyle/simple1" qsCatId="simple" csTypeId="urn:microsoft.com/office/officeart/2005/8/colors/accent1_2" csCatId="accent1" phldr="1"/>
      <dgm:spPr/>
    </dgm:pt>
    <dgm:pt modelId="{EF84A618-0803-4DAA-A8A1-5B6E05E74C33}">
      <dgm:prSet phldrT="[Текст]"/>
      <dgm:spPr/>
      <dgm:t>
        <a:bodyPr/>
        <a:lstStyle/>
        <a:p>
          <a:r>
            <a:rPr lang="uk-UA" dirty="0" smtClean="0"/>
            <a:t>Сервіс </a:t>
          </a:r>
          <a:r>
            <a:rPr lang="en-US" b="1" dirty="0" err="1" smtClean="0"/>
            <a:t>Twitwi</a:t>
          </a:r>
          <a:r>
            <a:rPr lang="ru-RU" dirty="0" smtClean="0"/>
            <a:t> </a:t>
          </a:r>
          <a:endParaRPr lang="ru-RU" dirty="0"/>
        </a:p>
      </dgm:t>
    </dgm:pt>
    <dgm:pt modelId="{85BA8C07-4B02-4614-8AF7-F0A1E65C49E4}" type="parTrans" cxnId="{8DA31485-7637-48D0-A3AB-23763D47D289}">
      <dgm:prSet/>
      <dgm:spPr/>
      <dgm:t>
        <a:bodyPr/>
        <a:lstStyle/>
        <a:p>
          <a:endParaRPr lang="ru-RU"/>
        </a:p>
      </dgm:t>
    </dgm:pt>
    <dgm:pt modelId="{490858DD-FB5F-4378-AA30-977BB9C6A8ED}" type="sibTrans" cxnId="{8DA31485-7637-48D0-A3AB-23763D47D289}">
      <dgm:prSet/>
      <dgm:spPr/>
      <dgm:t>
        <a:bodyPr/>
        <a:lstStyle/>
        <a:p>
          <a:endParaRPr lang="ru-RU"/>
        </a:p>
      </dgm:t>
    </dgm:pt>
    <dgm:pt modelId="{CF6F35DA-2CB9-4BDB-8C31-FC71DBBFBA57}" type="pres">
      <dgm:prSet presAssocID="{D7E6D0F4-5F6F-4F1B-87F2-AEF5087F0154}" presName="diagram" presStyleCnt="0">
        <dgm:presLayoutVars>
          <dgm:dir/>
          <dgm:animLvl val="lvl"/>
          <dgm:resizeHandles val="exact"/>
        </dgm:presLayoutVars>
      </dgm:prSet>
      <dgm:spPr/>
    </dgm:pt>
    <dgm:pt modelId="{8112C9DA-3EF3-4D92-90D5-36B5943BE66D}" type="pres">
      <dgm:prSet presAssocID="{EF84A618-0803-4DAA-A8A1-5B6E05E74C33}" presName="compNode" presStyleCnt="0"/>
      <dgm:spPr/>
    </dgm:pt>
    <dgm:pt modelId="{B366CBF6-8413-4EB4-8368-24F44E8CDAB2}" type="pres">
      <dgm:prSet presAssocID="{EF84A618-0803-4DAA-A8A1-5B6E05E74C33}" presName="childRect" presStyleLbl="bgAcc1" presStyleIdx="0" presStyleCnt="1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736FF0A6-098B-4188-9D9D-05F0865483CF}" type="pres">
      <dgm:prSet presAssocID="{EF84A618-0803-4DAA-A8A1-5B6E05E74C33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DE6CCB-49DF-4A28-B57A-DED2F6CD7DF5}" type="pres">
      <dgm:prSet presAssocID="{EF84A618-0803-4DAA-A8A1-5B6E05E74C33}" presName="parentRect" presStyleLbl="alignNode1" presStyleIdx="0" presStyleCnt="1"/>
      <dgm:spPr/>
      <dgm:t>
        <a:bodyPr/>
        <a:lstStyle/>
        <a:p>
          <a:endParaRPr lang="ru-RU"/>
        </a:p>
      </dgm:t>
    </dgm:pt>
    <dgm:pt modelId="{26D6E9F9-BC4B-48D4-B6A0-23E355BDD33F}" type="pres">
      <dgm:prSet presAssocID="{EF84A618-0803-4DAA-A8A1-5B6E05E74C33}" presName="adorn" presStyleLbl="fgAccFollowNode1" presStyleIdx="0" presStyleCnt="1"/>
      <dgm:spPr/>
    </dgm:pt>
  </dgm:ptLst>
  <dgm:cxnLst>
    <dgm:cxn modelId="{65B622B6-F293-48FE-B338-E4F7DB91F793}" type="presOf" srcId="{D7E6D0F4-5F6F-4F1B-87F2-AEF5087F0154}" destId="{CF6F35DA-2CB9-4BDB-8C31-FC71DBBFBA57}" srcOrd="0" destOrd="0" presId="urn:microsoft.com/office/officeart/2005/8/layout/bList2"/>
    <dgm:cxn modelId="{D8371D27-47C6-43AD-9CE6-D0E46F4443B0}" type="presOf" srcId="{EF84A618-0803-4DAA-A8A1-5B6E05E74C33}" destId="{53DE6CCB-49DF-4A28-B57A-DED2F6CD7DF5}" srcOrd="1" destOrd="0" presId="urn:microsoft.com/office/officeart/2005/8/layout/bList2"/>
    <dgm:cxn modelId="{40B7CD32-560D-4499-B0A2-FD8B4DAA953A}" type="presOf" srcId="{EF84A618-0803-4DAA-A8A1-5B6E05E74C33}" destId="{736FF0A6-098B-4188-9D9D-05F0865483CF}" srcOrd="0" destOrd="0" presId="urn:microsoft.com/office/officeart/2005/8/layout/bList2"/>
    <dgm:cxn modelId="{8DA31485-7637-48D0-A3AB-23763D47D289}" srcId="{D7E6D0F4-5F6F-4F1B-87F2-AEF5087F0154}" destId="{EF84A618-0803-4DAA-A8A1-5B6E05E74C33}" srcOrd="0" destOrd="0" parTransId="{85BA8C07-4B02-4614-8AF7-F0A1E65C49E4}" sibTransId="{490858DD-FB5F-4378-AA30-977BB9C6A8ED}"/>
    <dgm:cxn modelId="{7122110E-F773-476A-BD15-758B2DA848A7}" type="presParOf" srcId="{CF6F35DA-2CB9-4BDB-8C31-FC71DBBFBA57}" destId="{8112C9DA-3EF3-4D92-90D5-36B5943BE66D}" srcOrd="0" destOrd="0" presId="urn:microsoft.com/office/officeart/2005/8/layout/bList2"/>
    <dgm:cxn modelId="{DA9D5F29-26C6-4533-9F52-7DE6CC90854D}" type="presParOf" srcId="{8112C9DA-3EF3-4D92-90D5-36B5943BE66D}" destId="{B366CBF6-8413-4EB4-8368-24F44E8CDAB2}" srcOrd="0" destOrd="0" presId="urn:microsoft.com/office/officeart/2005/8/layout/bList2"/>
    <dgm:cxn modelId="{DB177D10-1C95-423C-A461-24D84CE6ACEC}" type="presParOf" srcId="{8112C9DA-3EF3-4D92-90D5-36B5943BE66D}" destId="{736FF0A6-098B-4188-9D9D-05F0865483CF}" srcOrd="1" destOrd="0" presId="urn:microsoft.com/office/officeart/2005/8/layout/bList2"/>
    <dgm:cxn modelId="{04A5CD90-A316-44C7-A6F7-D2605A88A339}" type="presParOf" srcId="{8112C9DA-3EF3-4D92-90D5-36B5943BE66D}" destId="{53DE6CCB-49DF-4A28-B57A-DED2F6CD7DF5}" srcOrd="2" destOrd="0" presId="urn:microsoft.com/office/officeart/2005/8/layout/bList2"/>
    <dgm:cxn modelId="{692DDBF4-D426-4313-B319-A9685FC359EE}" type="presParOf" srcId="{8112C9DA-3EF3-4D92-90D5-36B5943BE66D}" destId="{26D6E9F9-BC4B-48D4-B6A0-23E355BDD33F}" srcOrd="3" destOrd="0" presId="urn:microsoft.com/office/officeart/2005/8/layout/bList2"/>
  </dgm:cxnLst>
  <dgm:bg/>
  <dgm:whole/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4C46508F-6F76-4EB7-A933-7C65DEEEA56A}" type="doc">
      <dgm:prSet loTypeId="urn:microsoft.com/office/officeart/2005/8/layout/bList2" loCatId="list" qsTypeId="urn:microsoft.com/office/officeart/2005/8/quickstyle/simple1" qsCatId="simple" csTypeId="urn:microsoft.com/office/officeart/2005/8/colors/accent1_2" csCatId="accent1" phldr="1"/>
      <dgm:spPr/>
    </dgm:pt>
    <dgm:pt modelId="{F50B610F-99A1-4405-AF08-9933BD1A4712}">
      <dgm:prSet phldrT="[Текст]"/>
      <dgm:spPr/>
      <dgm:t>
        <a:bodyPr/>
        <a:lstStyle/>
        <a:p>
          <a:r>
            <a:rPr lang="ru-RU" smtClean="0"/>
            <a:t>сервіс</a:t>
          </a:r>
          <a:r>
            <a:rPr lang="ru-RU" b="1" smtClean="0"/>
            <a:t> </a:t>
          </a:r>
          <a:r>
            <a:rPr lang="en-US" b="1" smtClean="0"/>
            <a:t>FriendFeed</a:t>
          </a:r>
          <a:endParaRPr lang="ru-RU" dirty="0"/>
        </a:p>
      </dgm:t>
    </dgm:pt>
    <dgm:pt modelId="{323968AD-1222-4558-A8F2-399AEA34C1FB}" type="parTrans" cxnId="{525A1351-AFB8-4524-9CE2-A1133D77AE0C}">
      <dgm:prSet/>
      <dgm:spPr/>
      <dgm:t>
        <a:bodyPr/>
        <a:lstStyle/>
        <a:p>
          <a:endParaRPr lang="ru-RU"/>
        </a:p>
      </dgm:t>
    </dgm:pt>
    <dgm:pt modelId="{1CE58D27-324D-4BAC-9827-2F52E6E4C3F5}" type="sibTrans" cxnId="{525A1351-AFB8-4524-9CE2-A1133D77AE0C}">
      <dgm:prSet/>
      <dgm:spPr/>
      <dgm:t>
        <a:bodyPr/>
        <a:lstStyle/>
        <a:p>
          <a:endParaRPr lang="ru-RU"/>
        </a:p>
      </dgm:t>
    </dgm:pt>
    <dgm:pt modelId="{92DBD1E0-491F-48CE-A5C1-B56DBEE416D5}" type="pres">
      <dgm:prSet presAssocID="{4C46508F-6F76-4EB7-A933-7C65DEEEA56A}" presName="diagram" presStyleCnt="0">
        <dgm:presLayoutVars>
          <dgm:dir/>
          <dgm:animLvl val="lvl"/>
          <dgm:resizeHandles val="exact"/>
        </dgm:presLayoutVars>
      </dgm:prSet>
      <dgm:spPr/>
    </dgm:pt>
    <dgm:pt modelId="{B368A94C-EABB-45D5-934E-E7FEAAE96239}" type="pres">
      <dgm:prSet presAssocID="{F50B610F-99A1-4405-AF08-9933BD1A4712}" presName="compNode" presStyleCnt="0"/>
      <dgm:spPr/>
    </dgm:pt>
    <dgm:pt modelId="{1F36E710-8530-4146-8E95-A456EB7D5CE5}" type="pres">
      <dgm:prSet presAssocID="{F50B610F-99A1-4405-AF08-9933BD1A4712}" presName="childRect" presStyleLbl="bgAcc1" presStyleIdx="0" presStyleCnt="1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C80CE849-21B1-4BE6-9DD9-DB869DB57E4C}" type="pres">
      <dgm:prSet presAssocID="{F50B610F-99A1-4405-AF08-9933BD1A4712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4459C7-AC24-4935-87C8-039802B71A83}" type="pres">
      <dgm:prSet presAssocID="{F50B610F-99A1-4405-AF08-9933BD1A4712}" presName="parentRect" presStyleLbl="alignNode1" presStyleIdx="0" presStyleCnt="1"/>
      <dgm:spPr/>
      <dgm:t>
        <a:bodyPr/>
        <a:lstStyle/>
        <a:p>
          <a:endParaRPr lang="ru-RU"/>
        </a:p>
      </dgm:t>
    </dgm:pt>
    <dgm:pt modelId="{788EA2BA-6B60-41AA-BC78-2A35912B27B5}" type="pres">
      <dgm:prSet presAssocID="{F50B610F-99A1-4405-AF08-9933BD1A4712}" presName="adorn" presStyleLbl="fgAccFollowNode1" presStyleIdx="0" presStyleCnt="1"/>
      <dgm:spPr/>
    </dgm:pt>
  </dgm:ptLst>
  <dgm:cxnLst>
    <dgm:cxn modelId="{40069F2A-0F53-456B-B9C9-29A12DAD5425}" type="presOf" srcId="{4C46508F-6F76-4EB7-A933-7C65DEEEA56A}" destId="{92DBD1E0-491F-48CE-A5C1-B56DBEE416D5}" srcOrd="0" destOrd="0" presId="urn:microsoft.com/office/officeart/2005/8/layout/bList2"/>
    <dgm:cxn modelId="{457F0F6B-2F9B-4770-B2C0-FD19D860A7AB}" type="presOf" srcId="{F50B610F-99A1-4405-AF08-9933BD1A4712}" destId="{C80CE849-21B1-4BE6-9DD9-DB869DB57E4C}" srcOrd="0" destOrd="0" presId="urn:microsoft.com/office/officeart/2005/8/layout/bList2"/>
    <dgm:cxn modelId="{BFA77C0D-522E-479C-B483-387566D869E9}" type="presOf" srcId="{F50B610F-99A1-4405-AF08-9933BD1A4712}" destId="{B74459C7-AC24-4935-87C8-039802B71A83}" srcOrd="1" destOrd="0" presId="urn:microsoft.com/office/officeart/2005/8/layout/bList2"/>
    <dgm:cxn modelId="{525A1351-AFB8-4524-9CE2-A1133D77AE0C}" srcId="{4C46508F-6F76-4EB7-A933-7C65DEEEA56A}" destId="{F50B610F-99A1-4405-AF08-9933BD1A4712}" srcOrd="0" destOrd="0" parTransId="{323968AD-1222-4558-A8F2-399AEA34C1FB}" sibTransId="{1CE58D27-324D-4BAC-9827-2F52E6E4C3F5}"/>
    <dgm:cxn modelId="{B4A0EBA6-76B3-4515-B35B-0282CBF69CD0}" type="presParOf" srcId="{92DBD1E0-491F-48CE-A5C1-B56DBEE416D5}" destId="{B368A94C-EABB-45D5-934E-E7FEAAE96239}" srcOrd="0" destOrd="0" presId="urn:microsoft.com/office/officeart/2005/8/layout/bList2"/>
    <dgm:cxn modelId="{F7FB499A-D57A-433A-A5C1-906528478DBD}" type="presParOf" srcId="{B368A94C-EABB-45D5-934E-E7FEAAE96239}" destId="{1F36E710-8530-4146-8E95-A456EB7D5CE5}" srcOrd="0" destOrd="0" presId="urn:microsoft.com/office/officeart/2005/8/layout/bList2"/>
    <dgm:cxn modelId="{1565D874-2A1D-4B73-9204-46669F21A88C}" type="presParOf" srcId="{B368A94C-EABB-45D5-934E-E7FEAAE96239}" destId="{C80CE849-21B1-4BE6-9DD9-DB869DB57E4C}" srcOrd="1" destOrd="0" presId="urn:microsoft.com/office/officeart/2005/8/layout/bList2"/>
    <dgm:cxn modelId="{37C13012-0961-4317-AAE6-C4636AE1006B}" type="presParOf" srcId="{B368A94C-EABB-45D5-934E-E7FEAAE96239}" destId="{B74459C7-AC24-4935-87C8-039802B71A83}" srcOrd="2" destOrd="0" presId="urn:microsoft.com/office/officeart/2005/8/layout/bList2"/>
    <dgm:cxn modelId="{0B7BCD5E-3525-4D2F-AA02-AB4BADEBB726}" type="presParOf" srcId="{B368A94C-EABB-45D5-934E-E7FEAAE96239}" destId="{788EA2BA-6B60-41AA-BC78-2A35912B27B5}" srcOrd="3" destOrd="0" presId="urn:microsoft.com/office/officeart/2005/8/layout/bList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6F8977C-C13D-4CFE-850B-A025DE7942FB}" type="doc">
      <dgm:prSet loTypeId="urn:microsoft.com/office/officeart/2005/8/layout/bList2" loCatId="list" qsTypeId="urn:microsoft.com/office/officeart/2005/8/quickstyle/simple1" qsCatId="simple" csTypeId="urn:microsoft.com/office/officeart/2005/8/colors/accent1_2" csCatId="accent1" phldr="1"/>
      <dgm:spPr/>
    </dgm:pt>
    <dgm:pt modelId="{2C5F07C6-C44E-4C1F-AFF7-EE181EEF97A6}">
      <dgm:prSet phldrT="[Текст]"/>
      <dgm:spPr/>
      <dgm:t>
        <a:bodyPr/>
        <a:lstStyle/>
        <a:p>
          <a:r>
            <a:rPr lang="en-US" b="1" dirty="0" err="1" smtClean="0"/>
            <a:t>Флексум</a:t>
          </a:r>
          <a:endParaRPr lang="ru-RU" dirty="0"/>
        </a:p>
      </dgm:t>
    </dgm:pt>
    <dgm:pt modelId="{B9268C77-C5BE-46A0-9273-C00822D73B64}" type="parTrans" cxnId="{83DEEF84-3317-4A42-BCB4-D6CE48062CDC}">
      <dgm:prSet/>
      <dgm:spPr/>
      <dgm:t>
        <a:bodyPr/>
        <a:lstStyle/>
        <a:p>
          <a:endParaRPr lang="ru-RU"/>
        </a:p>
      </dgm:t>
    </dgm:pt>
    <dgm:pt modelId="{4B6D7EF7-90F1-4A28-A04B-2BF73885E2BF}" type="sibTrans" cxnId="{83DEEF84-3317-4A42-BCB4-D6CE48062CDC}">
      <dgm:prSet/>
      <dgm:spPr/>
      <dgm:t>
        <a:bodyPr/>
        <a:lstStyle/>
        <a:p>
          <a:endParaRPr lang="ru-RU"/>
        </a:p>
      </dgm:t>
    </dgm:pt>
    <dgm:pt modelId="{1526735E-A78C-4B63-9D4E-66A077323B20}">
      <dgm:prSet phldrT="[Текст]"/>
      <dgm:spPr/>
      <dgm:t>
        <a:bodyPr/>
        <a:lstStyle/>
        <a:p>
          <a:r>
            <a:rPr lang="en-US" b="1" dirty="0" err="1" smtClean="0"/>
            <a:t>Swicki</a:t>
          </a:r>
          <a:endParaRPr lang="ru-RU" dirty="0"/>
        </a:p>
      </dgm:t>
    </dgm:pt>
    <dgm:pt modelId="{41AD2DE2-64FC-4932-BCA6-06E8075BFDDC}" type="parTrans" cxnId="{0E89D8C2-007F-4503-9E1E-1D95DE6348B0}">
      <dgm:prSet/>
      <dgm:spPr/>
      <dgm:t>
        <a:bodyPr/>
        <a:lstStyle/>
        <a:p>
          <a:endParaRPr lang="ru-RU"/>
        </a:p>
      </dgm:t>
    </dgm:pt>
    <dgm:pt modelId="{E0126292-6110-41B3-BDA3-C9001FC8F8BC}" type="sibTrans" cxnId="{0E89D8C2-007F-4503-9E1E-1D95DE6348B0}">
      <dgm:prSet/>
      <dgm:spPr/>
      <dgm:t>
        <a:bodyPr/>
        <a:lstStyle/>
        <a:p>
          <a:endParaRPr lang="ru-RU"/>
        </a:p>
      </dgm:t>
    </dgm:pt>
    <dgm:pt modelId="{47F5BAA4-5A64-44CD-9F9A-CE9421D5DFAC}" type="pres">
      <dgm:prSet presAssocID="{66F8977C-C13D-4CFE-850B-A025DE7942FB}" presName="diagram" presStyleCnt="0">
        <dgm:presLayoutVars>
          <dgm:dir/>
          <dgm:animLvl val="lvl"/>
          <dgm:resizeHandles val="exact"/>
        </dgm:presLayoutVars>
      </dgm:prSet>
      <dgm:spPr/>
    </dgm:pt>
    <dgm:pt modelId="{D34C4142-648A-4B82-838C-F20C8257D6F6}" type="pres">
      <dgm:prSet presAssocID="{2C5F07C6-C44E-4C1F-AFF7-EE181EEF97A6}" presName="compNode" presStyleCnt="0"/>
      <dgm:spPr/>
    </dgm:pt>
    <dgm:pt modelId="{BBB04313-6FDB-49D2-A882-85D3E3E60ACD}" type="pres">
      <dgm:prSet presAssocID="{2C5F07C6-C44E-4C1F-AFF7-EE181EEF97A6}" presName="childRect" presStyleLbl="bgAcc1" presStyleIdx="0" presStyleCnt="2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FE9AC402-CA0A-47AA-9CAD-8094ADF2C420}" type="pres">
      <dgm:prSet presAssocID="{2C5F07C6-C44E-4C1F-AFF7-EE181EEF97A6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00FA77-B647-4401-A5D6-B41B602B4D25}" type="pres">
      <dgm:prSet presAssocID="{2C5F07C6-C44E-4C1F-AFF7-EE181EEF97A6}" presName="parentRect" presStyleLbl="alignNode1" presStyleIdx="0" presStyleCnt="2"/>
      <dgm:spPr/>
      <dgm:t>
        <a:bodyPr/>
        <a:lstStyle/>
        <a:p>
          <a:endParaRPr lang="ru-RU"/>
        </a:p>
      </dgm:t>
    </dgm:pt>
    <dgm:pt modelId="{209CF03E-0103-482A-806D-782C604C00EE}" type="pres">
      <dgm:prSet presAssocID="{2C5F07C6-C44E-4C1F-AFF7-EE181EEF97A6}" presName="adorn" presStyleLbl="fgAccFollowNode1" presStyleIdx="0" presStyleCnt="2"/>
      <dgm:spPr/>
    </dgm:pt>
    <dgm:pt modelId="{A3E2DE87-8D7E-40EC-8CEA-6340CEF8208A}" type="pres">
      <dgm:prSet presAssocID="{4B6D7EF7-90F1-4A28-A04B-2BF73885E2BF}" presName="sibTrans" presStyleLbl="sibTrans2D1" presStyleIdx="0" presStyleCnt="0"/>
      <dgm:spPr/>
      <dgm:t>
        <a:bodyPr/>
        <a:lstStyle/>
        <a:p>
          <a:endParaRPr lang="ru-RU"/>
        </a:p>
      </dgm:t>
    </dgm:pt>
    <dgm:pt modelId="{3F54A120-3EBF-47DD-B5E4-033C123364CD}" type="pres">
      <dgm:prSet presAssocID="{1526735E-A78C-4B63-9D4E-66A077323B20}" presName="compNode" presStyleCnt="0"/>
      <dgm:spPr/>
    </dgm:pt>
    <dgm:pt modelId="{654C2027-68A9-4609-A901-37C3AFA56309}" type="pres">
      <dgm:prSet presAssocID="{1526735E-A78C-4B63-9D4E-66A077323B20}" presName="childRect" presStyleLbl="bgAcc1" presStyleIdx="1" presStyleCnt="2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1B732AF9-7B08-44DF-BB72-3B0F6E15002E}" type="pres">
      <dgm:prSet presAssocID="{1526735E-A78C-4B63-9D4E-66A077323B20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AE75B4-8957-4CEE-A8CA-18405522BB59}" type="pres">
      <dgm:prSet presAssocID="{1526735E-A78C-4B63-9D4E-66A077323B20}" presName="parentRect" presStyleLbl="alignNode1" presStyleIdx="1" presStyleCnt="2"/>
      <dgm:spPr/>
      <dgm:t>
        <a:bodyPr/>
        <a:lstStyle/>
        <a:p>
          <a:endParaRPr lang="ru-RU"/>
        </a:p>
      </dgm:t>
    </dgm:pt>
    <dgm:pt modelId="{C1B9EC40-A56E-4CD7-BD60-C980212BFD7B}" type="pres">
      <dgm:prSet presAssocID="{1526735E-A78C-4B63-9D4E-66A077323B20}" presName="adorn" presStyleLbl="fgAccFollowNode1" presStyleIdx="1" presStyleCnt="2"/>
      <dgm:spPr/>
    </dgm:pt>
  </dgm:ptLst>
  <dgm:cxnLst>
    <dgm:cxn modelId="{CBE852ED-9E9F-4AE8-96FA-17D5A18149DF}" type="presOf" srcId="{1526735E-A78C-4B63-9D4E-66A077323B20}" destId="{49AE75B4-8957-4CEE-A8CA-18405522BB59}" srcOrd="1" destOrd="0" presId="urn:microsoft.com/office/officeart/2005/8/layout/bList2"/>
    <dgm:cxn modelId="{C53CBB45-B971-4199-9E22-CAF663A531DD}" type="presOf" srcId="{66F8977C-C13D-4CFE-850B-A025DE7942FB}" destId="{47F5BAA4-5A64-44CD-9F9A-CE9421D5DFAC}" srcOrd="0" destOrd="0" presId="urn:microsoft.com/office/officeart/2005/8/layout/bList2"/>
    <dgm:cxn modelId="{DF89CEEC-63C1-4675-9EA6-ABC182B4C86C}" type="presOf" srcId="{2C5F07C6-C44E-4C1F-AFF7-EE181EEF97A6}" destId="{1C00FA77-B647-4401-A5D6-B41B602B4D25}" srcOrd="1" destOrd="0" presId="urn:microsoft.com/office/officeart/2005/8/layout/bList2"/>
    <dgm:cxn modelId="{83DEEF84-3317-4A42-BCB4-D6CE48062CDC}" srcId="{66F8977C-C13D-4CFE-850B-A025DE7942FB}" destId="{2C5F07C6-C44E-4C1F-AFF7-EE181EEF97A6}" srcOrd="0" destOrd="0" parTransId="{B9268C77-C5BE-46A0-9273-C00822D73B64}" sibTransId="{4B6D7EF7-90F1-4A28-A04B-2BF73885E2BF}"/>
    <dgm:cxn modelId="{0E89D8C2-007F-4503-9E1E-1D95DE6348B0}" srcId="{66F8977C-C13D-4CFE-850B-A025DE7942FB}" destId="{1526735E-A78C-4B63-9D4E-66A077323B20}" srcOrd="1" destOrd="0" parTransId="{41AD2DE2-64FC-4932-BCA6-06E8075BFDDC}" sibTransId="{E0126292-6110-41B3-BDA3-C9001FC8F8BC}"/>
    <dgm:cxn modelId="{0925BD5C-9FCC-4A4F-B0EF-B85451939897}" type="presOf" srcId="{2C5F07C6-C44E-4C1F-AFF7-EE181EEF97A6}" destId="{FE9AC402-CA0A-47AA-9CAD-8094ADF2C420}" srcOrd="0" destOrd="0" presId="urn:microsoft.com/office/officeart/2005/8/layout/bList2"/>
    <dgm:cxn modelId="{7597FCDB-FEBC-4080-9D2E-A20DDF5950F7}" type="presOf" srcId="{4B6D7EF7-90F1-4A28-A04B-2BF73885E2BF}" destId="{A3E2DE87-8D7E-40EC-8CEA-6340CEF8208A}" srcOrd="0" destOrd="0" presId="urn:microsoft.com/office/officeart/2005/8/layout/bList2"/>
    <dgm:cxn modelId="{2A209B2A-B519-453E-A6AE-5D577BC038C1}" type="presOf" srcId="{1526735E-A78C-4B63-9D4E-66A077323B20}" destId="{1B732AF9-7B08-44DF-BB72-3B0F6E15002E}" srcOrd="0" destOrd="0" presId="urn:microsoft.com/office/officeart/2005/8/layout/bList2"/>
    <dgm:cxn modelId="{27454153-74C4-43B8-8C7C-08ED7D063F31}" type="presParOf" srcId="{47F5BAA4-5A64-44CD-9F9A-CE9421D5DFAC}" destId="{D34C4142-648A-4B82-838C-F20C8257D6F6}" srcOrd="0" destOrd="0" presId="urn:microsoft.com/office/officeart/2005/8/layout/bList2"/>
    <dgm:cxn modelId="{6CF06714-9E23-430B-A119-8099BA0F7414}" type="presParOf" srcId="{D34C4142-648A-4B82-838C-F20C8257D6F6}" destId="{BBB04313-6FDB-49D2-A882-85D3E3E60ACD}" srcOrd="0" destOrd="0" presId="urn:microsoft.com/office/officeart/2005/8/layout/bList2"/>
    <dgm:cxn modelId="{7C34DF00-ABA1-454E-85ED-AA3F93878BB0}" type="presParOf" srcId="{D34C4142-648A-4B82-838C-F20C8257D6F6}" destId="{FE9AC402-CA0A-47AA-9CAD-8094ADF2C420}" srcOrd="1" destOrd="0" presId="urn:microsoft.com/office/officeart/2005/8/layout/bList2"/>
    <dgm:cxn modelId="{4A7FB6F1-C71F-4482-9A80-CE6B9401456B}" type="presParOf" srcId="{D34C4142-648A-4B82-838C-F20C8257D6F6}" destId="{1C00FA77-B647-4401-A5D6-B41B602B4D25}" srcOrd="2" destOrd="0" presId="urn:microsoft.com/office/officeart/2005/8/layout/bList2"/>
    <dgm:cxn modelId="{6F14FFEC-B2DD-4BFA-9C9A-9AD0DA343D12}" type="presParOf" srcId="{D34C4142-648A-4B82-838C-F20C8257D6F6}" destId="{209CF03E-0103-482A-806D-782C604C00EE}" srcOrd="3" destOrd="0" presId="urn:microsoft.com/office/officeart/2005/8/layout/bList2"/>
    <dgm:cxn modelId="{A6A6191D-6043-412D-8AA8-F091BBF637DF}" type="presParOf" srcId="{47F5BAA4-5A64-44CD-9F9A-CE9421D5DFAC}" destId="{A3E2DE87-8D7E-40EC-8CEA-6340CEF8208A}" srcOrd="1" destOrd="0" presId="urn:microsoft.com/office/officeart/2005/8/layout/bList2"/>
    <dgm:cxn modelId="{DC3A847C-3C7F-4085-869E-943B76743CA3}" type="presParOf" srcId="{47F5BAA4-5A64-44CD-9F9A-CE9421D5DFAC}" destId="{3F54A120-3EBF-47DD-B5E4-033C123364CD}" srcOrd="2" destOrd="0" presId="urn:microsoft.com/office/officeart/2005/8/layout/bList2"/>
    <dgm:cxn modelId="{FB2F735F-CC1A-4EFE-9409-EFBAC96B916B}" type="presParOf" srcId="{3F54A120-3EBF-47DD-B5E4-033C123364CD}" destId="{654C2027-68A9-4609-A901-37C3AFA56309}" srcOrd="0" destOrd="0" presId="urn:microsoft.com/office/officeart/2005/8/layout/bList2"/>
    <dgm:cxn modelId="{878108E0-505C-4C10-A43B-E54EF7796B5F}" type="presParOf" srcId="{3F54A120-3EBF-47DD-B5E4-033C123364CD}" destId="{1B732AF9-7B08-44DF-BB72-3B0F6E15002E}" srcOrd="1" destOrd="0" presId="urn:microsoft.com/office/officeart/2005/8/layout/bList2"/>
    <dgm:cxn modelId="{6A7B8F22-8CEB-4619-80D3-F5ED25D4B245}" type="presParOf" srcId="{3F54A120-3EBF-47DD-B5E4-033C123364CD}" destId="{49AE75B4-8957-4CEE-A8CA-18405522BB59}" srcOrd="2" destOrd="0" presId="urn:microsoft.com/office/officeart/2005/8/layout/bList2"/>
    <dgm:cxn modelId="{C7BA8DE9-72D6-4F4D-ADB3-1A965DD0D183}" type="presParOf" srcId="{3F54A120-3EBF-47DD-B5E4-033C123364CD}" destId="{C1B9EC40-A56E-4CD7-BD60-C980212BFD7B}" srcOrd="3" destOrd="0" presId="urn:microsoft.com/office/officeart/2005/8/layout/bList2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5DDF6B3-907E-4BE6-B15E-83C424D8E2E3}" type="doc">
      <dgm:prSet loTypeId="urn:microsoft.com/office/officeart/2005/8/layout/bList2" loCatId="list" qsTypeId="urn:microsoft.com/office/officeart/2005/8/quickstyle/simple1" qsCatId="simple" csTypeId="urn:microsoft.com/office/officeart/2005/8/colors/accent1_2" csCatId="accent1" phldr="1"/>
      <dgm:spPr/>
    </dgm:pt>
    <dgm:pt modelId="{820084E1-5248-49C9-B196-C164927F21BB}">
      <dgm:prSet phldrT="[Текст]"/>
      <dgm:spPr/>
      <dgm:t>
        <a:bodyPr/>
        <a:lstStyle/>
        <a:p>
          <a:r>
            <a:rPr lang="en-US" b="1" dirty="0" err="1" smtClean="0"/>
            <a:t>БобрДобр</a:t>
          </a:r>
          <a:endParaRPr lang="ru-RU" dirty="0"/>
        </a:p>
      </dgm:t>
    </dgm:pt>
    <dgm:pt modelId="{C35FDB66-7FCA-40A5-A1C0-71DFC5176EEE}" type="parTrans" cxnId="{491B8AEC-E03D-460C-9DC6-CF06B5D023E9}">
      <dgm:prSet/>
      <dgm:spPr/>
      <dgm:t>
        <a:bodyPr/>
        <a:lstStyle/>
        <a:p>
          <a:endParaRPr lang="ru-RU"/>
        </a:p>
      </dgm:t>
    </dgm:pt>
    <dgm:pt modelId="{A469600B-3CF3-4A7E-ABAA-FAF15FC7FED4}" type="sibTrans" cxnId="{491B8AEC-E03D-460C-9DC6-CF06B5D023E9}">
      <dgm:prSet/>
      <dgm:spPr/>
      <dgm:t>
        <a:bodyPr/>
        <a:lstStyle/>
        <a:p>
          <a:endParaRPr lang="ru-RU"/>
        </a:p>
      </dgm:t>
    </dgm:pt>
    <dgm:pt modelId="{194E857C-6B64-457C-870E-B7BE77C431C9}">
      <dgm:prSet phldrT="[Текст]"/>
      <dgm:spPr/>
      <dgm:t>
        <a:bodyPr/>
        <a:lstStyle/>
        <a:p>
          <a:r>
            <a:rPr lang="en-US" b="1" dirty="0" err="1" smtClean="0"/>
            <a:t>Делішес</a:t>
          </a:r>
          <a:endParaRPr lang="ru-RU" dirty="0"/>
        </a:p>
      </dgm:t>
    </dgm:pt>
    <dgm:pt modelId="{E0338D48-517F-4C96-A304-23C108A6D661}" type="parTrans" cxnId="{78A6A18F-0D21-4EC1-8981-B59A266E0BA5}">
      <dgm:prSet/>
      <dgm:spPr/>
      <dgm:t>
        <a:bodyPr/>
        <a:lstStyle/>
        <a:p>
          <a:endParaRPr lang="ru-RU"/>
        </a:p>
      </dgm:t>
    </dgm:pt>
    <dgm:pt modelId="{25281336-0470-4CD2-B1A8-551D898E2CC9}" type="sibTrans" cxnId="{78A6A18F-0D21-4EC1-8981-B59A266E0BA5}">
      <dgm:prSet/>
      <dgm:spPr/>
      <dgm:t>
        <a:bodyPr/>
        <a:lstStyle/>
        <a:p>
          <a:endParaRPr lang="ru-RU"/>
        </a:p>
      </dgm:t>
    </dgm:pt>
    <dgm:pt modelId="{8FC175F5-4BEF-4B35-B2C9-5ADE2A3ED3D5}" type="pres">
      <dgm:prSet presAssocID="{95DDF6B3-907E-4BE6-B15E-83C424D8E2E3}" presName="diagram" presStyleCnt="0">
        <dgm:presLayoutVars>
          <dgm:dir/>
          <dgm:animLvl val="lvl"/>
          <dgm:resizeHandles val="exact"/>
        </dgm:presLayoutVars>
      </dgm:prSet>
      <dgm:spPr/>
    </dgm:pt>
    <dgm:pt modelId="{1C694002-9725-4F0B-9092-7E65C97B5858}" type="pres">
      <dgm:prSet presAssocID="{820084E1-5248-49C9-B196-C164927F21BB}" presName="compNode" presStyleCnt="0"/>
      <dgm:spPr/>
    </dgm:pt>
    <dgm:pt modelId="{9EDA7D80-3341-4918-B7C9-469FF1FD4E6A}" type="pres">
      <dgm:prSet presAssocID="{820084E1-5248-49C9-B196-C164927F21BB}" presName="childRect" presStyleLbl="bgAcc1" presStyleIdx="0" presStyleCnt="2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922F3F8C-7BDA-4F9A-91D6-A6FDA6B5201B}" type="pres">
      <dgm:prSet presAssocID="{820084E1-5248-49C9-B196-C164927F21BB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0A994E-3C35-452A-98A3-A33598798A06}" type="pres">
      <dgm:prSet presAssocID="{820084E1-5248-49C9-B196-C164927F21BB}" presName="parentRect" presStyleLbl="alignNode1" presStyleIdx="0" presStyleCnt="2"/>
      <dgm:spPr/>
      <dgm:t>
        <a:bodyPr/>
        <a:lstStyle/>
        <a:p>
          <a:endParaRPr lang="ru-RU"/>
        </a:p>
      </dgm:t>
    </dgm:pt>
    <dgm:pt modelId="{0619986E-7C24-4A00-9F38-E58785BDF528}" type="pres">
      <dgm:prSet presAssocID="{820084E1-5248-49C9-B196-C164927F21BB}" presName="adorn" presStyleLbl="fgAccFollowNode1" presStyleIdx="0" presStyleCnt="2"/>
      <dgm:spPr/>
    </dgm:pt>
    <dgm:pt modelId="{7AAD46CE-840F-40E6-93D8-DEB821D862A5}" type="pres">
      <dgm:prSet presAssocID="{A469600B-3CF3-4A7E-ABAA-FAF15FC7FED4}" presName="sibTrans" presStyleLbl="sibTrans2D1" presStyleIdx="0" presStyleCnt="0"/>
      <dgm:spPr/>
      <dgm:t>
        <a:bodyPr/>
        <a:lstStyle/>
        <a:p>
          <a:endParaRPr lang="ru-RU"/>
        </a:p>
      </dgm:t>
    </dgm:pt>
    <dgm:pt modelId="{BD8F24D2-9A47-456C-9BFD-E4B71648DDCB}" type="pres">
      <dgm:prSet presAssocID="{194E857C-6B64-457C-870E-B7BE77C431C9}" presName="compNode" presStyleCnt="0"/>
      <dgm:spPr/>
    </dgm:pt>
    <dgm:pt modelId="{FA308D8F-85B7-4A97-A64A-BC639C03D13D}" type="pres">
      <dgm:prSet presAssocID="{194E857C-6B64-457C-870E-B7BE77C431C9}" presName="childRect" presStyleLbl="bgAcc1" presStyleIdx="1" presStyleCnt="2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946D09C0-6B37-4143-A61B-98BE3B8E149A}" type="pres">
      <dgm:prSet presAssocID="{194E857C-6B64-457C-870E-B7BE77C431C9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955612-D86A-4FF5-B9CE-8825627D0796}" type="pres">
      <dgm:prSet presAssocID="{194E857C-6B64-457C-870E-B7BE77C431C9}" presName="parentRect" presStyleLbl="alignNode1" presStyleIdx="1" presStyleCnt="2"/>
      <dgm:spPr/>
      <dgm:t>
        <a:bodyPr/>
        <a:lstStyle/>
        <a:p>
          <a:endParaRPr lang="ru-RU"/>
        </a:p>
      </dgm:t>
    </dgm:pt>
    <dgm:pt modelId="{55265B06-EA39-450C-8905-D2BF10CA5F6E}" type="pres">
      <dgm:prSet presAssocID="{194E857C-6B64-457C-870E-B7BE77C431C9}" presName="adorn" presStyleLbl="fgAccFollowNode1" presStyleIdx="1" presStyleCnt="2"/>
      <dgm:spPr/>
    </dgm:pt>
  </dgm:ptLst>
  <dgm:cxnLst>
    <dgm:cxn modelId="{78A6A18F-0D21-4EC1-8981-B59A266E0BA5}" srcId="{95DDF6B3-907E-4BE6-B15E-83C424D8E2E3}" destId="{194E857C-6B64-457C-870E-B7BE77C431C9}" srcOrd="1" destOrd="0" parTransId="{E0338D48-517F-4C96-A304-23C108A6D661}" sibTransId="{25281336-0470-4CD2-B1A8-551D898E2CC9}"/>
    <dgm:cxn modelId="{9ED8F29D-B527-45A2-8F29-635627DB2562}" type="presOf" srcId="{95DDF6B3-907E-4BE6-B15E-83C424D8E2E3}" destId="{8FC175F5-4BEF-4B35-B2C9-5ADE2A3ED3D5}" srcOrd="0" destOrd="0" presId="urn:microsoft.com/office/officeart/2005/8/layout/bList2"/>
    <dgm:cxn modelId="{0A512D05-EE53-4E61-A179-2452214C45A7}" type="presOf" srcId="{A469600B-3CF3-4A7E-ABAA-FAF15FC7FED4}" destId="{7AAD46CE-840F-40E6-93D8-DEB821D862A5}" srcOrd="0" destOrd="0" presId="urn:microsoft.com/office/officeart/2005/8/layout/bList2"/>
    <dgm:cxn modelId="{491B8AEC-E03D-460C-9DC6-CF06B5D023E9}" srcId="{95DDF6B3-907E-4BE6-B15E-83C424D8E2E3}" destId="{820084E1-5248-49C9-B196-C164927F21BB}" srcOrd="0" destOrd="0" parTransId="{C35FDB66-7FCA-40A5-A1C0-71DFC5176EEE}" sibTransId="{A469600B-3CF3-4A7E-ABAA-FAF15FC7FED4}"/>
    <dgm:cxn modelId="{F0003D9D-B97B-4D56-B39B-6372B6E4E03C}" type="presOf" srcId="{820084E1-5248-49C9-B196-C164927F21BB}" destId="{922F3F8C-7BDA-4F9A-91D6-A6FDA6B5201B}" srcOrd="0" destOrd="0" presId="urn:microsoft.com/office/officeart/2005/8/layout/bList2"/>
    <dgm:cxn modelId="{FA139EE6-8E08-46A5-BD91-0659246E4EE7}" type="presOf" srcId="{194E857C-6B64-457C-870E-B7BE77C431C9}" destId="{946D09C0-6B37-4143-A61B-98BE3B8E149A}" srcOrd="0" destOrd="0" presId="urn:microsoft.com/office/officeart/2005/8/layout/bList2"/>
    <dgm:cxn modelId="{ED55756F-8ADD-4041-8296-61F8368621C4}" type="presOf" srcId="{194E857C-6B64-457C-870E-B7BE77C431C9}" destId="{B1955612-D86A-4FF5-B9CE-8825627D0796}" srcOrd="1" destOrd="0" presId="urn:microsoft.com/office/officeart/2005/8/layout/bList2"/>
    <dgm:cxn modelId="{508C5D15-7E30-4058-9FED-3434164C2126}" type="presOf" srcId="{820084E1-5248-49C9-B196-C164927F21BB}" destId="{030A994E-3C35-452A-98A3-A33598798A06}" srcOrd="1" destOrd="0" presId="urn:microsoft.com/office/officeart/2005/8/layout/bList2"/>
    <dgm:cxn modelId="{434F47EC-7BF6-42F5-9E41-7CE764D8DB20}" type="presParOf" srcId="{8FC175F5-4BEF-4B35-B2C9-5ADE2A3ED3D5}" destId="{1C694002-9725-4F0B-9092-7E65C97B5858}" srcOrd="0" destOrd="0" presId="urn:microsoft.com/office/officeart/2005/8/layout/bList2"/>
    <dgm:cxn modelId="{BE011CEA-1F40-441E-9311-A4030FEEE18E}" type="presParOf" srcId="{1C694002-9725-4F0B-9092-7E65C97B5858}" destId="{9EDA7D80-3341-4918-B7C9-469FF1FD4E6A}" srcOrd="0" destOrd="0" presId="urn:microsoft.com/office/officeart/2005/8/layout/bList2"/>
    <dgm:cxn modelId="{DAA79848-D50A-4F49-A0C0-366F2046E9CB}" type="presParOf" srcId="{1C694002-9725-4F0B-9092-7E65C97B5858}" destId="{922F3F8C-7BDA-4F9A-91D6-A6FDA6B5201B}" srcOrd="1" destOrd="0" presId="urn:microsoft.com/office/officeart/2005/8/layout/bList2"/>
    <dgm:cxn modelId="{D8917F98-333D-43AE-9D67-A86DBB9FA5A3}" type="presParOf" srcId="{1C694002-9725-4F0B-9092-7E65C97B5858}" destId="{030A994E-3C35-452A-98A3-A33598798A06}" srcOrd="2" destOrd="0" presId="urn:microsoft.com/office/officeart/2005/8/layout/bList2"/>
    <dgm:cxn modelId="{B97EDB4A-B477-4160-91A3-A48A8D1B9AA2}" type="presParOf" srcId="{1C694002-9725-4F0B-9092-7E65C97B5858}" destId="{0619986E-7C24-4A00-9F38-E58785BDF528}" srcOrd="3" destOrd="0" presId="urn:microsoft.com/office/officeart/2005/8/layout/bList2"/>
    <dgm:cxn modelId="{0B8F5D43-9FE7-453B-8754-2A5A4A9EAEA4}" type="presParOf" srcId="{8FC175F5-4BEF-4B35-B2C9-5ADE2A3ED3D5}" destId="{7AAD46CE-840F-40E6-93D8-DEB821D862A5}" srcOrd="1" destOrd="0" presId="urn:microsoft.com/office/officeart/2005/8/layout/bList2"/>
    <dgm:cxn modelId="{65BE526C-68B9-4E5C-BF80-67361BD00186}" type="presParOf" srcId="{8FC175F5-4BEF-4B35-B2C9-5ADE2A3ED3D5}" destId="{BD8F24D2-9A47-456C-9BFD-E4B71648DDCB}" srcOrd="2" destOrd="0" presId="urn:microsoft.com/office/officeart/2005/8/layout/bList2"/>
    <dgm:cxn modelId="{8CA0EFF0-EF40-40CE-9EA3-54D2A1BE355E}" type="presParOf" srcId="{BD8F24D2-9A47-456C-9BFD-E4B71648DDCB}" destId="{FA308D8F-85B7-4A97-A64A-BC639C03D13D}" srcOrd="0" destOrd="0" presId="urn:microsoft.com/office/officeart/2005/8/layout/bList2"/>
    <dgm:cxn modelId="{67F29BFC-F260-4B7A-A8A8-9E9D7C91CBAD}" type="presParOf" srcId="{BD8F24D2-9A47-456C-9BFD-E4B71648DDCB}" destId="{946D09C0-6B37-4143-A61B-98BE3B8E149A}" srcOrd="1" destOrd="0" presId="urn:microsoft.com/office/officeart/2005/8/layout/bList2"/>
    <dgm:cxn modelId="{BA551ED6-4DAA-4271-8ED6-4AE7BE41269E}" type="presParOf" srcId="{BD8F24D2-9A47-456C-9BFD-E4B71648DDCB}" destId="{B1955612-D86A-4FF5-B9CE-8825627D0796}" srcOrd="2" destOrd="0" presId="urn:microsoft.com/office/officeart/2005/8/layout/bList2"/>
    <dgm:cxn modelId="{5199119F-6309-4C94-ADD4-9A89358C497B}" type="presParOf" srcId="{BD8F24D2-9A47-456C-9BFD-E4B71648DDCB}" destId="{55265B06-EA39-450C-8905-D2BF10CA5F6E}" srcOrd="3" destOrd="0" presId="urn:microsoft.com/office/officeart/2005/8/layout/bList2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A6BF84A-147A-429B-B4AE-DD92A4B8D91E}" type="doc">
      <dgm:prSet loTypeId="urn:microsoft.com/office/officeart/2005/8/layout/bList2" loCatId="list" qsTypeId="urn:microsoft.com/office/officeart/2005/8/quickstyle/simple1" qsCatId="simple" csTypeId="urn:microsoft.com/office/officeart/2005/8/colors/accent1_2" csCatId="accent1" phldr="1"/>
      <dgm:spPr/>
    </dgm:pt>
    <dgm:pt modelId="{CE9449EE-39CD-4D06-AE1F-5BDC273D1EFC}">
      <dgm:prSet phldrT="[Текст]"/>
      <dgm:spPr/>
      <dgm:t>
        <a:bodyPr/>
        <a:lstStyle/>
        <a:p>
          <a:r>
            <a:rPr lang="en-US" b="1" dirty="0" err="1" smtClean="0"/>
            <a:t>ВікіОсвіта</a:t>
          </a:r>
          <a:endParaRPr lang="ru-RU" dirty="0"/>
        </a:p>
      </dgm:t>
    </dgm:pt>
    <dgm:pt modelId="{E3ACF69B-8B2E-4BCB-807B-F117F965CC72}" type="parTrans" cxnId="{1486DFC1-6C47-447F-96CC-8D8AD89CB74B}">
      <dgm:prSet/>
      <dgm:spPr/>
      <dgm:t>
        <a:bodyPr/>
        <a:lstStyle/>
        <a:p>
          <a:endParaRPr lang="ru-RU"/>
        </a:p>
      </dgm:t>
    </dgm:pt>
    <dgm:pt modelId="{E8FF182B-833A-4449-9C24-9D60C5E9A08B}" type="sibTrans" cxnId="{1486DFC1-6C47-447F-96CC-8D8AD89CB74B}">
      <dgm:prSet/>
      <dgm:spPr/>
      <dgm:t>
        <a:bodyPr/>
        <a:lstStyle/>
        <a:p>
          <a:endParaRPr lang="ru-RU"/>
        </a:p>
      </dgm:t>
    </dgm:pt>
    <dgm:pt modelId="{D49A3079-1074-4D6C-9745-259CEDCD2E24}">
      <dgm:prSet phldrT="[Текст]"/>
      <dgm:spPr/>
      <dgm:t>
        <a:bodyPr/>
        <a:lstStyle/>
        <a:p>
          <a:r>
            <a:rPr lang="en-US" b="1" dirty="0" err="1" smtClean="0"/>
            <a:t>Вікіпедія</a:t>
          </a:r>
          <a:r>
            <a:rPr lang="en-US" dirty="0" smtClean="0"/>
            <a:t> </a:t>
          </a:r>
          <a:endParaRPr lang="ru-RU" dirty="0"/>
        </a:p>
      </dgm:t>
    </dgm:pt>
    <dgm:pt modelId="{A72C428C-A3BF-4759-9820-0F8322642D37}" type="parTrans" cxnId="{3A623212-8F58-45DA-8EC7-2B38E58A8E06}">
      <dgm:prSet/>
      <dgm:spPr/>
      <dgm:t>
        <a:bodyPr/>
        <a:lstStyle/>
        <a:p>
          <a:endParaRPr lang="ru-RU"/>
        </a:p>
      </dgm:t>
    </dgm:pt>
    <dgm:pt modelId="{A6AFA937-E914-4E3B-8F15-13A6BE7A2F99}" type="sibTrans" cxnId="{3A623212-8F58-45DA-8EC7-2B38E58A8E06}">
      <dgm:prSet/>
      <dgm:spPr/>
      <dgm:t>
        <a:bodyPr/>
        <a:lstStyle/>
        <a:p>
          <a:endParaRPr lang="ru-RU"/>
        </a:p>
      </dgm:t>
    </dgm:pt>
    <dgm:pt modelId="{86547B36-38F1-4DF4-91E6-34F02EEC562A}">
      <dgm:prSet phldrT="[Текст]"/>
      <dgm:spPr/>
      <dgm:t>
        <a:bodyPr/>
        <a:lstStyle/>
        <a:p>
          <a:r>
            <a:rPr lang="en-US" b="1" dirty="0" err="1" smtClean="0"/>
            <a:t>Joomla</a:t>
          </a:r>
          <a:endParaRPr lang="ru-RU" dirty="0"/>
        </a:p>
      </dgm:t>
    </dgm:pt>
    <dgm:pt modelId="{A102781A-51B8-4AD3-B297-43CB201A0AA8}" type="parTrans" cxnId="{4642AA54-83F9-4C32-ADBD-8ED1C7286528}">
      <dgm:prSet/>
      <dgm:spPr/>
      <dgm:t>
        <a:bodyPr/>
        <a:lstStyle/>
        <a:p>
          <a:endParaRPr lang="ru-RU"/>
        </a:p>
      </dgm:t>
    </dgm:pt>
    <dgm:pt modelId="{4E5E085B-8676-4C66-A6AA-C25B847C5354}" type="sibTrans" cxnId="{4642AA54-83F9-4C32-ADBD-8ED1C7286528}">
      <dgm:prSet/>
      <dgm:spPr/>
      <dgm:t>
        <a:bodyPr/>
        <a:lstStyle/>
        <a:p>
          <a:endParaRPr lang="ru-RU"/>
        </a:p>
      </dgm:t>
    </dgm:pt>
    <dgm:pt modelId="{BFBA6D10-E05D-429E-86C9-6BC51812C8BD}">
      <dgm:prSet phldrT="[Текст]"/>
      <dgm:spPr/>
      <dgm:t>
        <a:bodyPr/>
        <a:lstStyle/>
        <a:p>
          <a:r>
            <a:rPr lang="en-US" b="1" smtClean="0"/>
            <a:t>ThinkFree Office Online</a:t>
          </a:r>
          <a:endParaRPr lang="ru-RU" dirty="0"/>
        </a:p>
      </dgm:t>
    </dgm:pt>
    <dgm:pt modelId="{488D9A75-2C5A-4DC4-906A-82C9250FC53C}" type="parTrans" cxnId="{B4A74179-FDA9-42FF-B7C1-010DF4677EF9}">
      <dgm:prSet/>
      <dgm:spPr/>
      <dgm:t>
        <a:bodyPr/>
        <a:lstStyle/>
        <a:p>
          <a:endParaRPr lang="ru-RU"/>
        </a:p>
      </dgm:t>
    </dgm:pt>
    <dgm:pt modelId="{609EE74A-C7DB-416B-9100-B8068F26807D}" type="sibTrans" cxnId="{B4A74179-FDA9-42FF-B7C1-010DF4677EF9}">
      <dgm:prSet/>
      <dgm:spPr/>
      <dgm:t>
        <a:bodyPr/>
        <a:lstStyle/>
        <a:p>
          <a:endParaRPr lang="ru-RU"/>
        </a:p>
      </dgm:t>
    </dgm:pt>
    <dgm:pt modelId="{D4A935D8-645B-4C72-AD79-FCA917438BF5}" type="pres">
      <dgm:prSet presAssocID="{0A6BF84A-147A-429B-B4AE-DD92A4B8D91E}" presName="diagram" presStyleCnt="0">
        <dgm:presLayoutVars>
          <dgm:dir/>
          <dgm:animLvl val="lvl"/>
          <dgm:resizeHandles val="exact"/>
        </dgm:presLayoutVars>
      </dgm:prSet>
      <dgm:spPr/>
    </dgm:pt>
    <dgm:pt modelId="{CD36356E-5646-4B0C-AD5B-0B6650F6B488}" type="pres">
      <dgm:prSet presAssocID="{CE9449EE-39CD-4D06-AE1F-5BDC273D1EFC}" presName="compNode" presStyleCnt="0"/>
      <dgm:spPr/>
    </dgm:pt>
    <dgm:pt modelId="{7207AB50-09E2-4128-9AF2-09B14E333494}" type="pres">
      <dgm:prSet presAssocID="{CE9449EE-39CD-4D06-AE1F-5BDC273D1EFC}" presName="childRect" presStyleLbl="bgAcc1" presStyleIdx="0" presStyleCnt="4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A253EF3B-3A07-4CFD-838B-77D6BD4E18DF}" type="pres">
      <dgm:prSet presAssocID="{CE9449EE-39CD-4D06-AE1F-5BDC273D1EFC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4BE4F1-28EB-4FC4-B40A-9E8F8BF5830D}" type="pres">
      <dgm:prSet presAssocID="{CE9449EE-39CD-4D06-AE1F-5BDC273D1EFC}" presName="parentRect" presStyleLbl="alignNode1" presStyleIdx="0" presStyleCnt="4"/>
      <dgm:spPr/>
      <dgm:t>
        <a:bodyPr/>
        <a:lstStyle/>
        <a:p>
          <a:endParaRPr lang="ru-RU"/>
        </a:p>
      </dgm:t>
    </dgm:pt>
    <dgm:pt modelId="{CE683C37-F20D-49F6-91B9-03C7D7439377}" type="pres">
      <dgm:prSet presAssocID="{CE9449EE-39CD-4D06-AE1F-5BDC273D1EFC}" presName="adorn" presStyleLbl="fgAccFollowNode1" presStyleIdx="0" presStyleCnt="4"/>
      <dgm:spPr/>
    </dgm:pt>
    <dgm:pt modelId="{2A792231-8690-4A6E-B9C3-33E9401C58B3}" type="pres">
      <dgm:prSet presAssocID="{E8FF182B-833A-4449-9C24-9D60C5E9A08B}" presName="sibTrans" presStyleLbl="sibTrans2D1" presStyleIdx="0" presStyleCnt="0"/>
      <dgm:spPr/>
      <dgm:t>
        <a:bodyPr/>
        <a:lstStyle/>
        <a:p>
          <a:endParaRPr lang="ru-RU"/>
        </a:p>
      </dgm:t>
    </dgm:pt>
    <dgm:pt modelId="{2903CFA7-799B-48EA-A747-A3F5E746E856}" type="pres">
      <dgm:prSet presAssocID="{D49A3079-1074-4D6C-9745-259CEDCD2E24}" presName="compNode" presStyleCnt="0"/>
      <dgm:spPr/>
    </dgm:pt>
    <dgm:pt modelId="{D5AB4576-D000-4CEB-8AF3-95934F34D5AB}" type="pres">
      <dgm:prSet presAssocID="{D49A3079-1074-4D6C-9745-259CEDCD2E24}" presName="childRect" presStyleLbl="bgAcc1" presStyleIdx="1" presStyleCnt="4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11764E88-C5D5-45E4-902C-53B02A71AAA1}" type="pres">
      <dgm:prSet presAssocID="{D49A3079-1074-4D6C-9745-259CEDCD2E24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5B81DA-DD4D-4700-937E-55D2D3693D4B}" type="pres">
      <dgm:prSet presAssocID="{D49A3079-1074-4D6C-9745-259CEDCD2E24}" presName="parentRect" presStyleLbl="alignNode1" presStyleIdx="1" presStyleCnt="4"/>
      <dgm:spPr/>
      <dgm:t>
        <a:bodyPr/>
        <a:lstStyle/>
        <a:p>
          <a:endParaRPr lang="ru-RU"/>
        </a:p>
      </dgm:t>
    </dgm:pt>
    <dgm:pt modelId="{FD7D1DE7-E29F-4555-8D62-EA49ECF475E0}" type="pres">
      <dgm:prSet presAssocID="{D49A3079-1074-4D6C-9745-259CEDCD2E24}" presName="adorn" presStyleLbl="fgAccFollowNode1" presStyleIdx="1" presStyleCnt="4"/>
      <dgm:spPr/>
    </dgm:pt>
    <dgm:pt modelId="{409225F8-8FF5-411A-BE15-FF9C34B37A67}" type="pres">
      <dgm:prSet presAssocID="{A6AFA937-E914-4E3B-8F15-13A6BE7A2F99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3424A3F-9E97-4DA0-8D4F-DB2CCDA1B977}" type="pres">
      <dgm:prSet presAssocID="{86547B36-38F1-4DF4-91E6-34F02EEC562A}" presName="compNode" presStyleCnt="0"/>
      <dgm:spPr/>
    </dgm:pt>
    <dgm:pt modelId="{32AC0CBF-6B9F-4A74-B679-2EC21DB580D2}" type="pres">
      <dgm:prSet presAssocID="{86547B36-38F1-4DF4-91E6-34F02EEC562A}" presName="childRect" presStyleLbl="bgAcc1" presStyleIdx="2" presStyleCnt="4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C5F58DD2-4BAF-43F0-97D4-4129D18112FB}" type="pres">
      <dgm:prSet presAssocID="{86547B36-38F1-4DF4-91E6-34F02EEC562A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6100D9-1954-4518-A3F5-912B02D48889}" type="pres">
      <dgm:prSet presAssocID="{86547B36-38F1-4DF4-91E6-34F02EEC562A}" presName="parentRect" presStyleLbl="alignNode1" presStyleIdx="2" presStyleCnt="4"/>
      <dgm:spPr/>
      <dgm:t>
        <a:bodyPr/>
        <a:lstStyle/>
        <a:p>
          <a:endParaRPr lang="ru-RU"/>
        </a:p>
      </dgm:t>
    </dgm:pt>
    <dgm:pt modelId="{085EDDA1-C906-422B-AAD2-74726157D671}" type="pres">
      <dgm:prSet presAssocID="{86547B36-38F1-4DF4-91E6-34F02EEC562A}" presName="adorn" presStyleLbl="fgAccFollowNode1" presStyleIdx="2" presStyleCnt="4"/>
      <dgm:spPr/>
    </dgm:pt>
    <dgm:pt modelId="{031B90F9-5580-4C76-8C2A-1693662EDE57}" type="pres">
      <dgm:prSet presAssocID="{4E5E085B-8676-4C66-A6AA-C25B847C5354}" presName="sibTrans" presStyleLbl="sibTrans2D1" presStyleIdx="0" presStyleCnt="0"/>
      <dgm:spPr/>
      <dgm:t>
        <a:bodyPr/>
        <a:lstStyle/>
        <a:p>
          <a:endParaRPr lang="ru-RU"/>
        </a:p>
      </dgm:t>
    </dgm:pt>
    <dgm:pt modelId="{78C00E25-2867-4BBD-A766-36833F3CA7C9}" type="pres">
      <dgm:prSet presAssocID="{BFBA6D10-E05D-429E-86C9-6BC51812C8BD}" presName="compNode" presStyleCnt="0"/>
      <dgm:spPr/>
    </dgm:pt>
    <dgm:pt modelId="{D3386E41-DC0C-470C-9CC6-757801ACFED7}" type="pres">
      <dgm:prSet presAssocID="{BFBA6D10-E05D-429E-86C9-6BC51812C8BD}" presName="childRect" presStyleLbl="bgAcc1" presStyleIdx="3" presStyleCnt="4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32C784F9-407B-478A-9DA2-91DFFE06AE17}" type="pres">
      <dgm:prSet presAssocID="{BFBA6D10-E05D-429E-86C9-6BC51812C8BD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3818D4-D8F7-4223-9859-3B717DF7D045}" type="pres">
      <dgm:prSet presAssocID="{BFBA6D10-E05D-429E-86C9-6BC51812C8BD}" presName="parentRect" presStyleLbl="alignNode1" presStyleIdx="3" presStyleCnt="4"/>
      <dgm:spPr/>
      <dgm:t>
        <a:bodyPr/>
        <a:lstStyle/>
        <a:p>
          <a:endParaRPr lang="ru-RU"/>
        </a:p>
      </dgm:t>
    </dgm:pt>
    <dgm:pt modelId="{416A8370-12E4-4252-9AF5-ABA132DF796F}" type="pres">
      <dgm:prSet presAssocID="{BFBA6D10-E05D-429E-86C9-6BC51812C8BD}" presName="adorn" presStyleLbl="fgAccFollowNode1" presStyleIdx="3" presStyleCnt="4"/>
      <dgm:spPr/>
    </dgm:pt>
  </dgm:ptLst>
  <dgm:cxnLst>
    <dgm:cxn modelId="{C5F95CBA-5128-4BFB-BBC6-2E0C3CF5386F}" type="presOf" srcId="{CE9449EE-39CD-4D06-AE1F-5BDC273D1EFC}" destId="{3C4BE4F1-28EB-4FC4-B40A-9E8F8BF5830D}" srcOrd="1" destOrd="0" presId="urn:microsoft.com/office/officeart/2005/8/layout/bList2"/>
    <dgm:cxn modelId="{E286D6CC-D7E4-4982-9790-8B32C694A031}" type="presOf" srcId="{86547B36-38F1-4DF4-91E6-34F02EEC562A}" destId="{C5F58DD2-4BAF-43F0-97D4-4129D18112FB}" srcOrd="0" destOrd="0" presId="urn:microsoft.com/office/officeart/2005/8/layout/bList2"/>
    <dgm:cxn modelId="{8081AAFE-C082-46C1-9DE6-56ACA0065EB2}" type="presOf" srcId="{D49A3079-1074-4D6C-9745-259CEDCD2E24}" destId="{11764E88-C5D5-45E4-902C-53B02A71AAA1}" srcOrd="0" destOrd="0" presId="urn:microsoft.com/office/officeart/2005/8/layout/bList2"/>
    <dgm:cxn modelId="{3A623212-8F58-45DA-8EC7-2B38E58A8E06}" srcId="{0A6BF84A-147A-429B-B4AE-DD92A4B8D91E}" destId="{D49A3079-1074-4D6C-9745-259CEDCD2E24}" srcOrd="1" destOrd="0" parTransId="{A72C428C-A3BF-4759-9820-0F8322642D37}" sibTransId="{A6AFA937-E914-4E3B-8F15-13A6BE7A2F99}"/>
    <dgm:cxn modelId="{B2878ECD-1389-497D-A8BA-D99E149667EF}" type="presOf" srcId="{A6AFA937-E914-4E3B-8F15-13A6BE7A2F99}" destId="{409225F8-8FF5-411A-BE15-FF9C34B37A67}" srcOrd="0" destOrd="0" presId="urn:microsoft.com/office/officeart/2005/8/layout/bList2"/>
    <dgm:cxn modelId="{54457C02-FD1E-44FA-9907-FB8908D70CD9}" type="presOf" srcId="{BFBA6D10-E05D-429E-86C9-6BC51812C8BD}" destId="{2E3818D4-D8F7-4223-9859-3B717DF7D045}" srcOrd="1" destOrd="0" presId="urn:microsoft.com/office/officeart/2005/8/layout/bList2"/>
    <dgm:cxn modelId="{B4A74179-FDA9-42FF-B7C1-010DF4677EF9}" srcId="{0A6BF84A-147A-429B-B4AE-DD92A4B8D91E}" destId="{BFBA6D10-E05D-429E-86C9-6BC51812C8BD}" srcOrd="3" destOrd="0" parTransId="{488D9A75-2C5A-4DC4-906A-82C9250FC53C}" sibTransId="{609EE74A-C7DB-416B-9100-B8068F26807D}"/>
    <dgm:cxn modelId="{E9ADDF58-B21B-40B1-BF52-A0E8BB541377}" type="presOf" srcId="{E8FF182B-833A-4449-9C24-9D60C5E9A08B}" destId="{2A792231-8690-4A6E-B9C3-33E9401C58B3}" srcOrd="0" destOrd="0" presId="urn:microsoft.com/office/officeart/2005/8/layout/bList2"/>
    <dgm:cxn modelId="{6153AC33-AF4C-4C52-B711-DC3594915CCA}" type="presOf" srcId="{CE9449EE-39CD-4D06-AE1F-5BDC273D1EFC}" destId="{A253EF3B-3A07-4CFD-838B-77D6BD4E18DF}" srcOrd="0" destOrd="0" presId="urn:microsoft.com/office/officeart/2005/8/layout/bList2"/>
    <dgm:cxn modelId="{075570A9-18C1-4788-8E14-87AA2340658D}" type="presOf" srcId="{4E5E085B-8676-4C66-A6AA-C25B847C5354}" destId="{031B90F9-5580-4C76-8C2A-1693662EDE57}" srcOrd="0" destOrd="0" presId="urn:microsoft.com/office/officeart/2005/8/layout/bList2"/>
    <dgm:cxn modelId="{2EDFEABE-2A18-4AF6-8F92-800D35CFBBF7}" type="presOf" srcId="{D49A3079-1074-4D6C-9745-259CEDCD2E24}" destId="{5E5B81DA-DD4D-4700-937E-55D2D3693D4B}" srcOrd="1" destOrd="0" presId="urn:microsoft.com/office/officeart/2005/8/layout/bList2"/>
    <dgm:cxn modelId="{1486DFC1-6C47-447F-96CC-8D8AD89CB74B}" srcId="{0A6BF84A-147A-429B-B4AE-DD92A4B8D91E}" destId="{CE9449EE-39CD-4D06-AE1F-5BDC273D1EFC}" srcOrd="0" destOrd="0" parTransId="{E3ACF69B-8B2E-4BCB-807B-F117F965CC72}" sibTransId="{E8FF182B-833A-4449-9C24-9D60C5E9A08B}"/>
    <dgm:cxn modelId="{4642AA54-83F9-4C32-ADBD-8ED1C7286528}" srcId="{0A6BF84A-147A-429B-B4AE-DD92A4B8D91E}" destId="{86547B36-38F1-4DF4-91E6-34F02EEC562A}" srcOrd="2" destOrd="0" parTransId="{A102781A-51B8-4AD3-B297-43CB201A0AA8}" sibTransId="{4E5E085B-8676-4C66-A6AA-C25B847C5354}"/>
    <dgm:cxn modelId="{9557325E-90FF-4311-BBA7-CF10F848DC63}" type="presOf" srcId="{86547B36-38F1-4DF4-91E6-34F02EEC562A}" destId="{5E6100D9-1954-4518-A3F5-912B02D48889}" srcOrd="1" destOrd="0" presId="urn:microsoft.com/office/officeart/2005/8/layout/bList2"/>
    <dgm:cxn modelId="{757F3D92-0D75-43DB-AF92-9D1668DF69CC}" type="presOf" srcId="{0A6BF84A-147A-429B-B4AE-DD92A4B8D91E}" destId="{D4A935D8-645B-4C72-AD79-FCA917438BF5}" srcOrd="0" destOrd="0" presId="urn:microsoft.com/office/officeart/2005/8/layout/bList2"/>
    <dgm:cxn modelId="{105B7344-F949-4344-A8A1-023CCE8C7554}" type="presOf" srcId="{BFBA6D10-E05D-429E-86C9-6BC51812C8BD}" destId="{32C784F9-407B-478A-9DA2-91DFFE06AE17}" srcOrd="0" destOrd="0" presId="urn:microsoft.com/office/officeart/2005/8/layout/bList2"/>
    <dgm:cxn modelId="{492CFA22-2C53-4BD8-858A-EFDFFF7CC3C2}" type="presParOf" srcId="{D4A935D8-645B-4C72-AD79-FCA917438BF5}" destId="{CD36356E-5646-4B0C-AD5B-0B6650F6B488}" srcOrd="0" destOrd="0" presId="urn:microsoft.com/office/officeart/2005/8/layout/bList2"/>
    <dgm:cxn modelId="{02AB768E-B8BC-4BEF-84DA-C64A05757D05}" type="presParOf" srcId="{CD36356E-5646-4B0C-AD5B-0B6650F6B488}" destId="{7207AB50-09E2-4128-9AF2-09B14E333494}" srcOrd="0" destOrd="0" presId="urn:microsoft.com/office/officeart/2005/8/layout/bList2"/>
    <dgm:cxn modelId="{DC861D9D-E7AE-4825-AB12-975ABD06A931}" type="presParOf" srcId="{CD36356E-5646-4B0C-AD5B-0B6650F6B488}" destId="{A253EF3B-3A07-4CFD-838B-77D6BD4E18DF}" srcOrd="1" destOrd="0" presId="urn:microsoft.com/office/officeart/2005/8/layout/bList2"/>
    <dgm:cxn modelId="{F39E26FB-C1C7-48D8-8147-5BC6A594EFED}" type="presParOf" srcId="{CD36356E-5646-4B0C-AD5B-0B6650F6B488}" destId="{3C4BE4F1-28EB-4FC4-B40A-9E8F8BF5830D}" srcOrd="2" destOrd="0" presId="urn:microsoft.com/office/officeart/2005/8/layout/bList2"/>
    <dgm:cxn modelId="{6D76C36D-969E-4919-A737-2211102586B6}" type="presParOf" srcId="{CD36356E-5646-4B0C-AD5B-0B6650F6B488}" destId="{CE683C37-F20D-49F6-91B9-03C7D7439377}" srcOrd="3" destOrd="0" presId="urn:microsoft.com/office/officeart/2005/8/layout/bList2"/>
    <dgm:cxn modelId="{E83721E7-5C15-4D38-B7F3-E3491A68543D}" type="presParOf" srcId="{D4A935D8-645B-4C72-AD79-FCA917438BF5}" destId="{2A792231-8690-4A6E-B9C3-33E9401C58B3}" srcOrd="1" destOrd="0" presId="urn:microsoft.com/office/officeart/2005/8/layout/bList2"/>
    <dgm:cxn modelId="{315605E4-AD0E-480C-B3A5-738637157452}" type="presParOf" srcId="{D4A935D8-645B-4C72-AD79-FCA917438BF5}" destId="{2903CFA7-799B-48EA-A747-A3F5E746E856}" srcOrd="2" destOrd="0" presId="urn:microsoft.com/office/officeart/2005/8/layout/bList2"/>
    <dgm:cxn modelId="{3248E19B-B31D-4A3E-A954-4169EBDCAD0C}" type="presParOf" srcId="{2903CFA7-799B-48EA-A747-A3F5E746E856}" destId="{D5AB4576-D000-4CEB-8AF3-95934F34D5AB}" srcOrd="0" destOrd="0" presId="urn:microsoft.com/office/officeart/2005/8/layout/bList2"/>
    <dgm:cxn modelId="{10A534A0-38DE-4E3E-96C3-2D8A3C4D2FA3}" type="presParOf" srcId="{2903CFA7-799B-48EA-A747-A3F5E746E856}" destId="{11764E88-C5D5-45E4-902C-53B02A71AAA1}" srcOrd="1" destOrd="0" presId="urn:microsoft.com/office/officeart/2005/8/layout/bList2"/>
    <dgm:cxn modelId="{CBE7F5F5-24B8-4DB6-B7D6-95D5860B8FB7}" type="presParOf" srcId="{2903CFA7-799B-48EA-A747-A3F5E746E856}" destId="{5E5B81DA-DD4D-4700-937E-55D2D3693D4B}" srcOrd="2" destOrd="0" presId="urn:microsoft.com/office/officeart/2005/8/layout/bList2"/>
    <dgm:cxn modelId="{98793440-3335-40F8-9D73-45008592D6F7}" type="presParOf" srcId="{2903CFA7-799B-48EA-A747-A3F5E746E856}" destId="{FD7D1DE7-E29F-4555-8D62-EA49ECF475E0}" srcOrd="3" destOrd="0" presId="urn:microsoft.com/office/officeart/2005/8/layout/bList2"/>
    <dgm:cxn modelId="{224588C7-D1D6-41BF-931D-245C2E3BB375}" type="presParOf" srcId="{D4A935D8-645B-4C72-AD79-FCA917438BF5}" destId="{409225F8-8FF5-411A-BE15-FF9C34B37A67}" srcOrd="3" destOrd="0" presId="urn:microsoft.com/office/officeart/2005/8/layout/bList2"/>
    <dgm:cxn modelId="{0E238491-3439-4943-B6D5-175549CEB74E}" type="presParOf" srcId="{D4A935D8-645B-4C72-AD79-FCA917438BF5}" destId="{A3424A3F-9E97-4DA0-8D4F-DB2CCDA1B977}" srcOrd="4" destOrd="0" presId="urn:microsoft.com/office/officeart/2005/8/layout/bList2"/>
    <dgm:cxn modelId="{815F6FE6-01D0-4E4C-BEF1-0F52C0A5ACC0}" type="presParOf" srcId="{A3424A3F-9E97-4DA0-8D4F-DB2CCDA1B977}" destId="{32AC0CBF-6B9F-4A74-B679-2EC21DB580D2}" srcOrd="0" destOrd="0" presId="urn:microsoft.com/office/officeart/2005/8/layout/bList2"/>
    <dgm:cxn modelId="{CC8CAB2E-AD4D-4858-992D-D082E03EF530}" type="presParOf" srcId="{A3424A3F-9E97-4DA0-8D4F-DB2CCDA1B977}" destId="{C5F58DD2-4BAF-43F0-97D4-4129D18112FB}" srcOrd="1" destOrd="0" presId="urn:microsoft.com/office/officeart/2005/8/layout/bList2"/>
    <dgm:cxn modelId="{6CC4CD48-0EB5-4F31-93DC-CAFA5539D4D5}" type="presParOf" srcId="{A3424A3F-9E97-4DA0-8D4F-DB2CCDA1B977}" destId="{5E6100D9-1954-4518-A3F5-912B02D48889}" srcOrd="2" destOrd="0" presId="urn:microsoft.com/office/officeart/2005/8/layout/bList2"/>
    <dgm:cxn modelId="{08C5E8A9-2880-45FD-86A9-D421E6548840}" type="presParOf" srcId="{A3424A3F-9E97-4DA0-8D4F-DB2CCDA1B977}" destId="{085EDDA1-C906-422B-AAD2-74726157D671}" srcOrd="3" destOrd="0" presId="urn:microsoft.com/office/officeart/2005/8/layout/bList2"/>
    <dgm:cxn modelId="{686458A5-66A9-4D83-9502-D4FB261063A4}" type="presParOf" srcId="{D4A935D8-645B-4C72-AD79-FCA917438BF5}" destId="{031B90F9-5580-4C76-8C2A-1693662EDE57}" srcOrd="5" destOrd="0" presId="urn:microsoft.com/office/officeart/2005/8/layout/bList2"/>
    <dgm:cxn modelId="{7A2FA3E0-F576-4C2A-A412-1C3BCA3224CF}" type="presParOf" srcId="{D4A935D8-645B-4C72-AD79-FCA917438BF5}" destId="{78C00E25-2867-4BBD-A766-36833F3CA7C9}" srcOrd="6" destOrd="0" presId="urn:microsoft.com/office/officeart/2005/8/layout/bList2"/>
    <dgm:cxn modelId="{F0DB62A3-CA5C-4564-9C63-42EE2F0AE9FE}" type="presParOf" srcId="{78C00E25-2867-4BBD-A766-36833F3CA7C9}" destId="{D3386E41-DC0C-470C-9CC6-757801ACFED7}" srcOrd="0" destOrd="0" presId="urn:microsoft.com/office/officeart/2005/8/layout/bList2"/>
    <dgm:cxn modelId="{55BF1393-2AEA-4209-A1F7-7A3C7323C529}" type="presParOf" srcId="{78C00E25-2867-4BBD-A766-36833F3CA7C9}" destId="{32C784F9-407B-478A-9DA2-91DFFE06AE17}" srcOrd="1" destOrd="0" presId="urn:microsoft.com/office/officeart/2005/8/layout/bList2"/>
    <dgm:cxn modelId="{B7840972-1B32-4CEC-9FB9-96EF68CBE1F4}" type="presParOf" srcId="{78C00E25-2867-4BBD-A766-36833F3CA7C9}" destId="{2E3818D4-D8F7-4223-9859-3B717DF7D045}" srcOrd="2" destOrd="0" presId="urn:microsoft.com/office/officeart/2005/8/layout/bList2"/>
    <dgm:cxn modelId="{7D2BF9D4-A647-4A0C-9124-D7B7D433C4CB}" type="presParOf" srcId="{78C00E25-2867-4BBD-A766-36833F3CA7C9}" destId="{416A8370-12E4-4252-9AF5-ABA132DF796F}" srcOrd="3" destOrd="0" presId="urn:microsoft.com/office/officeart/2005/8/layout/bList2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86AE256-6727-472D-9A5F-729A8254F1F8}" type="doc">
      <dgm:prSet loTypeId="urn:microsoft.com/office/officeart/2005/8/layout/bList2" loCatId="list" qsTypeId="urn:microsoft.com/office/officeart/2005/8/quickstyle/simple1" qsCatId="simple" csTypeId="urn:microsoft.com/office/officeart/2005/8/colors/accent1_2" csCatId="accent1" phldr="1"/>
      <dgm:spPr/>
    </dgm:pt>
    <dgm:pt modelId="{01B7D3BF-7944-4E70-A65F-26A678482707}">
      <dgm:prSet phldrT="[Текст]"/>
      <dgm:spPr/>
      <dgm:t>
        <a:bodyPr/>
        <a:lstStyle/>
        <a:p>
          <a:r>
            <a:rPr lang="en-US" b="1" i="1" dirty="0" err="1" smtClean="0"/>
            <a:t>MindMeister</a:t>
          </a:r>
          <a:endParaRPr lang="ru-RU" dirty="0"/>
        </a:p>
      </dgm:t>
    </dgm:pt>
    <dgm:pt modelId="{539F0809-3C08-493B-9F9D-96118E194F4C}" type="parTrans" cxnId="{77024A64-0160-4999-9AF5-66E1DAC0D609}">
      <dgm:prSet/>
      <dgm:spPr/>
      <dgm:t>
        <a:bodyPr/>
        <a:lstStyle/>
        <a:p>
          <a:endParaRPr lang="ru-RU"/>
        </a:p>
      </dgm:t>
    </dgm:pt>
    <dgm:pt modelId="{67660B25-6675-478E-BDB2-E37E2CC032B9}" type="sibTrans" cxnId="{77024A64-0160-4999-9AF5-66E1DAC0D609}">
      <dgm:prSet/>
      <dgm:spPr/>
      <dgm:t>
        <a:bodyPr/>
        <a:lstStyle/>
        <a:p>
          <a:endParaRPr lang="ru-RU"/>
        </a:p>
      </dgm:t>
    </dgm:pt>
    <dgm:pt modelId="{416CAE3F-A670-489A-AA1A-ACF9E6075967}">
      <dgm:prSet phldrT="[Текст]"/>
      <dgm:spPr/>
      <dgm:t>
        <a:bodyPr/>
        <a:lstStyle/>
        <a:p>
          <a:r>
            <a:rPr lang="en-US" b="1" dirty="0" err="1" smtClean="0"/>
            <a:t>Bubbl.us</a:t>
          </a:r>
          <a:endParaRPr lang="ru-RU" dirty="0"/>
        </a:p>
      </dgm:t>
    </dgm:pt>
    <dgm:pt modelId="{0566C33D-025D-4B97-BFB7-014A8D887B53}" type="parTrans" cxnId="{02427CD5-40B6-45FE-8CCF-932CDBC1D053}">
      <dgm:prSet/>
      <dgm:spPr/>
      <dgm:t>
        <a:bodyPr/>
        <a:lstStyle/>
        <a:p>
          <a:endParaRPr lang="ru-RU"/>
        </a:p>
      </dgm:t>
    </dgm:pt>
    <dgm:pt modelId="{70208476-F508-4108-A97E-3CBA4F6B7231}" type="sibTrans" cxnId="{02427CD5-40B6-45FE-8CCF-932CDBC1D053}">
      <dgm:prSet/>
      <dgm:spPr/>
      <dgm:t>
        <a:bodyPr/>
        <a:lstStyle/>
        <a:p>
          <a:endParaRPr lang="ru-RU"/>
        </a:p>
      </dgm:t>
    </dgm:pt>
    <dgm:pt modelId="{A1023C6E-4DE0-49DC-9DAD-F8FFC9C3DE84}" type="pres">
      <dgm:prSet presAssocID="{E86AE256-6727-472D-9A5F-729A8254F1F8}" presName="diagram" presStyleCnt="0">
        <dgm:presLayoutVars>
          <dgm:dir/>
          <dgm:animLvl val="lvl"/>
          <dgm:resizeHandles val="exact"/>
        </dgm:presLayoutVars>
      </dgm:prSet>
      <dgm:spPr/>
    </dgm:pt>
    <dgm:pt modelId="{C4B2AB85-5C93-4E72-B011-33AD52F981DB}" type="pres">
      <dgm:prSet presAssocID="{01B7D3BF-7944-4E70-A65F-26A678482707}" presName="compNode" presStyleCnt="0"/>
      <dgm:spPr/>
    </dgm:pt>
    <dgm:pt modelId="{880AD6C1-DB0B-4476-A13C-E062DAD97478}" type="pres">
      <dgm:prSet presAssocID="{01B7D3BF-7944-4E70-A65F-26A678482707}" presName="childRect" presStyleLbl="bgAcc1" presStyleIdx="0" presStyleCnt="2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9154068-256E-4F48-AA60-5A029A81CA95}" type="pres">
      <dgm:prSet presAssocID="{01B7D3BF-7944-4E70-A65F-26A678482707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B16E4B-E7C2-4F26-8946-F51D31A4A194}" type="pres">
      <dgm:prSet presAssocID="{01B7D3BF-7944-4E70-A65F-26A678482707}" presName="parentRect" presStyleLbl="alignNode1" presStyleIdx="0" presStyleCnt="2"/>
      <dgm:spPr/>
      <dgm:t>
        <a:bodyPr/>
        <a:lstStyle/>
        <a:p>
          <a:endParaRPr lang="ru-RU"/>
        </a:p>
      </dgm:t>
    </dgm:pt>
    <dgm:pt modelId="{D4A38FAA-D104-4815-B6CB-0468D46A55D1}" type="pres">
      <dgm:prSet presAssocID="{01B7D3BF-7944-4E70-A65F-26A678482707}" presName="adorn" presStyleLbl="fgAccFollowNode1" presStyleIdx="0" presStyleCnt="2"/>
      <dgm:spPr/>
    </dgm:pt>
    <dgm:pt modelId="{987675E8-E884-4CEF-84AB-9DD49135F149}" type="pres">
      <dgm:prSet presAssocID="{67660B25-6675-478E-BDB2-E37E2CC032B9}" presName="sibTrans" presStyleLbl="sibTrans2D1" presStyleIdx="0" presStyleCnt="0"/>
      <dgm:spPr/>
      <dgm:t>
        <a:bodyPr/>
        <a:lstStyle/>
        <a:p>
          <a:endParaRPr lang="ru-RU"/>
        </a:p>
      </dgm:t>
    </dgm:pt>
    <dgm:pt modelId="{190F8DBB-74A7-4DBC-A4DE-9E8F7608AAB4}" type="pres">
      <dgm:prSet presAssocID="{416CAE3F-A670-489A-AA1A-ACF9E6075967}" presName="compNode" presStyleCnt="0"/>
      <dgm:spPr/>
    </dgm:pt>
    <dgm:pt modelId="{F772C19B-0E89-4B20-AB77-8FBAD9DBE871}" type="pres">
      <dgm:prSet presAssocID="{416CAE3F-A670-489A-AA1A-ACF9E6075967}" presName="childRect" presStyleLbl="bgAcc1" presStyleIdx="1" presStyleCnt="2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19C41107-1448-4458-B190-B18D0D7AE24E}" type="pres">
      <dgm:prSet presAssocID="{416CAE3F-A670-489A-AA1A-ACF9E6075967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A18355-9DDA-4208-BE0F-C5CB74354A7F}" type="pres">
      <dgm:prSet presAssocID="{416CAE3F-A670-489A-AA1A-ACF9E6075967}" presName="parentRect" presStyleLbl="alignNode1" presStyleIdx="1" presStyleCnt="2"/>
      <dgm:spPr/>
      <dgm:t>
        <a:bodyPr/>
        <a:lstStyle/>
        <a:p>
          <a:endParaRPr lang="ru-RU"/>
        </a:p>
      </dgm:t>
    </dgm:pt>
    <dgm:pt modelId="{35AB570E-ECB5-4536-B102-E37109F6ED91}" type="pres">
      <dgm:prSet presAssocID="{416CAE3F-A670-489A-AA1A-ACF9E6075967}" presName="adorn" presStyleLbl="fgAccFollowNode1" presStyleIdx="1" presStyleCnt="2"/>
      <dgm:spPr/>
    </dgm:pt>
  </dgm:ptLst>
  <dgm:cxnLst>
    <dgm:cxn modelId="{4CA5769E-ADB9-4310-B8F6-D4AA373EB439}" type="presOf" srcId="{E86AE256-6727-472D-9A5F-729A8254F1F8}" destId="{A1023C6E-4DE0-49DC-9DAD-F8FFC9C3DE84}" srcOrd="0" destOrd="0" presId="urn:microsoft.com/office/officeart/2005/8/layout/bList2"/>
    <dgm:cxn modelId="{4474068C-A8FC-49D8-87C0-8B278DC387C3}" type="presOf" srcId="{01B7D3BF-7944-4E70-A65F-26A678482707}" destId="{09154068-256E-4F48-AA60-5A029A81CA95}" srcOrd="0" destOrd="0" presId="urn:microsoft.com/office/officeart/2005/8/layout/bList2"/>
    <dgm:cxn modelId="{28A7E2AA-7403-4BAD-8C7A-CDEF379E3AA9}" type="presOf" srcId="{416CAE3F-A670-489A-AA1A-ACF9E6075967}" destId="{2AA18355-9DDA-4208-BE0F-C5CB74354A7F}" srcOrd="1" destOrd="0" presId="urn:microsoft.com/office/officeart/2005/8/layout/bList2"/>
    <dgm:cxn modelId="{77024A64-0160-4999-9AF5-66E1DAC0D609}" srcId="{E86AE256-6727-472D-9A5F-729A8254F1F8}" destId="{01B7D3BF-7944-4E70-A65F-26A678482707}" srcOrd="0" destOrd="0" parTransId="{539F0809-3C08-493B-9F9D-96118E194F4C}" sibTransId="{67660B25-6675-478E-BDB2-E37E2CC032B9}"/>
    <dgm:cxn modelId="{066BB881-4DCB-46A4-BC71-C85C9D6A12AB}" type="presOf" srcId="{01B7D3BF-7944-4E70-A65F-26A678482707}" destId="{3AB16E4B-E7C2-4F26-8946-F51D31A4A194}" srcOrd="1" destOrd="0" presId="urn:microsoft.com/office/officeart/2005/8/layout/bList2"/>
    <dgm:cxn modelId="{2C2DB933-6E26-475D-BF29-208460208059}" type="presOf" srcId="{416CAE3F-A670-489A-AA1A-ACF9E6075967}" destId="{19C41107-1448-4458-B190-B18D0D7AE24E}" srcOrd="0" destOrd="0" presId="urn:microsoft.com/office/officeart/2005/8/layout/bList2"/>
    <dgm:cxn modelId="{02427CD5-40B6-45FE-8CCF-932CDBC1D053}" srcId="{E86AE256-6727-472D-9A5F-729A8254F1F8}" destId="{416CAE3F-A670-489A-AA1A-ACF9E6075967}" srcOrd="1" destOrd="0" parTransId="{0566C33D-025D-4B97-BFB7-014A8D887B53}" sibTransId="{70208476-F508-4108-A97E-3CBA4F6B7231}"/>
    <dgm:cxn modelId="{4BF15AB5-EB25-4A1C-849B-565D5B0AB144}" type="presOf" srcId="{67660B25-6675-478E-BDB2-E37E2CC032B9}" destId="{987675E8-E884-4CEF-84AB-9DD49135F149}" srcOrd="0" destOrd="0" presId="urn:microsoft.com/office/officeart/2005/8/layout/bList2"/>
    <dgm:cxn modelId="{5DB66094-82F1-4175-B29B-305A8704BC7A}" type="presParOf" srcId="{A1023C6E-4DE0-49DC-9DAD-F8FFC9C3DE84}" destId="{C4B2AB85-5C93-4E72-B011-33AD52F981DB}" srcOrd="0" destOrd="0" presId="urn:microsoft.com/office/officeart/2005/8/layout/bList2"/>
    <dgm:cxn modelId="{18017511-76AF-46F6-808E-E84BE1A08777}" type="presParOf" srcId="{C4B2AB85-5C93-4E72-B011-33AD52F981DB}" destId="{880AD6C1-DB0B-4476-A13C-E062DAD97478}" srcOrd="0" destOrd="0" presId="urn:microsoft.com/office/officeart/2005/8/layout/bList2"/>
    <dgm:cxn modelId="{ABBCFDC3-E62B-4DBC-A592-007AC707ACF8}" type="presParOf" srcId="{C4B2AB85-5C93-4E72-B011-33AD52F981DB}" destId="{09154068-256E-4F48-AA60-5A029A81CA95}" srcOrd="1" destOrd="0" presId="urn:microsoft.com/office/officeart/2005/8/layout/bList2"/>
    <dgm:cxn modelId="{9985FA32-27BE-48EF-8B37-C9A6BDE8A3FA}" type="presParOf" srcId="{C4B2AB85-5C93-4E72-B011-33AD52F981DB}" destId="{3AB16E4B-E7C2-4F26-8946-F51D31A4A194}" srcOrd="2" destOrd="0" presId="urn:microsoft.com/office/officeart/2005/8/layout/bList2"/>
    <dgm:cxn modelId="{8026F6E7-27A9-4FE0-BC0A-4FC971512E54}" type="presParOf" srcId="{C4B2AB85-5C93-4E72-B011-33AD52F981DB}" destId="{D4A38FAA-D104-4815-B6CB-0468D46A55D1}" srcOrd="3" destOrd="0" presId="urn:microsoft.com/office/officeart/2005/8/layout/bList2"/>
    <dgm:cxn modelId="{A1DDFD40-E892-4142-AA9B-100C8060C5D6}" type="presParOf" srcId="{A1023C6E-4DE0-49DC-9DAD-F8FFC9C3DE84}" destId="{987675E8-E884-4CEF-84AB-9DD49135F149}" srcOrd="1" destOrd="0" presId="urn:microsoft.com/office/officeart/2005/8/layout/bList2"/>
    <dgm:cxn modelId="{A8910A75-0EAE-4733-A7BA-F1BE403556E3}" type="presParOf" srcId="{A1023C6E-4DE0-49DC-9DAD-F8FFC9C3DE84}" destId="{190F8DBB-74A7-4DBC-A4DE-9E8F7608AAB4}" srcOrd="2" destOrd="0" presId="urn:microsoft.com/office/officeart/2005/8/layout/bList2"/>
    <dgm:cxn modelId="{8F3F0946-C1B4-481C-BDBF-DA06982E1F06}" type="presParOf" srcId="{190F8DBB-74A7-4DBC-A4DE-9E8F7608AAB4}" destId="{F772C19B-0E89-4B20-AB77-8FBAD9DBE871}" srcOrd="0" destOrd="0" presId="urn:microsoft.com/office/officeart/2005/8/layout/bList2"/>
    <dgm:cxn modelId="{56BF7A50-86C3-4C93-BF9C-052834C5853A}" type="presParOf" srcId="{190F8DBB-74A7-4DBC-A4DE-9E8F7608AAB4}" destId="{19C41107-1448-4458-B190-B18D0D7AE24E}" srcOrd="1" destOrd="0" presId="urn:microsoft.com/office/officeart/2005/8/layout/bList2"/>
    <dgm:cxn modelId="{6FC38032-6DC1-48D0-8F1B-9FA49B9DCE87}" type="presParOf" srcId="{190F8DBB-74A7-4DBC-A4DE-9E8F7608AAB4}" destId="{2AA18355-9DDA-4208-BE0F-C5CB74354A7F}" srcOrd="2" destOrd="0" presId="urn:microsoft.com/office/officeart/2005/8/layout/bList2"/>
    <dgm:cxn modelId="{C8717A29-0BBC-413F-AA0E-B0B0EF1A4D85}" type="presParOf" srcId="{190F8DBB-74A7-4DBC-A4DE-9E8F7608AAB4}" destId="{35AB570E-ECB5-4536-B102-E37109F6ED91}" srcOrd="3" destOrd="0" presId="urn:microsoft.com/office/officeart/2005/8/layout/bList2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A8CC8A6-EFBC-4878-B320-60709E5AD2AC}" type="doc">
      <dgm:prSet loTypeId="urn:microsoft.com/office/officeart/2005/8/layout/bList2" loCatId="list" qsTypeId="urn:microsoft.com/office/officeart/2005/8/quickstyle/simple1" qsCatId="simple" csTypeId="urn:microsoft.com/office/officeart/2005/8/colors/accent1_2" csCatId="accent1" phldr="1"/>
      <dgm:spPr/>
    </dgm:pt>
    <dgm:pt modelId="{D9124212-D682-4624-AB58-745B4E3A1D4B}">
      <dgm:prSet phldrT="[Текст]"/>
      <dgm:spPr/>
      <dgm:t>
        <a:bodyPr/>
        <a:lstStyle/>
        <a:p>
          <a:r>
            <a:rPr lang="en-US" b="1" dirty="0" err="1" smtClean="0"/>
            <a:t>Flickr</a:t>
          </a:r>
          <a:endParaRPr lang="ru-RU" dirty="0"/>
        </a:p>
      </dgm:t>
    </dgm:pt>
    <dgm:pt modelId="{14ED3C05-FEB7-4811-BA43-F891BA923D3D}" type="parTrans" cxnId="{0C93ABA3-FECF-4B91-8A57-8F90703EC0A3}">
      <dgm:prSet/>
      <dgm:spPr/>
      <dgm:t>
        <a:bodyPr/>
        <a:lstStyle/>
        <a:p>
          <a:endParaRPr lang="ru-RU"/>
        </a:p>
      </dgm:t>
    </dgm:pt>
    <dgm:pt modelId="{C92E5915-C902-40B2-BAF7-E70B9F6528ED}" type="sibTrans" cxnId="{0C93ABA3-FECF-4B91-8A57-8F90703EC0A3}">
      <dgm:prSet/>
      <dgm:spPr/>
      <dgm:t>
        <a:bodyPr/>
        <a:lstStyle/>
        <a:p>
          <a:endParaRPr lang="ru-RU"/>
        </a:p>
      </dgm:t>
    </dgm:pt>
    <dgm:pt modelId="{F6D188FB-CE9E-4897-A7A2-66CA793C9522}">
      <dgm:prSet phldrT="[Текст]"/>
      <dgm:spPr/>
      <dgm:t>
        <a:bodyPr/>
        <a:lstStyle/>
        <a:p>
          <a:r>
            <a:rPr lang="en-US" b="1" dirty="0" err="1" smtClean="0"/>
            <a:t>СлайдШара</a:t>
          </a:r>
          <a:endParaRPr lang="ru-RU" dirty="0"/>
        </a:p>
      </dgm:t>
    </dgm:pt>
    <dgm:pt modelId="{08DD2BFB-185D-4DB9-84B2-0475684D9D62}" type="parTrans" cxnId="{A6C04824-19E1-49B1-A118-E26FAE51D254}">
      <dgm:prSet/>
      <dgm:spPr/>
      <dgm:t>
        <a:bodyPr/>
        <a:lstStyle/>
        <a:p>
          <a:endParaRPr lang="ru-RU"/>
        </a:p>
      </dgm:t>
    </dgm:pt>
    <dgm:pt modelId="{CAFDE083-4989-4401-BAD1-6E392B820BD4}" type="sibTrans" cxnId="{A6C04824-19E1-49B1-A118-E26FAE51D254}">
      <dgm:prSet/>
      <dgm:spPr/>
      <dgm:t>
        <a:bodyPr/>
        <a:lstStyle/>
        <a:p>
          <a:endParaRPr lang="ru-RU"/>
        </a:p>
      </dgm:t>
    </dgm:pt>
    <dgm:pt modelId="{9388B57A-DE4F-4F38-85D7-814556955D8A}" type="pres">
      <dgm:prSet presAssocID="{1A8CC8A6-EFBC-4878-B320-60709E5AD2AC}" presName="diagram" presStyleCnt="0">
        <dgm:presLayoutVars>
          <dgm:dir/>
          <dgm:animLvl val="lvl"/>
          <dgm:resizeHandles val="exact"/>
        </dgm:presLayoutVars>
      </dgm:prSet>
      <dgm:spPr/>
    </dgm:pt>
    <dgm:pt modelId="{027DB2DD-0999-40A2-A4FC-30A863FDBE3F}" type="pres">
      <dgm:prSet presAssocID="{D9124212-D682-4624-AB58-745B4E3A1D4B}" presName="compNode" presStyleCnt="0"/>
      <dgm:spPr/>
    </dgm:pt>
    <dgm:pt modelId="{A609A97B-9802-4396-9A31-250043EB837D}" type="pres">
      <dgm:prSet presAssocID="{D9124212-D682-4624-AB58-745B4E3A1D4B}" presName="childRect" presStyleLbl="bgAcc1" presStyleIdx="0" presStyleCnt="2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CF363422-E9D9-4BE2-A637-765ECC5BDAC0}" type="pres">
      <dgm:prSet presAssocID="{D9124212-D682-4624-AB58-745B4E3A1D4B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C34B08-7247-47E3-84BB-3ED97695DA1A}" type="pres">
      <dgm:prSet presAssocID="{D9124212-D682-4624-AB58-745B4E3A1D4B}" presName="parentRect" presStyleLbl="alignNode1" presStyleIdx="0" presStyleCnt="2"/>
      <dgm:spPr/>
      <dgm:t>
        <a:bodyPr/>
        <a:lstStyle/>
        <a:p>
          <a:endParaRPr lang="ru-RU"/>
        </a:p>
      </dgm:t>
    </dgm:pt>
    <dgm:pt modelId="{1E5363F3-ABDB-44DE-AD8B-774214E7BDA3}" type="pres">
      <dgm:prSet presAssocID="{D9124212-D682-4624-AB58-745B4E3A1D4B}" presName="adorn" presStyleLbl="fgAccFollowNode1" presStyleIdx="0" presStyleCnt="2"/>
      <dgm:spPr/>
    </dgm:pt>
    <dgm:pt modelId="{E1AE4579-590E-4D01-BB04-3F70105F42D7}" type="pres">
      <dgm:prSet presAssocID="{C92E5915-C902-40B2-BAF7-E70B9F6528ED}" presName="sibTrans" presStyleLbl="sibTrans2D1" presStyleIdx="0" presStyleCnt="0"/>
      <dgm:spPr/>
      <dgm:t>
        <a:bodyPr/>
        <a:lstStyle/>
        <a:p>
          <a:endParaRPr lang="ru-RU"/>
        </a:p>
      </dgm:t>
    </dgm:pt>
    <dgm:pt modelId="{B2EA1C24-7243-4F4E-A3A1-969220B8BB1F}" type="pres">
      <dgm:prSet presAssocID="{F6D188FB-CE9E-4897-A7A2-66CA793C9522}" presName="compNode" presStyleCnt="0"/>
      <dgm:spPr/>
    </dgm:pt>
    <dgm:pt modelId="{C741D44D-99B0-45D4-B24C-6CDD56BB1C3B}" type="pres">
      <dgm:prSet presAssocID="{F6D188FB-CE9E-4897-A7A2-66CA793C9522}" presName="childRect" presStyleLbl="bgAcc1" presStyleIdx="1" presStyleCnt="2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2EDAE03A-A5C8-4B1A-9C2B-BD884634F51B}" type="pres">
      <dgm:prSet presAssocID="{F6D188FB-CE9E-4897-A7A2-66CA793C9522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CF9711-4F10-4359-B661-078800E2BEBE}" type="pres">
      <dgm:prSet presAssocID="{F6D188FB-CE9E-4897-A7A2-66CA793C9522}" presName="parentRect" presStyleLbl="alignNode1" presStyleIdx="1" presStyleCnt="2"/>
      <dgm:spPr/>
      <dgm:t>
        <a:bodyPr/>
        <a:lstStyle/>
        <a:p>
          <a:endParaRPr lang="ru-RU"/>
        </a:p>
      </dgm:t>
    </dgm:pt>
    <dgm:pt modelId="{55E7E121-DDA2-4D11-A0D0-C4AB30D31F2E}" type="pres">
      <dgm:prSet presAssocID="{F6D188FB-CE9E-4897-A7A2-66CA793C9522}" presName="adorn" presStyleLbl="fgAccFollowNode1" presStyleIdx="1" presStyleCnt="2"/>
      <dgm:spPr/>
    </dgm:pt>
  </dgm:ptLst>
  <dgm:cxnLst>
    <dgm:cxn modelId="{0C93ABA3-FECF-4B91-8A57-8F90703EC0A3}" srcId="{1A8CC8A6-EFBC-4878-B320-60709E5AD2AC}" destId="{D9124212-D682-4624-AB58-745B4E3A1D4B}" srcOrd="0" destOrd="0" parTransId="{14ED3C05-FEB7-4811-BA43-F891BA923D3D}" sibTransId="{C92E5915-C902-40B2-BAF7-E70B9F6528ED}"/>
    <dgm:cxn modelId="{9CED0CF4-61B0-405F-9982-0660D92B5A08}" type="presOf" srcId="{F6D188FB-CE9E-4897-A7A2-66CA793C9522}" destId="{2EDAE03A-A5C8-4B1A-9C2B-BD884634F51B}" srcOrd="0" destOrd="0" presId="urn:microsoft.com/office/officeart/2005/8/layout/bList2"/>
    <dgm:cxn modelId="{F45A052B-E661-46F7-ACAB-E5A582C1A03A}" type="presOf" srcId="{D9124212-D682-4624-AB58-745B4E3A1D4B}" destId="{CF363422-E9D9-4BE2-A637-765ECC5BDAC0}" srcOrd="0" destOrd="0" presId="urn:microsoft.com/office/officeart/2005/8/layout/bList2"/>
    <dgm:cxn modelId="{C684E33B-B8BF-47A5-9849-70198DBF96AF}" type="presOf" srcId="{C92E5915-C902-40B2-BAF7-E70B9F6528ED}" destId="{E1AE4579-590E-4D01-BB04-3F70105F42D7}" srcOrd="0" destOrd="0" presId="urn:microsoft.com/office/officeart/2005/8/layout/bList2"/>
    <dgm:cxn modelId="{55146415-B127-4125-8277-41F83ADE9ED3}" type="presOf" srcId="{1A8CC8A6-EFBC-4878-B320-60709E5AD2AC}" destId="{9388B57A-DE4F-4F38-85D7-814556955D8A}" srcOrd="0" destOrd="0" presId="urn:microsoft.com/office/officeart/2005/8/layout/bList2"/>
    <dgm:cxn modelId="{47E49792-6A6E-4359-91A8-9F1D7CCD54AD}" type="presOf" srcId="{D9124212-D682-4624-AB58-745B4E3A1D4B}" destId="{66C34B08-7247-47E3-84BB-3ED97695DA1A}" srcOrd="1" destOrd="0" presId="urn:microsoft.com/office/officeart/2005/8/layout/bList2"/>
    <dgm:cxn modelId="{DC2A85E0-273D-420B-B8F8-C9BB3FC1609A}" type="presOf" srcId="{F6D188FB-CE9E-4897-A7A2-66CA793C9522}" destId="{6DCF9711-4F10-4359-B661-078800E2BEBE}" srcOrd="1" destOrd="0" presId="urn:microsoft.com/office/officeart/2005/8/layout/bList2"/>
    <dgm:cxn modelId="{A6C04824-19E1-49B1-A118-E26FAE51D254}" srcId="{1A8CC8A6-EFBC-4878-B320-60709E5AD2AC}" destId="{F6D188FB-CE9E-4897-A7A2-66CA793C9522}" srcOrd="1" destOrd="0" parTransId="{08DD2BFB-185D-4DB9-84B2-0475684D9D62}" sibTransId="{CAFDE083-4989-4401-BAD1-6E392B820BD4}"/>
    <dgm:cxn modelId="{230D1F88-ACFA-492D-8B7B-F807EF435263}" type="presParOf" srcId="{9388B57A-DE4F-4F38-85D7-814556955D8A}" destId="{027DB2DD-0999-40A2-A4FC-30A863FDBE3F}" srcOrd="0" destOrd="0" presId="urn:microsoft.com/office/officeart/2005/8/layout/bList2"/>
    <dgm:cxn modelId="{5A2C0E23-4640-4A29-B79D-7617ABBA6056}" type="presParOf" srcId="{027DB2DD-0999-40A2-A4FC-30A863FDBE3F}" destId="{A609A97B-9802-4396-9A31-250043EB837D}" srcOrd="0" destOrd="0" presId="urn:microsoft.com/office/officeart/2005/8/layout/bList2"/>
    <dgm:cxn modelId="{C6A771E4-B7C4-4037-854D-01B672605C5C}" type="presParOf" srcId="{027DB2DD-0999-40A2-A4FC-30A863FDBE3F}" destId="{CF363422-E9D9-4BE2-A637-765ECC5BDAC0}" srcOrd="1" destOrd="0" presId="urn:microsoft.com/office/officeart/2005/8/layout/bList2"/>
    <dgm:cxn modelId="{4FC4C0B9-5CD8-49F4-9BBC-BB668B405507}" type="presParOf" srcId="{027DB2DD-0999-40A2-A4FC-30A863FDBE3F}" destId="{66C34B08-7247-47E3-84BB-3ED97695DA1A}" srcOrd="2" destOrd="0" presId="urn:microsoft.com/office/officeart/2005/8/layout/bList2"/>
    <dgm:cxn modelId="{7CD53C62-2844-4D17-A480-5DA366C9C5E7}" type="presParOf" srcId="{027DB2DD-0999-40A2-A4FC-30A863FDBE3F}" destId="{1E5363F3-ABDB-44DE-AD8B-774214E7BDA3}" srcOrd="3" destOrd="0" presId="urn:microsoft.com/office/officeart/2005/8/layout/bList2"/>
    <dgm:cxn modelId="{05B65422-1528-4F87-B8C1-B90265145D18}" type="presParOf" srcId="{9388B57A-DE4F-4F38-85D7-814556955D8A}" destId="{E1AE4579-590E-4D01-BB04-3F70105F42D7}" srcOrd="1" destOrd="0" presId="urn:microsoft.com/office/officeart/2005/8/layout/bList2"/>
    <dgm:cxn modelId="{945B84F3-AD86-44FE-B79A-B9FDD9CAACEA}" type="presParOf" srcId="{9388B57A-DE4F-4F38-85D7-814556955D8A}" destId="{B2EA1C24-7243-4F4E-A3A1-969220B8BB1F}" srcOrd="2" destOrd="0" presId="urn:microsoft.com/office/officeart/2005/8/layout/bList2"/>
    <dgm:cxn modelId="{18BE4BEF-D473-454A-92F9-719C23BCBD98}" type="presParOf" srcId="{B2EA1C24-7243-4F4E-A3A1-969220B8BB1F}" destId="{C741D44D-99B0-45D4-B24C-6CDD56BB1C3B}" srcOrd="0" destOrd="0" presId="urn:microsoft.com/office/officeart/2005/8/layout/bList2"/>
    <dgm:cxn modelId="{4204C5D3-00F9-4EC5-B6E3-87B77AE81634}" type="presParOf" srcId="{B2EA1C24-7243-4F4E-A3A1-969220B8BB1F}" destId="{2EDAE03A-A5C8-4B1A-9C2B-BD884634F51B}" srcOrd="1" destOrd="0" presId="urn:microsoft.com/office/officeart/2005/8/layout/bList2"/>
    <dgm:cxn modelId="{426AC4A0-17ED-4294-92E3-DDBE40EBBFD4}" type="presParOf" srcId="{B2EA1C24-7243-4F4E-A3A1-969220B8BB1F}" destId="{6DCF9711-4F10-4359-B661-078800E2BEBE}" srcOrd="2" destOrd="0" presId="urn:microsoft.com/office/officeart/2005/8/layout/bList2"/>
    <dgm:cxn modelId="{40026A87-396F-4928-9FD8-A4C114A19FD0}" type="presParOf" srcId="{B2EA1C24-7243-4F4E-A3A1-969220B8BB1F}" destId="{55E7E121-DDA2-4D11-A0D0-C4AB30D31F2E}" srcOrd="3" destOrd="0" presId="urn:microsoft.com/office/officeart/2005/8/layout/bList2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FE2ABC2-9991-472B-B3DF-05166A6E9588}" type="doc">
      <dgm:prSet loTypeId="urn:microsoft.com/office/officeart/2005/8/layout/bList2" loCatId="list" qsTypeId="urn:microsoft.com/office/officeart/2005/8/quickstyle/simple1" qsCatId="simple" csTypeId="urn:microsoft.com/office/officeart/2005/8/colors/accent1_2" csCatId="accent1" phldr="1"/>
      <dgm:spPr/>
    </dgm:pt>
    <dgm:pt modelId="{11652004-9D37-4ECA-B074-730901FEB331}">
      <dgm:prSet phldrT="[Текст]"/>
      <dgm:spPr/>
      <dgm:t>
        <a:bodyPr/>
        <a:lstStyle/>
        <a:p>
          <a:r>
            <a:rPr lang="en-US" b="1" dirty="0" smtClean="0"/>
            <a:t>Organizeit.ru</a:t>
          </a:r>
          <a:endParaRPr lang="ru-RU" dirty="0"/>
        </a:p>
      </dgm:t>
    </dgm:pt>
    <dgm:pt modelId="{F5B4406D-CFA4-46EF-BEF5-31D00E8DF306}" type="parTrans" cxnId="{66F6F671-4CE8-4D8A-A3A1-42955E103583}">
      <dgm:prSet/>
      <dgm:spPr/>
      <dgm:t>
        <a:bodyPr/>
        <a:lstStyle/>
        <a:p>
          <a:endParaRPr lang="ru-RU"/>
        </a:p>
      </dgm:t>
    </dgm:pt>
    <dgm:pt modelId="{047D1106-9598-4069-B74F-D6B2093235A8}" type="sibTrans" cxnId="{66F6F671-4CE8-4D8A-A3A1-42955E103583}">
      <dgm:prSet/>
      <dgm:spPr/>
      <dgm:t>
        <a:bodyPr/>
        <a:lstStyle/>
        <a:p>
          <a:endParaRPr lang="ru-RU"/>
        </a:p>
      </dgm:t>
    </dgm:pt>
    <dgm:pt modelId="{74607D07-F9A5-4D0F-8BCE-C2913DD09FEB}">
      <dgm:prSet phldrT="[Текст]"/>
      <dgm:spPr/>
      <dgm:t>
        <a:bodyPr/>
        <a:lstStyle/>
        <a:p>
          <a:r>
            <a:rPr lang="en-US" b="1" dirty="0" smtClean="0"/>
            <a:t>Memos.ru</a:t>
          </a:r>
          <a:endParaRPr lang="ru-RU" dirty="0"/>
        </a:p>
      </dgm:t>
    </dgm:pt>
    <dgm:pt modelId="{BFF19624-773F-4F23-BC25-FF0A92582163}" type="parTrans" cxnId="{2924AC00-C117-4601-AADB-6481B6FA32E5}">
      <dgm:prSet/>
      <dgm:spPr/>
      <dgm:t>
        <a:bodyPr/>
        <a:lstStyle/>
        <a:p>
          <a:endParaRPr lang="ru-RU"/>
        </a:p>
      </dgm:t>
    </dgm:pt>
    <dgm:pt modelId="{3CFA8DA9-686B-423D-A3D0-C14419743D7E}" type="sibTrans" cxnId="{2924AC00-C117-4601-AADB-6481B6FA32E5}">
      <dgm:prSet/>
      <dgm:spPr/>
      <dgm:t>
        <a:bodyPr/>
        <a:lstStyle/>
        <a:p>
          <a:endParaRPr lang="ru-RU"/>
        </a:p>
      </dgm:t>
    </dgm:pt>
    <dgm:pt modelId="{F57D25BF-A8A8-4272-B2CC-1C613C7D681E}">
      <dgm:prSet phldrT="[Текст]"/>
      <dgm:spPr/>
      <dgm:t>
        <a:bodyPr/>
        <a:lstStyle/>
        <a:p>
          <a:r>
            <a:rPr lang="en-US" b="1" dirty="0" err="1" smtClean="0"/>
            <a:t>ZohoProject</a:t>
          </a:r>
          <a:endParaRPr lang="ru-RU" dirty="0"/>
        </a:p>
      </dgm:t>
    </dgm:pt>
    <dgm:pt modelId="{3D2735A3-C4B3-4758-8524-3F2DF33B5791}" type="parTrans" cxnId="{64770197-0F0B-4FBD-945B-CA51F64383AD}">
      <dgm:prSet/>
      <dgm:spPr/>
      <dgm:t>
        <a:bodyPr/>
        <a:lstStyle/>
        <a:p>
          <a:endParaRPr lang="ru-RU"/>
        </a:p>
      </dgm:t>
    </dgm:pt>
    <dgm:pt modelId="{A2878A7F-8EE8-444B-9F62-9C77AD45E53F}" type="sibTrans" cxnId="{64770197-0F0B-4FBD-945B-CA51F64383AD}">
      <dgm:prSet/>
      <dgm:spPr/>
      <dgm:t>
        <a:bodyPr/>
        <a:lstStyle/>
        <a:p>
          <a:endParaRPr lang="ru-RU"/>
        </a:p>
      </dgm:t>
    </dgm:pt>
    <dgm:pt modelId="{89F113C0-0E21-416A-97E6-BAD5986A2AB3}" type="pres">
      <dgm:prSet presAssocID="{BFE2ABC2-9991-472B-B3DF-05166A6E9588}" presName="diagram" presStyleCnt="0">
        <dgm:presLayoutVars>
          <dgm:dir/>
          <dgm:animLvl val="lvl"/>
          <dgm:resizeHandles val="exact"/>
        </dgm:presLayoutVars>
      </dgm:prSet>
      <dgm:spPr/>
    </dgm:pt>
    <dgm:pt modelId="{483B8620-9A5D-4996-A7DB-BEB548A28C2B}" type="pres">
      <dgm:prSet presAssocID="{11652004-9D37-4ECA-B074-730901FEB331}" presName="compNode" presStyleCnt="0"/>
      <dgm:spPr/>
    </dgm:pt>
    <dgm:pt modelId="{1F2E533B-F07C-4202-9675-E793583361F2}" type="pres">
      <dgm:prSet presAssocID="{11652004-9D37-4ECA-B074-730901FEB331}" presName="childRect" presStyleLbl="bgAcc1" presStyleIdx="0" presStyleCnt="3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0EB5655C-28BC-4513-BD9A-FF88C00FF643}" type="pres">
      <dgm:prSet presAssocID="{11652004-9D37-4ECA-B074-730901FEB331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8B0C0F-361B-4040-95A8-7096144100CD}" type="pres">
      <dgm:prSet presAssocID="{11652004-9D37-4ECA-B074-730901FEB331}" presName="parentRect" presStyleLbl="alignNode1" presStyleIdx="0" presStyleCnt="3"/>
      <dgm:spPr/>
      <dgm:t>
        <a:bodyPr/>
        <a:lstStyle/>
        <a:p>
          <a:endParaRPr lang="ru-RU"/>
        </a:p>
      </dgm:t>
    </dgm:pt>
    <dgm:pt modelId="{3381EC33-9B32-4489-9369-75B7AB767A93}" type="pres">
      <dgm:prSet presAssocID="{11652004-9D37-4ECA-B074-730901FEB331}" presName="adorn" presStyleLbl="fgAccFollowNode1" presStyleIdx="0" presStyleCnt="3"/>
      <dgm:spPr/>
    </dgm:pt>
    <dgm:pt modelId="{F9461D90-6F14-452A-9E4C-9E34A6BED311}" type="pres">
      <dgm:prSet presAssocID="{047D1106-9598-4069-B74F-D6B2093235A8}" presName="sibTrans" presStyleLbl="sibTrans2D1" presStyleIdx="0" presStyleCnt="0"/>
      <dgm:spPr/>
      <dgm:t>
        <a:bodyPr/>
        <a:lstStyle/>
        <a:p>
          <a:endParaRPr lang="ru-RU"/>
        </a:p>
      </dgm:t>
    </dgm:pt>
    <dgm:pt modelId="{62AB780B-5F5D-4118-AEC6-112ABFACD3F9}" type="pres">
      <dgm:prSet presAssocID="{74607D07-F9A5-4D0F-8BCE-C2913DD09FEB}" presName="compNode" presStyleCnt="0"/>
      <dgm:spPr/>
    </dgm:pt>
    <dgm:pt modelId="{5A11AE5C-0466-4790-8CBD-E438BC1BD8D1}" type="pres">
      <dgm:prSet presAssocID="{74607D07-F9A5-4D0F-8BCE-C2913DD09FEB}" presName="childRect" presStyleLbl="bgAcc1" presStyleIdx="1" presStyleCnt="3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198FF65E-C300-45FD-BF90-CF2053760809}" type="pres">
      <dgm:prSet presAssocID="{74607D07-F9A5-4D0F-8BCE-C2913DD09FEB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F3AF41-2DC8-40D3-8BA4-B688B6DE58E9}" type="pres">
      <dgm:prSet presAssocID="{74607D07-F9A5-4D0F-8BCE-C2913DD09FEB}" presName="parentRect" presStyleLbl="alignNode1" presStyleIdx="1" presStyleCnt="3"/>
      <dgm:spPr/>
      <dgm:t>
        <a:bodyPr/>
        <a:lstStyle/>
        <a:p>
          <a:endParaRPr lang="ru-RU"/>
        </a:p>
      </dgm:t>
    </dgm:pt>
    <dgm:pt modelId="{E32BA349-6162-473B-B0B8-A1110DF9FC23}" type="pres">
      <dgm:prSet presAssocID="{74607D07-F9A5-4D0F-8BCE-C2913DD09FEB}" presName="adorn" presStyleLbl="fgAccFollowNode1" presStyleIdx="1" presStyleCnt="3"/>
      <dgm:spPr/>
    </dgm:pt>
    <dgm:pt modelId="{4893FCFB-7879-45C7-9F20-C54D7199EDB4}" type="pres">
      <dgm:prSet presAssocID="{3CFA8DA9-686B-423D-A3D0-C14419743D7E}" presName="sibTrans" presStyleLbl="sibTrans2D1" presStyleIdx="0" presStyleCnt="0"/>
      <dgm:spPr/>
      <dgm:t>
        <a:bodyPr/>
        <a:lstStyle/>
        <a:p>
          <a:endParaRPr lang="ru-RU"/>
        </a:p>
      </dgm:t>
    </dgm:pt>
    <dgm:pt modelId="{1E2030A9-1924-4962-9203-9A2034A78ACC}" type="pres">
      <dgm:prSet presAssocID="{F57D25BF-A8A8-4272-B2CC-1C613C7D681E}" presName="compNode" presStyleCnt="0"/>
      <dgm:spPr/>
    </dgm:pt>
    <dgm:pt modelId="{F93443E0-6B28-4C82-B6C2-43E8D9627470}" type="pres">
      <dgm:prSet presAssocID="{F57D25BF-A8A8-4272-B2CC-1C613C7D681E}" presName="childRect" presStyleLbl="bgAcc1" presStyleIdx="2" presStyleCnt="3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5AA6E8EB-0852-4B51-BFF1-26B6F23CD9D6}" type="pres">
      <dgm:prSet presAssocID="{F57D25BF-A8A8-4272-B2CC-1C613C7D681E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5DF7C1-7252-4375-93ED-FA1F09969A9C}" type="pres">
      <dgm:prSet presAssocID="{F57D25BF-A8A8-4272-B2CC-1C613C7D681E}" presName="parentRect" presStyleLbl="alignNode1" presStyleIdx="2" presStyleCnt="3"/>
      <dgm:spPr/>
      <dgm:t>
        <a:bodyPr/>
        <a:lstStyle/>
        <a:p>
          <a:endParaRPr lang="ru-RU"/>
        </a:p>
      </dgm:t>
    </dgm:pt>
    <dgm:pt modelId="{09338995-3460-44D8-9B21-E7DDD56CC2C5}" type="pres">
      <dgm:prSet presAssocID="{F57D25BF-A8A8-4272-B2CC-1C613C7D681E}" presName="adorn" presStyleLbl="fgAccFollowNode1" presStyleIdx="2" presStyleCnt="3"/>
      <dgm:spPr/>
    </dgm:pt>
  </dgm:ptLst>
  <dgm:cxnLst>
    <dgm:cxn modelId="{88A926B7-16D7-4642-987A-A92FCB5AA6F4}" type="presOf" srcId="{3CFA8DA9-686B-423D-A3D0-C14419743D7E}" destId="{4893FCFB-7879-45C7-9F20-C54D7199EDB4}" srcOrd="0" destOrd="0" presId="urn:microsoft.com/office/officeart/2005/8/layout/bList2"/>
    <dgm:cxn modelId="{76698CEE-653F-473B-AF83-F45BCF7990C2}" type="presOf" srcId="{74607D07-F9A5-4D0F-8BCE-C2913DD09FEB}" destId="{BCF3AF41-2DC8-40D3-8BA4-B688B6DE58E9}" srcOrd="1" destOrd="0" presId="urn:microsoft.com/office/officeart/2005/8/layout/bList2"/>
    <dgm:cxn modelId="{512C48E7-1A49-488B-9C64-03C627E1F43F}" type="presOf" srcId="{047D1106-9598-4069-B74F-D6B2093235A8}" destId="{F9461D90-6F14-452A-9E4C-9E34A6BED311}" srcOrd="0" destOrd="0" presId="urn:microsoft.com/office/officeart/2005/8/layout/bList2"/>
    <dgm:cxn modelId="{64770197-0F0B-4FBD-945B-CA51F64383AD}" srcId="{BFE2ABC2-9991-472B-B3DF-05166A6E9588}" destId="{F57D25BF-A8A8-4272-B2CC-1C613C7D681E}" srcOrd="2" destOrd="0" parTransId="{3D2735A3-C4B3-4758-8524-3F2DF33B5791}" sibTransId="{A2878A7F-8EE8-444B-9F62-9C77AD45E53F}"/>
    <dgm:cxn modelId="{BC1F8618-C575-4AC4-878A-F8B88D9A6485}" type="presOf" srcId="{BFE2ABC2-9991-472B-B3DF-05166A6E9588}" destId="{89F113C0-0E21-416A-97E6-BAD5986A2AB3}" srcOrd="0" destOrd="0" presId="urn:microsoft.com/office/officeart/2005/8/layout/bList2"/>
    <dgm:cxn modelId="{D7B196D5-F3B4-41E1-A4DF-4755EA4FE6DB}" type="presOf" srcId="{11652004-9D37-4ECA-B074-730901FEB331}" destId="{0EB5655C-28BC-4513-BD9A-FF88C00FF643}" srcOrd="0" destOrd="0" presId="urn:microsoft.com/office/officeart/2005/8/layout/bList2"/>
    <dgm:cxn modelId="{66F6F671-4CE8-4D8A-A3A1-42955E103583}" srcId="{BFE2ABC2-9991-472B-B3DF-05166A6E9588}" destId="{11652004-9D37-4ECA-B074-730901FEB331}" srcOrd="0" destOrd="0" parTransId="{F5B4406D-CFA4-46EF-BEF5-31D00E8DF306}" sibTransId="{047D1106-9598-4069-B74F-D6B2093235A8}"/>
    <dgm:cxn modelId="{A59383ED-29DF-417E-BAA0-1FF730B8D7F2}" type="presOf" srcId="{74607D07-F9A5-4D0F-8BCE-C2913DD09FEB}" destId="{198FF65E-C300-45FD-BF90-CF2053760809}" srcOrd="0" destOrd="0" presId="urn:microsoft.com/office/officeart/2005/8/layout/bList2"/>
    <dgm:cxn modelId="{3992B31C-0A9E-465B-9154-5F13DD11E795}" type="presOf" srcId="{F57D25BF-A8A8-4272-B2CC-1C613C7D681E}" destId="{5AA6E8EB-0852-4B51-BFF1-26B6F23CD9D6}" srcOrd="0" destOrd="0" presId="urn:microsoft.com/office/officeart/2005/8/layout/bList2"/>
    <dgm:cxn modelId="{2924AC00-C117-4601-AADB-6481B6FA32E5}" srcId="{BFE2ABC2-9991-472B-B3DF-05166A6E9588}" destId="{74607D07-F9A5-4D0F-8BCE-C2913DD09FEB}" srcOrd="1" destOrd="0" parTransId="{BFF19624-773F-4F23-BC25-FF0A92582163}" sibTransId="{3CFA8DA9-686B-423D-A3D0-C14419743D7E}"/>
    <dgm:cxn modelId="{3178A972-93E3-4C4D-9720-41A4A136953D}" type="presOf" srcId="{F57D25BF-A8A8-4272-B2CC-1C613C7D681E}" destId="{DE5DF7C1-7252-4375-93ED-FA1F09969A9C}" srcOrd="1" destOrd="0" presId="urn:microsoft.com/office/officeart/2005/8/layout/bList2"/>
    <dgm:cxn modelId="{D5BF89B5-47A5-478D-B460-E54DD80F1A8E}" type="presOf" srcId="{11652004-9D37-4ECA-B074-730901FEB331}" destId="{028B0C0F-361B-4040-95A8-7096144100CD}" srcOrd="1" destOrd="0" presId="urn:microsoft.com/office/officeart/2005/8/layout/bList2"/>
    <dgm:cxn modelId="{664A7C26-7CD3-4DFB-96BA-705E0A68D5C4}" type="presParOf" srcId="{89F113C0-0E21-416A-97E6-BAD5986A2AB3}" destId="{483B8620-9A5D-4996-A7DB-BEB548A28C2B}" srcOrd="0" destOrd="0" presId="urn:microsoft.com/office/officeart/2005/8/layout/bList2"/>
    <dgm:cxn modelId="{6CD6DF2C-B020-4251-9D0F-CABE47FC8872}" type="presParOf" srcId="{483B8620-9A5D-4996-A7DB-BEB548A28C2B}" destId="{1F2E533B-F07C-4202-9675-E793583361F2}" srcOrd="0" destOrd="0" presId="urn:microsoft.com/office/officeart/2005/8/layout/bList2"/>
    <dgm:cxn modelId="{F37A2F81-D9A0-4A28-A8F5-088388B3A4FB}" type="presParOf" srcId="{483B8620-9A5D-4996-A7DB-BEB548A28C2B}" destId="{0EB5655C-28BC-4513-BD9A-FF88C00FF643}" srcOrd="1" destOrd="0" presId="urn:microsoft.com/office/officeart/2005/8/layout/bList2"/>
    <dgm:cxn modelId="{642B8347-B22E-4AF9-B47F-23479030B2CD}" type="presParOf" srcId="{483B8620-9A5D-4996-A7DB-BEB548A28C2B}" destId="{028B0C0F-361B-4040-95A8-7096144100CD}" srcOrd="2" destOrd="0" presId="urn:microsoft.com/office/officeart/2005/8/layout/bList2"/>
    <dgm:cxn modelId="{3BB50F20-8887-4A9A-ACA3-CEA3F006CB91}" type="presParOf" srcId="{483B8620-9A5D-4996-A7DB-BEB548A28C2B}" destId="{3381EC33-9B32-4489-9369-75B7AB767A93}" srcOrd="3" destOrd="0" presId="urn:microsoft.com/office/officeart/2005/8/layout/bList2"/>
    <dgm:cxn modelId="{73D4B0FF-FD36-437A-A96F-A4350E259A67}" type="presParOf" srcId="{89F113C0-0E21-416A-97E6-BAD5986A2AB3}" destId="{F9461D90-6F14-452A-9E4C-9E34A6BED311}" srcOrd="1" destOrd="0" presId="urn:microsoft.com/office/officeart/2005/8/layout/bList2"/>
    <dgm:cxn modelId="{765FE5CD-7B4D-46E0-BE23-E6BB3E922F33}" type="presParOf" srcId="{89F113C0-0E21-416A-97E6-BAD5986A2AB3}" destId="{62AB780B-5F5D-4118-AEC6-112ABFACD3F9}" srcOrd="2" destOrd="0" presId="urn:microsoft.com/office/officeart/2005/8/layout/bList2"/>
    <dgm:cxn modelId="{73CD8FBA-FAD9-41A9-B252-802E707A8050}" type="presParOf" srcId="{62AB780B-5F5D-4118-AEC6-112ABFACD3F9}" destId="{5A11AE5C-0466-4790-8CBD-E438BC1BD8D1}" srcOrd="0" destOrd="0" presId="urn:microsoft.com/office/officeart/2005/8/layout/bList2"/>
    <dgm:cxn modelId="{84B815AC-F8CE-45F4-8E32-C277BE45CF9B}" type="presParOf" srcId="{62AB780B-5F5D-4118-AEC6-112ABFACD3F9}" destId="{198FF65E-C300-45FD-BF90-CF2053760809}" srcOrd="1" destOrd="0" presId="urn:microsoft.com/office/officeart/2005/8/layout/bList2"/>
    <dgm:cxn modelId="{703CD4EA-DD1A-402A-8A4D-C05B469C75CD}" type="presParOf" srcId="{62AB780B-5F5D-4118-AEC6-112ABFACD3F9}" destId="{BCF3AF41-2DC8-40D3-8BA4-B688B6DE58E9}" srcOrd="2" destOrd="0" presId="urn:microsoft.com/office/officeart/2005/8/layout/bList2"/>
    <dgm:cxn modelId="{992E1858-23A6-4DF7-B1AF-A7A2B281E3F6}" type="presParOf" srcId="{62AB780B-5F5D-4118-AEC6-112ABFACD3F9}" destId="{E32BA349-6162-473B-B0B8-A1110DF9FC23}" srcOrd="3" destOrd="0" presId="urn:microsoft.com/office/officeart/2005/8/layout/bList2"/>
    <dgm:cxn modelId="{9B5C8C4B-F840-450F-98A1-AE1C72DAB103}" type="presParOf" srcId="{89F113C0-0E21-416A-97E6-BAD5986A2AB3}" destId="{4893FCFB-7879-45C7-9F20-C54D7199EDB4}" srcOrd="3" destOrd="0" presId="urn:microsoft.com/office/officeart/2005/8/layout/bList2"/>
    <dgm:cxn modelId="{F0FDC6C9-DBE8-47B5-9F06-B07F5D2BFDB6}" type="presParOf" srcId="{89F113C0-0E21-416A-97E6-BAD5986A2AB3}" destId="{1E2030A9-1924-4962-9203-9A2034A78ACC}" srcOrd="4" destOrd="0" presId="urn:microsoft.com/office/officeart/2005/8/layout/bList2"/>
    <dgm:cxn modelId="{F56B35B6-2E86-4378-9284-9B93D9937662}" type="presParOf" srcId="{1E2030A9-1924-4962-9203-9A2034A78ACC}" destId="{F93443E0-6B28-4C82-B6C2-43E8D9627470}" srcOrd="0" destOrd="0" presId="urn:microsoft.com/office/officeart/2005/8/layout/bList2"/>
    <dgm:cxn modelId="{55173B4B-2218-4812-8E61-63E562BBF250}" type="presParOf" srcId="{1E2030A9-1924-4962-9203-9A2034A78ACC}" destId="{5AA6E8EB-0852-4B51-BFF1-26B6F23CD9D6}" srcOrd="1" destOrd="0" presId="urn:microsoft.com/office/officeart/2005/8/layout/bList2"/>
    <dgm:cxn modelId="{F2BBDB60-3FB7-41EA-87AD-689B85A3FE43}" type="presParOf" srcId="{1E2030A9-1924-4962-9203-9A2034A78ACC}" destId="{DE5DF7C1-7252-4375-93ED-FA1F09969A9C}" srcOrd="2" destOrd="0" presId="urn:microsoft.com/office/officeart/2005/8/layout/bList2"/>
    <dgm:cxn modelId="{FE4C1E87-4F2E-4879-9B12-08CCA8B453EA}" type="presParOf" srcId="{1E2030A9-1924-4962-9203-9A2034A78ACC}" destId="{09338995-3460-44D8-9B21-E7DDD56CC2C5}" srcOrd="3" destOrd="0" presId="urn:microsoft.com/office/officeart/2005/8/layout/bList2"/>
  </dgm:cxnLst>
  <dgm:bg/>
  <dgm:whole/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FD6A4D0-3DFB-4181-B724-64A1B0F2E3C6}" type="doc">
      <dgm:prSet loTypeId="urn:microsoft.com/office/officeart/2005/8/layout/bList2" loCatId="list" qsTypeId="urn:microsoft.com/office/officeart/2005/8/quickstyle/simple1" qsCatId="simple" csTypeId="urn:microsoft.com/office/officeart/2005/8/colors/accent1_2" csCatId="accent1" phldr="1"/>
      <dgm:spPr/>
    </dgm:pt>
    <dgm:pt modelId="{88B35172-E2F4-422C-A9B7-649C37CFF2DD}">
      <dgm:prSet phldrT="[Текст]"/>
      <dgm:spPr/>
      <dgm:t>
        <a:bodyPr/>
        <a:lstStyle/>
        <a:p>
          <a:r>
            <a:rPr lang="en-US" b="1" dirty="0" err="1" smtClean="0"/>
            <a:t>Календар</a:t>
          </a:r>
          <a:r>
            <a:rPr lang="en-US" b="1" dirty="0" smtClean="0"/>
            <a:t> Google</a:t>
          </a:r>
          <a:r>
            <a:rPr lang="ru-RU" dirty="0" smtClean="0"/>
            <a:t> </a:t>
          </a:r>
          <a:endParaRPr lang="ru-RU" dirty="0"/>
        </a:p>
      </dgm:t>
    </dgm:pt>
    <dgm:pt modelId="{722B3737-D026-4B35-93CD-C927EBC9BC20}" type="parTrans" cxnId="{F364A35B-9074-4E8A-87B6-D2566F8B7C66}">
      <dgm:prSet/>
      <dgm:spPr/>
      <dgm:t>
        <a:bodyPr/>
        <a:lstStyle/>
        <a:p>
          <a:endParaRPr lang="ru-RU"/>
        </a:p>
      </dgm:t>
    </dgm:pt>
    <dgm:pt modelId="{1F807849-A76E-4D65-ABE8-4ED7AE3FE817}" type="sibTrans" cxnId="{F364A35B-9074-4E8A-87B6-D2566F8B7C66}">
      <dgm:prSet/>
      <dgm:spPr/>
      <dgm:t>
        <a:bodyPr/>
        <a:lstStyle/>
        <a:p>
          <a:endParaRPr lang="ru-RU"/>
        </a:p>
      </dgm:t>
    </dgm:pt>
    <dgm:pt modelId="{A0448275-A7BB-4C06-9F52-838F9419655A}">
      <dgm:prSet phldrT="[Текст]"/>
      <dgm:spPr/>
      <dgm:t>
        <a:bodyPr/>
        <a:lstStyle/>
        <a:p>
          <a:r>
            <a:rPr lang="uk-UA" b="1" dirty="0" smtClean="0"/>
            <a:t>30</a:t>
          </a:r>
          <a:r>
            <a:rPr lang="en-US" b="1" dirty="0" smtClean="0"/>
            <a:t> boxes</a:t>
          </a:r>
          <a:r>
            <a:rPr lang="ru-RU" dirty="0" smtClean="0"/>
            <a:t> </a:t>
          </a:r>
          <a:endParaRPr lang="ru-RU" dirty="0"/>
        </a:p>
      </dgm:t>
    </dgm:pt>
    <dgm:pt modelId="{1405A499-FE87-4E09-9BBA-CE2808A4DAA8}" type="parTrans" cxnId="{5569A9A5-2CCA-4128-911F-4D57D726CDC7}">
      <dgm:prSet/>
      <dgm:spPr/>
      <dgm:t>
        <a:bodyPr/>
        <a:lstStyle/>
        <a:p>
          <a:endParaRPr lang="ru-RU"/>
        </a:p>
      </dgm:t>
    </dgm:pt>
    <dgm:pt modelId="{3305D19D-BBDB-4DE4-BBE9-A94260C69446}" type="sibTrans" cxnId="{5569A9A5-2CCA-4128-911F-4D57D726CDC7}">
      <dgm:prSet/>
      <dgm:spPr/>
      <dgm:t>
        <a:bodyPr/>
        <a:lstStyle/>
        <a:p>
          <a:endParaRPr lang="ru-RU"/>
        </a:p>
      </dgm:t>
    </dgm:pt>
    <dgm:pt modelId="{B62A2B22-6F13-453E-8A91-26D006751154}" type="pres">
      <dgm:prSet presAssocID="{8FD6A4D0-3DFB-4181-B724-64A1B0F2E3C6}" presName="diagram" presStyleCnt="0">
        <dgm:presLayoutVars>
          <dgm:dir/>
          <dgm:animLvl val="lvl"/>
          <dgm:resizeHandles val="exact"/>
        </dgm:presLayoutVars>
      </dgm:prSet>
      <dgm:spPr/>
    </dgm:pt>
    <dgm:pt modelId="{C0560281-566E-4860-BC29-125E9AD8D05B}" type="pres">
      <dgm:prSet presAssocID="{88B35172-E2F4-422C-A9B7-649C37CFF2DD}" presName="compNode" presStyleCnt="0"/>
      <dgm:spPr/>
    </dgm:pt>
    <dgm:pt modelId="{8B45E2C4-9911-4588-B200-612D2841A7E2}" type="pres">
      <dgm:prSet presAssocID="{88B35172-E2F4-422C-A9B7-649C37CFF2DD}" presName="childRect" presStyleLbl="bgAcc1" presStyleIdx="0" presStyleCnt="2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E91020DA-0075-4AFC-A8D3-822A552DD317}" type="pres">
      <dgm:prSet presAssocID="{88B35172-E2F4-422C-A9B7-649C37CFF2DD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8B79C4-C6D5-440B-90FF-64A67527E9CB}" type="pres">
      <dgm:prSet presAssocID="{88B35172-E2F4-422C-A9B7-649C37CFF2DD}" presName="parentRect" presStyleLbl="alignNode1" presStyleIdx="0" presStyleCnt="2"/>
      <dgm:spPr/>
      <dgm:t>
        <a:bodyPr/>
        <a:lstStyle/>
        <a:p>
          <a:endParaRPr lang="ru-RU"/>
        </a:p>
      </dgm:t>
    </dgm:pt>
    <dgm:pt modelId="{358D848F-3729-40EA-9238-5F8936DD7392}" type="pres">
      <dgm:prSet presAssocID="{88B35172-E2F4-422C-A9B7-649C37CFF2DD}" presName="adorn" presStyleLbl="fgAccFollowNode1" presStyleIdx="0" presStyleCnt="2"/>
      <dgm:spPr/>
    </dgm:pt>
    <dgm:pt modelId="{6348A192-F44D-4DC5-BDD3-BA557294D2EB}" type="pres">
      <dgm:prSet presAssocID="{1F807849-A76E-4D65-ABE8-4ED7AE3FE817}" presName="sibTrans" presStyleLbl="sibTrans2D1" presStyleIdx="0" presStyleCnt="0"/>
      <dgm:spPr/>
      <dgm:t>
        <a:bodyPr/>
        <a:lstStyle/>
        <a:p>
          <a:endParaRPr lang="ru-RU"/>
        </a:p>
      </dgm:t>
    </dgm:pt>
    <dgm:pt modelId="{0CD72A61-D06E-4C50-9EF6-30733908E735}" type="pres">
      <dgm:prSet presAssocID="{A0448275-A7BB-4C06-9F52-838F9419655A}" presName="compNode" presStyleCnt="0"/>
      <dgm:spPr/>
    </dgm:pt>
    <dgm:pt modelId="{01DA04DD-4AFE-4870-B823-3D77C5BD71A3}" type="pres">
      <dgm:prSet presAssocID="{A0448275-A7BB-4C06-9F52-838F9419655A}" presName="childRect" presStyleLbl="bgAcc1" presStyleIdx="1" presStyleCnt="2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91FEC206-66E3-4CB6-85D8-A84F29F87F78}" type="pres">
      <dgm:prSet presAssocID="{A0448275-A7BB-4C06-9F52-838F9419655A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D8EE14-DA38-4148-8C43-9CEAAA5A3E7E}" type="pres">
      <dgm:prSet presAssocID="{A0448275-A7BB-4C06-9F52-838F9419655A}" presName="parentRect" presStyleLbl="alignNode1" presStyleIdx="1" presStyleCnt="2"/>
      <dgm:spPr/>
      <dgm:t>
        <a:bodyPr/>
        <a:lstStyle/>
        <a:p>
          <a:endParaRPr lang="ru-RU"/>
        </a:p>
      </dgm:t>
    </dgm:pt>
    <dgm:pt modelId="{760DBEB0-5CFF-4244-A1AB-0E12617D6B78}" type="pres">
      <dgm:prSet presAssocID="{A0448275-A7BB-4C06-9F52-838F9419655A}" presName="adorn" presStyleLbl="fgAccFollowNode1" presStyleIdx="1" presStyleCnt="2"/>
      <dgm:spPr/>
    </dgm:pt>
  </dgm:ptLst>
  <dgm:cxnLst>
    <dgm:cxn modelId="{D6766B6D-50A7-425E-BC28-5A76CFBC263B}" type="presOf" srcId="{8FD6A4D0-3DFB-4181-B724-64A1B0F2E3C6}" destId="{B62A2B22-6F13-453E-8A91-26D006751154}" srcOrd="0" destOrd="0" presId="urn:microsoft.com/office/officeart/2005/8/layout/bList2"/>
    <dgm:cxn modelId="{5569A9A5-2CCA-4128-911F-4D57D726CDC7}" srcId="{8FD6A4D0-3DFB-4181-B724-64A1B0F2E3C6}" destId="{A0448275-A7BB-4C06-9F52-838F9419655A}" srcOrd="1" destOrd="0" parTransId="{1405A499-FE87-4E09-9BBA-CE2808A4DAA8}" sibTransId="{3305D19D-BBDB-4DE4-BBE9-A94260C69446}"/>
    <dgm:cxn modelId="{11EFE21B-B624-4559-BCB5-58E8B7023A19}" type="presOf" srcId="{88B35172-E2F4-422C-A9B7-649C37CFF2DD}" destId="{E91020DA-0075-4AFC-A8D3-822A552DD317}" srcOrd="0" destOrd="0" presId="urn:microsoft.com/office/officeart/2005/8/layout/bList2"/>
    <dgm:cxn modelId="{7BB0901D-EB1A-4D73-AA4C-0E0C99C83C07}" type="presOf" srcId="{1F807849-A76E-4D65-ABE8-4ED7AE3FE817}" destId="{6348A192-F44D-4DC5-BDD3-BA557294D2EB}" srcOrd="0" destOrd="0" presId="urn:microsoft.com/office/officeart/2005/8/layout/bList2"/>
    <dgm:cxn modelId="{F885794D-BE58-4AF4-BF99-271666348142}" type="presOf" srcId="{A0448275-A7BB-4C06-9F52-838F9419655A}" destId="{01D8EE14-DA38-4148-8C43-9CEAAA5A3E7E}" srcOrd="1" destOrd="0" presId="urn:microsoft.com/office/officeart/2005/8/layout/bList2"/>
    <dgm:cxn modelId="{05BBA640-FA61-4329-8AB9-01DA7B94CA8A}" type="presOf" srcId="{A0448275-A7BB-4C06-9F52-838F9419655A}" destId="{91FEC206-66E3-4CB6-85D8-A84F29F87F78}" srcOrd="0" destOrd="0" presId="urn:microsoft.com/office/officeart/2005/8/layout/bList2"/>
    <dgm:cxn modelId="{EBE2C667-1403-4ABD-A6D4-EFBA37647DBC}" type="presOf" srcId="{88B35172-E2F4-422C-A9B7-649C37CFF2DD}" destId="{4D8B79C4-C6D5-440B-90FF-64A67527E9CB}" srcOrd="1" destOrd="0" presId="urn:microsoft.com/office/officeart/2005/8/layout/bList2"/>
    <dgm:cxn modelId="{F364A35B-9074-4E8A-87B6-D2566F8B7C66}" srcId="{8FD6A4D0-3DFB-4181-B724-64A1B0F2E3C6}" destId="{88B35172-E2F4-422C-A9B7-649C37CFF2DD}" srcOrd="0" destOrd="0" parTransId="{722B3737-D026-4B35-93CD-C927EBC9BC20}" sibTransId="{1F807849-A76E-4D65-ABE8-4ED7AE3FE817}"/>
    <dgm:cxn modelId="{C49CA9BA-64C5-4A04-A56C-DF16342A708C}" type="presParOf" srcId="{B62A2B22-6F13-453E-8A91-26D006751154}" destId="{C0560281-566E-4860-BC29-125E9AD8D05B}" srcOrd="0" destOrd="0" presId="urn:microsoft.com/office/officeart/2005/8/layout/bList2"/>
    <dgm:cxn modelId="{2325C498-CC26-411E-8AEC-F985AC27BDEA}" type="presParOf" srcId="{C0560281-566E-4860-BC29-125E9AD8D05B}" destId="{8B45E2C4-9911-4588-B200-612D2841A7E2}" srcOrd="0" destOrd="0" presId="urn:microsoft.com/office/officeart/2005/8/layout/bList2"/>
    <dgm:cxn modelId="{42720A3B-CEB2-4DFD-895D-1AA858F1F60A}" type="presParOf" srcId="{C0560281-566E-4860-BC29-125E9AD8D05B}" destId="{E91020DA-0075-4AFC-A8D3-822A552DD317}" srcOrd="1" destOrd="0" presId="urn:microsoft.com/office/officeart/2005/8/layout/bList2"/>
    <dgm:cxn modelId="{DA483EBA-5BC5-4517-A9DD-4ADA5A43C78E}" type="presParOf" srcId="{C0560281-566E-4860-BC29-125E9AD8D05B}" destId="{4D8B79C4-C6D5-440B-90FF-64A67527E9CB}" srcOrd="2" destOrd="0" presId="urn:microsoft.com/office/officeart/2005/8/layout/bList2"/>
    <dgm:cxn modelId="{DCDE0D9D-FA64-4635-A206-A76CF5A3FDE4}" type="presParOf" srcId="{C0560281-566E-4860-BC29-125E9AD8D05B}" destId="{358D848F-3729-40EA-9238-5F8936DD7392}" srcOrd="3" destOrd="0" presId="urn:microsoft.com/office/officeart/2005/8/layout/bList2"/>
    <dgm:cxn modelId="{3EFDF858-977D-41C4-A3E6-260388C34D65}" type="presParOf" srcId="{B62A2B22-6F13-453E-8A91-26D006751154}" destId="{6348A192-F44D-4DC5-BDD3-BA557294D2EB}" srcOrd="1" destOrd="0" presId="urn:microsoft.com/office/officeart/2005/8/layout/bList2"/>
    <dgm:cxn modelId="{C8A56DB0-57EE-4270-A37D-E83C50DFAEDA}" type="presParOf" srcId="{B62A2B22-6F13-453E-8A91-26D006751154}" destId="{0CD72A61-D06E-4C50-9EF6-30733908E735}" srcOrd="2" destOrd="0" presId="urn:microsoft.com/office/officeart/2005/8/layout/bList2"/>
    <dgm:cxn modelId="{A089C986-02ED-4599-A32C-D4F25D26B202}" type="presParOf" srcId="{0CD72A61-D06E-4C50-9EF6-30733908E735}" destId="{01DA04DD-4AFE-4870-B823-3D77C5BD71A3}" srcOrd="0" destOrd="0" presId="urn:microsoft.com/office/officeart/2005/8/layout/bList2"/>
    <dgm:cxn modelId="{5EBE9A76-08D0-45CF-ADC5-68DBF3239010}" type="presParOf" srcId="{0CD72A61-D06E-4C50-9EF6-30733908E735}" destId="{91FEC206-66E3-4CB6-85D8-A84F29F87F78}" srcOrd="1" destOrd="0" presId="urn:microsoft.com/office/officeart/2005/8/layout/bList2"/>
    <dgm:cxn modelId="{DC0D88FF-F25F-4927-AA9C-C79D061AAA30}" type="presParOf" srcId="{0CD72A61-D06E-4C50-9EF6-30733908E735}" destId="{01D8EE14-DA38-4148-8C43-9CEAAA5A3E7E}" srcOrd="2" destOrd="0" presId="urn:microsoft.com/office/officeart/2005/8/layout/bList2"/>
    <dgm:cxn modelId="{B12BEE3E-3A95-48D8-87A9-30DAF5D14988}" type="presParOf" srcId="{0CD72A61-D06E-4C50-9EF6-30733908E735}" destId="{760DBEB0-5CFF-4244-A1AB-0E12617D6B78}" srcOrd="3" destOrd="0" presId="urn:microsoft.com/office/officeart/2005/8/layout/bList2"/>
  </dgm:cxnLst>
  <dgm:bg/>
  <dgm:whole/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C912AC7-38B5-4C3D-A6B6-3CBB7BB9670F}" type="doc">
      <dgm:prSet loTypeId="urn:microsoft.com/office/officeart/2005/8/layout/bList2" loCatId="list" qsTypeId="urn:microsoft.com/office/officeart/2005/8/quickstyle/simple1" qsCatId="simple" csTypeId="urn:microsoft.com/office/officeart/2005/8/colors/accent1_2" csCatId="accent1" phldr="1"/>
      <dgm:spPr/>
    </dgm:pt>
    <dgm:pt modelId="{1D26CE74-ED48-4DD1-91D8-8153C03B55A2}">
      <dgm:prSet phldrT="[Текст]"/>
      <dgm:spPr/>
      <dgm:t>
        <a:bodyPr/>
        <a:lstStyle/>
        <a:p>
          <a:r>
            <a:rPr lang="en-US" b="1" dirty="0" smtClean="0">
              <a:solidFill>
                <a:schemeClr val="bg1"/>
              </a:solidFill>
            </a:rPr>
            <a:t>Connect.ua </a:t>
          </a:r>
          <a:endParaRPr lang="ru-RU" dirty="0">
            <a:solidFill>
              <a:schemeClr val="bg1"/>
            </a:solidFill>
          </a:endParaRPr>
        </a:p>
      </dgm:t>
    </dgm:pt>
    <dgm:pt modelId="{0F260C25-F239-4541-B48A-241314BE3D36}" type="parTrans" cxnId="{3E4E080D-7A3B-4171-B429-CF783F94680A}">
      <dgm:prSet/>
      <dgm:spPr/>
      <dgm:t>
        <a:bodyPr/>
        <a:lstStyle/>
        <a:p>
          <a:endParaRPr lang="ru-RU"/>
        </a:p>
      </dgm:t>
    </dgm:pt>
    <dgm:pt modelId="{910B96C7-B78C-451D-8779-4A042408AA14}" type="sibTrans" cxnId="{3E4E080D-7A3B-4171-B429-CF783F94680A}">
      <dgm:prSet/>
      <dgm:spPr/>
      <dgm:t>
        <a:bodyPr/>
        <a:lstStyle/>
        <a:p>
          <a:endParaRPr lang="ru-RU"/>
        </a:p>
      </dgm:t>
    </dgm:pt>
    <dgm:pt modelId="{3B31CFDC-2F21-439E-9F5D-5A30A0441596}">
      <dgm:prSet phldrT="[Текст]"/>
      <dgm:spPr/>
      <dgm:t>
        <a:bodyPr/>
        <a:lstStyle/>
        <a:p>
          <a:r>
            <a:rPr lang="en-US" b="1" dirty="0" smtClean="0"/>
            <a:t>PROFEO</a:t>
          </a:r>
          <a:endParaRPr lang="ru-RU" dirty="0"/>
        </a:p>
      </dgm:t>
    </dgm:pt>
    <dgm:pt modelId="{E02F2EBB-B8C0-48AA-A10B-7B362BE70F93}" type="parTrans" cxnId="{D38E4187-6F55-4DCF-9665-A0DCC70DE71C}">
      <dgm:prSet/>
      <dgm:spPr/>
      <dgm:t>
        <a:bodyPr/>
        <a:lstStyle/>
        <a:p>
          <a:endParaRPr lang="ru-RU"/>
        </a:p>
      </dgm:t>
    </dgm:pt>
    <dgm:pt modelId="{861C2D6E-E762-4727-B7AA-2720DEABEAD3}" type="sibTrans" cxnId="{D38E4187-6F55-4DCF-9665-A0DCC70DE71C}">
      <dgm:prSet/>
      <dgm:spPr/>
      <dgm:t>
        <a:bodyPr/>
        <a:lstStyle/>
        <a:p>
          <a:endParaRPr lang="ru-RU"/>
        </a:p>
      </dgm:t>
    </dgm:pt>
    <dgm:pt modelId="{8742ECCF-22AE-4B7E-BA31-A3F5007E7F84}">
      <dgm:prSet phldrT="[Текст]"/>
      <dgm:spPr/>
      <dgm:t>
        <a:bodyPr/>
        <a:lstStyle/>
        <a:p>
          <a:r>
            <a:rPr lang="en-US" b="1" dirty="0" smtClean="0"/>
            <a:t>В </a:t>
          </a:r>
          <a:r>
            <a:rPr lang="en-US" b="1" dirty="0" err="1" smtClean="0"/>
            <a:t>Контакте</a:t>
          </a:r>
          <a:r>
            <a:rPr lang="en-US" dirty="0" smtClean="0"/>
            <a:t> </a:t>
          </a:r>
          <a:endParaRPr lang="ru-RU" dirty="0"/>
        </a:p>
      </dgm:t>
    </dgm:pt>
    <dgm:pt modelId="{8D7F9BD5-D6E0-4D4E-95FE-615D7A9C0257}" type="parTrans" cxnId="{B1112DD2-868A-40B8-95AE-849E66719C74}">
      <dgm:prSet/>
      <dgm:spPr/>
      <dgm:t>
        <a:bodyPr/>
        <a:lstStyle/>
        <a:p>
          <a:endParaRPr lang="ru-RU"/>
        </a:p>
      </dgm:t>
    </dgm:pt>
    <dgm:pt modelId="{F3D740AB-A081-4164-9293-46CFBE4F9362}" type="sibTrans" cxnId="{B1112DD2-868A-40B8-95AE-849E66719C74}">
      <dgm:prSet/>
      <dgm:spPr/>
      <dgm:t>
        <a:bodyPr/>
        <a:lstStyle/>
        <a:p>
          <a:endParaRPr lang="ru-RU"/>
        </a:p>
      </dgm:t>
    </dgm:pt>
    <dgm:pt modelId="{78AAB46A-2CD5-4099-BABC-72233BC5746F}">
      <dgm:prSet phldrT="[Текст]"/>
      <dgm:spPr/>
      <dgm:t>
        <a:bodyPr/>
        <a:lstStyle/>
        <a:p>
          <a:r>
            <a:rPr lang="en-US" b="1" dirty="0" err="1" smtClean="0"/>
            <a:t>Мой</a:t>
          </a:r>
          <a:r>
            <a:rPr lang="en-US" b="1" dirty="0" smtClean="0"/>
            <a:t> </a:t>
          </a:r>
          <a:r>
            <a:rPr lang="en-US" b="1" dirty="0" err="1" smtClean="0"/>
            <a:t>Мир@mail.ru</a:t>
          </a:r>
          <a:r>
            <a:rPr lang="en-US" dirty="0" smtClean="0"/>
            <a:t> </a:t>
          </a:r>
          <a:r>
            <a:rPr lang="ru-RU" dirty="0" smtClean="0"/>
            <a:t> </a:t>
          </a:r>
          <a:endParaRPr lang="ru-RU" dirty="0"/>
        </a:p>
      </dgm:t>
    </dgm:pt>
    <dgm:pt modelId="{909310B3-0E88-4C74-8A40-98A52D8A0100}" type="parTrans" cxnId="{ED10E2B7-1D82-48C6-9D87-BB707E68C3A3}">
      <dgm:prSet/>
      <dgm:spPr/>
      <dgm:t>
        <a:bodyPr/>
        <a:lstStyle/>
        <a:p>
          <a:endParaRPr lang="ru-RU"/>
        </a:p>
      </dgm:t>
    </dgm:pt>
    <dgm:pt modelId="{137B4660-C214-48F1-8383-EAA189AF41CF}" type="sibTrans" cxnId="{ED10E2B7-1D82-48C6-9D87-BB707E68C3A3}">
      <dgm:prSet/>
      <dgm:spPr/>
      <dgm:t>
        <a:bodyPr/>
        <a:lstStyle/>
        <a:p>
          <a:endParaRPr lang="ru-RU"/>
        </a:p>
      </dgm:t>
    </dgm:pt>
    <dgm:pt modelId="{10AC9EA5-3380-49AB-82A8-DE4EC2962134}">
      <dgm:prSet phldrT="[Текст]"/>
      <dgm:spPr/>
      <dgm:t>
        <a:bodyPr/>
        <a:lstStyle/>
        <a:p>
          <a:r>
            <a:rPr lang="en-US" b="1" dirty="0" err="1" smtClean="0"/>
            <a:t>Одноклассники</a:t>
          </a:r>
          <a:r>
            <a:rPr lang="en-US" b="1" dirty="0" smtClean="0"/>
            <a:t>. </a:t>
          </a:r>
          <a:r>
            <a:rPr lang="en-US" b="1" dirty="0" err="1" smtClean="0"/>
            <a:t>ru</a:t>
          </a:r>
          <a:r>
            <a:rPr lang="ru-RU" dirty="0" smtClean="0"/>
            <a:t> </a:t>
          </a:r>
          <a:r>
            <a:rPr lang="en-US" dirty="0" smtClean="0"/>
            <a:t> </a:t>
          </a:r>
          <a:endParaRPr lang="ru-RU" dirty="0"/>
        </a:p>
      </dgm:t>
    </dgm:pt>
    <dgm:pt modelId="{6C6AEBDF-C1E0-444B-8300-21AF8EE3B3A4}" type="parTrans" cxnId="{B750BE05-17D8-4761-912B-B127D5DDBE5D}">
      <dgm:prSet/>
      <dgm:spPr/>
      <dgm:t>
        <a:bodyPr/>
        <a:lstStyle/>
        <a:p>
          <a:endParaRPr lang="ru-RU"/>
        </a:p>
      </dgm:t>
    </dgm:pt>
    <dgm:pt modelId="{6AE1A269-C5B5-4842-9CD8-BE0A59F6CD9D}" type="sibTrans" cxnId="{B750BE05-17D8-4761-912B-B127D5DDBE5D}">
      <dgm:prSet/>
      <dgm:spPr/>
      <dgm:t>
        <a:bodyPr/>
        <a:lstStyle/>
        <a:p>
          <a:endParaRPr lang="ru-RU"/>
        </a:p>
      </dgm:t>
    </dgm:pt>
    <dgm:pt modelId="{C38D11D5-56D8-4713-AD4A-71760FEA63D2}" type="pres">
      <dgm:prSet presAssocID="{8C912AC7-38B5-4C3D-A6B6-3CBB7BB9670F}" presName="diagram" presStyleCnt="0">
        <dgm:presLayoutVars>
          <dgm:dir/>
          <dgm:animLvl val="lvl"/>
          <dgm:resizeHandles val="exact"/>
        </dgm:presLayoutVars>
      </dgm:prSet>
      <dgm:spPr/>
    </dgm:pt>
    <dgm:pt modelId="{C14E4A5D-9C61-4566-AFF7-AA9174BD8368}" type="pres">
      <dgm:prSet presAssocID="{1D26CE74-ED48-4DD1-91D8-8153C03B55A2}" presName="compNode" presStyleCnt="0"/>
      <dgm:spPr/>
    </dgm:pt>
    <dgm:pt modelId="{CC1E9585-B65F-4574-B6C6-35AAB0455228}" type="pres">
      <dgm:prSet presAssocID="{1D26CE74-ED48-4DD1-91D8-8153C03B55A2}" presName="childRect" presStyleLbl="bgAcc1" presStyleIdx="0" presStyleCnt="5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25CAADFE-6F17-43C0-83B7-0CCB3BE7F7F8}" type="pres">
      <dgm:prSet presAssocID="{1D26CE74-ED48-4DD1-91D8-8153C03B55A2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35E68B-3A22-41E6-B25D-4CB8CFEBE94F}" type="pres">
      <dgm:prSet presAssocID="{1D26CE74-ED48-4DD1-91D8-8153C03B55A2}" presName="parentRect" presStyleLbl="alignNode1" presStyleIdx="0" presStyleCnt="5"/>
      <dgm:spPr/>
      <dgm:t>
        <a:bodyPr/>
        <a:lstStyle/>
        <a:p>
          <a:endParaRPr lang="ru-RU"/>
        </a:p>
      </dgm:t>
    </dgm:pt>
    <dgm:pt modelId="{117FCF56-E500-445D-B87C-8C2F245A5DF7}" type="pres">
      <dgm:prSet presAssocID="{1D26CE74-ED48-4DD1-91D8-8153C03B55A2}" presName="adorn" presStyleLbl="fgAccFollowNode1" presStyleIdx="0" presStyleCnt="5"/>
      <dgm:spPr/>
    </dgm:pt>
    <dgm:pt modelId="{66708968-E678-48E7-9C5C-2D934D74B119}" type="pres">
      <dgm:prSet presAssocID="{910B96C7-B78C-451D-8779-4A042408AA14}" presName="sibTrans" presStyleLbl="sibTrans2D1" presStyleIdx="0" presStyleCnt="0"/>
      <dgm:spPr/>
      <dgm:t>
        <a:bodyPr/>
        <a:lstStyle/>
        <a:p>
          <a:endParaRPr lang="ru-RU"/>
        </a:p>
      </dgm:t>
    </dgm:pt>
    <dgm:pt modelId="{4EABEB66-E2CF-40E6-B7F5-9E39F5A7A3C0}" type="pres">
      <dgm:prSet presAssocID="{3B31CFDC-2F21-439E-9F5D-5A30A0441596}" presName="compNode" presStyleCnt="0"/>
      <dgm:spPr/>
    </dgm:pt>
    <dgm:pt modelId="{8BEACBE9-BF4C-49E4-9093-5B7ED803CCAE}" type="pres">
      <dgm:prSet presAssocID="{3B31CFDC-2F21-439E-9F5D-5A30A0441596}" presName="childRect" presStyleLbl="bgAcc1" presStyleIdx="1" presStyleCnt="5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868BB2CC-0A54-444A-B4C1-FF5199C39DE8}" type="pres">
      <dgm:prSet presAssocID="{3B31CFDC-2F21-439E-9F5D-5A30A0441596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FD3DF3-260D-4CAF-A28A-6CC3BA989371}" type="pres">
      <dgm:prSet presAssocID="{3B31CFDC-2F21-439E-9F5D-5A30A0441596}" presName="parentRect" presStyleLbl="alignNode1" presStyleIdx="1" presStyleCnt="5"/>
      <dgm:spPr/>
      <dgm:t>
        <a:bodyPr/>
        <a:lstStyle/>
        <a:p>
          <a:endParaRPr lang="ru-RU"/>
        </a:p>
      </dgm:t>
    </dgm:pt>
    <dgm:pt modelId="{3947C3DD-4819-41BA-9A06-76E57ACB029C}" type="pres">
      <dgm:prSet presAssocID="{3B31CFDC-2F21-439E-9F5D-5A30A0441596}" presName="adorn" presStyleLbl="fgAccFollowNode1" presStyleIdx="1" presStyleCnt="5"/>
      <dgm:spPr/>
    </dgm:pt>
    <dgm:pt modelId="{E038E89C-1F38-4D84-9B99-68731D09BB84}" type="pres">
      <dgm:prSet presAssocID="{861C2D6E-E762-4727-B7AA-2720DEABEAD3}" presName="sibTrans" presStyleLbl="sibTrans2D1" presStyleIdx="0" presStyleCnt="0"/>
      <dgm:spPr/>
      <dgm:t>
        <a:bodyPr/>
        <a:lstStyle/>
        <a:p>
          <a:endParaRPr lang="ru-RU"/>
        </a:p>
      </dgm:t>
    </dgm:pt>
    <dgm:pt modelId="{12B61EE6-EB84-4E25-A928-D9A03BCDFCCE}" type="pres">
      <dgm:prSet presAssocID="{8742ECCF-22AE-4B7E-BA31-A3F5007E7F84}" presName="compNode" presStyleCnt="0"/>
      <dgm:spPr/>
    </dgm:pt>
    <dgm:pt modelId="{B6FEF778-E8E2-4E4B-9B6A-0FF91E9727A0}" type="pres">
      <dgm:prSet presAssocID="{8742ECCF-22AE-4B7E-BA31-A3F5007E7F84}" presName="childRect" presStyleLbl="bgAcc1" presStyleIdx="2" presStyleCnt="5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50595478-0FBC-48C2-B9DF-9ABFA100B9FD}" type="pres">
      <dgm:prSet presAssocID="{8742ECCF-22AE-4B7E-BA31-A3F5007E7F84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482462-A911-4F14-A0C4-279A74F590AB}" type="pres">
      <dgm:prSet presAssocID="{8742ECCF-22AE-4B7E-BA31-A3F5007E7F84}" presName="parentRect" presStyleLbl="alignNode1" presStyleIdx="2" presStyleCnt="5"/>
      <dgm:spPr/>
      <dgm:t>
        <a:bodyPr/>
        <a:lstStyle/>
        <a:p>
          <a:endParaRPr lang="ru-RU"/>
        </a:p>
      </dgm:t>
    </dgm:pt>
    <dgm:pt modelId="{2C06A97E-6394-460C-B88B-1712A2A971CC}" type="pres">
      <dgm:prSet presAssocID="{8742ECCF-22AE-4B7E-BA31-A3F5007E7F84}" presName="adorn" presStyleLbl="fgAccFollowNode1" presStyleIdx="2" presStyleCnt="5"/>
      <dgm:spPr/>
    </dgm:pt>
    <dgm:pt modelId="{34FA8F48-374C-46DD-BBBF-0E685148978B}" type="pres">
      <dgm:prSet presAssocID="{F3D740AB-A081-4164-9293-46CFBE4F9362}" presName="sibTrans" presStyleLbl="sibTrans2D1" presStyleIdx="0" presStyleCnt="0"/>
      <dgm:spPr/>
      <dgm:t>
        <a:bodyPr/>
        <a:lstStyle/>
        <a:p>
          <a:endParaRPr lang="ru-RU"/>
        </a:p>
      </dgm:t>
    </dgm:pt>
    <dgm:pt modelId="{307C3007-7EBB-420D-A88B-7177430739E9}" type="pres">
      <dgm:prSet presAssocID="{10AC9EA5-3380-49AB-82A8-DE4EC2962134}" presName="compNode" presStyleCnt="0"/>
      <dgm:spPr/>
    </dgm:pt>
    <dgm:pt modelId="{2A56AFB8-2CF2-49CE-9EBF-C339F48FA011}" type="pres">
      <dgm:prSet presAssocID="{10AC9EA5-3380-49AB-82A8-DE4EC2962134}" presName="childRect" presStyleLbl="bgAcc1" presStyleIdx="3" presStyleCnt="5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6EE1853F-786D-400C-8C08-15A21854DC30}" type="pres">
      <dgm:prSet presAssocID="{10AC9EA5-3380-49AB-82A8-DE4EC2962134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D58D17-62FF-418F-9DAF-5F6428927C51}" type="pres">
      <dgm:prSet presAssocID="{10AC9EA5-3380-49AB-82A8-DE4EC2962134}" presName="parentRect" presStyleLbl="alignNode1" presStyleIdx="3" presStyleCnt="5"/>
      <dgm:spPr/>
      <dgm:t>
        <a:bodyPr/>
        <a:lstStyle/>
        <a:p>
          <a:endParaRPr lang="ru-RU"/>
        </a:p>
      </dgm:t>
    </dgm:pt>
    <dgm:pt modelId="{3BD396D4-D13C-4244-88EC-E9D43781C3A8}" type="pres">
      <dgm:prSet presAssocID="{10AC9EA5-3380-49AB-82A8-DE4EC2962134}" presName="adorn" presStyleLbl="fgAccFollowNode1" presStyleIdx="3" presStyleCnt="5"/>
      <dgm:spPr/>
    </dgm:pt>
    <dgm:pt modelId="{A2DA0480-962B-4E6D-98A6-3F280FBE547A}" type="pres">
      <dgm:prSet presAssocID="{6AE1A269-C5B5-4842-9CD8-BE0A59F6CD9D}" presName="sibTrans" presStyleLbl="sibTrans2D1" presStyleIdx="0" presStyleCnt="0"/>
      <dgm:spPr/>
      <dgm:t>
        <a:bodyPr/>
        <a:lstStyle/>
        <a:p>
          <a:endParaRPr lang="ru-RU"/>
        </a:p>
      </dgm:t>
    </dgm:pt>
    <dgm:pt modelId="{061BF93E-19A2-4CD6-8D59-F9D103AE0AF9}" type="pres">
      <dgm:prSet presAssocID="{78AAB46A-2CD5-4099-BABC-72233BC5746F}" presName="compNode" presStyleCnt="0"/>
      <dgm:spPr/>
    </dgm:pt>
    <dgm:pt modelId="{3687A7F1-8449-4D18-9974-7B2DFF58F9C4}" type="pres">
      <dgm:prSet presAssocID="{78AAB46A-2CD5-4099-BABC-72233BC5746F}" presName="childRect" presStyleLbl="bgAcc1" presStyleIdx="4" presStyleCnt="5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ADCB472E-9A08-4D37-94FE-F96CFAC94196}" type="pres">
      <dgm:prSet presAssocID="{78AAB46A-2CD5-4099-BABC-72233BC5746F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B12ABC-DCA3-4DBA-A34E-95DBCF070A02}" type="pres">
      <dgm:prSet presAssocID="{78AAB46A-2CD5-4099-BABC-72233BC5746F}" presName="parentRect" presStyleLbl="alignNode1" presStyleIdx="4" presStyleCnt="5"/>
      <dgm:spPr/>
      <dgm:t>
        <a:bodyPr/>
        <a:lstStyle/>
        <a:p>
          <a:endParaRPr lang="ru-RU"/>
        </a:p>
      </dgm:t>
    </dgm:pt>
    <dgm:pt modelId="{9877CFA0-7BBB-4A3D-9881-6E776C0875CA}" type="pres">
      <dgm:prSet presAssocID="{78AAB46A-2CD5-4099-BABC-72233BC5746F}" presName="adorn" presStyleLbl="fgAccFollowNode1" presStyleIdx="4" presStyleCnt="5"/>
      <dgm:spPr/>
    </dgm:pt>
  </dgm:ptLst>
  <dgm:cxnLst>
    <dgm:cxn modelId="{B1112DD2-868A-40B8-95AE-849E66719C74}" srcId="{8C912AC7-38B5-4C3D-A6B6-3CBB7BB9670F}" destId="{8742ECCF-22AE-4B7E-BA31-A3F5007E7F84}" srcOrd="2" destOrd="0" parTransId="{8D7F9BD5-D6E0-4D4E-95FE-615D7A9C0257}" sibTransId="{F3D740AB-A081-4164-9293-46CFBE4F9362}"/>
    <dgm:cxn modelId="{519EA70E-4577-42F9-8CB1-598E36D0FA7D}" type="presOf" srcId="{1D26CE74-ED48-4DD1-91D8-8153C03B55A2}" destId="{25CAADFE-6F17-43C0-83B7-0CCB3BE7F7F8}" srcOrd="0" destOrd="0" presId="urn:microsoft.com/office/officeart/2005/8/layout/bList2"/>
    <dgm:cxn modelId="{D31E7CD1-E736-42AB-88E3-744C4B7194F3}" type="presOf" srcId="{10AC9EA5-3380-49AB-82A8-DE4EC2962134}" destId="{26D58D17-62FF-418F-9DAF-5F6428927C51}" srcOrd="1" destOrd="0" presId="urn:microsoft.com/office/officeart/2005/8/layout/bList2"/>
    <dgm:cxn modelId="{D38E4187-6F55-4DCF-9665-A0DCC70DE71C}" srcId="{8C912AC7-38B5-4C3D-A6B6-3CBB7BB9670F}" destId="{3B31CFDC-2F21-439E-9F5D-5A30A0441596}" srcOrd="1" destOrd="0" parTransId="{E02F2EBB-B8C0-48AA-A10B-7B362BE70F93}" sibTransId="{861C2D6E-E762-4727-B7AA-2720DEABEAD3}"/>
    <dgm:cxn modelId="{C9DD4C00-4047-4E2B-B50C-F4287D614B30}" type="presOf" srcId="{78AAB46A-2CD5-4099-BABC-72233BC5746F}" destId="{ADCB472E-9A08-4D37-94FE-F96CFAC94196}" srcOrd="0" destOrd="0" presId="urn:microsoft.com/office/officeart/2005/8/layout/bList2"/>
    <dgm:cxn modelId="{7B2D3F72-DEEE-47B2-876F-A43B35BA1494}" type="presOf" srcId="{910B96C7-B78C-451D-8779-4A042408AA14}" destId="{66708968-E678-48E7-9C5C-2D934D74B119}" srcOrd="0" destOrd="0" presId="urn:microsoft.com/office/officeart/2005/8/layout/bList2"/>
    <dgm:cxn modelId="{CBC7B8C9-8F0B-4FCF-8505-836819CE48E7}" type="presOf" srcId="{6AE1A269-C5B5-4842-9CD8-BE0A59F6CD9D}" destId="{A2DA0480-962B-4E6D-98A6-3F280FBE547A}" srcOrd="0" destOrd="0" presId="urn:microsoft.com/office/officeart/2005/8/layout/bList2"/>
    <dgm:cxn modelId="{1DD6A852-F636-4835-9636-2286281ABFE4}" type="presOf" srcId="{3B31CFDC-2F21-439E-9F5D-5A30A0441596}" destId="{CCFD3DF3-260D-4CAF-A28A-6CC3BA989371}" srcOrd="1" destOrd="0" presId="urn:microsoft.com/office/officeart/2005/8/layout/bList2"/>
    <dgm:cxn modelId="{B750BE05-17D8-4761-912B-B127D5DDBE5D}" srcId="{8C912AC7-38B5-4C3D-A6B6-3CBB7BB9670F}" destId="{10AC9EA5-3380-49AB-82A8-DE4EC2962134}" srcOrd="3" destOrd="0" parTransId="{6C6AEBDF-C1E0-444B-8300-21AF8EE3B3A4}" sibTransId="{6AE1A269-C5B5-4842-9CD8-BE0A59F6CD9D}"/>
    <dgm:cxn modelId="{C9A298C8-85F7-4A9F-9AFA-7C1D0D9C4181}" type="presOf" srcId="{3B31CFDC-2F21-439E-9F5D-5A30A0441596}" destId="{868BB2CC-0A54-444A-B4C1-FF5199C39DE8}" srcOrd="0" destOrd="0" presId="urn:microsoft.com/office/officeart/2005/8/layout/bList2"/>
    <dgm:cxn modelId="{3E4E080D-7A3B-4171-B429-CF783F94680A}" srcId="{8C912AC7-38B5-4C3D-A6B6-3CBB7BB9670F}" destId="{1D26CE74-ED48-4DD1-91D8-8153C03B55A2}" srcOrd="0" destOrd="0" parTransId="{0F260C25-F239-4541-B48A-241314BE3D36}" sibTransId="{910B96C7-B78C-451D-8779-4A042408AA14}"/>
    <dgm:cxn modelId="{C800CCE7-B7C3-4D84-BF67-8AA39F52EB32}" type="presOf" srcId="{8C912AC7-38B5-4C3D-A6B6-3CBB7BB9670F}" destId="{C38D11D5-56D8-4713-AD4A-71760FEA63D2}" srcOrd="0" destOrd="0" presId="urn:microsoft.com/office/officeart/2005/8/layout/bList2"/>
    <dgm:cxn modelId="{F0B4F063-5F2E-4AA9-B221-DEADF3252B06}" type="presOf" srcId="{8742ECCF-22AE-4B7E-BA31-A3F5007E7F84}" destId="{50595478-0FBC-48C2-B9DF-9ABFA100B9FD}" srcOrd="0" destOrd="0" presId="urn:microsoft.com/office/officeart/2005/8/layout/bList2"/>
    <dgm:cxn modelId="{86D149D2-3917-4C0A-A806-629D76FD183D}" type="presOf" srcId="{F3D740AB-A081-4164-9293-46CFBE4F9362}" destId="{34FA8F48-374C-46DD-BBBF-0E685148978B}" srcOrd="0" destOrd="0" presId="urn:microsoft.com/office/officeart/2005/8/layout/bList2"/>
    <dgm:cxn modelId="{ED10E2B7-1D82-48C6-9D87-BB707E68C3A3}" srcId="{8C912AC7-38B5-4C3D-A6B6-3CBB7BB9670F}" destId="{78AAB46A-2CD5-4099-BABC-72233BC5746F}" srcOrd="4" destOrd="0" parTransId="{909310B3-0E88-4C74-8A40-98A52D8A0100}" sibTransId="{137B4660-C214-48F1-8383-EAA189AF41CF}"/>
    <dgm:cxn modelId="{5C5FC3F2-EF45-452F-AEC8-0A2A14ED6DB8}" type="presOf" srcId="{78AAB46A-2CD5-4099-BABC-72233BC5746F}" destId="{C3B12ABC-DCA3-4DBA-A34E-95DBCF070A02}" srcOrd="1" destOrd="0" presId="urn:microsoft.com/office/officeart/2005/8/layout/bList2"/>
    <dgm:cxn modelId="{4B632388-D9C1-4539-BF3E-1F754F42CACD}" type="presOf" srcId="{10AC9EA5-3380-49AB-82A8-DE4EC2962134}" destId="{6EE1853F-786D-400C-8C08-15A21854DC30}" srcOrd="0" destOrd="0" presId="urn:microsoft.com/office/officeart/2005/8/layout/bList2"/>
    <dgm:cxn modelId="{072F6FCD-3961-4400-98C7-267CDF95E65F}" type="presOf" srcId="{8742ECCF-22AE-4B7E-BA31-A3F5007E7F84}" destId="{BD482462-A911-4F14-A0C4-279A74F590AB}" srcOrd="1" destOrd="0" presId="urn:microsoft.com/office/officeart/2005/8/layout/bList2"/>
    <dgm:cxn modelId="{0247FCE9-64F6-4786-9F0C-E176C4CA4DE5}" type="presOf" srcId="{1D26CE74-ED48-4DD1-91D8-8153C03B55A2}" destId="{9335E68B-3A22-41E6-B25D-4CB8CFEBE94F}" srcOrd="1" destOrd="0" presId="urn:microsoft.com/office/officeart/2005/8/layout/bList2"/>
    <dgm:cxn modelId="{9ACA051A-13A6-40EF-8892-C74965E488FB}" type="presOf" srcId="{861C2D6E-E762-4727-B7AA-2720DEABEAD3}" destId="{E038E89C-1F38-4D84-9B99-68731D09BB84}" srcOrd="0" destOrd="0" presId="urn:microsoft.com/office/officeart/2005/8/layout/bList2"/>
    <dgm:cxn modelId="{03D79FF8-B049-4969-A84C-A8D1FEEB3317}" type="presParOf" srcId="{C38D11D5-56D8-4713-AD4A-71760FEA63D2}" destId="{C14E4A5D-9C61-4566-AFF7-AA9174BD8368}" srcOrd="0" destOrd="0" presId="urn:microsoft.com/office/officeart/2005/8/layout/bList2"/>
    <dgm:cxn modelId="{FD7CACB3-DA2C-4679-BAC3-E05A79307839}" type="presParOf" srcId="{C14E4A5D-9C61-4566-AFF7-AA9174BD8368}" destId="{CC1E9585-B65F-4574-B6C6-35AAB0455228}" srcOrd="0" destOrd="0" presId="urn:microsoft.com/office/officeart/2005/8/layout/bList2"/>
    <dgm:cxn modelId="{3A728AFA-E097-4B0A-838F-412E7CAA23A7}" type="presParOf" srcId="{C14E4A5D-9C61-4566-AFF7-AA9174BD8368}" destId="{25CAADFE-6F17-43C0-83B7-0CCB3BE7F7F8}" srcOrd="1" destOrd="0" presId="urn:microsoft.com/office/officeart/2005/8/layout/bList2"/>
    <dgm:cxn modelId="{C3E27A2D-EEF9-441B-8402-FB42E2DEEAF6}" type="presParOf" srcId="{C14E4A5D-9C61-4566-AFF7-AA9174BD8368}" destId="{9335E68B-3A22-41E6-B25D-4CB8CFEBE94F}" srcOrd="2" destOrd="0" presId="urn:microsoft.com/office/officeart/2005/8/layout/bList2"/>
    <dgm:cxn modelId="{D196A196-3EF6-41AA-8D7A-FA225A6B2A74}" type="presParOf" srcId="{C14E4A5D-9C61-4566-AFF7-AA9174BD8368}" destId="{117FCF56-E500-445D-B87C-8C2F245A5DF7}" srcOrd="3" destOrd="0" presId="urn:microsoft.com/office/officeart/2005/8/layout/bList2"/>
    <dgm:cxn modelId="{35CB3295-1CBB-4580-8E92-C272756E7985}" type="presParOf" srcId="{C38D11D5-56D8-4713-AD4A-71760FEA63D2}" destId="{66708968-E678-48E7-9C5C-2D934D74B119}" srcOrd="1" destOrd="0" presId="urn:microsoft.com/office/officeart/2005/8/layout/bList2"/>
    <dgm:cxn modelId="{C0431736-C496-4BE4-8BE0-118F21740F09}" type="presParOf" srcId="{C38D11D5-56D8-4713-AD4A-71760FEA63D2}" destId="{4EABEB66-E2CF-40E6-B7F5-9E39F5A7A3C0}" srcOrd="2" destOrd="0" presId="urn:microsoft.com/office/officeart/2005/8/layout/bList2"/>
    <dgm:cxn modelId="{C49A76E0-C8D6-464E-B63C-3E7F0B82F775}" type="presParOf" srcId="{4EABEB66-E2CF-40E6-B7F5-9E39F5A7A3C0}" destId="{8BEACBE9-BF4C-49E4-9093-5B7ED803CCAE}" srcOrd="0" destOrd="0" presId="urn:microsoft.com/office/officeart/2005/8/layout/bList2"/>
    <dgm:cxn modelId="{3CAFF057-EC05-4C4A-A0BD-F0B4A06763EA}" type="presParOf" srcId="{4EABEB66-E2CF-40E6-B7F5-9E39F5A7A3C0}" destId="{868BB2CC-0A54-444A-B4C1-FF5199C39DE8}" srcOrd="1" destOrd="0" presId="urn:microsoft.com/office/officeart/2005/8/layout/bList2"/>
    <dgm:cxn modelId="{0B4B79E7-94F7-49D1-A590-E627080BA068}" type="presParOf" srcId="{4EABEB66-E2CF-40E6-B7F5-9E39F5A7A3C0}" destId="{CCFD3DF3-260D-4CAF-A28A-6CC3BA989371}" srcOrd="2" destOrd="0" presId="urn:microsoft.com/office/officeart/2005/8/layout/bList2"/>
    <dgm:cxn modelId="{95808BE4-A953-413F-90D4-2C97CC41DD75}" type="presParOf" srcId="{4EABEB66-E2CF-40E6-B7F5-9E39F5A7A3C0}" destId="{3947C3DD-4819-41BA-9A06-76E57ACB029C}" srcOrd="3" destOrd="0" presId="urn:microsoft.com/office/officeart/2005/8/layout/bList2"/>
    <dgm:cxn modelId="{C81D15CE-FC81-45EB-9534-AC017D366B9A}" type="presParOf" srcId="{C38D11D5-56D8-4713-AD4A-71760FEA63D2}" destId="{E038E89C-1F38-4D84-9B99-68731D09BB84}" srcOrd="3" destOrd="0" presId="urn:microsoft.com/office/officeart/2005/8/layout/bList2"/>
    <dgm:cxn modelId="{8C4D27C3-4169-4806-95CD-851E83A595BD}" type="presParOf" srcId="{C38D11D5-56D8-4713-AD4A-71760FEA63D2}" destId="{12B61EE6-EB84-4E25-A928-D9A03BCDFCCE}" srcOrd="4" destOrd="0" presId="urn:microsoft.com/office/officeart/2005/8/layout/bList2"/>
    <dgm:cxn modelId="{630D5E2F-AF18-40A3-9786-B3075A47410E}" type="presParOf" srcId="{12B61EE6-EB84-4E25-A928-D9A03BCDFCCE}" destId="{B6FEF778-E8E2-4E4B-9B6A-0FF91E9727A0}" srcOrd="0" destOrd="0" presId="urn:microsoft.com/office/officeart/2005/8/layout/bList2"/>
    <dgm:cxn modelId="{82170F67-F0CE-4C4B-A4FC-74498F752E3E}" type="presParOf" srcId="{12B61EE6-EB84-4E25-A928-D9A03BCDFCCE}" destId="{50595478-0FBC-48C2-B9DF-9ABFA100B9FD}" srcOrd="1" destOrd="0" presId="urn:microsoft.com/office/officeart/2005/8/layout/bList2"/>
    <dgm:cxn modelId="{E0C69026-4310-47DD-A387-BA884113D23E}" type="presParOf" srcId="{12B61EE6-EB84-4E25-A928-D9A03BCDFCCE}" destId="{BD482462-A911-4F14-A0C4-279A74F590AB}" srcOrd="2" destOrd="0" presId="urn:microsoft.com/office/officeart/2005/8/layout/bList2"/>
    <dgm:cxn modelId="{09B48DDA-96FC-4844-A3F4-D0F4B239E138}" type="presParOf" srcId="{12B61EE6-EB84-4E25-A928-D9A03BCDFCCE}" destId="{2C06A97E-6394-460C-B88B-1712A2A971CC}" srcOrd="3" destOrd="0" presId="urn:microsoft.com/office/officeart/2005/8/layout/bList2"/>
    <dgm:cxn modelId="{1455E5A8-58A3-4767-904D-E0CBECF6E6B3}" type="presParOf" srcId="{C38D11D5-56D8-4713-AD4A-71760FEA63D2}" destId="{34FA8F48-374C-46DD-BBBF-0E685148978B}" srcOrd="5" destOrd="0" presId="urn:microsoft.com/office/officeart/2005/8/layout/bList2"/>
    <dgm:cxn modelId="{5A17A596-4229-4724-BB0F-58C593AC4613}" type="presParOf" srcId="{C38D11D5-56D8-4713-AD4A-71760FEA63D2}" destId="{307C3007-7EBB-420D-A88B-7177430739E9}" srcOrd="6" destOrd="0" presId="urn:microsoft.com/office/officeart/2005/8/layout/bList2"/>
    <dgm:cxn modelId="{ACCC2D0C-E92A-4279-900F-EF6E16861D32}" type="presParOf" srcId="{307C3007-7EBB-420D-A88B-7177430739E9}" destId="{2A56AFB8-2CF2-49CE-9EBF-C339F48FA011}" srcOrd="0" destOrd="0" presId="urn:microsoft.com/office/officeart/2005/8/layout/bList2"/>
    <dgm:cxn modelId="{D6C96819-200D-4E56-9E8E-1A5AF1FD21FF}" type="presParOf" srcId="{307C3007-7EBB-420D-A88B-7177430739E9}" destId="{6EE1853F-786D-400C-8C08-15A21854DC30}" srcOrd="1" destOrd="0" presId="urn:microsoft.com/office/officeart/2005/8/layout/bList2"/>
    <dgm:cxn modelId="{3E700CA3-0C81-4B33-88B7-783031D1EFEA}" type="presParOf" srcId="{307C3007-7EBB-420D-A88B-7177430739E9}" destId="{26D58D17-62FF-418F-9DAF-5F6428927C51}" srcOrd="2" destOrd="0" presId="urn:microsoft.com/office/officeart/2005/8/layout/bList2"/>
    <dgm:cxn modelId="{0904C6F5-CB89-42AF-BD18-786F63C794DF}" type="presParOf" srcId="{307C3007-7EBB-420D-A88B-7177430739E9}" destId="{3BD396D4-D13C-4244-88EC-E9D43781C3A8}" srcOrd="3" destOrd="0" presId="urn:microsoft.com/office/officeart/2005/8/layout/bList2"/>
    <dgm:cxn modelId="{1F371C4C-5B82-41CF-9342-87C0F8266A98}" type="presParOf" srcId="{C38D11D5-56D8-4713-AD4A-71760FEA63D2}" destId="{A2DA0480-962B-4E6D-98A6-3F280FBE547A}" srcOrd="7" destOrd="0" presId="urn:microsoft.com/office/officeart/2005/8/layout/bList2"/>
    <dgm:cxn modelId="{49146A50-7494-4FBF-A60D-9F62223F822C}" type="presParOf" srcId="{C38D11D5-56D8-4713-AD4A-71760FEA63D2}" destId="{061BF93E-19A2-4CD6-8D59-F9D103AE0AF9}" srcOrd="8" destOrd="0" presId="urn:microsoft.com/office/officeart/2005/8/layout/bList2"/>
    <dgm:cxn modelId="{E04AA0EF-C9E7-4314-83FE-8CD8A2F3B3E3}" type="presParOf" srcId="{061BF93E-19A2-4CD6-8D59-F9D103AE0AF9}" destId="{3687A7F1-8449-4D18-9974-7B2DFF58F9C4}" srcOrd="0" destOrd="0" presId="urn:microsoft.com/office/officeart/2005/8/layout/bList2"/>
    <dgm:cxn modelId="{0C2D3923-F5E7-41CC-93B9-CAB0130FBC02}" type="presParOf" srcId="{061BF93E-19A2-4CD6-8D59-F9D103AE0AF9}" destId="{ADCB472E-9A08-4D37-94FE-F96CFAC94196}" srcOrd="1" destOrd="0" presId="urn:microsoft.com/office/officeart/2005/8/layout/bList2"/>
    <dgm:cxn modelId="{D3625109-39BB-4EFB-8455-6666388491F9}" type="presParOf" srcId="{061BF93E-19A2-4CD6-8D59-F9D103AE0AF9}" destId="{C3B12ABC-DCA3-4DBA-A34E-95DBCF070A02}" srcOrd="2" destOrd="0" presId="urn:microsoft.com/office/officeart/2005/8/layout/bList2"/>
    <dgm:cxn modelId="{3B0BAECA-7BC6-4935-99A9-08A1695F04FB}" type="presParOf" srcId="{061BF93E-19A2-4CD6-8D59-F9D103AE0AF9}" destId="{9877CFA0-7BBB-4A3D-9881-6E776C0875CA}" srcOrd="3" destOrd="0" presId="urn:microsoft.com/office/officeart/2005/8/layout/bList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22CD6D-4538-42A0-9771-97A3DDA9985B}" type="datetimeFigureOut">
              <a:rPr lang="ru-RU" smtClean="0"/>
              <a:pPr/>
              <a:t>13.01.2013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AFC746-9E3B-4CDD-A032-83C5A8D0CA6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D394F-0E7D-4433-AC36-584A0538D431}" type="datetime1">
              <a:rPr lang="uk-UA" smtClean="0"/>
              <a:t>13.01.2013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0E46FA0-D732-46C8-BB68-FA8F5E8E16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03215-EF0C-4AD4-AC72-2408FFF03262}" type="datetime1">
              <a:rPr lang="uk-UA" smtClean="0"/>
              <a:t>13.01.2013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20E46FA0-D732-46C8-BB68-FA8F5E8E16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E94D2-B37A-462C-B845-BC7AE9AC16AA}" type="datetime1">
              <a:rPr lang="uk-UA" smtClean="0"/>
              <a:t>13.01.2013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AB67-CA9B-436F-80D0-7835AF150712}" type="datetime1">
              <a:rPr lang="uk-UA" smtClean="0"/>
              <a:t>13.01.2013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20E46FA0-D732-46C8-BB68-FA8F5E8E16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A7EB4-5863-4391-9220-F3E1E6794B7B}" type="datetime1">
              <a:rPr lang="uk-UA" smtClean="0"/>
              <a:t>13.01.2013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0E46FA0-D732-46C8-BB68-FA8F5E8E16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E6280BA6-AA72-4F6B-95A4-0D43FF2CC1DD}" type="datetime1">
              <a:rPr lang="uk-UA" smtClean="0"/>
              <a:t>13.01.2013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FC2CB-6A60-4237-AECB-116E3D975E13}" type="datetime1">
              <a:rPr lang="uk-UA" smtClean="0"/>
              <a:t>13.01.2013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20E46FA0-D732-46C8-BB68-FA8F5E8E16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BEBA4-6ECE-4E4F-AD4F-4A44FDC42424}" type="datetime1">
              <a:rPr lang="uk-UA" smtClean="0"/>
              <a:t>13.01.2013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20E46FA0-D732-46C8-BB68-FA8F5E8E16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B7213-080A-4D83-B801-A3245D06B892}" type="datetime1">
              <a:rPr lang="uk-UA" smtClean="0"/>
              <a:t>13.01.2013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0E46FA0-D732-46C8-BB68-FA8F5E8E16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0E46FA0-D732-46C8-BB68-FA8F5E8E16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4EE50-74AF-4C97-8BE9-4BE8D7BDE33B}" type="datetime1">
              <a:rPr lang="uk-UA" smtClean="0"/>
              <a:t>13.01.2013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20E46FA0-D732-46C8-BB68-FA8F5E8E16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EB616138-134B-4E0C-91D4-1C60BEBC86A7}" type="datetime1">
              <a:rPr lang="uk-UA" smtClean="0"/>
              <a:t>13.01.2013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1105CB69-9F1C-4ADD-9833-DA2B76F0574C}" type="datetime1">
              <a:rPr lang="uk-UA" smtClean="0"/>
              <a:t>13.01.2013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0E46FA0-D732-46C8-BB68-FA8F5E8E16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wicki.com/" TargetMode="External"/><Relationship Id="rId7" Type="http://schemas.openxmlformats.org/officeDocument/2006/relationships/diagramColors" Target="../diagrams/colors2.xml"/><Relationship Id="rId2" Type="http://schemas.openxmlformats.org/officeDocument/2006/relationships/hyperlink" Target="http://flexum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del.icio.us/" TargetMode="External"/><Relationship Id="rId7" Type="http://schemas.openxmlformats.org/officeDocument/2006/relationships/diagramColors" Target="../diagrams/colors3.xml"/><Relationship Id="rId2" Type="http://schemas.openxmlformats.org/officeDocument/2006/relationships/hyperlink" Target="http://www.bobrdobr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4.xml"/><Relationship Id="rId3" Type="http://schemas.openxmlformats.org/officeDocument/2006/relationships/hyperlink" Target="http://uk.wikipedia.org/" TargetMode="External"/><Relationship Id="rId7" Type="http://schemas.openxmlformats.org/officeDocument/2006/relationships/diagramLayout" Target="../diagrams/layout4.xml"/><Relationship Id="rId2" Type="http://schemas.openxmlformats.org/officeDocument/2006/relationships/hyperlink" Target="http://www.eduwiki.uran.net.ua/" TargetMode="Externa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4.xml"/><Relationship Id="rId5" Type="http://schemas.openxmlformats.org/officeDocument/2006/relationships/hyperlink" Target="http://member.thinkfree.&#1089;om/" TargetMode="External"/><Relationship Id="rId4" Type="http://schemas.openxmlformats.org/officeDocument/2006/relationships/hyperlink" Target="http://joomlaportal.ru/" TargetMode="External"/><Relationship Id="rId9" Type="http://schemas.openxmlformats.org/officeDocument/2006/relationships/diagramColors" Target="../diagrams/colors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bubbl.us/" TargetMode="External"/><Relationship Id="rId7" Type="http://schemas.openxmlformats.org/officeDocument/2006/relationships/diagramColors" Target="../diagrams/colors5.xml"/><Relationship Id="rId2" Type="http://schemas.openxmlformats.org/officeDocument/2006/relationships/hyperlink" Target="http://www.mindmeister.com/ru/home" TargetMode="Externa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ideshare.net/" TargetMode="External"/><Relationship Id="rId7" Type="http://schemas.openxmlformats.org/officeDocument/2006/relationships/diagramColors" Target="../diagrams/colors6.xml"/><Relationship Id="rId2" Type="http://schemas.openxmlformats.org/officeDocument/2006/relationships/hyperlink" Target="http://www.flickr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7.xml"/><Relationship Id="rId3" Type="http://schemas.openxmlformats.org/officeDocument/2006/relationships/hyperlink" Target="http://www.memos.ru/" TargetMode="External"/><Relationship Id="rId7" Type="http://schemas.openxmlformats.org/officeDocument/2006/relationships/diagramQuickStyle" Target="../diagrams/quickStyle7.xml"/><Relationship Id="rId2" Type="http://schemas.openxmlformats.org/officeDocument/2006/relationships/hyperlink" Target="http://www.organizeit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7.xml"/><Relationship Id="rId5" Type="http://schemas.openxmlformats.org/officeDocument/2006/relationships/diagramData" Target="../diagrams/data7.xml"/><Relationship Id="rId4" Type="http://schemas.openxmlformats.org/officeDocument/2006/relationships/hyperlink" Target="http://projects.zoho.com/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30boxes.com/" TargetMode="External"/><Relationship Id="rId7" Type="http://schemas.openxmlformats.org/officeDocument/2006/relationships/diagramColors" Target="../diagrams/colors8.xml"/><Relationship Id="rId2" Type="http://schemas.openxmlformats.org/officeDocument/2006/relationships/hyperlink" Target="http://www.google.com/calendar" TargetMode="Externa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://vkontakte.ru/" TargetMode="External"/><Relationship Id="rId3" Type="http://schemas.openxmlformats.org/officeDocument/2006/relationships/diagramLayout" Target="../diagrams/layout9.xml"/><Relationship Id="rId7" Type="http://schemas.openxmlformats.org/officeDocument/2006/relationships/hyperlink" Target="http://www.profeo.ua/" TargetMode="Externa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onnect.ua/" TargetMode="External"/><Relationship Id="rId5" Type="http://schemas.openxmlformats.org/officeDocument/2006/relationships/diagramColors" Target="../diagrams/colors9.xml"/><Relationship Id="rId10" Type="http://schemas.openxmlformats.org/officeDocument/2006/relationships/hyperlink" Target="http://my.mail.ru/" TargetMode="External"/><Relationship Id="rId4" Type="http://schemas.openxmlformats.org/officeDocument/2006/relationships/diagramQuickStyle" Target="../diagrams/quickStyle9.xml"/><Relationship Id="rId9" Type="http://schemas.openxmlformats.org/officeDocument/2006/relationships/hyperlink" Target="http://odnoklassniki.ru/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blogs.mail.ru/" TargetMode="External"/><Relationship Id="rId2" Type="http://schemas.openxmlformats.org/officeDocument/2006/relationships/hyperlink" Target="http://blog.net.ua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twitter.com/" TargetMode="External"/><Relationship Id="rId4" Type="http://schemas.openxmlformats.org/officeDocument/2006/relationships/hyperlink" Target="http://blogger.com/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2" Type="http://schemas.openxmlformats.org/officeDocument/2006/relationships/hyperlink" Target="http://ua.twitwi.net/" TargetMode="Externa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2" Type="http://schemas.openxmlformats.org/officeDocument/2006/relationships/hyperlink" Target="http://friendfeed.com/" TargetMode="Externa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rozmova.in.ua/" TargetMode="Externa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chat.kremenchug.ua/voc.php" TargetMode="External"/><Relationship Id="rId2" Type="http://schemas.openxmlformats.org/officeDocument/2006/relationships/hyperlink" Target="http://prostochat.org.ua/" TargetMode="External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www.rozmova.in.ua/" TargetMode="Externa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chat.kremenchug.ua/voc.php" TargetMode="External"/><Relationship Id="rId4" Type="http://schemas.openxmlformats.org/officeDocument/2006/relationships/hyperlink" Target="http://prostochat.org.ua/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10 клас</a:t>
            </a:r>
          </a:p>
          <a:p>
            <a:r>
              <a:rPr lang="uk-UA" dirty="0" smtClean="0"/>
              <a:t>За підручником «Інформатика. 10 клас» Й.Я. </a:t>
            </a:r>
            <a:r>
              <a:rPr lang="uk-UA" dirty="0" err="1" smtClean="0"/>
              <a:t>Ривкінда</a:t>
            </a:r>
            <a:r>
              <a:rPr lang="uk-UA" dirty="0" smtClean="0"/>
              <a:t>, Т.І. Лисенко, Л.А. </a:t>
            </a:r>
            <a:r>
              <a:rPr lang="uk-UA" dirty="0" err="1" smtClean="0"/>
              <a:t>Чернікової</a:t>
            </a:r>
            <a:r>
              <a:rPr lang="uk-UA" dirty="0" smtClean="0"/>
              <a:t>, В.В. </a:t>
            </a:r>
            <a:r>
              <a:rPr lang="uk-UA" dirty="0" err="1" smtClean="0"/>
              <a:t>Шакотько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Вивчаємо інформатику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7CEF5-7DD6-43F1-9BE5-438A854D600E}" type="datetime1">
              <a:rPr lang="uk-UA" smtClean="0"/>
              <a:t>13.01.2013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1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571604" y="4286256"/>
            <a:ext cx="6072198" cy="1477328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6200000" scaled="0"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Навчальна презентація </a:t>
            </a:r>
            <a:endParaRPr lang="uk-UA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  </a:t>
            </a: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інформатики для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класу</a:t>
            </a: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i="1" dirty="0" smtClean="0"/>
              <a:t>Підготовлена та </a:t>
            </a:r>
            <a:r>
              <a:rPr lang="uk-UA" i="1" dirty="0" err="1"/>
              <a:t>в</a:t>
            </a:r>
            <a:r>
              <a:rPr lang="uk-UA" i="1" dirty="0" err="1" smtClean="0"/>
              <a:t>ідкорегована</a:t>
            </a:r>
            <a:r>
              <a:rPr lang="uk-UA" i="1" dirty="0" smtClean="0"/>
              <a:t> вчителем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i="1" dirty="0" smtClean="0"/>
              <a:t>інформатики Бережанської гімназії  </a:t>
            </a:r>
            <a:r>
              <a:rPr lang="uk-UA" i="1" dirty="0" err="1" smtClean="0"/>
              <a:t>ім.Б.Лепкого</a:t>
            </a:r>
            <a:endParaRPr lang="uk-UA" i="1" dirty="0" smtClean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i="1" dirty="0" smtClean="0"/>
              <a:t>Цідило Я.Й.</a:t>
            </a:r>
            <a:endParaRPr lang="uk-UA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Спілкування в чатах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EA59B-7BAF-4FFD-9721-197B7A7C99BB}" type="datetime1">
              <a:rPr lang="uk-UA" smtClean="0"/>
              <a:t>13.01.2013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142844" y="1371600"/>
            <a:ext cx="4572032" cy="4986358"/>
          </a:xfrm>
        </p:spPr>
        <p:txBody>
          <a:bodyPr>
            <a:noAutofit/>
          </a:bodyPr>
          <a:lstStyle/>
          <a:p>
            <a:pPr marL="0" indent="361950">
              <a:buNone/>
            </a:pPr>
            <a:r>
              <a:rPr lang="ru-RU" sz="1300" dirty="0" err="1" smtClean="0">
                <a:latin typeface="Calibri" pitchFamily="34" charset="0"/>
              </a:rPr>
              <a:t>Іншою</a:t>
            </a:r>
            <a:r>
              <a:rPr lang="ru-RU" sz="1300" dirty="0" smtClean="0">
                <a:latin typeface="Calibri" pitchFamily="34" charset="0"/>
              </a:rPr>
              <a:t> </a:t>
            </a:r>
            <a:r>
              <a:rPr lang="ru-RU" sz="1300" dirty="0" err="1" smtClean="0">
                <a:latin typeface="Calibri" pitchFamily="34" charset="0"/>
              </a:rPr>
              <a:t>можливістю</a:t>
            </a:r>
            <a:r>
              <a:rPr lang="ru-RU" sz="1300" dirty="0" smtClean="0">
                <a:latin typeface="Calibri" pitchFamily="34" charset="0"/>
              </a:rPr>
              <a:t> </a:t>
            </a:r>
            <a:r>
              <a:rPr lang="ru-RU" sz="1300" dirty="0" err="1" smtClean="0">
                <a:latin typeface="Calibri" pitchFamily="34" charset="0"/>
              </a:rPr>
              <a:t>особистого</a:t>
            </a:r>
            <a:r>
              <a:rPr lang="ru-RU" sz="1300" dirty="0" smtClean="0">
                <a:latin typeface="Calibri" pitchFamily="34" charset="0"/>
              </a:rPr>
              <a:t> </a:t>
            </a:r>
            <a:r>
              <a:rPr lang="ru-RU" sz="1300" dirty="0" err="1" smtClean="0">
                <a:latin typeface="Calibri" pitchFamily="34" charset="0"/>
              </a:rPr>
              <a:t>спілкування</a:t>
            </a:r>
            <a:r>
              <a:rPr lang="ru-RU" sz="1300" dirty="0" smtClean="0">
                <a:latin typeface="Calibri" pitchFamily="34" charset="0"/>
              </a:rPr>
              <a:t> </a:t>
            </a:r>
            <a:r>
              <a:rPr lang="ru-RU" sz="1300" dirty="0" err="1" smtClean="0">
                <a:latin typeface="Calibri" pitchFamily="34" charset="0"/>
              </a:rPr>
              <a:t>є</a:t>
            </a:r>
            <a:r>
              <a:rPr lang="ru-RU" sz="1300" dirty="0" smtClean="0">
                <a:latin typeface="Calibri" pitchFamily="34" charset="0"/>
              </a:rPr>
              <a:t> </a:t>
            </a:r>
            <a:r>
              <a:rPr lang="ru-RU" sz="1300" dirty="0" err="1" smtClean="0">
                <a:latin typeface="Calibri" pitchFamily="34" charset="0"/>
              </a:rPr>
              <a:t>надсилання</a:t>
            </a:r>
            <a:r>
              <a:rPr lang="ru-RU" sz="1300" dirty="0" smtClean="0">
                <a:latin typeface="Calibri" pitchFamily="34" charset="0"/>
              </a:rPr>
              <a:t> приватного </a:t>
            </a:r>
            <a:r>
              <a:rPr lang="ru-RU" sz="1300" dirty="0" err="1" smtClean="0">
                <a:latin typeface="Calibri" pitchFamily="34" charset="0"/>
              </a:rPr>
              <a:t>повідомлення</a:t>
            </a:r>
            <a:r>
              <a:rPr lang="ru-RU" sz="1300" dirty="0" smtClean="0">
                <a:latin typeface="Calibri" pitchFamily="34" charset="0"/>
              </a:rPr>
              <a:t>, яке </a:t>
            </a:r>
            <a:r>
              <a:rPr lang="ru-RU" sz="1300" dirty="0" err="1" smtClean="0">
                <a:latin typeface="Calibri" pitchFamily="34" charset="0"/>
              </a:rPr>
              <a:t>відображається</a:t>
            </a:r>
            <a:r>
              <a:rPr lang="ru-RU" sz="1300" dirty="0" smtClean="0">
                <a:latin typeface="Calibri" pitchFamily="34" charset="0"/>
              </a:rPr>
              <a:t> в </a:t>
            </a:r>
            <a:r>
              <a:rPr lang="ru-RU" sz="1300" dirty="0" err="1" smtClean="0">
                <a:latin typeface="Calibri" pitchFamily="34" charset="0"/>
              </a:rPr>
              <a:t>окремій</a:t>
            </a:r>
            <a:r>
              <a:rPr lang="ru-RU" sz="1300" dirty="0" smtClean="0">
                <a:latin typeface="Calibri" pitchFamily="34" charset="0"/>
              </a:rPr>
              <a:t> </a:t>
            </a:r>
            <a:r>
              <a:rPr lang="ru-RU" sz="1300" dirty="0" err="1" smtClean="0">
                <a:latin typeface="Calibri" pitchFamily="34" charset="0"/>
              </a:rPr>
              <a:t>області</a:t>
            </a:r>
            <a:r>
              <a:rPr lang="ru-RU" sz="1300" dirty="0" smtClean="0">
                <a:latin typeface="Calibri" pitchFamily="34" charset="0"/>
              </a:rPr>
              <a:t> </a:t>
            </a:r>
            <a:r>
              <a:rPr lang="ru-RU" sz="1300" dirty="0" err="1" smtClean="0">
                <a:latin typeface="Calibri" pitchFamily="34" charset="0"/>
              </a:rPr>
              <a:t>вікна</a:t>
            </a:r>
            <a:r>
              <a:rPr lang="ru-RU" sz="1300" dirty="0" smtClean="0">
                <a:latin typeface="Calibri" pitchFamily="34" charset="0"/>
              </a:rPr>
              <a:t> чату. </a:t>
            </a:r>
          </a:p>
          <a:p>
            <a:pPr marL="0" indent="361950">
              <a:buNone/>
            </a:pPr>
            <a:r>
              <a:rPr lang="ru-RU" sz="1300" dirty="0" err="1" smtClean="0">
                <a:latin typeface="Calibri" pitchFamily="34" charset="0"/>
              </a:rPr>
              <a:t>Приватне</a:t>
            </a:r>
            <a:r>
              <a:rPr lang="ru-RU" sz="1300" dirty="0" smtClean="0">
                <a:latin typeface="Calibri" pitchFamily="34" charset="0"/>
              </a:rPr>
              <a:t> </a:t>
            </a:r>
            <a:r>
              <a:rPr lang="ru-RU" sz="1300" dirty="0" err="1" smtClean="0">
                <a:latin typeface="Calibri" pitchFamily="34" charset="0"/>
              </a:rPr>
              <a:t>повідомлення</a:t>
            </a:r>
            <a:r>
              <a:rPr lang="ru-RU" sz="1300" dirty="0" smtClean="0">
                <a:latin typeface="Calibri" pitchFamily="34" charset="0"/>
              </a:rPr>
              <a:t> </a:t>
            </a:r>
            <a:r>
              <a:rPr lang="ru-RU" sz="1300" dirty="0" err="1" smtClean="0">
                <a:latin typeface="Calibri" pitchFamily="34" charset="0"/>
              </a:rPr>
              <a:t>створюється</a:t>
            </a:r>
            <a:r>
              <a:rPr lang="ru-RU" sz="1300" dirty="0" smtClean="0">
                <a:latin typeface="Calibri" pitchFamily="34" charset="0"/>
              </a:rPr>
              <a:t> так само, як </a:t>
            </a:r>
            <a:r>
              <a:rPr lang="ru-RU" sz="1300" dirty="0" err="1" smtClean="0">
                <a:latin typeface="Calibri" pitchFamily="34" charset="0"/>
              </a:rPr>
              <a:t>повідомлення</a:t>
            </a:r>
            <a:r>
              <a:rPr lang="ru-RU" sz="1300" dirty="0" smtClean="0">
                <a:latin typeface="Calibri" pitchFamily="34" charset="0"/>
              </a:rPr>
              <a:t> на </a:t>
            </a:r>
            <a:r>
              <a:rPr lang="ru-RU" sz="1300" dirty="0" err="1" smtClean="0">
                <a:latin typeface="Calibri" pitchFamily="34" charset="0"/>
              </a:rPr>
              <a:t>ім'я</a:t>
            </a:r>
            <a:r>
              <a:rPr lang="ru-RU" sz="1300" dirty="0" smtClean="0">
                <a:latin typeface="Calibri" pitchFamily="34" charset="0"/>
              </a:rPr>
              <a:t> </a:t>
            </a:r>
            <a:r>
              <a:rPr lang="ru-RU" sz="1300" dirty="0" err="1" smtClean="0">
                <a:latin typeface="Calibri" pitchFamily="34" charset="0"/>
              </a:rPr>
              <a:t>окремого</a:t>
            </a:r>
            <a:r>
              <a:rPr lang="ru-RU" sz="1300" dirty="0" smtClean="0">
                <a:latin typeface="Calibri" pitchFamily="34" charset="0"/>
              </a:rPr>
              <a:t> </a:t>
            </a:r>
            <a:r>
              <a:rPr lang="ru-RU" sz="1300" dirty="0" err="1" smtClean="0">
                <a:latin typeface="Calibri" pitchFamily="34" charset="0"/>
              </a:rPr>
              <a:t>учасника</a:t>
            </a:r>
            <a:r>
              <a:rPr lang="ru-RU" sz="1300" dirty="0" smtClean="0">
                <a:latin typeface="Calibri" pitchFamily="34" charset="0"/>
              </a:rPr>
              <a:t>, </a:t>
            </a:r>
            <a:r>
              <a:rPr lang="ru-RU" sz="1300" dirty="0" err="1" smtClean="0">
                <a:latin typeface="Calibri" pitchFamily="34" charset="0"/>
              </a:rPr>
              <a:t>але</a:t>
            </a:r>
            <a:r>
              <a:rPr lang="ru-RU" sz="1300" dirty="0" smtClean="0">
                <a:latin typeface="Calibri" pitchFamily="34" charset="0"/>
              </a:rPr>
              <a:t> при </a:t>
            </a:r>
            <a:r>
              <a:rPr lang="ru-RU" sz="1300" dirty="0" err="1" smtClean="0">
                <a:latin typeface="Calibri" pitchFamily="34" charset="0"/>
              </a:rPr>
              <a:t>надсиланні</a:t>
            </a:r>
            <a:r>
              <a:rPr lang="ru-RU" sz="1300" dirty="0" smtClean="0">
                <a:latin typeface="Calibri" pitchFamily="34" charset="0"/>
              </a:rPr>
              <a:t> </a:t>
            </a:r>
            <a:r>
              <a:rPr lang="ru-RU" sz="1300" dirty="0" err="1" smtClean="0">
                <a:latin typeface="Calibri" pitchFamily="34" charset="0"/>
              </a:rPr>
              <a:t>використовується</a:t>
            </a:r>
            <a:r>
              <a:rPr lang="ru-RU" sz="1300" dirty="0" smtClean="0">
                <a:latin typeface="Calibri" pitchFamily="34" charset="0"/>
              </a:rPr>
              <a:t> кнопка </a:t>
            </a:r>
            <a:r>
              <a:rPr lang="ru-RU" sz="1300" b="1" dirty="0" smtClean="0">
                <a:latin typeface="Calibri" pitchFamily="34" charset="0"/>
              </a:rPr>
              <a:t>Приватно.</a:t>
            </a:r>
          </a:p>
          <a:p>
            <a:pPr marL="0" indent="361950">
              <a:buNone/>
            </a:pPr>
            <a:r>
              <a:rPr lang="ru-RU" sz="1300" dirty="0" smtClean="0">
                <a:latin typeface="Calibri" pitchFamily="34" charset="0"/>
              </a:rPr>
              <a:t>За </a:t>
            </a:r>
            <a:r>
              <a:rPr lang="ru-RU" sz="1300" dirty="0" err="1" smtClean="0">
                <a:latin typeface="Calibri" pitchFamily="34" charset="0"/>
              </a:rPr>
              <a:t>дотриманням</a:t>
            </a:r>
            <a:r>
              <a:rPr lang="ru-RU" sz="1300" dirty="0" smtClean="0">
                <a:latin typeface="Calibri" pitchFamily="34" charset="0"/>
              </a:rPr>
              <a:t> правил </a:t>
            </a:r>
            <a:r>
              <a:rPr lang="ru-RU" sz="1300" dirty="0" err="1" smtClean="0">
                <a:latin typeface="Calibri" pitchFamily="34" charset="0"/>
              </a:rPr>
              <a:t>спілкування</a:t>
            </a:r>
            <a:r>
              <a:rPr lang="ru-RU" sz="1300" dirty="0" smtClean="0">
                <a:latin typeface="Calibri" pitchFamily="34" charset="0"/>
              </a:rPr>
              <a:t> в чатах </a:t>
            </a:r>
            <a:r>
              <a:rPr lang="ru-RU" sz="1300" dirty="0" err="1" smtClean="0">
                <a:latin typeface="Calibri" pitchFamily="34" charset="0"/>
              </a:rPr>
              <a:t>слідкують</a:t>
            </a:r>
            <a:r>
              <a:rPr lang="ru-RU" sz="1300" dirty="0" smtClean="0">
                <a:latin typeface="Calibri" pitchFamily="34" charset="0"/>
              </a:rPr>
              <a:t> </a:t>
            </a:r>
            <a:r>
              <a:rPr lang="ru-RU" sz="1300" dirty="0" err="1" smtClean="0">
                <a:latin typeface="Calibri" pitchFamily="34" charset="0"/>
              </a:rPr>
              <a:t>модератори</a:t>
            </a:r>
            <a:r>
              <a:rPr lang="ru-RU" sz="1300" dirty="0" smtClean="0">
                <a:latin typeface="Calibri" pitchFamily="34" charset="0"/>
              </a:rPr>
              <a:t>. Вони </a:t>
            </a:r>
            <a:r>
              <a:rPr lang="ru-RU" sz="1300" dirty="0" err="1" smtClean="0">
                <a:latin typeface="Calibri" pitchFamily="34" charset="0"/>
              </a:rPr>
              <a:t>можуть</a:t>
            </a:r>
            <a:r>
              <a:rPr lang="ru-RU" sz="1300" dirty="0" smtClean="0">
                <a:latin typeface="Calibri" pitchFamily="34" charset="0"/>
              </a:rPr>
              <a:t> </a:t>
            </a:r>
            <a:r>
              <a:rPr lang="ru-RU" sz="1300" dirty="0" err="1" smtClean="0">
                <a:latin typeface="Calibri" pitchFamily="34" charset="0"/>
              </a:rPr>
              <a:t>використовувати</a:t>
            </a:r>
            <a:r>
              <a:rPr lang="ru-RU" sz="1300" dirty="0" smtClean="0">
                <a:latin typeface="Calibri" pitchFamily="34" charset="0"/>
              </a:rPr>
              <a:t> </a:t>
            </a:r>
            <a:r>
              <a:rPr lang="ru-RU" sz="1300" dirty="0" err="1" smtClean="0">
                <a:latin typeface="Calibri" pitchFamily="34" charset="0"/>
              </a:rPr>
              <a:t>механізм</a:t>
            </a:r>
            <a:r>
              <a:rPr lang="ru-RU" sz="1300" dirty="0" smtClean="0">
                <a:latin typeface="Calibri" pitchFamily="34" charset="0"/>
              </a:rPr>
              <a:t> </a:t>
            </a:r>
            <a:r>
              <a:rPr lang="ru-RU" sz="1300" dirty="0" err="1" smtClean="0">
                <a:latin typeface="Calibri" pitchFamily="34" charset="0"/>
              </a:rPr>
              <a:t>банів</a:t>
            </a:r>
            <a:r>
              <a:rPr lang="ru-RU" sz="1300" dirty="0" smtClean="0">
                <a:latin typeface="Calibri" pitchFamily="34" charset="0"/>
              </a:rPr>
              <a:t> для </a:t>
            </a:r>
            <a:r>
              <a:rPr lang="ru-RU" sz="1300" dirty="0" err="1" smtClean="0">
                <a:latin typeface="Calibri" pitchFamily="34" charset="0"/>
              </a:rPr>
              <a:t>покарання</a:t>
            </a:r>
            <a:r>
              <a:rPr lang="ru-RU" sz="1300" dirty="0" smtClean="0">
                <a:latin typeface="Calibri" pitchFamily="34" charset="0"/>
              </a:rPr>
              <a:t> </a:t>
            </a:r>
            <a:r>
              <a:rPr lang="ru-RU" sz="1300" dirty="0" err="1" smtClean="0">
                <a:latin typeface="Calibri" pitchFamily="34" charset="0"/>
              </a:rPr>
              <a:t>порушників</a:t>
            </a:r>
            <a:r>
              <a:rPr lang="ru-RU" sz="1300" dirty="0" smtClean="0">
                <a:latin typeface="Calibri" pitchFamily="34" charset="0"/>
              </a:rPr>
              <a:t>.</a:t>
            </a:r>
          </a:p>
          <a:p>
            <a:pPr marL="0" indent="361950">
              <a:buNone/>
            </a:pPr>
            <a:r>
              <a:rPr lang="ru-RU" sz="1300" dirty="0" smtClean="0">
                <a:latin typeface="Calibri" pitchFamily="34" charset="0"/>
              </a:rPr>
              <a:t>На сайтах </a:t>
            </a:r>
            <a:r>
              <a:rPr lang="ru-RU" sz="1300" dirty="0" err="1" smtClean="0">
                <a:latin typeface="Calibri" pitchFamily="34" charset="0"/>
              </a:rPr>
              <a:t>політичних</a:t>
            </a:r>
            <a:r>
              <a:rPr lang="ru-RU" sz="1300" dirty="0" smtClean="0">
                <a:latin typeface="Calibri" pitchFamily="34" charset="0"/>
              </a:rPr>
              <a:t> </a:t>
            </a:r>
            <a:r>
              <a:rPr lang="ru-RU" sz="1300" dirty="0" err="1" smtClean="0">
                <a:latin typeface="Calibri" pitchFamily="34" charset="0"/>
              </a:rPr>
              <a:t>і</a:t>
            </a:r>
            <a:r>
              <a:rPr lang="ru-RU" sz="1300" dirty="0" smtClean="0">
                <a:latin typeface="Calibri" pitchFamily="34" charset="0"/>
              </a:rPr>
              <a:t> </a:t>
            </a:r>
            <a:r>
              <a:rPr lang="ru-RU" sz="1300" dirty="0" err="1" smtClean="0">
                <a:latin typeface="Calibri" pitchFamily="34" charset="0"/>
              </a:rPr>
              <a:t>громадських</a:t>
            </a:r>
            <a:r>
              <a:rPr lang="ru-RU" sz="1300" dirty="0" smtClean="0">
                <a:latin typeface="Calibri" pitchFamily="34" charset="0"/>
              </a:rPr>
              <a:t> </a:t>
            </a:r>
            <a:r>
              <a:rPr lang="ru-RU" sz="1300" dirty="0" err="1" smtClean="0">
                <a:latin typeface="Calibri" pitchFamily="34" charset="0"/>
              </a:rPr>
              <a:t>організацій</a:t>
            </a:r>
            <a:r>
              <a:rPr lang="ru-RU" sz="1300" dirty="0" smtClean="0">
                <a:latin typeface="Calibri" pitchFamily="34" charset="0"/>
              </a:rPr>
              <a:t>, </a:t>
            </a:r>
            <a:r>
              <a:rPr lang="ru-RU" sz="1300" dirty="0" err="1" smtClean="0">
                <a:latin typeface="Calibri" pitchFamily="34" charset="0"/>
              </a:rPr>
              <a:t>місцевих</a:t>
            </a:r>
            <a:r>
              <a:rPr lang="ru-RU" sz="1300" dirty="0" smtClean="0">
                <a:latin typeface="Calibri" pitchFamily="34" charset="0"/>
              </a:rPr>
              <a:t> </a:t>
            </a:r>
            <a:r>
              <a:rPr lang="ru-RU" sz="1300" dirty="0" err="1" smtClean="0">
                <a:latin typeface="Calibri" pitchFamily="34" charset="0"/>
              </a:rPr>
              <a:t>адміністрацій</a:t>
            </a:r>
            <a:r>
              <a:rPr lang="ru-RU" sz="1300" dirty="0" smtClean="0">
                <a:latin typeface="Calibri" pitchFamily="34" charset="0"/>
              </a:rPr>
              <a:t>, </a:t>
            </a:r>
            <a:r>
              <a:rPr lang="ru-RU" sz="1300" dirty="0" err="1" smtClean="0">
                <a:latin typeface="Calibri" pitchFamily="34" charset="0"/>
              </a:rPr>
              <a:t>засобів</a:t>
            </a:r>
            <a:r>
              <a:rPr lang="ru-RU" sz="1300" dirty="0" smtClean="0">
                <a:latin typeface="Calibri" pitchFamily="34" charset="0"/>
              </a:rPr>
              <a:t> </a:t>
            </a:r>
            <a:r>
              <a:rPr lang="ru-RU" sz="1300" dirty="0" err="1" smtClean="0">
                <a:latin typeface="Calibri" pitchFamily="34" charset="0"/>
              </a:rPr>
              <a:t>масової</a:t>
            </a:r>
            <a:r>
              <a:rPr lang="ru-RU" sz="1300" dirty="0" smtClean="0">
                <a:latin typeface="Calibri" pitchFamily="34" charset="0"/>
              </a:rPr>
              <a:t> </a:t>
            </a:r>
            <a:r>
              <a:rPr lang="ru-RU" sz="1300" dirty="0" err="1" smtClean="0">
                <a:latin typeface="Calibri" pitchFamily="34" charset="0"/>
              </a:rPr>
              <a:t>інформації</a:t>
            </a:r>
            <a:r>
              <a:rPr lang="ru-RU" sz="1300" dirty="0" smtClean="0">
                <a:latin typeface="Calibri" pitchFamily="34" charset="0"/>
              </a:rPr>
              <a:t> часто </a:t>
            </a:r>
            <a:r>
              <a:rPr lang="ru-RU" sz="1300" dirty="0" err="1" smtClean="0">
                <a:latin typeface="Calibri" pitchFamily="34" charset="0"/>
              </a:rPr>
              <a:t>організовують</a:t>
            </a:r>
            <a:r>
              <a:rPr lang="ru-RU" sz="1300" dirty="0" smtClean="0">
                <a:latin typeface="Calibri" pitchFamily="34" charset="0"/>
              </a:rPr>
              <a:t> </a:t>
            </a:r>
            <a:r>
              <a:rPr lang="ru-RU" sz="1300" dirty="0" err="1" smtClean="0">
                <a:latin typeface="Calibri" pitchFamily="34" charset="0"/>
              </a:rPr>
              <a:t>тимчасові</a:t>
            </a:r>
            <a:r>
              <a:rPr lang="ru-RU" sz="1300" b="1" i="1" dirty="0" smtClean="0">
                <a:latin typeface="Calibri" pitchFamily="34" charset="0"/>
              </a:rPr>
              <a:t> </a:t>
            </a:r>
            <a:r>
              <a:rPr lang="ru-RU" sz="1300" b="1" i="1" dirty="0" err="1" smtClean="0">
                <a:latin typeface="Calibri" pitchFamily="34" charset="0"/>
              </a:rPr>
              <a:t>чати</a:t>
            </a:r>
            <a:r>
              <a:rPr lang="ru-RU" sz="1300" b="1" i="1" dirty="0" smtClean="0">
                <a:latin typeface="Calibri" pitchFamily="34" charset="0"/>
              </a:rPr>
              <a:t> </a:t>
            </a:r>
            <a:r>
              <a:rPr lang="ru-RU" sz="1300" dirty="0" err="1" smtClean="0">
                <a:latin typeface="Calibri" pitchFamily="34" charset="0"/>
              </a:rPr>
              <a:t>з</a:t>
            </a:r>
            <a:r>
              <a:rPr lang="ru-RU" sz="1300" dirty="0" smtClean="0">
                <a:latin typeface="Calibri" pitchFamily="34" charset="0"/>
              </a:rPr>
              <a:t> </a:t>
            </a:r>
            <a:r>
              <a:rPr lang="ru-RU" sz="1300" dirty="0" err="1" smtClean="0">
                <a:latin typeface="Calibri" pitchFamily="34" charset="0"/>
              </a:rPr>
              <a:t>відомими</a:t>
            </a:r>
            <a:r>
              <a:rPr lang="ru-RU" sz="1300" dirty="0" smtClean="0">
                <a:latin typeface="Calibri" pitchFamily="34" charset="0"/>
              </a:rPr>
              <a:t> особами. Дату, час </a:t>
            </a:r>
            <a:r>
              <a:rPr lang="ru-RU" sz="1300" dirty="0" err="1" smtClean="0">
                <a:latin typeface="Calibri" pitchFamily="34" charset="0"/>
              </a:rPr>
              <a:t>і</a:t>
            </a:r>
            <a:r>
              <a:rPr lang="ru-RU" sz="1300" dirty="0" smtClean="0">
                <a:latin typeface="Calibri" pitchFamily="34" charset="0"/>
              </a:rPr>
              <a:t> </a:t>
            </a:r>
            <a:r>
              <a:rPr lang="ru-RU" sz="1300" dirty="0" err="1" smtClean="0">
                <a:latin typeface="Calibri" pitchFamily="34" charset="0"/>
              </a:rPr>
              <a:t>тривалість</a:t>
            </a:r>
            <a:r>
              <a:rPr lang="ru-RU" sz="1300" dirty="0" smtClean="0">
                <a:latin typeface="Calibri" pitchFamily="34" charset="0"/>
              </a:rPr>
              <a:t> чату </a:t>
            </a:r>
            <a:r>
              <a:rPr lang="ru-RU" sz="1300" dirty="0" err="1" smtClean="0">
                <a:latin typeface="Calibri" pitchFamily="34" charset="0"/>
              </a:rPr>
              <a:t>оголошують</a:t>
            </a:r>
            <a:r>
              <a:rPr lang="ru-RU" sz="1300" dirty="0" smtClean="0">
                <a:latin typeface="Calibri" pitchFamily="34" charset="0"/>
              </a:rPr>
              <a:t> </a:t>
            </a:r>
            <a:r>
              <a:rPr lang="ru-RU" sz="1300" dirty="0" err="1" smtClean="0">
                <a:latin typeface="Calibri" pitchFamily="34" charset="0"/>
              </a:rPr>
              <a:t>попередньо</a:t>
            </a:r>
            <a:r>
              <a:rPr lang="ru-RU" sz="1300" dirty="0" smtClean="0">
                <a:latin typeface="Calibri" pitchFamily="34" charset="0"/>
              </a:rPr>
              <a:t>,  </a:t>
            </a:r>
            <a:r>
              <a:rPr lang="ru-RU" sz="1300" dirty="0" err="1" smtClean="0">
                <a:latin typeface="Calibri" pitchFamily="34" charset="0"/>
              </a:rPr>
              <a:t>щоб</a:t>
            </a:r>
            <a:r>
              <a:rPr lang="ru-RU" sz="1300" dirty="0" smtClean="0">
                <a:latin typeface="Calibri" pitchFamily="34" charset="0"/>
              </a:rPr>
              <a:t> </a:t>
            </a:r>
            <a:r>
              <a:rPr lang="ru-RU" sz="1300" dirty="0" err="1" smtClean="0">
                <a:latin typeface="Calibri" pitchFamily="34" charset="0"/>
              </a:rPr>
              <a:t>кожен</a:t>
            </a:r>
            <a:r>
              <a:rPr lang="ru-RU" sz="1300" dirty="0" smtClean="0">
                <a:latin typeface="Calibri" pitchFamily="34" charset="0"/>
              </a:rPr>
              <a:t> </a:t>
            </a:r>
            <a:r>
              <a:rPr lang="ru-RU" sz="1300" dirty="0" err="1" smtClean="0">
                <a:latin typeface="Calibri" pitchFamily="34" charset="0"/>
              </a:rPr>
              <a:t>бажаючий</a:t>
            </a:r>
            <a:r>
              <a:rPr lang="ru-RU" sz="1300" dirty="0" smtClean="0">
                <a:latin typeface="Calibri" pitchFamily="34" charset="0"/>
              </a:rPr>
              <a:t> </a:t>
            </a:r>
            <a:r>
              <a:rPr lang="ru-RU" sz="1300" dirty="0" err="1" smtClean="0">
                <a:latin typeface="Calibri" pitchFamily="34" charset="0"/>
              </a:rPr>
              <a:t>мав</a:t>
            </a:r>
            <a:r>
              <a:rPr lang="ru-RU" sz="1300" dirty="0" smtClean="0">
                <a:latin typeface="Calibri" pitchFamily="34" charset="0"/>
              </a:rPr>
              <a:t> </a:t>
            </a:r>
            <a:r>
              <a:rPr lang="ru-RU" sz="1300" dirty="0" err="1" smtClean="0">
                <a:latin typeface="Calibri" pitchFamily="34" charset="0"/>
              </a:rPr>
              <a:t>змогу</a:t>
            </a:r>
            <a:r>
              <a:rPr lang="ru-RU" sz="1300" dirty="0" smtClean="0">
                <a:latin typeface="Calibri" pitchFamily="34" charset="0"/>
              </a:rPr>
              <a:t> </a:t>
            </a:r>
            <a:r>
              <a:rPr lang="ru-RU" sz="1300" dirty="0" err="1" smtClean="0">
                <a:latin typeface="Calibri" pitchFamily="34" charset="0"/>
              </a:rPr>
              <a:t>поставити</a:t>
            </a:r>
            <a:r>
              <a:rPr lang="ru-RU" sz="1300" dirty="0" smtClean="0">
                <a:latin typeface="Calibri" pitchFamily="34" charset="0"/>
              </a:rPr>
              <a:t> </a:t>
            </a:r>
            <a:r>
              <a:rPr lang="ru-RU" sz="1300" dirty="0" err="1" smtClean="0">
                <a:latin typeface="Calibri" pitchFamily="34" charset="0"/>
              </a:rPr>
              <a:t>запитання</a:t>
            </a:r>
            <a:r>
              <a:rPr lang="ru-RU" sz="1300" dirty="0" smtClean="0">
                <a:latin typeface="Calibri" pitchFamily="34" charset="0"/>
              </a:rPr>
              <a:t> та </a:t>
            </a:r>
            <a:r>
              <a:rPr lang="ru-RU" sz="1300" dirty="0" err="1" smtClean="0">
                <a:latin typeface="Calibri" pitchFamily="34" charset="0"/>
              </a:rPr>
              <a:t>отримати</a:t>
            </a:r>
            <a:r>
              <a:rPr lang="ru-RU" sz="1300" dirty="0" smtClean="0">
                <a:latin typeface="Calibri" pitchFamily="34" charset="0"/>
              </a:rPr>
              <a:t> </a:t>
            </a:r>
            <a:r>
              <a:rPr lang="ru-RU" sz="1300" dirty="0" err="1" smtClean="0">
                <a:latin typeface="Calibri" pitchFamily="34" charset="0"/>
              </a:rPr>
              <a:t>відповідь</a:t>
            </a:r>
            <a:r>
              <a:rPr lang="ru-RU" sz="1300" dirty="0" smtClean="0">
                <a:latin typeface="Calibri" pitchFamily="34" charset="0"/>
              </a:rPr>
              <a:t> у </a:t>
            </a:r>
            <a:r>
              <a:rPr lang="ru-RU" sz="1300" dirty="0" err="1" smtClean="0">
                <a:latin typeface="Calibri" pitchFamily="34" charset="0"/>
              </a:rPr>
              <a:t>режимі</a:t>
            </a:r>
            <a:r>
              <a:rPr lang="ru-RU" sz="1300" dirty="0" smtClean="0">
                <a:latin typeface="Calibri" pitchFamily="34" charset="0"/>
              </a:rPr>
              <a:t> реального часу. </a:t>
            </a:r>
            <a:r>
              <a:rPr lang="ru-RU" sz="1300" dirty="0" err="1" smtClean="0">
                <a:latin typeface="Calibri" pitchFamily="34" charset="0"/>
              </a:rPr>
              <a:t>Після</a:t>
            </a:r>
            <a:r>
              <a:rPr lang="ru-RU" sz="1300" dirty="0" smtClean="0">
                <a:latin typeface="Calibri" pitchFamily="34" charset="0"/>
              </a:rPr>
              <a:t> </a:t>
            </a:r>
            <a:r>
              <a:rPr lang="ru-RU" sz="1300" dirty="0" err="1" smtClean="0">
                <a:latin typeface="Calibri" pitchFamily="34" charset="0"/>
              </a:rPr>
              <a:t>завершення</a:t>
            </a:r>
            <a:r>
              <a:rPr lang="ru-RU" sz="1300" dirty="0" smtClean="0">
                <a:latin typeface="Calibri" pitchFamily="34" charset="0"/>
              </a:rPr>
              <a:t> часу </a:t>
            </a:r>
            <a:r>
              <a:rPr lang="ru-RU" sz="1300" dirty="0" err="1" smtClean="0">
                <a:latin typeface="Calibri" pitchFamily="34" charset="0"/>
              </a:rPr>
              <a:t>обмін</a:t>
            </a:r>
            <a:r>
              <a:rPr lang="ru-RU" sz="1300" dirty="0" smtClean="0">
                <a:latin typeface="Calibri" pitchFamily="34" charset="0"/>
              </a:rPr>
              <a:t> </a:t>
            </a:r>
            <a:r>
              <a:rPr lang="ru-RU" sz="1300" dirty="0" err="1" smtClean="0">
                <a:latin typeface="Calibri" pitchFamily="34" charset="0"/>
              </a:rPr>
              <a:t>повідомленнями</a:t>
            </a:r>
            <a:r>
              <a:rPr lang="ru-RU" sz="1300" dirty="0" smtClean="0">
                <a:latin typeface="Calibri" pitchFamily="34" charset="0"/>
              </a:rPr>
              <a:t> </a:t>
            </a:r>
            <a:r>
              <a:rPr lang="ru-RU" sz="1300" dirty="0" err="1" smtClean="0">
                <a:latin typeface="Calibri" pitchFamily="34" charset="0"/>
              </a:rPr>
              <a:t>припиняється</a:t>
            </a:r>
            <a:r>
              <a:rPr lang="ru-RU" sz="1300" dirty="0" smtClean="0">
                <a:latin typeface="Calibri" pitchFamily="34" charset="0"/>
              </a:rPr>
              <a:t>, а </a:t>
            </a:r>
            <a:r>
              <a:rPr lang="ru-RU" sz="1300" dirty="0" err="1" smtClean="0">
                <a:latin typeface="Calibri" pitchFamily="34" charset="0"/>
              </a:rPr>
              <a:t>історію</a:t>
            </a:r>
            <a:r>
              <a:rPr lang="ru-RU" sz="1300" dirty="0" smtClean="0">
                <a:latin typeface="Calibri" pitchFamily="34" charset="0"/>
              </a:rPr>
              <a:t> чату </a:t>
            </a:r>
            <a:r>
              <a:rPr lang="ru-RU" sz="1300" dirty="0" err="1" smtClean="0">
                <a:latin typeface="Calibri" pitchFamily="34" charset="0"/>
              </a:rPr>
              <a:t>публікують</a:t>
            </a:r>
            <a:r>
              <a:rPr lang="ru-RU" sz="1300" dirty="0" smtClean="0">
                <a:latin typeface="Calibri" pitchFamily="34" charset="0"/>
              </a:rPr>
              <a:t> у ЗМІ. </a:t>
            </a:r>
            <a:r>
              <a:rPr lang="ru-RU" sz="1300" dirty="0" err="1" smtClean="0">
                <a:latin typeface="Calibri" pitchFamily="34" charset="0"/>
              </a:rPr>
              <a:t>Такі</a:t>
            </a:r>
            <a:r>
              <a:rPr lang="ru-RU" sz="1300" dirty="0" smtClean="0">
                <a:latin typeface="Calibri" pitchFamily="34" charset="0"/>
              </a:rPr>
              <a:t> </a:t>
            </a:r>
            <a:r>
              <a:rPr lang="ru-RU" sz="1300" dirty="0" err="1" smtClean="0">
                <a:latin typeface="Calibri" pitchFamily="34" charset="0"/>
              </a:rPr>
              <a:t>чати</a:t>
            </a:r>
            <a:r>
              <a:rPr lang="ru-RU" sz="1300" dirty="0" smtClean="0">
                <a:latin typeface="Calibri" pitchFamily="34" charset="0"/>
              </a:rPr>
              <a:t> </a:t>
            </a:r>
            <a:r>
              <a:rPr lang="ru-RU" sz="1300" dirty="0" err="1" smtClean="0">
                <a:latin typeface="Calibri" pitchFamily="34" charset="0"/>
              </a:rPr>
              <a:t>називають</a:t>
            </a:r>
            <a:r>
              <a:rPr lang="ru-RU" sz="1300" dirty="0" smtClean="0">
                <a:latin typeface="Calibri" pitchFamily="34" charset="0"/>
              </a:rPr>
              <a:t> </a:t>
            </a:r>
            <a:r>
              <a:rPr lang="ru-RU" sz="1300" b="1" dirty="0" err="1" smtClean="0">
                <a:latin typeface="Calibri" pitchFamily="34" charset="0"/>
              </a:rPr>
              <a:t>чат-конференціями</a:t>
            </a:r>
            <a:r>
              <a:rPr lang="ru-RU" sz="1300" b="1" dirty="0" smtClean="0">
                <a:latin typeface="Calibri" pitchFamily="34" charset="0"/>
              </a:rPr>
              <a:t>.</a:t>
            </a:r>
          </a:p>
          <a:p>
            <a:pPr marL="0" indent="361950">
              <a:buNone/>
            </a:pPr>
            <a:r>
              <a:rPr lang="ru-RU" sz="1300" dirty="0" smtClean="0">
                <a:latin typeface="Calibri" pitchFamily="34" charset="0"/>
              </a:rPr>
              <a:t>Часто </a:t>
            </a:r>
            <a:r>
              <a:rPr lang="ru-RU" sz="1300" dirty="0" err="1" smtClean="0">
                <a:latin typeface="Calibri" pitchFamily="34" charset="0"/>
              </a:rPr>
              <a:t>чати</a:t>
            </a:r>
            <a:r>
              <a:rPr lang="ru-RU" sz="1300" dirty="0" smtClean="0">
                <a:latin typeface="Calibri" pitchFamily="34" charset="0"/>
              </a:rPr>
              <a:t> </a:t>
            </a:r>
            <a:r>
              <a:rPr lang="ru-RU" sz="1300" dirty="0" err="1" smtClean="0">
                <a:latin typeface="Calibri" pitchFamily="34" charset="0"/>
              </a:rPr>
              <a:t>використовують</a:t>
            </a:r>
            <a:r>
              <a:rPr lang="ru-RU" sz="1300" dirty="0" smtClean="0">
                <a:latin typeface="Calibri" pitchFamily="34" charset="0"/>
              </a:rPr>
              <a:t> для </a:t>
            </a:r>
            <a:r>
              <a:rPr lang="ru-RU" sz="1300" dirty="0" err="1" smtClean="0">
                <a:latin typeface="Calibri" pitchFamily="34" charset="0"/>
              </a:rPr>
              <a:t>спілкування</a:t>
            </a:r>
            <a:r>
              <a:rPr lang="ru-RU" sz="1300" dirty="0" smtClean="0">
                <a:latin typeface="Calibri" pitchFamily="34" charset="0"/>
              </a:rPr>
              <a:t> </a:t>
            </a:r>
            <a:r>
              <a:rPr lang="ru-RU" sz="1300" dirty="0" err="1" smtClean="0">
                <a:latin typeface="Calibri" pitchFamily="34" charset="0"/>
              </a:rPr>
              <a:t>учасників</a:t>
            </a:r>
            <a:r>
              <a:rPr lang="ru-RU" sz="1300" dirty="0" smtClean="0">
                <a:latin typeface="Calibri" pitchFamily="34" charset="0"/>
              </a:rPr>
              <a:t> </a:t>
            </a:r>
            <a:r>
              <a:rPr lang="ru-RU" sz="1300" dirty="0" err="1" smtClean="0">
                <a:latin typeface="Calibri" pitchFamily="34" charset="0"/>
              </a:rPr>
              <a:t>мережних</a:t>
            </a:r>
            <a:r>
              <a:rPr lang="ru-RU" sz="1300" dirty="0" smtClean="0">
                <a:latin typeface="Calibri" pitchFamily="34" charset="0"/>
              </a:rPr>
              <a:t> </a:t>
            </a:r>
            <a:r>
              <a:rPr lang="ru-RU" sz="1300" dirty="0" err="1" smtClean="0">
                <a:latin typeface="Calibri" pitchFamily="34" charset="0"/>
              </a:rPr>
              <a:t>рольових</a:t>
            </a:r>
            <a:r>
              <a:rPr lang="ru-RU" sz="1300" dirty="0" smtClean="0">
                <a:latin typeface="Calibri" pitchFamily="34" charset="0"/>
              </a:rPr>
              <a:t> </a:t>
            </a:r>
            <a:r>
              <a:rPr lang="ru-RU" sz="1300" dirty="0" err="1" smtClean="0">
                <a:latin typeface="Calibri" pitchFamily="34" charset="0"/>
              </a:rPr>
              <a:t>комп'ютерних</a:t>
            </a:r>
            <a:r>
              <a:rPr lang="ru-RU" sz="1300" dirty="0" smtClean="0">
                <a:latin typeface="Calibri" pitchFamily="34" charset="0"/>
              </a:rPr>
              <a:t> </a:t>
            </a:r>
            <a:r>
              <a:rPr lang="ru-RU" sz="1300" dirty="0" err="1" smtClean="0">
                <a:latin typeface="Calibri" pitchFamily="34" charset="0"/>
              </a:rPr>
              <a:t>ігор</a:t>
            </a:r>
            <a:r>
              <a:rPr lang="ru-RU" sz="1300" dirty="0" smtClean="0">
                <a:latin typeface="Calibri" pitchFamily="34" charset="0"/>
              </a:rPr>
              <a:t>, </a:t>
            </a:r>
            <a:r>
              <a:rPr lang="ru-RU" sz="1300" dirty="0" err="1" smtClean="0">
                <a:latin typeface="Calibri" pitchFamily="34" charset="0"/>
              </a:rPr>
              <a:t>наприклад</a:t>
            </a:r>
            <a:r>
              <a:rPr lang="ru-RU" sz="1300" dirty="0" smtClean="0">
                <a:latin typeface="Calibri" pitchFamily="34" charset="0"/>
              </a:rPr>
              <a:t> </a:t>
            </a:r>
            <a:r>
              <a:rPr lang="en-US" sz="1300" dirty="0" err="1" smtClean="0">
                <a:latin typeface="Calibri" pitchFamily="34" charset="0"/>
              </a:rPr>
              <a:t>Warcraft</a:t>
            </a:r>
            <a:r>
              <a:rPr lang="ru-RU" sz="1300" dirty="0" smtClean="0">
                <a:latin typeface="Calibri" pitchFamily="34" charset="0"/>
              </a:rPr>
              <a:t>, </a:t>
            </a:r>
            <a:r>
              <a:rPr lang="en-US" sz="1300" dirty="0" smtClean="0">
                <a:latin typeface="Calibri" pitchFamily="34" charset="0"/>
              </a:rPr>
              <a:t>Counter</a:t>
            </a:r>
            <a:r>
              <a:rPr lang="ru-RU" sz="1300" dirty="0" smtClean="0">
                <a:latin typeface="Calibri" pitchFamily="34" charset="0"/>
              </a:rPr>
              <a:t>-</a:t>
            </a:r>
            <a:r>
              <a:rPr lang="en-US" sz="1300" dirty="0" smtClean="0">
                <a:latin typeface="Calibri" pitchFamily="34" charset="0"/>
              </a:rPr>
              <a:t>Strike</a:t>
            </a:r>
            <a:r>
              <a:rPr lang="ru-RU" sz="1300" dirty="0" smtClean="0">
                <a:latin typeface="Calibri" pitchFamily="34" charset="0"/>
              </a:rPr>
              <a:t> </a:t>
            </a:r>
            <a:r>
              <a:rPr lang="ru-RU" sz="1300" dirty="0" err="1" smtClean="0">
                <a:latin typeface="Calibri" pitchFamily="34" charset="0"/>
              </a:rPr>
              <a:t>тощо</a:t>
            </a:r>
            <a:r>
              <a:rPr lang="ru-RU" sz="1300" dirty="0" smtClean="0">
                <a:latin typeface="Calibri" pitchFamily="34" charset="0"/>
              </a:rPr>
              <a:t>.</a:t>
            </a:r>
          </a:p>
          <a:p>
            <a:pPr marL="0" indent="361950">
              <a:buNone/>
            </a:pPr>
            <a:r>
              <a:rPr lang="ru-RU" sz="1300" dirty="0" err="1" smtClean="0">
                <a:latin typeface="Calibri" pitchFamily="34" charset="0"/>
              </a:rPr>
              <a:t>Групи</a:t>
            </a:r>
            <a:r>
              <a:rPr lang="ru-RU" sz="1300" dirty="0" smtClean="0">
                <a:latin typeface="Calibri" pitchFamily="34" charset="0"/>
              </a:rPr>
              <a:t> </a:t>
            </a:r>
            <a:r>
              <a:rPr lang="ru-RU" sz="1300" dirty="0" err="1" smtClean="0">
                <a:latin typeface="Calibri" pitchFamily="34" charset="0"/>
              </a:rPr>
              <a:t>учасників</a:t>
            </a:r>
            <a:r>
              <a:rPr lang="ru-RU" sz="1300" dirty="0" smtClean="0">
                <a:latin typeface="Calibri" pitchFamily="34" charset="0"/>
              </a:rPr>
              <a:t> </a:t>
            </a:r>
            <a:r>
              <a:rPr lang="ru-RU" sz="1300" dirty="0" err="1" smtClean="0">
                <a:latin typeface="Calibri" pitchFamily="34" charset="0"/>
              </a:rPr>
              <a:t>об'єднуються</a:t>
            </a:r>
            <a:r>
              <a:rPr lang="ru-RU" sz="1300" dirty="0" smtClean="0">
                <a:latin typeface="Calibri" pitchFamily="34" charset="0"/>
              </a:rPr>
              <a:t> в так </a:t>
            </a:r>
            <a:r>
              <a:rPr lang="ru-RU" sz="1300" dirty="0" err="1" smtClean="0">
                <a:latin typeface="Calibri" pitchFamily="34" charset="0"/>
              </a:rPr>
              <a:t>звані</a:t>
            </a:r>
            <a:r>
              <a:rPr lang="ru-RU" sz="1300" dirty="0" smtClean="0">
                <a:latin typeface="Calibri" pitchFamily="34" charset="0"/>
              </a:rPr>
              <a:t> </a:t>
            </a:r>
            <a:r>
              <a:rPr lang="ru-RU" sz="1300" dirty="0" err="1" smtClean="0">
                <a:latin typeface="Calibri" pitchFamily="34" charset="0"/>
              </a:rPr>
              <a:t>гільдії</a:t>
            </a:r>
            <a:r>
              <a:rPr lang="ru-RU" sz="1300" dirty="0" smtClean="0">
                <a:latin typeface="Calibri" pitchFamily="34" charset="0"/>
              </a:rPr>
              <a:t> </a:t>
            </a:r>
            <a:r>
              <a:rPr lang="ru-RU" sz="1300" dirty="0" err="1" smtClean="0">
                <a:latin typeface="Calibri" pitchFamily="34" charset="0"/>
              </a:rPr>
              <a:t>або</a:t>
            </a:r>
            <a:r>
              <a:rPr lang="ru-RU" sz="1300" dirty="0" smtClean="0">
                <a:latin typeface="Calibri" pitchFamily="34" charset="0"/>
              </a:rPr>
              <a:t> </a:t>
            </a:r>
            <a:r>
              <a:rPr lang="ru-RU" sz="1300" dirty="0" err="1" smtClean="0">
                <a:latin typeface="Calibri" pitchFamily="34" charset="0"/>
              </a:rPr>
              <a:t>клани</a:t>
            </a:r>
            <a:r>
              <a:rPr lang="ru-RU" sz="1300" dirty="0" smtClean="0">
                <a:latin typeface="Calibri" pitchFamily="34" charset="0"/>
              </a:rPr>
              <a:t> та </a:t>
            </a:r>
            <a:r>
              <a:rPr lang="ru-RU" sz="1300" dirty="0" err="1" smtClean="0">
                <a:latin typeface="Calibri" pitchFamily="34" charset="0"/>
              </a:rPr>
              <a:t>створюють</a:t>
            </a:r>
            <a:r>
              <a:rPr lang="ru-RU" sz="1300" dirty="0" smtClean="0">
                <a:latin typeface="Calibri" pitchFamily="34" charset="0"/>
              </a:rPr>
              <a:t> </a:t>
            </a:r>
            <a:r>
              <a:rPr lang="ru-RU" sz="1300" dirty="0" err="1" smtClean="0">
                <a:latin typeface="Calibri" pitchFamily="34" charset="0"/>
              </a:rPr>
              <a:t>чати</a:t>
            </a:r>
            <a:r>
              <a:rPr lang="ru-RU" sz="1300" dirty="0" smtClean="0">
                <a:latin typeface="Calibri" pitchFamily="34" charset="0"/>
              </a:rPr>
              <a:t> для </a:t>
            </a:r>
            <a:r>
              <a:rPr lang="ru-RU" sz="1300" dirty="0" err="1" smtClean="0">
                <a:latin typeface="Calibri" pitchFamily="34" charset="0"/>
              </a:rPr>
              <a:t>обговорення</a:t>
            </a:r>
            <a:r>
              <a:rPr lang="ru-RU" sz="1300" dirty="0" smtClean="0">
                <a:latin typeface="Calibri" pitchFamily="34" charset="0"/>
              </a:rPr>
              <a:t> </a:t>
            </a:r>
            <a:r>
              <a:rPr lang="ru-RU" sz="1300" dirty="0" err="1" smtClean="0">
                <a:latin typeface="Calibri" pitchFamily="34" charset="0"/>
              </a:rPr>
              <a:t>спільних</a:t>
            </a:r>
            <a:r>
              <a:rPr lang="ru-RU" sz="1300" dirty="0" smtClean="0">
                <a:latin typeface="Calibri" pitchFamily="34" charset="0"/>
              </a:rPr>
              <a:t> </a:t>
            </a:r>
            <a:r>
              <a:rPr lang="ru-RU" sz="1300" dirty="0" err="1" smtClean="0">
                <a:latin typeface="Calibri" pitchFamily="34" charset="0"/>
              </a:rPr>
              <a:t>дій</a:t>
            </a:r>
            <a:r>
              <a:rPr lang="ru-RU" sz="1300" dirty="0" smtClean="0">
                <a:latin typeface="Calibri" pitchFamily="34" charset="0"/>
              </a:rPr>
              <a:t>, </a:t>
            </a:r>
            <a:r>
              <a:rPr lang="ru-RU" sz="1300" dirty="0" err="1" smtClean="0">
                <a:latin typeface="Calibri" pitchFamily="34" charset="0"/>
              </a:rPr>
              <a:t>розробки</a:t>
            </a:r>
            <a:r>
              <a:rPr lang="ru-RU" sz="1300" dirty="0" smtClean="0">
                <a:latin typeface="Calibri" pitchFamily="34" charset="0"/>
              </a:rPr>
              <a:t> </a:t>
            </a:r>
            <a:r>
              <a:rPr lang="ru-RU" sz="1300" dirty="0" err="1" smtClean="0">
                <a:latin typeface="Calibri" pitchFamily="34" charset="0"/>
              </a:rPr>
              <a:t>стратегії</a:t>
            </a:r>
            <a:r>
              <a:rPr lang="ru-RU" sz="1300" dirty="0" smtClean="0">
                <a:latin typeface="Calibri" pitchFamily="34" charset="0"/>
              </a:rPr>
              <a:t> </a:t>
            </a:r>
            <a:r>
              <a:rPr lang="ru-RU" sz="1300" dirty="0" err="1" smtClean="0">
                <a:latin typeface="Calibri" pitchFamily="34" charset="0"/>
              </a:rPr>
              <a:t>гри</a:t>
            </a:r>
            <a:r>
              <a:rPr lang="ru-RU" sz="1300" dirty="0" smtClean="0">
                <a:latin typeface="Calibri" pitchFamily="34" charset="0"/>
              </a:rPr>
              <a:t> </a:t>
            </a:r>
            <a:r>
              <a:rPr lang="ru-RU" sz="1300" dirty="0" err="1" smtClean="0">
                <a:latin typeface="Calibri" pitchFamily="34" charset="0"/>
              </a:rPr>
              <a:t>тощо</a:t>
            </a:r>
            <a:r>
              <a:rPr lang="ru-RU" sz="1300" dirty="0" smtClean="0">
                <a:latin typeface="Calibri" pitchFamily="34" charset="0"/>
              </a:rPr>
              <a:t>. У </a:t>
            </a:r>
            <a:r>
              <a:rPr lang="ru-RU" sz="1300" dirty="0" err="1" smtClean="0">
                <a:latin typeface="Calibri" pitchFamily="34" charset="0"/>
              </a:rPr>
              <a:t>такі</a:t>
            </a:r>
            <a:r>
              <a:rPr lang="ru-RU" sz="1300" dirty="0" smtClean="0">
                <a:latin typeface="Calibri" pitchFamily="34" charset="0"/>
              </a:rPr>
              <a:t> </a:t>
            </a:r>
            <a:r>
              <a:rPr lang="ru-RU" sz="1300" dirty="0" err="1" smtClean="0">
                <a:latin typeface="Calibri" pitchFamily="34" charset="0"/>
              </a:rPr>
              <a:t>чати</a:t>
            </a:r>
            <a:r>
              <a:rPr lang="ru-RU" sz="1300" dirty="0" smtClean="0">
                <a:latin typeface="Calibri" pitchFamily="34" charset="0"/>
              </a:rPr>
              <a:t>, як правило, не </a:t>
            </a:r>
            <a:r>
              <a:rPr lang="ru-RU" sz="1300" dirty="0" err="1" smtClean="0">
                <a:latin typeface="Calibri" pitchFamily="34" charset="0"/>
              </a:rPr>
              <a:t>допускають</a:t>
            </a:r>
            <a:r>
              <a:rPr lang="ru-RU" sz="1300" dirty="0" smtClean="0">
                <a:latin typeface="Calibri" pitchFamily="34" charset="0"/>
              </a:rPr>
              <a:t> </a:t>
            </a:r>
            <a:r>
              <a:rPr lang="ru-RU" sz="1300" dirty="0" err="1" smtClean="0">
                <a:latin typeface="Calibri" pitchFamily="34" charset="0"/>
              </a:rPr>
              <a:t>користувачів</a:t>
            </a:r>
            <a:r>
              <a:rPr lang="ru-RU" sz="1300" dirty="0" smtClean="0">
                <a:latin typeface="Calibri" pitchFamily="34" charset="0"/>
              </a:rPr>
              <a:t>, </a:t>
            </a:r>
            <a:r>
              <a:rPr lang="ru-RU" sz="1300" dirty="0" err="1" smtClean="0">
                <a:latin typeface="Calibri" pitchFamily="34" charset="0"/>
              </a:rPr>
              <a:t>що</a:t>
            </a:r>
            <a:r>
              <a:rPr lang="ru-RU" sz="1300" dirty="0" smtClean="0">
                <a:latin typeface="Calibri" pitchFamily="34" charset="0"/>
              </a:rPr>
              <a:t> </a:t>
            </a:r>
            <a:r>
              <a:rPr lang="ru-RU" sz="1300" dirty="0" err="1" smtClean="0">
                <a:latin typeface="Calibri" pitchFamily="34" charset="0"/>
              </a:rPr>
              <a:t>не</a:t>
            </a:r>
            <a:r>
              <a:rPr lang="ru-RU" sz="1300" dirty="0" smtClean="0">
                <a:latin typeface="Calibri" pitchFamily="34" charset="0"/>
              </a:rPr>
              <a:t> </a:t>
            </a:r>
            <a:r>
              <a:rPr lang="ru-RU" sz="1300" dirty="0" err="1" smtClean="0">
                <a:latin typeface="Calibri" pitchFamily="34" charset="0"/>
              </a:rPr>
              <a:t>є</a:t>
            </a:r>
            <a:r>
              <a:rPr lang="ru-RU" sz="1300" dirty="0" smtClean="0">
                <a:latin typeface="Calibri" pitchFamily="34" charset="0"/>
              </a:rPr>
              <a:t> членами </a:t>
            </a:r>
            <a:r>
              <a:rPr lang="ru-RU" sz="1300" dirty="0" err="1" smtClean="0">
                <a:latin typeface="Calibri" pitchFamily="34" charset="0"/>
              </a:rPr>
              <a:t>кланів</a:t>
            </a:r>
            <a:r>
              <a:rPr lang="ru-RU" sz="1300" dirty="0" smtClean="0">
                <a:latin typeface="Calibri" pitchFamily="34" charset="0"/>
              </a:rPr>
              <a:t>.</a:t>
            </a:r>
          </a:p>
          <a:p>
            <a:pPr marL="0" indent="361950">
              <a:buNone/>
            </a:pPr>
            <a:r>
              <a:rPr lang="ru-RU" sz="1300" dirty="0" smtClean="0">
                <a:latin typeface="Calibri" pitchFamily="34" charset="0"/>
              </a:rPr>
              <a:t/>
            </a:r>
            <a:br>
              <a:rPr lang="ru-RU" sz="1300" dirty="0" smtClean="0">
                <a:latin typeface="Calibri" pitchFamily="34" charset="0"/>
              </a:rPr>
            </a:br>
            <a:endParaRPr lang="ru-RU" sz="1300" dirty="0">
              <a:latin typeface="Calibri" pitchFamily="34" charset="0"/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43438" y="1643050"/>
            <a:ext cx="4267200" cy="3000396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4786322"/>
            <a:ext cx="4205278" cy="1519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73C62-233D-4C67-A6DD-18B6947B1B02}" type="datetime1">
              <a:rPr lang="uk-UA" smtClean="0"/>
              <a:t>13.01.2013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11</a:t>
            </a:fld>
            <a:endParaRPr lang="ru-RU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00232" y="285728"/>
            <a:ext cx="6046787" cy="595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err="1" smtClean="0">
                <a:latin typeface="Calibri" pitchFamily="34" charset="0"/>
              </a:rPr>
              <a:t>Організація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персональних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чатів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C44D6-A6BE-4BFA-827D-C9B6D2A5C547}" type="datetime1">
              <a:rPr lang="uk-UA" smtClean="0"/>
              <a:t>13.01.2013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142844" y="1371600"/>
            <a:ext cx="4429156" cy="4986358"/>
          </a:xfrm>
        </p:spPr>
        <p:txBody>
          <a:bodyPr>
            <a:noAutofit/>
          </a:bodyPr>
          <a:lstStyle/>
          <a:p>
            <a:pPr marL="0" indent="361950">
              <a:buNone/>
            </a:pPr>
            <a:r>
              <a:rPr lang="ru-RU" sz="1300" dirty="0" smtClean="0">
                <a:latin typeface="Calibri" pitchFamily="34" charset="0"/>
              </a:rPr>
              <a:t>У </a:t>
            </a:r>
            <a:r>
              <a:rPr lang="ru-RU" sz="1300" dirty="0" err="1" smtClean="0">
                <a:latin typeface="Calibri" pitchFamily="34" charset="0"/>
              </a:rPr>
              <a:t>веб-чаті</a:t>
            </a:r>
            <a:r>
              <a:rPr lang="ru-RU" sz="1300" dirty="0" smtClean="0">
                <a:latin typeface="Calibri" pitchFamily="34" charset="0"/>
              </a:rPr>
              <a:t> </a:t>
            </a:r>
            <a:r>
              <a:rPr lang="ru-RU" sz="1300" dirty="0" err="1" smtClean="0">
                <a:latin typeface="Calibri" pitchFamily="34" charset="0"/>
              </a:rPr>
              <a:t>вибрати</a:t>
            </a:r>
            <a:r>
              <a:rPr lang="ru-RU" sz="1300" dirty="0" smtClean="0">
                <a:latin typeface="Calibri" pitchFamily="34" charset="0"/>
              </a:rPr>
              <a:t> для себе </a:t>
            </a:r>
            <a:r>
              <a:rPr lang="ru-RU" sz="1300" dirty="0" err="1" smtClean="0">
                <a:latin typeface="Calibri" pitchFamily="34" charset="0"/>
              </a:rPr>
              <a:t>іншу</a:t>
            </a:r>
            <a:r>
              <a:rPr lang="ru-RU" sz="1300" dirty="0" smtClean="0">
                <a:latin typeface="Calibri" pitchFamily="34" charset="0"/>
              </a:rPr>
              <a:t> </a:t>
            </a:r>
            <a:r>
              <a:rPr lang="ru-RU" sz="1300" dirty="0" err="1" smtClean="0">
                <a:latin typeface="Calibri" pitchFamily="34" charset="0"/>
              </a:rPr>
              <a:t>групу</a:t>
            </a:r>
            <a:r>
              <a:rPr lang="ru-RU" sz="1300" dirty="0" smtClean="0">
                <a:latin typeface="Calibri" pitchFamily="34" charset="0"/>
              </a:rPr>
              <a:t> </a:t>
            </a:r>
            <a:r>
              <a:rPr lang="ru-RU" sz="1300" dirty="0" err="1" smtClean="0">
                <a:latin typeface="Calibri" pitchFamily="34" charset="0"/>
              </a:rPr>
              <a:t>співрозмовників</a:t>
            </a:r>
            <a:r>
              <a:rPr lang="ru-RU" sz="1300" dirty="0" smtClean="0">
                <a:latin typeface="Calibri" pitchFamily="34" charset="0"/>
              </a:rPr>
              <a:t>, </a:t>
            </a:r>
            <a:r>
              <a:rPr lang="ru-RU" sz="1300" dirty="0" err="1" smtClean="0">
                <a:latin typeface="Calibri" pitchFamily="34" charset="0"/>
              </a:rPr>
              <a:t>крім</a:t>
            </a:r>
            <a:r>
              <a:rPr lang="ru-RU" sz="1300" dirty="0" smtClean="0">
                <a:latin typeface="Calibri" pitchFamily="34" charset="0"/>
              </a:rPr>
              <a:t> </a:t>
            </a:r>
            <a:r>
              <a:rPr lang="ru-RU" sz="1300" dirty="0" err="1" smtClean="0">
                <a:latin typeface="Calibri" pitchFamily="34" charset="0"/>
              </a:rPr>
              <a:t>відвідувачів</a:t>
            </a:r>
            <a:r>
              <a:rPr lang="ru-RU" sz="1300" dirty="0" smtClean="0">
                <a:latin typeface="Calibri" pitchFamily="34" charset="0"/>
              </a:rPr>
              <a:t> </a:t>
            </a:r>
            <a:r>
              <a:rPr lang="ru-RU" sz="1300" dirty="0" err="1" smtClean="0">
                <a:latin typeface="Calibri" pitchFamily="34" charset="0"/>
              </a:rPr>
              <a:t>певної</a:t>
            </a:r>
            <a:r>
              <a:rPr lang="ru-RU" sz="1300" dirty="0" smtClean="0">
                <a:latin typeface="Calibri" pitchFamily="34" charset="0"/>
              </a:rPr>
              <a:t> </a:t>
            </a:r>
            <a:r>
              <a:rPr lang="ru-RU" sz="1300" dirty="0" err="1" smtClean="0">
                <a:latin typeface="Calibri" pitchFamily="34" charset="0"/>
              </a:rPr>
              <a:t>кімнати</a:t>
            </a:r>
            <a:r>
              <a:rPr lang="ru-RU" sz="1300" dirty="0" smtClean="0">
                <a:latin typeface="Calibri" pitchFamily="34" charset="0"/>
              </a:rPr>
              <a:t>, </a:t>
            </a:r>
            <a:r>
              <a:rPr lang="ru-RU" sz="1300" dirty="0" err="1" smtClean="0">
                <a:latin typeface="Calibri" pitchFamily="34" charset="0"/>
              </a:rPr>
              <a:t>неможливо</a:t>
            </a:r>
            <a:r>
              <a:rPr lang="ru-RU" sz="1300" dirty="0" smtClean="0">
                <a:latin typeface="Calibri" pitchFamily="34" charset="0"/>
              </a:rPr>
              <a:t>. </a:t>
            </a:r>
            <a:r>
              <a:rPr lang="ru-RU" sz="1300" dirty="0" err="1" smtClean="0">
                <a:latin typeface="Calibri" pitchFamily="34" charset="0"/>
              </a:rPr>
              <a:t>Використовуючи</a:t>
            </a:r>
            <a:r>
              <a:rPr lang="ru-RU" sz="1300" dirty="0" smtClean="0">
                <a:latin typeface="Calibri" pitchFamily="34" charset="0"/>
              </a:rPr>
              <a:t> </a:t>
            </a:r>
            <a:r>
              <a:rPr lang="ru-RU" sz="1300" dirty="0" err="1" smtClean="0">
                <a:latin typeface="Calibri" pitchFamily="34" charset="0"/>
              </a:rPr>
              <a:t>спеціальне</a:t>
            </a:r>
            <a:r>
              <a:rPr lang="ru-RU" sz="1300" dirty="0" smtClean="0">
                <a:latin typeface="Calibri" pitchFamily="34" charset="0"/>
              </a:rPr>
              <a:t> </a:t>
            </a:r>
            <a:r>
              <a:rPr lang="ru-RU" sz="1300" dirty="0" err="1" smtClean="0">
                <a:latin typeface="Calibri" pitchFamily="34" charset="0"/>
              </a:rPr>
              <a:t>програмне</a:t>
            </a:r>
            <a:r>
              <a:rPr lang="ru-RU" sz="1300" dirty="0" smtClean="0">
                <a:latin typeface="Calibri" pitchFamily="34" charset="0"/>
              </a:rPr>
              <a:t> </a:t>
            </a:r>
            <a:r>
              <a:rPr lang="ru-RU" sz="1300" dirty="0" err="1" smtClean="0">
                <a:latin typeface="Calibri" pitchFamily="34" charset="0"/>
              </a:rPr>
              <a:t>забезпечення</a:t>
            </a:r>
            <a:r>
              <a:rPr lang="ru-RU" sz="1300" dirty="0" smtClean="0">
                <a:latin typeface="Calibri" pitchFamily="34" charset="0"/>
              </a:rPr>
              <a:t>, </a:t>
            </a:r>
            <a:r>
              <a:rPr lang="ru-RU" sz="1300" dirty="0" err="1" smtClean="0">
                <a:latin typeface="Calibri" pitchFamily="34" charset="0"/>
              </a:rPr>
              <a:t>наприклад</a:t>
            </a:r>
            <a:r>
              <a:rPr lang="ru-RU" sz="1300" dirty="0" smtClean="0">
                <a:latin typeface="Calibri" pitchFamily="34" charset="0"/>
              </a:rPr>
              <a:t> </a:t>
            </a:r>
            <a:r>
              <a:rPr lang="ru-RU" sz="1300" dirty="0" err="1" smtClean="0">
                <a:latin typeface="Calibri" pitchFamily="34" charset="0"/>
              </a:rPr>
              <a:t>програми</a:t>
            </a:r>
            <a:r>
              <a:rPr lang="ru-RU" sz="1300" dirty="0" smtClean="0">
                <a:latin typeface="Calibri" pitchFamily="34" charset="0"/>
              </a:rPr>
              <a:t> </a:t>
            </a:r>
            <a:r>
              <a:rPr lang="ru-RU" sz="1300" dirty="0" err="1" smtClean="0">
                <a:latin typeface="Calibri" pitchFamily="34" charset="0"/>
              </a:rPr>
              <a:t>миттєвого</a:t>
            </a:r>
            <a:r>
              <a:rPr lang="ru-RU" sz="1300" dirty="0" smtClean="0">
                <a:latin typeface="Calibri" pitchFamily="34" charset="0"/>
              </a:rPr>
              <a:t> </a:t>
            </a:r>
            <a:r>
              <a:rPr lang="ru-RU" sz="1300" dirty="0" err="1" smtClean="0">
                <a:latin typeface="Calibri" pitchFamily="34" charset="0"/>
              </a:rPr>
              <a:t>обміну</a:t>
            </a:r>
            <a:r>
              <a:rPr lang="ru-RU" sz="1300" dirty="0" smtClean="0">
                <a:latin typeface="Calibri" pitchFamily="34" charset="0"/>
              </a:rPr>
              <a:t> </a:t>
            </a:r>
            <a:r>
              <a:rPr lang="ru-RU" sz="1300" dirty="0" err="1" smtClean="0">
                <a:latin typeface="Calibri" pitchFamily="34" charset="0"/>
              </a:rPr>
              <a:t>повідомленнями</a:t>
            </a:r>
            <a:r>
              <a:rPr lang="ru-RU" sz="1300" dirty="0" smtClean="0">
                <a:latin typeface="Calibri" pitchFamily="34" charset="0"/>
              </a:rPr>
              <a:t>, </a:t>
            </a:r>
            <a:r>
              <a:rPr lang="ru-RU" sz="1300" dirty="0" err="1" smtClean="0">
                <a:latin typeface="Calibri" pitchFamily="34" charset="0"/>
              </a:rPr>
              <a:t>можна</a:t>
            </a:r>
            <a:r>
              <a:rPr lang="ru-RU" sz="1300" dirty="0" smtClean="0">
                <a:latin typeface="Calibri" pitchFamily="34" charset="0"/>
              </a:rPr>
              <a:t> </a:t>
            </a:r>
            <a:r>
              <a:rPr lang="ru-RU" sz="1300" dirty="0" err="1" smtClean="0">
                <a:latin typeface="Calibri" pitchFamily="34" charset="0"/>
              </a:rPr>
              <a:t>проводити</a:t>
            </a:r>
            <a:r>
              <a:rPr lang="ru-RU" sz="1300" dirty="0" smtClean="0">
                <a:latin typeface="Calibri" pitchFamily="34" charset="0"/>
              </a:rPr>
              <a:t> </a:t>
            </a:r>
            <a:r>
              <a:rPr lang="ru-RU" sz="1300" dirty="0" err="1" smtClean="0">
                <a:latin typeface="Calibri" pitchFamily="34" charset="0"/>
              </a:rPr>
              <a:t>текстові</a:t>
            </a:r>
            <a:r>
              <a:rPr lang="ru-RU" sz="1300" dirty="0" smtClean="0">
                <a:latin typeface="Calibri" pitchFamily="34" charset="0"/>
              </a:rPr>
              <a:t> </a:t>
            </a:r>
            <a:r>
              <a:rPr lang="ru-RU" sz="1300" dirty="0" err="1" smtClean="0">
                <a:latin typeface="Calibri" pitchFamily="34" charset="0"/>
              </a:rPr>
              <a:t>або</a:t>
            </a:r>
            <a:r>
              <a:rPr lang="ru-RU" sz="1300" dirty="0" smtClean="0">
                <a:latin typeface="Calibri" pitchFamily="34" charset="0"/>
              </a:rPr>
              <a:t> </a:t>
            </a:r>
            <a:r>
              <a:rPr lang="ru-RU" sz="1300" dirty="0" err="1" smtClean="0">
                <a:latin typeface="Calibri" pitchFamily="34" charset="0"/>
              </a:rPr>
              <a:t>голосові</a:t>
            </a:r>
            <a:r>
              <a:rPr lang="ru-RU" sz="1300" dirty="0" smtClean="0">
                <a:latin typeface="Calibri" pitchFamily="34" charset="0"/>
              </a:rPr>
              <a:t> </a:t>
            </a:r>
            <a:r>
              <a:rPr lang="ru-RU" sz="1300" dirty="0" err="1" smtClean="0">
                <a:latin typeface="Calibri" pitchFamily="34" charset="0"/>
              </a:rPr>
              <a:t>чати</a:t>
            </a:r>
            <a:r>
              <a:rPr lang="ru-RU" sz="1300" dirty="0" smtClean="0">
                <a:latin typeface="Calibri" pitchFamily="34" charset="0"/>
              </a:rPr>
              <a:t>, </a:t>
            </a:r>
            <a:r>
              <a:rPr lang="ru-RU" sz="1300" dirty="0" err="1" smtClean="0">
                <a:latin typeface="Calibri" pitchFamily="34" charset="0"/>
              </a:rPr>
              <a:t>самостійно</a:t>
            </a:r>
            <a:r>
              <a:rPr lang="ru-RU" sz="1300" dirty="0" smtClean="0">
                <a:latin typeface="Calibri" pitchFamily="34" charset="0"/>
              </a:rPr>
              <a:t> </a:t>
            </a:r>
            <a:r>
              <a:rPr lang="ru-RU" sz="1300" dirty="0" err="1" smtClean="0">
                <a:latin typeface="Calibri" pitchFamily="34" charset="0"/>
              </a:rPr>
              <a:t>обираючи</a:t>
            </a:r>
            <a:r>
              <a:rPr lang="ru-RU" sz="1300" dirty="0" smtClean="0">
                <a:latin typeface="Calibri" pitchFamily="34" charset="0"/>
              </a:rPr>
              <a:t> </a:t>
            </a:r>
            <a:r>
              <a:rPr lang="ru-RU" sz="1300" dirty="0" err="1" smtClean="0">
                <a:latin typeface="Calibri" pitchFamily="34" charset="0"/>
              </a:rPr>
              <a:t>співрозмовників</a:t>
            </a:r>
            <a:r>
              <a:rPr lang="ru-RU" sz="1300" dirty="0" smtClean="0">
                <a:latin typeface="Calibri" pitchFamily="34" charset="0"/>
              </a:rPr>
              <a:t> </a:t>
            </a:r>
            <a:r>
              <a:rPr lang="ru-RU" sz="1300" dirty="0" err="1" smtClean="0">
                <a:latin typeface="Calibri" pitchFamily="34" charset="0"/>
              </a:rPr>
              <a:t>із</a:t>
            </a:r>
            <a:r>
              <a:rPr lang="ru-RU" sz="1300" dirty="0" smtClean="0">
                <a:latin typeface="Calibri" pitchFamily="34" charset="0"/>
              </a:rPr>
              <a:t> </a:t>
            </a:r>
            <a:r>
              <a:rPr lang="ru-RU" sz="1300" dirty="0" err="1" smtClean="0">
                <a:latin typeface="Calibri" pitchFamily="34" charset="0"/>
              </a:rPr>
              <a:t>вашого</a:t>
            </a:r>
            <a:r>
              <a:rPr lang="ru-RU" sz="1300" dirty="0" smtClean="0">
                <a:latin typeface="Calibri" pitchFamily="34" charset="0"/>
              </a:rPr>
              <a:t> списку </a:t>
            </a:r>
            <a:r>
              <a:rPr lang="ru-RU" sz="1300" dirty="0" err="1" smtClean="0">
                <a:latin typeface="Calibri" pitchFamily="34" charset="0"/>
              </a:rPr>
              <a:t>контактів</a:t>
            </a:r>
            <a:r>
              <a:rPr lang="ru-RU" sz="1300" dirty="0" smtClean="0">
                <a:latin typeface="Calibri" pitchFamily="34" charset="0"/>
              </a:rPr>
              <a:t>. </a:t>
            </a:r>
            <a:r>
              <a:rPr lang="ru-RU" sz="1300" dirty="0" err="1" smtClean="0">
                <a:latin typeface="Calibri" pitchFamily="34" charset="0"/>
              </a:rPr>
              <a:t>Такі</a:t>
            </a:r>
            <a:r>
              <a:rPr lang="ru-RU" sz="1300" dirty="0" smtClean="0">
                <a:latin typeface="Calibri" pitchFamily="34" charset="0"/>
              </a:rPr>
              <a:t> </a:t>
            </a:r>
            <a:r>
              <a:rPr lang="ru-RU" sz="1300" dirty="0" err="1" smtClean="0">
                <a:latin typeface="Calibri" pitchFamily="34" charset="0"/>
              </a:rPr>
              <a:t>чати</a:t>
            </a:r>
            <a:r>
              <a:rPr lang="ru-RU" sz="1300" dirty="0" smtClean="0">
                <a:latin typeface="Calibri" pitchFamily="34" charset="0"/>
              </a:rPr>
              <a:t> </a:t>
            </a:r>
            <a:r>
              <a:rPr lang="ru-RU" sz="1300" dirty="0" err="1" smtClean="0">
                <a:latin typeface="Calibri" pitchFamily="34" charset="0"/>
              </a:rPr>
              <a:t>називають</a:t>
            </a:r>
            <a:r>
              <a:rPr lang="ru-RU" sz="1300" dirty="0" smtClean="0">
                <a:latin typeface="Calibri" pitchFamily="34" charset="0"/>
              </a:rPr>
              <a:t> </a:t>
            </a:r>
            <a:r>
              <a:rPr lang="ru-RU" sz="1300" b="1" dirty="0" err="1" smtClean="0">
                <a:latin typeface="Calibri" pitchFamily="34" charset="0"/>
              </a:rPr>
              <a:t>персональними</a:t>
            </a:r>
            <a:r>
              <a:rPr lang="ru-RU" sz="1300" dirty="0" smtClean="0">
                <a:latin typeface="Calibri" pitchFamily="34" charset="0"/>
              </a:rPr>
              <a:t>.</a:t>
            </a:r>
          </a:p>
          <a:p>
            <a:pPr marL="0" indent="361950">
              <a:buNone/>
            </a:pPr>
            <a:r>
              <a:rPr lang="ru-RU" sz="1300" dirty="0" smtClean="0">
                <a:latin typeface="Calibri" pitchFamily="34" charset="0"/>
              </a:rPr>
              <a:t>Для </a:t>
            </a:r>
            <a:r>
              <a:rPr lang="ru-RU" sz="1300" dirty="0" err="1" smtClean="0">
                <a:latin typeface="Calibri" pitchFamily="34" charset="0"/>
              </a:rPr>
              <a:t>проведення</a:t>
            </a:r>
            <a:r>
              <a:rPr lang="ru-RU" sz="1300" dirty="0" smtClean="0">
                <a:latin typeface="Calibri" pitchFamily="34" charset="0"/>
              </a:rPr>
              <a:t> персонального чату </a:t>
            </a:r>
            <a:r>
              <a:rPr lang="ru-RU" sz="1300" dirty="0" err="1" smtClean="0">
                <a:latin typeface="Calibri" pitchFamily="34" charset="0"/>
              </a:rPr>
              <a:t>можна</a:t>
            </a:r>
            <a:r>
              <a:rPr lang="ru-RU" sz="1300" dirty="0" smtClean="0">
                <a:latin typeface="Calibri" pitchFamily="34" charset="0"/>
              </a:rPr>
              <a:t>, </a:t>
            </a:r>
            <a:r>
              <a:rPr lang="ru-RU" sz="1300" dirty="0" err="1" smtClean="0">
                <a:latin typeface="Calibri" pitchFamily="34" charset="0"/>
              </a:rPr>
              <a:t>наприклад</a:t>
            </a:r>
            <a:r>
              <a:rPr lang="ru-RU" sz="1300" dirty="0" smtClean="0">
                <a:latin typeface="Calibri" pitchFamily="34" charset="0"/>
              </a:rPr>
              <a:t>, </a:t>
            </a:r>
            <a:r>
              <a:rPr lang="ru-RU" sz="1300" dirty="0" err="1" smtClean="0">
                <a:latin typeface="Calibri" pitchFamily="34" charset="0"/>
              </a:rPr>
              <a:t>використовувати</a:t>
            </a:r>
            <a:r>
              <a:rPr lang="ru-RU" sz="1300" dirty="0" smtClean="0">
                <a:latin typeface="Calibri" pitchFamily="34" charset="0"/>
              </a:rPr>
              <a:t> </a:t>
            </a:r>
            <a:r>
              <a:rPr lang="ru-RU" sz="1300" dirty="0" err="1" smtClean="0">
                <a:latin typeface="Calibri" pitchFamily="34" charset="0"/>
              </a:rPr>
              <a:t>програму</a:t>
            </a:r>
            <a:r>
              <a:rPr lang="ru-RU" sz="1300" dirty="0" smtClean="0">
                <a:latin typeface="Calibri" pitchFamily="34" charset="0"/>
              </a:rPr>
              <a:t> </a:t>
            </a:r>
            <a:r>
              <a:rPr lang="ru-RU" sz="1300" dirty="0" err="1" smtClean="0">
                <a:latin typeface="Calibri" pitchFamily="34" charset="0"/>
              </a:rPr>
              <a:t>миттєвого</a:t>
            </a:r>
            <a:r>
              <a:rPr lang="ru-RU" sz="1300" dirty="0" smtClean="0">
                <a:latin typeface="Calibri" pitchFamily="34" charset="0"/>
              </a:rPr>
              <a:t> </a:t>
            </a:r>
            <a:r>
              <a:rPr lang="ru-RU" sz="1300" dirty="0" err="1" smtClean="0">
                <a:latin typeface="Calibri" pitchFamily="34" charset="0"/>
              </a:rPr>
              <a:t>обміну</a:t>
            </a:r>
            <a:r>
              <a:rPr lang="ru-RU" sz="1300" dirty="0" smtClean="0">
                <a:latin typeface="Calibri" pitchFamily="34" charset="0"/>
              </a:rPr>
              <a:t> </a:t>
            </a:r>
            <a:r>
              <a:rPr lang="ru-RU" sz="1300" dirty="0" err="1" smtClean="0">
                <a:latin typeface="Calibri" pitchFamily="34" charset="0"/>
              </a:rPr>
              <a:t>повідомленнями</a:t>
            </a:r>
            <a:r>
              <a:rPr lang="ru-RU" sz="1300" dirty="0" smtClean="0">
                <a:latin typeface="Calibri" pitchFamily="34" charset="0"/>
              </a:rPr>
              <a:t> </a:t>
            </a:r>
            <a:r>
              <a:rPr lang="en-US" sz="1300" b="1" dirty="0" smtClean="0">
                <a:latin typeface="Calibri" pitchFamily="34" charset="0"/>
              </a:rPr>
              <a:t>Skype</a:t>
            </a:r>
            <a:r>
              <a:rPr lang="ru-RU" sz="1300" dirty="0" smtClean="0">
                <a:latin typeface="Calibri" pitchFamily="34" charset="0"/>
              </a:rPr>
              <a:t>.</a:t>
            </a:r>
          </a:p>
          <a:p>
            <a:pPr marL="0" indent="361950">
              <a:buNone/>
            </a:pPr>
            <a:r>
              <a:rPr lang="ru-RU" sz="1300" dirty="0" err="1" smtClean="0">
                <a:latin typeface="Calibri" pitchFamily="34" charset="0"/>
              </a:rPr>
              <a:t>Ви</a:t>
            </a:r>
            <a:r>
              <a:rPr lang="ru-RU" sz="1300" dirty="0" smtClean="0">
                <a:latin typeface="Calibri" pitchFamily="34" charset="0"/>
              </a:rPr>
              <a:t> </a:t>
            </a:r>
            <a:r>
              <a:rPr lang="ru-RU" sz="1300" dirty="0" err="1" smtClean="0">
                <a:latin typeface="Calibri" pitchFamily="34" charset="0"/>
              </a:rPr>
              <a:t>вже</a:t>
            </a:r>
            <a:r>
              <a:rPr lang="ru-RU" sz="1300" dirty="0" smtClean="0">
                <a:latin typeface="Calibri" pitchFamily="34" charset="0"/>
              </a:rPr>
              <a:t> </a:t>
            </a:r>
            <a:r>
              <a:rPr lang="ru-RU" sz="1300" dirty="0" err="1" smtClean="0">
                <a:latin typeface="Calibri" pitchFamily="34" charset="0"/>
              </a:rPr>
              <a:t>знаєте</a:t>
            </a:r>
            <a:r>
              <a:rPr lang="ru-RU" sz="1300" dirty="0" smtClean="0">
                <a:latin typeface="Calibri" pitchFamily="34" charset="0"/>
              </a:rPr>
              <a:t>, як </a:t>
            </a:r>
            <a:r>
              <a:rPr lang="ru-RU" sz="1300" dirty="0" err="1" smtClean="0">
                <a:latin typeface="Calibri" pitchFamily="34" charset="0"/>
              </a:rPr>
              <a:t>здійснюється</a:t>
            </a:r>
            <a:r>
              <a:rPr lang="ru-RU" sz="1300" dirty="0" smtClean="0">
                <a:latin typeface="Calibri" pitchFamily="34" charset="0"/>
              </a:rPr>
              <a:t> </a:t>
            </a:r>
            <a:r>
              <a:rPr lang="ru-RU" sz="1300" dirty="0" err="1" smtClean="0">
                <a:latin typeface="Calibri" pitchFamily="34" charset="0"/>
              </a:rPr>
              <a:t>обмін</a:t>
            </a:r>
            <a:r>
              <a:rPr lang="ru-RU" sz="1300" dirty="0" smtClean="0">
                <a:latin typeface="Calibri" pitchFamily="34" charset="0"/>
              </a:rPr>
              <a:t> </a:t>
            </a:r>
            <a:r>
              <a:rPr lang="ru-RU" sz="1300" dirty="0" err="1" smtClean="0">
                <a:latin typeface="Calibri" pitchFamily="34" charset="0"/>
              </a:rPr>
              <a:t>текстовими</a:t>
            </a:r>
            <a:r>
              <a:rPr lang="ru-RU" sz="1300" dirty="0" smtClean="0">
                <a:latin typeface="Calibri" pitchFamily="34" charset="0"/>
              </a:rPr>
              <a:t> </a:t>
            </a:r>
            <a:r>
              <a:rPr lang="ru-RU" sz="1300" dirty="0" err="1" smtClean="0">
                <a:latin typeface="Calibri" pitchFamily="34" charset="0"/>
              </a:rPr>
              <a:t>повідомленнями</a:t>
            </a:r>
            <a:r>
              <a:rPr lang="ru-RU" sz="1300" dirty="0" smtClean="0">
                <a:latin typeface="Calibri" pitchFamily="34" charset="0"/>
              </a:rPr>
              <a:t> </a:t>
            </a:r>
            <a:r>
              <a:rPr lang="ru-RU" sz="1300" dirty="0" err="1" smtClean="0">
                <a:latin typeface="Calibri" pitchFamily="34" charset="0"/>
              </a:rPr>
              <a:t>між</a:t>
            </a:r>
            <a:r>
              <a:rPr lang="ru-RU" sz="1300" dirty="0" smtClean="0">
                <a:latin typeface="Calibri" pitchFamily="34" charset="0"/>
              </a:rPr>
              <a:t> </a:t>
            </a:r>
            <a:r>
              <a:rPr lang="ru-RU" sz="1300" dirty="0" err="1" smtClean="0">
                <a:latin typeface="Calibri" pitchFamily="34" charset="0"/>
              </a:rPr>
              <a:t>двома</a:t>
            </a:r>
            <a:r>
              <a:rPr lang="ru-RU" sz="1300" dirty="0" smtClean="0">
                <a:latin typeface="Calibri" pitchFamily="34" charset="0"/>
              </a:rPr>
              <a:t> </a:t>
            </a:r>
            <a:r>
              <a:rPr lang="ru-RU" sz="1300" dirty="0" err="1" smtClean="0">
                <a:latin typeface="Calibri" pitchFamily="34" charset="0"/>
              </a:rPr>
              <a:t>користувачами</a:t>
            </a:r>
            <a:r>
              <a:rPr lang="ru-RU" sz="1300" dirty="0" smtClean="0">
                <a:latin typeface="Calibri" pitchFamily="34" charset="0"/>
              </a:rPr>
              <a:t> </a:t>
            </a:r>
            <a:r>
              <a:rPr lang="ru-RU" sz="1300" dirty="0" err="1" smtClean="0">
                <a:latin typeface="Calibri" pitchFamily="34" charset="0"/>
              </a:rPr>
              <a:t>із</a:t>
            </a:r>
            <a:r>
              <a:rPr lang="ru-RU" sz="1300" dirty="0" smtClean="0">
                <a:latin typeface="Calibri" pitchFamily="34" charset="0"/>
              </a:rPr>
              <a:t> </a:t>
            </a:r>
            <a:r>
              <a:rPr lang="ru-RU" sz="1300" dirty="0" err="1" smtClean="0">
                <a:latin typeface="Calibri" pitchFamily="34" charset="0"/>
              </a:rPr>
              <a:t>застосуванням</a:t>
            </a:r>
            <a:r>
              <a:rPr lang="ru-RU" sz="1300" dirty="0" smtClean="0">
                <a:latin typeface="Calibri" pitchFamily="34" charset="0"/>
              </a:rPr>
              <a:t> </a:t>
            </a:r>
            <a:r>
              <a:rPr lang="ru-RU" sz="1300" dirty="0" err="1" smtClean="0">
                <a:latin typeface="Calibri" pitchFamily="34" charset="0"/>
              </a:rPr>
              <a:t>програми</a:t>
            </a:r>
            <a:r>
              <a:rPr lang="ru-RU" sz="1300" dirty="0" smtClean="0">
                <a:latin typeface="Calibri" pitchFamily="34" charset="0"/>
              </a:rPr>
              <a:t> </a:t>
            </a:r>
            <a:r>
              <a:rPr lang="en-US" sz="1300" dirty="0" smtClean="0">
                <a:latin typeface="Calibri" pitchFamily="34" charset="0"/>
              </a:rPr>
              <a:t>Skype</a:t>
            </a:r>
            <a:r>
              <a:rPr lang="ru-RU" sz="1300" dirty="0" smtClean="0">
                <a:latin typeface="Calibri" pitchFamily="34" charset="0"/>
              </a:rPr>
              <a:t>. </a:t>
            </a:r>
            <a:r>
              <a:rPr lang="ru-RU" sz="1300" dirty="0" err="1" smtClean="0">
                <a:latin typeface="Calibri" pitchFamily="34" charset="0"/>
              </a:rPr>
              <a:t>Таке</a:t>
            </a:r>
            <a:r>
              <a:rPr lang="ru-RU" sz="1300" dirty="0" smtClean="0">
                <a:latin typeface="Calibri" pitchFamily="34" charset="0"/>
              </a:rPr>
              <a:t> </a:t>
            </a:r>
            <a:r>
              <a:rPr lang="ru-RU" sz="1300" dirty="0" err="1" smtClean="0">
                <a:latin typeface="Calibri" pitchFamily="34" charset="0"/>
              </a:rPr>
              <a:t>обговорення</a:t>
            </a:r>
            <a:r>
              <a:rPr lang="ru-RU" sz="1300" dirty="0" smtClean="0">
                <a:latin typeface="Calibri" pitchFamily="34" charset="0"/>
              </a:rPr>
              <a:t> </a:t>
            </a:r>
            <a:r>
              <a:rPr lang="ru-RU" sz="1300" dirty="0" err="1" smtClean="0">
                <a:latin typeface="Calibri" pitchFamily="34" charset="0"/>
              </a:rPr>
              <a:t>є</a:t>
            </a:r>
            <a:r>
              <a:rPr lang="ru-RU" sz="1300" dirty="0" smtClean="0">
                <a:latin typeface="Calibri" pitchFamily="34" charset="0"/>
              </a:rPr>
              <a:t> </a:t>
            </a:r>
            <a:r>
              <a:rPr lang="ru-RU" sz="1300" b="1" dirty="0" smtClean="0">
                <a:latin typeface="Calibri" pitchFamily="34" charset="0"/>
              </a:rPr>
              <a:t>чатом </a:t>
            </a:r>
            <a:r>
              <a:rPr lang="ru-RU" sz="1300" b="1" dirty="0" err="1" smtClean="0">
                <a:latin typeface="Calibri" pitchFamily="34" charset="0"/>
              </a:rPr>
              <a:t>з</a:t>
            </a:r>
            <a:r>
              <a:rPr lang="ru-RU" sz="1300" b="1" dirty="0" smtClean="0">
                <a:latin typeface="Calibri" pitchFamily="34" charset="0"/>
              </a:rPr>
              <a:t> </a:t>
            </a:r>
            <a:r>
              <a:rPr lang="ru-RU" sz="1300" b="1" dirty="0" err="1" smtClean="0">
                <a:latin typeface="Calibri" pitchFamily="34" charset="0"/>
              </a:rPr>
              <a:t>двома</a:t>
            </a:r>
            <a:r>
              <a:rPr lang="ru-RU" sz="1300" b="1" dirty="0" smtClean="0">
                <a:latin typeface="Calibri" pitchFamily="34" charset="0"/>
              </a:rPr>
              <a:t> </a:t>
            </a:r>
            <a:r>
              <a:rPr lang="ru-RU" sz="1300" b="1" dirty="0" err="1" smtClean="0">
                <a:latin typeface="Calibri" pitchFamily="34" charset="0"/>
              </a:rPr>
              <a:t>учасниками</a:t>
            </a:r>
            <a:r>
              <a:rPr lang="ru-RU" sz="1300" dirty="0" smtClean="0">
                <a:latin typeface="Calibri" pitchFamily="34" charset="0"/>
              </a:rPr>
              <a:t>.</a:t>
            </a:r>
          </a:p>
          <a:p>
            <a:pPr marL="0" indent="361950">
              <a:buNone/>
            </a:pPr>
            <a:r>
              <a:rPr lang="ru-RU" sz="1300" dirty="0" smtClean="0">
                <a:latin typeface="Calibri" pitchFamily="34" charset="0"/>
              </a:rPr>
              <a:t>Для </a:t>
            </a:r>
            <a:r>
              <a:rPr lang="ru-RU" sz="1300" dirty="0" err="1" smtClean="0">
                <a:latin typeface="Calibri" pitchFamily="34" charset="0"/>
              </a:rPr>
              <a:t>організації</a:t>
            </a:r>
            <a:r>
              <a:rPr lang="ru-RU" sz="1300" dirty="0" smtClean="0">
                <a:latin typeface="Calibri" pitchFamily="34" charset="0"/>
              </a:rPr>
              <a:t> </a:t>
            </a:r>
            <a:r>
              <a:rPr lang="ru-RU" sz="1300" b="1" dirty="0" smtClean="0">
                <a:latin typeface="Calibri" pitchFamily="34" charset="0"/>
              </a:rPr>
              <a:t>чату </a:t>
            </a:r>
            <a:r>
              <a:rPr lang="ru-RU" sz="1300" b="1" dirty="0" err="1" smtClean="0">
                <a:latin typeface="Calibri" pitchFamily="34" charset="0"/>
              </a:rPr>
              <a:t>з</a:t>
            </a:r>
            <a:r>
              <a:rPr lang="ru-RU" sz="1300" b="1" dirty="0" smtClean="0">
                <a:latin typeface="Calibri" pitchFamily="34" charset="0"/>
              </a:rPr>
              <a:t> </a:t>
            </a:r>
            <a:r>
              <a:rPr lang="ru-RU" sz="1300" b="1" dirty="0" err="1" smtClean="0">
                <a:latin typeface="Calibri" pitchFamily="34" charset="0"/>
              </a:rPr>
              <a:t>кількома</a:t>
            </a:r>
            <a:r>
              <a:rPr lang="ru-RU" sz="1300" b="1" dirty="0" smtClean="0">
                <a:latin typeface="Calibri" pitchFamily="34" charset="0"/>
              </a:rPr>
              <a:t> </a:t>
            </a:r>
            <a:r>
              <a:rPr lang="ru-RU" sz="1300" b="1" dirty="0" err="1" smtClean="0">
                <a:latin typeface="Calibri" pitchFamily="34" charset="0"/>
              </a:rPr>
              <a:t>користувачами</a:t>
            </a:r>
            <a:r>
              <a:rPr lang="ru-RU" sz="1300" b="1" dirty="0" smtClean="0">
                <a:latin typeface="Calibri" pitchFamily="34" charset="0"/>
              </a:rPr>
              <a:t> </a:t>
            </a:r>
            <a:r>
              <a:rPr lang="ru-RU" sz="1300" dirty="0" err="1" smtClean="0">
                <a:latin typeface="Calibri" pitchFamily="34" charset="0"/>
              </a:rPr>
              <a:t>з</a:t>
            </a:r>
            <a:r>
              <a:rPr lang="ru-RU" sz="1300" dirty="0" smtClean="0">
                <a:latin typeface="Calibri" pitchFamily="34" charset="0"/>
              </a:rPr>
              <a:t> </a:t>
            </a:r>
            <a:r>
              <a:rPr lang="ru-RU" sz="1300" dirty="0" err="1" smtClean="0">
                <a:latin typeface="Calibri" pitchFamily="34" charset="0"/>
              </a:rPr>
              <a:t>вашого</a:t>
            </a:r>
            <a:r>
              <a:rPr lang="ru-RU" sz="1300" dirty="0" smtClean="0">
                <a:latin typeface="Calibri" pitchFamily="34" charset="0"/>
              </a:rPr>
              <a:t> списку </a:t>
            </a:r>
            <a:r>
              <a:rPr lang="ru-RU" sz="1300" dirty="0" err="1" smtClean="0">
                <a:latin typeface="Calibri" pitchFamily="34" charset="0"/>
              </a:rPr>
              <a:t>контактів</a:t>
            </a:r>
            <a:r>
              <a:rPr lang="ru-RU" sz="1300" dirty="0" smtClean="0">
                <a:latin typeface="Calibri" pitchFamily="34" charset="0"/>
              </a:rPr>
              <a:t> </a:t>
            </a:r>
            <a:r>
              <a:rPr lang="ru-RU" sz="1300" dirty="0" err="1" smtClean="0">
                <a:latin typeface="Calibri" pitchFamily="34" charset="0"/>
              </a:rPr>
              <a:t>можна</a:t>
            </a:r>
            <a:r>
              <a:rPr lang="ru-RU" sz="1300" dirty="0" smtClean="0">
                <a:latin typeface="Calibri" pitchFamily="34" charset="0"/>
              </a:rPr>
              <a:t> </a:t>
            </a:r>
            <a:r>
              <a:rPr lang="ru-RU" sz="1300" dirty="0" err="1" smtClean="0">
                <a:latin typeface="Calibri" pitchFamily="34" charset="0"/>
              </a:rPr>
              <a:t>вибрати</a:t>
            </a:r>
            <a:r>
              <a:rPr lang="ru-RU" sz="1300" dirty="0" smtClean="0">
                <a:latin typeface="Calibri" pitchFamily="34" charset="0"/>
              </a:rPr>
              <a:t> </a:t>
            </a:r>
            <a:r>
              <a:rPr lang="ru-RU" sz="1300" dirty="0" err="1" smtClean="0">
                <a:latin typeface="Calibri" pitchFamily="34" charset="0"/>
              </a:rPr>
              <a:t>групу</a:t>
            </a:r>
            <a:r>
              <a:rPr lang="ru-RU" sz="1300" dirty="0" smtClean="0">
                <a:latin typeface="Calibri" pitchFamily="34" charset="0"/>
              </a:rPr>
              <a:t> </a:t>
            </a:r>
            <a:r>
              <a:rPr lang="ru-RU" sz="1300" dirty="0" err="1" smtClean="0">
                <a:latin typeface="Calibri" pitchFamily="34" charset="0"/>
              </a:rPr>
              <a:t>імен</a:t>
            </a:r>
            <a:r>
              <a:rPr lang="ru-RU" sz="1300" dirty="0" smtClean="0">
                <a:latin typeface="Calibri" pitchFamily="34" charset="0"/>
              </a:rPr>
              <a:t> у списку </a:t>
            </a:r>
            <a:r>
              <a:rPr lang="ru-RU" sz="1300" dirty="0" err="1" smtClean="0">
                <a:latin typeface="Calibri" pitchFamily="34" charset="0"/>
              </a:rPr>
              <a:t>контактів</a:t>
            </a:r>
            <a:r>
              <a:rPr lang="ru-RU" sz="1300" dirty="0" smtClean="0">
                <a:latin typeface="Calibri" pitchFamily="34" charset="0"/>
              </a:rPr>
              <a:t>.</a:t>
            </a:r>
          </a:p>
          <a:p>
            <a:pPr marL="0" indent="361950">
              <a:buNone/>
            </a:pPr>
            <a:r>
              <a:rPr lang="ru-RU" sz="1300" dirty="0" err="1" smtClean="0">
                <a:latin typeface="Calibri" pitchFamily="34" charset="0"/>
              </a:rPr>
              <a:t>Якщо</a:t>
            </a:r>
            <a:r>
              <a:rPr lang="ru-RU" sz="1300" dirty="0" smtClean="0">
                <a:latin typeface="Calibri" pitchFamily="34" charset="0"/>
              </a:rPr>
              <a:t> </a:t>
            </a:r>
            <a:r>
              <a:rPr lang="ru-RU" sz="1300" dirty="0" err="1" smtClean="0">
                <a:latin typeface="Calibri" pitchFamily="34" charset="0"/>
              </a:rPr>
              <a:t>учасників</a:t>
            </a:r>
            <a:r>
              <a:rPr lang="ru-RU" sz="1300" dirty="0" smtClean="0">
                <a:latin typeface="Calibri" pitchFamily="34" charset="0"/>
              </a:rPr>
              <a:t> чату </a:t>
            </a:r>
            <a:r>
              <a:rPr lang="ru-RU" sz="1300" dirty="0" err="1" smtClean="0">
                <a:latin typeface="Calibri" pitchFamily="34" charset="0"/>
              </a:rPr>
              <a:t>вибрано</a:t>
            </a:r>
            <a:r>
              <a:rPr lang="ru-RU" sz="1300" dirty="0" smtClean="0">
                <a:latin typeface="Calibri" pitchFamily="34" charset="0"/>
              </a:rPr>
              <a:t> не </a:t>
            </a:r>
            <a:r>
              <a:rPr lang="ru-RU" sz="1300" dirty="0" err="1" smtClean="0">
                <a:latin typeface="Calibri" pitchFamily="34" charset="0"/>
              </a:rPr>
              <a:t>більше</a:t>
            </a:r>
            <a:r>
              <a:rPr lang="ru-RU" sz="1300" dirty="0" smtClean="0">
                <a:latin typeface="Calibri" pitchFamily="34" charset="0"/>
              </a:rPr>
              <a:t> </a:t>
            </a:r>
            <a:r>
              <a:rPr lang="ru-RU" sz="1300" dirty="0" err="1" smtClean="0">
                <a:latin typeface="Calibri" pitchFamily="34" charset="0"/>
              </a:rPr>
              <a:t>чотирьох</a:t>
            </a:r>
            <a:r>
              <a:rPr lang="ru-RU" sz="1300" dirty="0" smtClean="0">
                <a:latin typeface="Calibri" pitchFamily="34" charset="0"/>
              </a:rPr>
              <a:t>, то у </a:t>
            </a:r>
            <a:r>
              <a:rPr lang="ru-RU" sz="1300" dirty="0" err="1" smtClean="0">
                <a:latin typeface="Calibri" pitchFamily="34" charset="0"/>
              </a:rPr>
              <a:t>верхній</a:t>
            </a:r>
            <a:r>
              <a:rPr lang="ru-RU" sz="1300" dirty="0" smtClean="0">
                <a:latin typeface="Calibri" pitchFamily="34" charset="0"/>
              </a:rPr>
              <a:t> </a:t>
            </a:r>
            <a:r>
              <a:rPr lang="ru-RU" sz="1300" dirty="0" err="1" smtClean="0">
                <a:latin typeface="Calibri" pitchFamily="34" charset="0"/>
              </a:rPr>
              <a:t>частині</a:t>
            </a:r>
            <a:r>
              <a:rPr lang="ru-RU" sz="1300" dirty="0" smtClean="0">
                <a:latin typeface="Calibri" pitchFamily="34" charset="0"/>
              </a:rPr>
              <a:t> </a:t>
            </a:r>
            <a:r>
              <a:rPr lang="ru-RU" sz="1300" b="1" dirty="0" err="1" smtClean="0">
                <a:latin typeface="Calibri" pitchFamily="34" charset="0"/>
              </a:rPr>
              <a:t>Області</a:t>
            </a:r>
            <a:r>
              <a:rPr lang="ru-RU" sz="1300" b="1" dirty="0" smtClean="0">
                <a:latin typeface="Calibri" pitchFamily="34" charset="0"/>
              </a:rPr>
              <a:t> </a:t>
            </a:r>
            <a:r>
              <a:rPr lang="ru-RU" sz="1300" b="1" dirty="0" err="1" smtClean="0">
                <a:latin typeface="Calibri" pitchFamily="34" charset="0"/>
              </a:rPr>
              <a:t>повідомлень</a:t>
            </a:r>
            <a:r>
              <a:rPr lang="ru-RU" sz="1300" b="1" dirty="0" smtClean="0">
                <a:latin typeface="Calibri" pitchFamily="34" charset="0"/>
              </a:rPr>
              <a:t> </a:t>
            </a:r>
            <a:r>
              <a:rPr lang="ru-RU" sz="1300" dirty="0" err="1" smtClean="0">
                <a:latin typeface="Calibri" pitchFamily="34" charset="0"/>
              </a:rPr>
              <a:t>відобразяться</a:t>
            </a:r>
            <a:r>
              <a:rPr lang="ru-RU" sz="1300" dirty="0" smtClean="0">
                <a:latin typeface="Calibri" pitchFamily="34" charset="0"/>
              </a:rPr>
              <a:t> </a:t>
            </a:r>
            <a:r>
              <a:rPr lang="ru-RU" sz="1300" dirty="0" err="1" smtClean="0">
                <a:latin typeface="Calibri" pitchFamily="34" charset="0"/>
              </a:rPr>
              <a:t>їхні</a:t>
            </a:r>
            <a:r>
              <a:rPr lang="ru-RU" sz="1300" dirty="0" smtClean="0">
                <a:latin typeface="Calibri" pitchFamily="34" charset="0"/>
              </a:rPr>
              <a:t> </a:t>
            </a:r>
            <a:r>
              <a:rPr lang="ru-RU" sz="1300" dirty="0" err="1" smtClean="0">
                <a:latin typeface="Calibri" pitchFamily="34" charset="0"/>
              </a:rPr>
              <a:t>аватари</a:t>
            </a:r>
            <a:r>
              <a:rPr lang="ru-RU" sz="1300" dirty="0" smtClean="0">
                <a:latin typeface="Calibri" pitchFamily="34" charset="0"/>
              </a:rPr>
              <a:t> та </a:t>
            </a:r>
            <a:r>
              <a:rPr lang="ru-RU" sz="1300" dirty="0" err="1" smtClean="0">
                <a:latin typeface="Calibri" pitchFamily="34" charset="0"/>
              </a:rPr>
              <a:t>імена</a:t>
            </a:r>
            <a:r>
              <a:rPr lang="ru-RU" sz="1300" dirty="0" smtClean="0">
                <a:latin typeface="Calibri" pitchFamily="34" charset="0"/>
              </a:rPr>
              <a:t>, в </a:t>
            </a:r>
            <a:r>
              <a:rPr lang="ru-RU" sz="1300" dirty="0" err="1" smtClean="0">
                <a:latin typeface="Calibri" pitchFamily="34" charset="0"/>
              </a:rPr>
              <a:t>іншому</a:t>
            </a:r>
            <a:r>
              <a:rPr lang="ru-RU" sz="1300" dirty="0" smtClean="0">
                <a:latin typeface="Calibri" pitchFamily="34" charset="0"/>
              </a:rPr>
              <a:t> </a:t>
            </a:r>
            <a:r>
              <a:rPr lang="ru-RU" sz="1300" dirty="0" err="1" smtClean="0">
                <a:latin typeface="Calibri" pitchFamily="34" charset="0"/>
              </a:rPr>
              <a:t>випадку</a:t>
            </a:r>
            <a:r>
              <a:rPr lang="ru-RU" sz="1300" dirty="0" smtClean="0">
                <a:latin typeface="Calibri" pitchFamily="34" charset="0"/>
              </a:rPr>
              <a:t> - </a:t>
            </a:r>
            <a:r>
              <a:rPr lang="ru-RU" sz="1300" dirty="0" err="1" smtClean="0">
                <a:latin typeface="Calibri" pitchFamily="34" charset="0"/>
              </a:rPr>
              <a:t>тільки</a:t>
            </a:r>
            <a:r>
              <a:rPr lang="ru-RU" sz="1300" dirty="0" smtClean="0">
                <a:latin typeface="Calibri" pitchFamily="34" charset="0"/>
              </a:rPr>
              <a:t> </a:t>
            </a:r>
            <a:r>
              <a:rPr lang="ru-RU" sz="1300" dirty="0" err="1" smtClean="0">
                <a:latin typeface="Calibri" pitchFamily="34" charset="0"/>
              </a:rPr>
              <a:t>імена</a:t>
            </a:r>
            <a:r>
              <a:rPr lang="ru-RU" sz="1300" dirty="0" smtClean="0">
                <a:latin typeface="Calibri" pitchFamily="34" charset="0"/>
              </a:rPr>
              <a:t>. </a:t>
            </a:r>
            <a:r>
              <a:rPr lang="ru-RU" sz="1300" dirty="0" err="1" smtClean="0">
                <a:latin typeface="Calibri" pitchFamily="34" charset="0"/>
              </a:rPr>
              <a:t>Після</a:t>
            </a:r>
            <a:r>
              <a:rPr lang="ru-RU" sz="1300" dirty="0" smtClean="0">
                <a:latin typeface="Calibri" pitchFamily="34" charset="0"/>
              </a:rPr>
              <a:t> </a:t>
            </a:r>
            <a:r>
              <a:rPr lang="ru-RU" sz="1300" dirty="0" err="1" smtClean="0">
                <a:latin typeface="Calibri" pitchFamily="34" charset="0"/>
              </a:rPr>
              <a:t>надсилання</a:t>
            </a:r>
            <a:r>
              <a:rPr lang="ru-RU" sz="1300" dirty="0" smtClean="0">
                <a:latin typeface="Calibri" pitchFamily="34" charset="0"/>
              </a:rPr>
              <a:t> текстового </a:t>
            </a:r>
            <a:r>
              <a:rPr lang="ru-RU" sz="1300" dirty="0" err="1" smtClean="0">
                <a:latin typeface="Calibri" pitchFamily="34" charset="0"/>
              </a:rPr>
              <a:t>повідомлення</a:t>
            </a:r>
            <a:r>
              <a:rPr lang="ru-RU" sz="1300" dirty="0" smtClean="0">
                <a:latin typeface="Calibri" pitchFamily="34" charset="0"/>
              </a:rPr>
              <a:t> </a:t>
            </a:r>
            <a:r>
              <a:rPr lang="ru-RU" sz="1300" dirty="0" err="1" smtClean="0">
                <a:latin typeface="Calibri" pitchFamily="34" charset="0"/>
              </a:rPr>
              <a:t>його</a:t>
            </a:r>
            <a:r>
              <a:rPr lang="ru-RU" sz="1300" dirty="0" smtClean="0">
                <a:latin typeface="Calibri" pitchFamily="34" charset="0"/>
              </a:rPr>
              <a:t> </a:t>
            </a:r>
            <a:r>
              <a:rPr lang="ru-RU" sz="1300" dirty="0" err="1" smtClean="0">
                <a:latin typeface="Calibri" pitchFamily="34" charset="0"/>
              </a:rPr>
              <a:t>отримають</a:t>
            </a:r>
            <a:r>
              <a:rPr lang="ru-RU" sz="1300" dirty="0" smtClean="0">
                <a:latin typeface="Calibri" pitchFamily="34" charset="0"/>
              </a:rPr>
              <a:t> </a:t>
            </a:r>
            <a:r>
              <a:rPr lang="ru-RU" sz="1300" dirty="0" err="1" smtClean="0">
                <a:latin typeface="Calibri" pitchFamily="34" charset="0"/>
              </a:rPr>
              <a:t>усі</a:t>
            </a:r>
            <a:r>
              <a:rPr lang="ru-RU" sz="1300" dirty="0" smtClean="0">
                <a:latin typeface="Calibri" pitchFamily="34" charset="0"/>
              </a:rPr>
              <a:t> </a:t>
            </a:r>
            <a:r>
              <a:rPr lang="ru-RU" sz="1300" dirty="0" err="1" smtClean="0">
                <a:latin typeface="Calibri" pitchFamily="34" charset="0"/>
              </a:rPr>
              <a:t>користувачі</a:t>
            </a:r>
            <a:r>
              <a:rPr lang="ru-RU" sz="1300" dirty="0" smtClean="0">
                <a:latin typeface="Calibri" pitchFamily="34" charset="0"/>
              </a:rPr>
              <a:t>, </a:t>
            </a:r>
            <a:r>
              <a:rPr lang="ru-RU" sz="1300" dirty="0" err="1" smtClean="0">
                <a:latin typeface="Calibri" pitchFamily="34" charset="0"/>
              </a:rPr>
              <a:t>об'єднані</a:t>
            </a:r>
            <a:r>
              <a:rPr lang="ru-RU" sz="1300" dirty="0" smtClean="0">
                <a:latin typeface="Calibri" pitchFamily="34" charset="0"/>
              </a:rPr>
              <a:t> в </a:t>
            </a:r>
            <a:r>
              <a:rPr lang="ru-RU" sz="1300" dirty="0" err="1" smtClean="0">
                <a:latin typeface="Calibri" pitchFamily="34" charset="0"/>
              </a:rPr>
              <a:t>групу</a:t>
            </a:r>
            <a:r>
              <a:rPr lang="ru-RU" sz="1300" dirty="0" smtClean="0">
                <a:latin typeface="Calibri" pitchFamily="34" charset="0"/>
              </a:rPr>
              <a:t>. </a:t>
            </a:r>
            <a:r>
              <a:rPr lang="ru-RU" sz="1300" dirty="0" err="1" smtClean="0">
                <a:latin typeface="Calibri" pitchFamily="34" charset="0"/>
              </a:rPr>
              <a:t>Повідомлення</a:t>
            </a:r>
            <a:r>
              <a:rPr lang="ru-RU" sz="1300" dirty="0" smtClean="0">
                <a:latin typeface="Calibri" pitchFamily="34" charset="0"/>
              </a:rPr>
              <a:t>, </a:t>
            </a:r>
            <a:r>
              <a:rPr lang="ru-RU" sz="1300" dirty="0" err="1" smtClean="0">
                <a:latin typeface="Calibri" pitchFamily="34" charset="0"/>
              </a:rPr>
              <a:t>надіслані</a:t>
            </a:r>
            <a:r>
              <a:rPr lang="ru-RU" sz="1300" dirty="0" smtClean="0">
                <a:latin typeface="Calibri" pitchFamily="34" charset="0"/>
              </a:rPr>
              <a:t> членами </a:t>
            </a:r>
            <a:r>
              <a:rPr lang="ru-RU" sz="1300" dirty="0" err="1" smtClean="0">
                <a:latin typeface="Calibri" pitchFamily="34" charset="0"/>
              </a:rPr>
              <a:t>групи</a:t>
            </a:r>
            <a:r>
              <a:rPr lang="ru-RU" sz="1300" dirty="0" smtClean="0">
                <a:latin typeface="Calibri" pitchFamily="34" charset="0"/>
              </a:rPr>
              <a:t>, </a:t>
            </a:r>
            <a:r>
              <a:rPr lang="ru-RU" sz="1300" dirty="0" err="1" smtClean="0">
                <a:latin typeface="Calibri" pitchFamily="34" charset="0"/>
              </a:rPr>
              <a:t>будуть</a:t>
            </a:r>
            <a:r>
              <a:rPr lang="ru-RU" sz="1300" dirty="0" smtClean="0">
                <a:latin typeface="Calibri" pitchFamily="34" charset="0"/>
              </a:rPr>
              <a:t> </a:t>
            </a:r>
            <a:r>
              <a:rPr lang="ru-RU" sz="1300" dirty="0" err="1" smtClean="0">
                <a:latin typeface="Calibri" pitchFamily="34" charset="0"/>
              </a:rPr>
              <a:t>відображатися</a:t>
            </a:r>
            <a:r>
              <a:rPr lang="ru-RU" sz="1300" dirty="0" smtClean="0">
                <a:latin typeface="Calibri" pitchFamily="34" charset="0"/>
              </a:rPr>
              <a:t> в кожного в </a:t>
            </a:r>
            <a:r>
              <a:rPr lang="ru-RU" sz="1300" b="1" dirty="0" err="1" smtClean="0">
                <a:latin typeface="Calibri" pitchFamily="34" charset="0"/>
              </a:rPr>
              <a:t>Області</a:t>
            </a:r>
            <a:r>
              <a:rPr lang="ru-RU" sz="1300" b="1" dirty="0" smtClean="0">
                <a:latin typeface="Calibri" pitchFamily="34" charset="0"/>
              </a:rPr>
              <a:t> показу </a:t>
            </a:r>
            <a:r>
              <a:rPr lang="ru-RU" sz="1300" b="1" dirty="0" err="1" smtClean="0">
                <a:latin typeface="Calibri" pitchFamily="34" charset="0"/>
              </a:rPr>
              <a:t>повідомлень</a:t>
            </a:r>
            <a:r>
              <a:rPr lang="ru-RU" sz="1300" dirty="0" smtClean="0">
                <a:latin typeface="Calibri" pitchFamily="34" charset="0"/>
              </a:rPr>
              <a:t>.</a:t>
            </a:r>
          </a:p>
          <a:p>
            <a:pPr marL="0" indent="361950">
              <a:buNone/>
            </a:pPr>
            <a:r>
              <a:rPr lang="ru-RU" sz="1300" dirty="0" smtClean="0">
                <a:latin typeface="Calibri" pitchFamily="34" charset="0"/>
              </a:rPr>
              <a:t/>
            </a:r>
            <a:br>
              <a:rPr lang="ru-RU" sz="1300" dirty="0" smtClean="0">
                <a:latin typeface="Calibri" pitchFamily="34" charset="0"/>
              </a:rPr>
            </a:br>
            <a:endParaRPr lang="ru-RU" sz="1300" dirty="0">
              <a:latin typeface="Calibri" pitchFamily="34" charset="0"/>
            </a:endParaRPr>
          </a:p>
        </p:txBody>
      </p:sp>
      <p:pic>
        <p:nvPicPr>
          <p:cNvPr id="8" name="Содержимое 7" descr="1.JPG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lum bright="21000" contrast="23000"/>
          </a:blip>
          <a:stretch>
            <a:fillRect/>
          </a:stretch>
        </p:blipFill>
        <p:spPr>
          <a:xfrm>
            <a:off x="4554616" y="2143116"/>
            <a:ext cx="4589384" cy="317924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latin typeface="Calibri" pitchFamily="34" charset="0"/>
              </a:rPr>
              <a:t>Організація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персональних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чатів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3B523-8FF6-4FB0-A298-120F192D0F04}" type="datetime1">
              <a:rPr lang="uk-UA" smtClean="0"/>
              <a:t>13.01.2013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3402150"/>
          </a:xfrm>
        </p:spPr>
        <p:txBody>
          <a:bodyPr>
            <a:normAutofit fontScale="55000" lnSpcReduction="20000"/>
          </a:bodyPr>
          <a:lstStyle/>
          <a:p>
            <a:pPr marL="0" indent="361950">
              <a:buNone/>
            </a:pPr>
            <a:r>
              <a:rPr lang="ru-RU" dirty="0" smtClean="0">
                <a:latin typeface="Calibri" pitchFamily="34" charset="0"/>
              </a:rPr>
              <a:t>У </a:t>
            </a:r>
            <a:r>
              <a:rPr lang="ru-RU" dirty="0" err="1" smtClean="0">
                <a:latin typeface="Calibri" pitchFamily="34" charset="0"/>
              </a:rPr>
              <a:t>ході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обміну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текстовими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повідомленнями</a:t>
            </a:r>
            <a:r>
              <a:rPr lang="ru-RU" dirty="0" smtClean="0">
                <a:latin typeface="Calibri" pitchFamily="34" charset="0"/>
              </a:rPr>
              <a:t> до </a:t>
            </a:r>
            <a:r>
              <a:rPr lang="ru-RU" dirty="0" err="1" smtClean="0">
                <a:latin typeface="Calibri" pitchFamily="34" charset="0"/>
              </a:rPr>
              <a:t>обговорення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можна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залучити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інших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користувачів</a:t>
            </a:r>
            <a:r>
              <a:rPr lang="ru-RU" dirty="0" smtClean="0">
                <a:latin typeface="Calibri" pitchFamily="34" charset="0"/>
              </a:rPr>
              <a:t>. Для </a:t>
            </a:r>
            <a:r>
              <a:rPr lang="ru-RU" dirty="0" err="1" smtClean="0">
                <a:latin typeface="Calibri" pitchFamily="34" charset="0"/>
              </a:rPr>
              <a:t>цього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потрібно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вибором</a:t>
            </a:r>
            <a:r>
              <a:rPr lang="ru-RU" dirty="0" smtClean="0">
                <a:latin typeface="Calibri" pitchFamily="34" charset="0"/>
              </a:rPr>
              <a:t> кнопки </a:t>
            </a:r>
            <a:r>
              <a:rPr lang="ru-RU" b="1" dirty="0" err="1" smtClean="0">
                <a:latin typeface="Calibri" pitchFamily="34" charset="0"/>
              </a:rPr>
              <a:t>Додати</a:t>
            </a:r>
            <a:r>
              <a:rPr lang="ru-RU" b="1" dirty="0" smtClean="0">
                <a:latin typeface="Calibri" pitchFamily="34" charset="0"/>
              </a:rPr>
              <a:t> людей у </a:t>
            </a:r>
            <a:r>
              <a:rPr lang="ru-RU" b="1" dirty="0" err="1" smtClean="0">
                <a:latin typeface="Calibri" pitchFamily="34" charset="0"/>
              </a:rPr>
              <a:t>цю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</a:rPr>
              <a:t>групову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</a:rPr>
              <a:t>розмову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у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верхній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частині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області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повідомлень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відкрити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вікно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</a:rPr>
              <a:t>Додати</a:t>
            </a:r>
            <a:r>
              <a:rPr lang="ru-RU" b="1" dirty="0" smtClean="0">
                <a:latin typeface="Calibri" pitchFamily="34" charset="0"/>
              </a:rPr>
              <a:t> до </a:t>
            </a:r>
            <a:r>
              <a:rPr lang="ru-RU" b="1" dirty="0" err="1" smtClean="0">
                <a:latin typeface="Calibri" pitchFamily="34" charset="0"/>
              </a:rPr>
              <a:t>групи</a:t>
            </a:r>
            <a:r>
              <a:rPr lang="ru-RU" dirty="0" smtClean="0">
                <a:latin typeface="Calibri" pitchFamily="34" charset="0"/>
              </a:rPr>
              <a:t>, в </a:t>
            </a:r>
            <a:r>
              <a:rPr lang="ru-RU" dirty="0" err="1" smtClean="0">
                <a:latin typeface="Calibri" pitchFamily="34" charset="0"/>
              </a:rPr>
              <a:t>якому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вибрати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зі</a:t>
            </a:r>
            <a:r>
              <a:rPr lang="ru-RU" dirty="0" smtClean="0">
                <a:latin typeface="Calibri" pitchFamily="34" charset="0"/>
              </a:rPr>
              <a:t> списку </a:t>
            </a:r>
            <a:r>
              <a:rPr lang="ru-RU" dirty="0" err="1" smtClean="0">
                <a:latin typeface="Calibri" pitchFamily="34" charset="0"/>
              </a:rPr>
              <a:t>контактів</a:t>
            </a:r>
            <a:r>
              <a:rPr lang="ru-RU" dirty="0" smtClean="0">
                <a:latin typeface="Calibri" pitchFamily="34" charset="0"/>
              </a:rPr>
              <a:t> тих, кого </a:t>
            </a:r>
            <a:r>
              <a:rPr lang="ru-RU" dirty="0" err="1" smtClean="0">
                <a:latin typeface="Calibri" pitchFamily="34" charset="0"/>
              </a:rPr>
              <a:t>ви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хочете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залучити</a:t>
            </a:r>
            <a:r>
              <a:rPr lang="ru-RU" dirty="0" smtClean="0">
                <a:latin typeface="Calibri" pitchFamily="34" charset="0"/>
              </a:rPr>
              <a:t> до чату. </a:t>
            </a:r>
            <a:r>
              <a:rPr lang="ru-RU" dirty="0" err="1" smtClean="0">
                <a:latin typeface="Calibri" pitchFamily="34" charset="0"/>
              </a:rPr>
              <a:t>Вибраним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користувачам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будуть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надіслані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всі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повідомлення</a:t>
            </a:r>
            <a:r>
              <a:rPr lang="ru-RU" dirty="0" smtClean="0">
                <a:latin typeface="Calibri" pitchFamily="34" charset="0"/>
              </a:rPr>
              <a:t> поточного сеансу чату, </a:t>
            </a:r>
            <a:r>
              <a:rPr lang="ru-RU" dirty="0" err="1" smtClean="0">
                <a:latin typeface="Calibri" pitchFamily="34" charset="0"/>
              </a:rPr>
              <a:t>і</a:t>
            </a:r>
            <a:r>
              <a:rPr lang="ru-RU" dirty="0" smtClean="0">
                <a:latin typeface="Calibri" pitchFamily="34" charset="0"/>
              </a:rPr>
              <a:t> вони </a:t>
            </a:r>
            <a:r>
              <a:rPr lang="ru-RU" dirty="0" err="1" smtClean="0">
                <a:latin typeface="Calibri" pitchFamily="34" charset="0"/>
              </a:rPr>
              <a:t>зможуть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брати</a:t>
            </a:r>
            <a:r>
              <a:rPr lang="ru-RU" dirty="0" smtClean="0">
                <a:latin typeface="Calibri" pitchFamily="34" charset="0"/>
              </a:rPr>
              <a:t> участь у </a:t>
            </a:r>
            <a:r>
              <a:rPr lang="ru-RU" dirty="0" err="1" smtClean="0">
                <a:latin typeface="Calibri" pitchFamily="34" charset="0"/>
              </a:rPr>
              <a:t>подальших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обговореннях</a:t>
            </a:r>
            <a:r>
              <a:rPr lang="ru-RU" dirty="0" smtClean="0">
                <a:latin typeface="Calibri" pitchFamily="34" charset="0"/>
              </a:rPr>
              <a:t>.</a:t>
            </a:r>
          </a:p>
          <a:p>
            <a:pPr marL="0" indent="361950">
              <a:buNone/>
            </a:pPr>
            <a:r>
              <a:rPr lang="ru-RU" dirty="0" smtClean="0">
                <a:latin typeface="Calibri" pitchFamily="34" charset="0"/>
              </a:rPr>
              <a:t>У текстовому </a:t>
            </a:r>
            <a:r>
              <a:rPr lang="ru-RU" dirty="0" err="1" smtClean="0">
                <a:latin typeface="Calibri" pitchFamily="34" charset="0"/>
              </a:rPr>
              <a:t>чаті</a:t>
            </a:r>
            <a:r>
              <a:rPr lang="ru-RU" dirty="0" smtClean="0">
                <a:latin typeface="Calibri" pitchFamily="34" charset="0"/>
              </a:rPr>
              <a:t>, </a:t>
            </a:r>
            <a:r>
              <a:rPr lang="ru-RU" dirty="0" err="1" smtClean="0">
                <a:latin typeface="Calibri" pitchFamily="34" charset="0"/>
              </a:rPr>
              <a:t>організованому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з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використанням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програми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</a:rPr>
              <a:t>Skype</a:t>
            </a:r>
            <a:r>
              <a:rPr lang="ru-RU" dirty="0" smtClean="0">
                <a:latin typeface="Calibri" pitchFamily="34" charset="0"/>
              </a:rPr>
              <a:t>, </a:t>
            </a:r>
            <a:r>
              <a:rPr lang="ru-RU" dirty="0" err="1" smtClean="0">
                <a:latin typeface="Calibri" pitchFamily="34" charset="0"/>
              </a:rPr>
              <a:t>можуть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брати</a:t>
            </a:r>
            <a:r>
              <a:rPr lang="ru-RU" dirty="0" smtClean="0">
                <a:latin typeface="Calibri" pitchFamily="34" charset="0"/>
              </a:rPr>
              <a:t> участь до ста </a:t>
            </a:r>
            <a:r>
              <a:rPr lang="ru-RU" dirty="0" err="1" smtClean="0">
                <a:latin typeface="Calibri" pitchFamily="34" charset="0"/>
              </a:rPr>
              <a:t>осіб</a:t>
            </a:r>
            <a:r>
              <a:rPr lang="ru-RU" dirty="0" smtClean="0">
                <a:latin typeface="Calibri" pitchFamily="34" charset="0"/>
              </a:rPr>
              <a:t>. </a:t>
            </a:r>
          </a:p>
          <a:p>
            <a:pPr marL="0" indent="361950">
              <a:buNone/>
            </a:pPr>
            <a:r>
              <a:rPr lang="ru-RU" dirty="0" err="1" smtClean="0">
                <a:latin typeface="Calibri" pitchFamily="34" charset="0"/>
              </a:rPr>
              <a:t>Використовуючи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програму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</a:rPr>
              <a:t>Skype</a:t>
            </a:r>
            <a:r>
              <a:rPr lang="ru-RU" dirty="0" smtClean="0">
                <a:latin typeface="Calibri" pitchFamily="34" charset="0"/>
              </a:rPr>
              <a:t>, </a:t>
            </a:r>
            <a:r>
              <a:rPr lang="ru-RU" dirty="0" err="1" smtClean="0">
                <a:latin typeface="Calibri" pitchFamily="34" charset="0"/>
              </a:rPr>
              <a:t>можна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проводити</a:t>
            </a:r>
            <a:r>
              <a:rPr lang="ru-RU" dirty="0" smtClean="0">
                <a:latin typeface="Calibri" pitchFamily="34" charset="0"/>
              </a:rPr>
              <a:t> не </a:t>
            </a:r>
            <a:r>
              <a:rPr lang="ru-RU" dirty="0" err="1" smtClean="0">
                <a:latin typeface="Calibri" pitchFamily="34" charset="0"/>
              </a:rPr>
              <a:t>лише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текстові</a:t>
            </a:r>
            <a:r>
              <a:rPr lang="ru-RU" dirty="0" smtClean="0">
                <a:latin typeface="Calibri" pitchFamily="34" charset="0"/>
              </a:rPr>
              <a:t>, а </a:t>
            </a:r>
            <a:r>
              <a:rPr lang="ru-RU" dirty="0" err="1" smtClean="0">
                <a:latin typeface="Calibri" pitchFamily="34" charset="0"/>
              </a:rPr>
              <a:t>й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голосові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чати</a:t>
            </a:r>
            <a:r>
              <a:rPr lang="ru-RU" dirty="0" smtClean="0">
                <a:latin typeface="Calibri" pitchFamily="34" charset="0"/>
              </a:rPr>
              <a:t>. </a:t>
            </a:r>
          </a:p>
          <a:p>
            <a:pPr marL="0" indent="361950">
              <a:buNone/>
            </a:pPr>
            <a:r>
              <a:rPr lang="ru-RU" dirty="0" smtClean="0">
                <a:latin typeface="Calibri" pitchFamily="34" charset="0"/>
              </a:rPr>
              <a:t>Для </a:t>
            </a:r>
            <a:r>
              <a:rPr lang="ru-RU" dirty="0" err="1" smtClean="0">
                <a:latin typeface="Calibri" pitchFamily="34" charset="0"/>
              </a:rPr>
              <a:t>створення</a:t>
            </a:r>
            <a:r>
              <a:rPr lang="ru-RU" dirty="0" smtClean="0">
                <a:latin typeface="Calibri" pitchFamily="34" charset="0"/>
              </a:rPr>
              <a:t> голосового чату </a:t>
            </a:r>
            <a:r>
              <a:rPr lang="ru-RU" dirty="0" err="1" smtClean="0">
                <a:latin typeface="Calibri" pitchFamily="34" charset="0"/>
              </a:rPr>
              <a:t>з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більшим</a:t>
            </a:r>
            <a:r>
              <a:rPr lang="ru-RU" dirty="0" smtClean="0">
                <a:latin typeface="Calibri" pitchFamily="34" charset="0"/>
              </a:rPr>
              <a:t> числом </a:t>
            </a:r>
            <a:r>
              <a:rPr lang="ru-RU" dirty="0" err="1" smtClean="0">
                <a:latin typeface="Calibri" pitchFamily="34" charset="0"/>
              </a:rPr>
              <a:t>учасників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потрібно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додати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користувачів</a:t>
            </a:r>
            <a:r>
              <a:rPr lang="ru-RU" dirty="0" smtClean="0">
                <a:latin typeface="Calibri" pitchFamily="34" charset="0"/>
              </a:rPr>
              <a:t> до </a:t>
            </a:r>
            <a:r>
              <a:rPr lang="ru-RU" dirty="0" err="1" smtClean="0">
                <a:latin typeface="Calibri" pitchFamily="34" charset="0"/>
              </a:rPr>
              <a:t>групи</a:t>
            </a:r>
            <a:r>
              <a:rPr lang="ru-RU" dirty="0" smtClean="0">
                <a:latin typeface="Calibri" pitchFamily="34" charset="0"/>
              </a:rPr>
              <a:t>, як </a:t>
            </a:r>
            <a:r>
              <a:rPr lang="ru-RU" dirty="0" err="1" smtClean="0">
                <a:latin typeface="Calibri" pitchFamily="34" charset="0"/>
              </a:rPr>
              <a:t>і</a:t>
            </a:r>
            <a:r>
              <a:rPr lang="ru-RU" dirty="0" smtClean="0">
                <a:latin typeface="Calibri" pitchFamily="34" charset="0"/>
              </a:rPr>
              <a:t> при </a:t>
            </a:r>
            <a:r>
              <a:rPr lang="ru-RU" dirty="0" err="1" smtClean="0">
                <a:latin typeface="Calibri" pitchFamily="34" charset="0"/>
              </a:rPr>
              <a:t>організації</a:t>
            </a:r>
            <a:r>
              <a:rPr lang="ru-RU" dirty="0" smtClean="0">
                <a:latin typeface="Calibri" pitchFamily="34" charset="0"/>
              </a:rPr>
              <a:t> текстового чату, та </a:t>
            </a:r>
            <a:r>
              <a:rPr lang="ru-RU" dirty="0" err="1" smtClean="0">
                <a:latin typeface="Calibri" pitchFamily="34" charset="0"/>
              </a:rPr>
              <a:t>вибрати</a:t>
            </a:r>
            <a:r>
              <a:rPr lang="ru-RU" dirty="0" smtClean="0">
                <a:latin typeface="Calibri" pitchFamily="34" charset="0"/>
              </a:rPr>
              <a:t> кнопку </a:t>
            </a:r>
            <a:r>
              <a:rPr lang="ru-RU" b="1" dirty="0" err="1" smtClean="0">
                <a:latin typeface="Calibri" pitchFamily="34" charset="0"/>
              </a:rPr>
              <a:t>Дзвінок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</a:rPr>
              <a:t>групі</a:t>
            </a:r>
            <a:r>
              <a:rPr lang="ru-RU" b="1" dirty="0" smtClean="0">
                <a:latin typeface="Calibri" pitchFamily="34" charset="0"/>
              </a:rPr>
              <a:t>.  </a:t>
            </a:r>
            <a:r>
              <a:rPr lang="ru-RU" dirty="0" smtClean="0">
                <a:latin typeface="Calibri" pitchFamily="34" charset="0"/>
              </a:rPr>
              <a:t>При </a:t>
            </a:r>
            <a:r>
              <a:rPr lang="ru-RU" dirty="0" err="1" smtClean="0">
                <a:latin typeface="Calibri" pitchFamily="34" charset="0"/>
              </a:rPr>
              <a:t>цьому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всі</a:t>
            </a:r>
            <a:r>
              <a:rPr lang="ru-RU" dirty="0" smtClean="0">
                <a:latin typeface="Calibri" pitchFamily="34" charset="0"/>
              </a:rPr>
              <a:t> члени </a:t>
            </a:r>
            <a:r>
              <a:rPr lang="ru-RU" dirty="0" err="1" smtClean="0">
                <a:latin typeface="Calibri" pitchFamily="34" charset="0"/>
              </a:rPr>
              <a:t>групи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одночасно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отримують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виклик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зможуть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узяти</a:t>
            </a:r>
            <a:r>
              <a:rPr lang="ru-RU" dirty="0" smtClean="0">
                <a:latin typeface="Calibri" pitchFamily="34" charset="0"/>
              </a:rPr>
              <a:t> участь в </a:t>
            </a:r>
            <a:r>
              <a:rPr lang="ru-RU" dirty="0" err="1" smtClean="0">
                <a:latin typeface="Calibri" pitchFamily="34" charset="0"/>
              </a:rPr>
              <a:t>обговоренні</a:t>
            </a:r>
            <a:r>
              <a:rPr lang="ru-RU" dirty="0" smtClean="0">
                <a:latin typeface="Calibri" pitchFamily="34" charset="0"/>
              </a:rPr>
              <a:t>. </a:t>
            </a:r>
            <a:r>
              <a:rPr lang="ru-RU" dirty="0" err="1" smtClean="0">
                <a:latin typeface="Calibri" pitchFamily="34" charset="0"/>
              </a:rPr>
              <a:t>Додавання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нових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співрозмовників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під</a:t>
            </a:r>
            <a:r>
              <a:rPr lang="ru-RU" dirty="0" smtClean="0">
                <a:latin typeface="Calibri" pitchFamily="34" charset="0"/>
              </a:rPr>
              <a:t> час </a:t>
            </a:r>
            <a:r>
              <a:rPr lang="ru-RU" dirty="0" err="1" smtClean="0">
                <a:latin typeface="Calibri" pitchFamily="34" charset="0"/>
              </a:rPr>
              <a:t>проведення</a:t>
            </a:r>
            <a:r>
              <a:rPr lang="ru-RU" dirty="0" smtClean="0">
                <a:latin typeface="Calibri" pitchFamily="34" charset="0"/>
              </a:rPr>
              <a:t> голосового чату </a:t>
            </a:r>
            <a:r>
              <a:rPr lang="ru-RU" dirty="0" err="1" smtClean="0">
                <a:latin typeface="Calibri" pitchFamily="34" charset="0"/>
              </a:rPr>
              <a:t>може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здійснюватися</a:t>
            </a:r>
            <a:r>
              <a:rPr lang="ru-RU" dirty="0" smtClean="0">
                <a:latin typeface="Calibri" pitchFamily="34" charset="0"/>
              </a:rPr>
              <a:t> так само, як </a:t>
            </a:r>
            <a:r>
              <a:rPr lang="ru-RU" dirty="0" err="1" smtClean="0">
                <a:latin typeface="Calibri" pitchFamily="34" charset="0"/>
              </a:rPr>
              <a:t>і</a:t>
            </a:r>
            <a:r>
              <a:rPr lang="ru-RU" dirty="0" smtClean="0">
                <a:latin typeface="Calibri" pitchFamily="34" charset="0"/>
              </a:rPr>
              <a:t> в текстовому. </a:t>
            </a:r>
          </a:p>
          <a:p>
            <a:pPr marL="0" indent="361950">
              <a:buNone/>
            </a:pPr>
            <a:r>
              <a:rPr lang="ru-RU" dirty="0" err="1" smtClean="0">
                <a:latin typeface="Calibri" pitchFamily="34" charset="0"/>
              </a:rPr>
              <a:t>Усього</a:t>
            </a:r>
            <a:r>
              <a:rPr lang="ru-RU" dirty="0" smtClean="0">
                <a:latin typeface="Calibri" pitchFamily="34" charset="0"/>
              </a:rPr>
              <a:t> в голосовому </a:t>
            </a:r>
            <a:r>
              <a:rPr lang="ru-RU" dirty="0" err="1" smtClean="0">
                <a:latin typeface="Calibri" pitchFamily="34" charset="0"/>
              </a:rPr>
              <a:t>чаті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можуть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узяти</a:t>
            </a:r>
            <a:r>
              <a:rPr lang="ru-RU" dirty="0" smtClean="0">
                <a:latin typeface="Calibri" pitchFamily="34" charset="0"/>
              </a:rPr>
              <a:t> участь до 25 </a:t>
            </a:r>
            <a:r>
              <a:rPr lang="ru-RU" dirty="0" err="1" smtClean="0">
                <a:latin typeface="Calibri" pitchFamily="34" charset="0"/>
              </a:rPr>
              <a:t>співрозмовників</a:t>
            </a:r>
            <a:r>
              <a:rPr lang="ru-RU" dirty="0" smtClean="0">
                <a:latin typeface="Calibri" pitchFamily="34" charset="0"/>
              </a:rPr>
              <a:t>. </a:t>
            </a:r>
            <a:r>
              <a:rPr lang="ru-RU" b="1" dirty="0" err="1" smtClean="0">
                <a:latin typeface="Calibri" pitchFamily="34" charset="0"/>
              </a:rPr>
              <a:t>Відеозображення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</a:rPr>
              <a:t>може</a:t>
            </a:r>
            <a:r>
              <a:rPr lang="ru-RU" b="1" dirty="0" smtClean="0">
                <a:latin typeface="Calibri" pitchFamily="34" charset="0"/>
              </a:rPr>
              <a:t> бути </a:t>
            </a:r>
            <a:r>
              <a:rPr lang="ru-RU" b="1" dirty="0" err="1" smtClean="0">
                <a:latin typeface="Calibri" pitchFamily="34" charset="0"/>
              </a:rPr>
              <a:t>прийняте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</a:rPr>
              <a:t>лише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</a:rPr>
              <a:t>від</a:t>
            </a:r>
            <a:r>
              <a:rPr lang="ru-RU" b="1" dirty="0" smtClean="0">
                <a:latin typeface="Calibri" pitchFamily="34" charset="0"/>
              </a:rPr>
              <a:t> одного </a:t>
            </a:r>
            <a:r>
              <a:rPr lang="ru-RU" b="1" dirty="0" err="1" smtClean="0">
                <a:latin typeface="Calibri" pitchFamily="34" charset="0"/>
              </a:rPr>
              <a:t>учасника</a:t>
            </a:r>
            <a:r>
              <a:rPr lang="ru-RU" b="1" dirty="0" smtClean="0">
                <a:latin typeface="Calibri" pitchFamily="34" charset="0"/>
              </a:rPr>
              <a:t> такого чату</a:t>
            </a:r>
            <a:r>
              <a:rPr lang="ru-RU" dirty="0" smtClean="0">
                <a:latin typeface="Calibri" pitchFamily="34" charset="0"/>
              </a:rPr>
              <a:t>. 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4357694"/>
            <a:ext cx="8742363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Створення групи користувачів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BCD23-512E-4FE1-8EC6-67609AEAFE9A}" type="datetime1">
              <a:rPr lang="uk-UA" smtClean="0"/>
              <a:t>13.01.2013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14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marL="0" indent="361950">
              <a:buNone/>
            </a:pPr>
            <a:r>
              <a:rPr lang="ru-RU" dirty="0" err="1" smtClean="0">
                <a:latin typeface="Calibri" pitchFamily="34" charset="0"/>
              </a:rPr>
              <a:t>Якщо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з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певною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групою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користувачів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спілкуєтеся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постійно</a:t>
            </a:r>
            <a:r>
              <a:rPr lang="ru-RU" dirty="0" smtClean="0">
                <a:latin typeface="Calibri" pitchFamily="34" charset="0"/>
              </a:rPr>
              <a:t>, то </a:t>
            </a:r>
            <a:r>
              <a:rPr lang="ru-RU" dirty="0" err="1" smtClean="0">
                <a:latin typeface="Calibri" pitchFamily="34" charset="0"/>
              </a:rPr>
              <a:t>доцільно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створити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групу</a:t>
            </a:r>
            <a:r>
              <a:rPr lang="ru-RU" dirty="0" smtClean="0">
                <a:latin typeface="Calibri" pitchFamily="34" charset="0"/>
              </a:rPr>
              <a:t>, </a:t>
            </a:r>
            <a:r>
              <a:rPr lang="ru-RU" dirty="0" err="1" smtClean="0">
                <a:latin typeface="Calibri" pitchFamily="34" charset="0"/>
              </a:rPr>
              <a:t>ім'я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якої</a:t>
            </a:r>
            <a:r>
              <a:rPr lang="ru-RU" dirty="0" smtClean="0">
                <a:latin typeface="Calibri" pitchFamily="34" charset="0"/>
              </a:rPr>
              <a:t> буде </a:t>
            </a:r>
            <a:r>
              <a:rPr lang="ru-RU" dirty="0" err="1" smtClean="0">
                <a:latin typeface="Calibri" pitchFamily="34" charset="0"/>
              </a:rPr>
              <a:t>відображатись</a:t>
            </a:r>
            <a:r>
              <a:rPr lang="ru-RU" dirty="0" smtClean="0">
                <a:latin typeface="Calibri" pitchFamily="34" charset="0"/>
              </a:rPr>
              <a:t> у списку </a:t>
            </a:r>
            <a:r>
              <a:rPr lang="ru-RU" dirty="0" err="1" smtClean="0">
                <a:latin typeface="Calibri" pitchFamily="34" charset="0"/>
              </a:rPr>
              <a:t>контактів</a:t>
            </a:r>
            <a:r>
              <a:rPr lang="ru-RU" dirty="0" smtClean="0">
                <a:latin typeface="Calibri" pitchFamily="34" charset="0"/>
              </a:rPr>
              <a:t>. Один контакт </a:t>
            </a:r>
            <a:r>
              <a:rPr lang="ru-RU" dirty="0" err="1" smtClean="0">
                <a:latin typeface="Calibri" pitchFamily="34" charset="0"/>
              </a:rPr>
              <a:t>може</a:t>
            </a:r>
            <a:r>
              <a:rPr lang="ru-RU" dirty="0" smtClean="0">
                <a:latin typeface="Calibri" pitchFamily="34" charset="0"/>
              </a:rPr>
              <a:t> бути включений у </a:t>
            </a:r>
            <a:r>
              <a:rPr lang="ru-RU" dirty="0" err="1" smtClean="0">
                <a:latin typeface="Calibri" pitchFamily="34" charset="0"/>
              </a:rPr>
              <a:t>кілька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груп</a:t>
            </a:r>
            <a:r>
              <a:rPr lang="ru-RU" dirty="0" smtClean="0">
                <a:latin typeface="Calibri" pitchFamily="34" charset="0"/>
              </a:rPr>
              <a:t>.  </a:t>
            </a:r>
            <a:r>
              <a:rPr lang="ru-RU" dirty="0" err="1" smtClean="0">
                <a:latin typeface="Calibri" pitchFamily="34" charset="0"/>
              </a:rPr>
              <a:t>Створити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нову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групу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можна</a:t>
            </a:r>
            <a:r>
              <a:rPr lang="ru-RU" dirty="0" smtClean="0">
                <a:latin typeface="Calibri" pitchFamily="34" charset="0"/>
              </a:rPr>
              <a:t>, </a:t>
            </a:r>
            <a:r>
              <a:rPr lang="ru-RU" dirty="0" err="1" smtClean="0">
                <a:latin typeface="Calibri" pitchFamily="34" charset="0"/>
              </a:rPr>
              <a:t>виконавши</a:t>
            </a:r>
            <a:r>
              <a:rPr lang="ru-RU" i="1" dirty="0" smtClean="0">
                <a:latin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</a:rPr>
              <a:t>Контакти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ru-RU" b="1" dirty="0" smtClean="0">
                <a:latin typeface="Calibri" pitchFamily="34" charset="0"/>
                <a:sym typeface="Symbol"/>
              </a:rPr>
              <a:t>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</a:rPr>
              <a:t>Створити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</a:rPr>
              <a:t>нову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</a:rPr>
              <a:t>групу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або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вибравши</a:t>
            </a:r>
            <a:r>
              <a:rPr lang="ru-RU" dirty="0" smtClean="0">
                <a:latin typeface="Calibri" pitchFamily="34" charset="0"/>
              </a:rPr>
              <a:t> в списку кнопки </a:t>
            </a:r>
            <a:r>
              <a:rPr lang="ru-RU" b="1" dirty="0" err="1" smtClean="0">
                <a:latin typeface="Calibri" pitchFamily="34" charset="0"/>
              </a:rPr>
              <a:t>Додати</a:t>
            </a:r>
            <a:r>
              <a:rPr lang="ru-RU" dirty="0" smtClean="0">
                <a:latin typeface="Calibri" pitchFamily="34" charset="0"/>
              </a:rPr>
              <a:t> команду </a:t>
            </a:r>
            <a:r>
              <a:rPr lang="ru-RU" b="1" dirty="0" smtClean="0">
                <a:latin typeface="Calibri" pitchFamily="34" charset="0"/>
              </a:rPr>
              <a:t>Нова </a:t>
            </a:r>
            <a:r>
              <a:rPr lang="ru-RU" b="1" dirty="0" err="1" smtClean="0">
                <a:latin typeface="Calibri" pitchFamily="34" charset="0"/>
              </a:rPr>
              <a:t>група</a:t>
            </a:r>
            <a:r>
              <a:rPr lang="ru-RU" dirty="0" smtClean="0">
                <a:latin typeface="Calibri" pitchFamily="34" charset="0"/>
              </a:rPr>
              <a:t>. </a:t>
            </a:r>
          </a:p>
          <a:p>
            <a:pPr marL="0" indent="361950">
              <a:buNone/>
            </a:pPr>
            <a:r>
              <a:rPr lang="ru-RU" dirty="0" smtClean="0">
                <a:latin typeface="Calibri" pitchFamily="34" charset="0"/>
              </a:rPr>
              <a:t>При </a:t>
            </a:r>
            <a:r>
              <a:rPr lang="ru-RU" dirty="0" err="1" smtClean="0">
                <a:latin typeface="Calibri" pitchFamily="34" charset="0"/>
              </a:rPr>
              <a:t>цьому</a:t>
            </a:r>
            <a:r>
              <a:rPr lang="ru-RU" dirty="0" smtClean="0">
                <a:latin typeface="Calibri" pitchFamily="34" charset="0"/>
              </a:rPr>
              <a:t> у </a:t>
            </a:r>
            <a:r>
              <a:rPr lang="ru-RU" dirty="0" err="1" smtClean="0">
                <a:latin typeface="Calibri" pitchFamily="34" charset="0"/>
              </a:rPr>
              <a:t>верхній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частині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області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повідомлень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відкриється</a:t>
            </a:r>
            <a:r>
              <a:rPr lang="ru-RU" dirty="0" smtClean="0">
                <a:latin typeface="Calibri" pitchFamily="34" charset="0"/>
              </a:rPr>
              <a:t> панель </a:t>
            </a:r>
            <a:r>
              <a:rPr lang="ru-RU" dirty="0" err="1" smtClean="0">
                <a:latin typeface="Calibri" pitchFamily="34" charset="0"/>
              </a:rPr>
              <a:t>створення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нової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групи</a:t>
            </a:r>
            <a:r>
              <a:rPr lang="ru-RU" dirty="0" smtClean="0">
                <a:latin typeface="Calibri" pitchFamily="34" charset="0"/>
              </a:rPr>
              <a:t>.</a:t>
            </a:r>
          </a:p>
          <a:p>
            <a:pPr marL="0" indent="361950">
              <a:buNone/>
            </a:pPr>
            <a:r>
              <a:rPr lang="ru-RU" dirty="0" smtClean="0">
                <a:latin typeface="Calibri" pitchFamily="34" charset="0"/>
              </a:rPr>
              <a:t> </a:t>
            </a:r>
            <a:endParaRPr lang="ru-RU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14876" y="1357298"/>
            <a:ext cx="4429124" cy="3424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0" name="Прямая со стрелкой 9"/>
          <p:cNvCxnSpPr/>
          <p:nvPr/>
        </p:nvCxnSpPr>
        <p:spPr>
          <a:xfrm flipV="1">
            <a:off x="3571868" y="4000504"/>
            <a:ext cx="1928826" cy="35719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353" y="4829171"/>
            <a:ext cx="4357718" cy="144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86314" y="1428736"/>
            <a:ext cx="4038600" cy="3071503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Створення групи користувачів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C09B6-229B-4C7D-87C4-9F38F6609647}" type="datetime1">
              <a:rPr lang="uk-UA" smtClean="0"/>
              <a:t>13.01.2013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15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marL="0" indent="361950">
              <a:buNone/>
            </a:pPr>
            <a:r>
              <a:rPr lang="ru-RU" dirty="0" err="1" smtClean="0">
                <a:latin typeface="Calibri" pitchFamily="34" charset="0"/>
              </a:rPr>
              <a:t>Щоб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дати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ім'я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групі</a:t>
            </a:r>
            <a:r>
              <a:rPr lang="ru-RU" dirty="0" smtClean="0">
                <a:latin typeface="Calibri" pitchFamily="34" charset="0"/>
              </a:rPr>
              <a:t>, </a:t>
            </a:r>
            <a:r>
              <a:rPr lang="ru-RU" dirty="0" err="1" smtClean="0">
                <a:latin typeface="Calibri" pitchFamily="34" charset="0"/>
              </a:rPr>
              <a:t>потрібно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вибрати</a:t>
            </a:r>
            <a:r>
              <a:rPr lang="ru-RU" dirty="0" smtClean="0">
                <a:latin typeface="Calibri" pitchFamily="34" charset="0"/>
              </a:rPr>
              <a:t> кнопку </a:t>
            </a:r>
            <a:r>
              <a:rPr lang="ru-RU" b="1" dirty="0" err="1" smtClean="0">
                <a:latin typeface="Calibri" pitchFamily="34" charset="0"/>
              </a:rPr>
              <a:t>Змінити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поруч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із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назвою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</a:rPr>
              <a:t>Порожня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</a:rPr>
              <a:t>група</a:t>
            </a:r>
            <a:r>
              <a:rPr lang="ru-RU" dirty="0" smtClean="0">
                <a:latin typeface="Calibri" pitchFamily="34" charset="0"/>
              </a:rPr>
              <a:t>, ввести </a:t>
            </a:r>
            <a:r>
              <a:rPr lang="ru-RU" dirty="0" err="1" smtClean="0">
                <a:latin typeface="Calibri" pitchFamily="34" charset="0"/>
              </a:rPr>
              <a:t>ім'я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групи</a:t>
            </a:r>
            <a:r>
              <a:rPr lang="ru-RU" dirty="0" smtClean="0">
                <a:latin typeface="Calibri" pitchFamily="34" charset="0"/>
              </a:rPr>
              <a:t> та </a:t>
            </a:r>
            <a:r>
              <a:rPr lang="ru-RU" dirty="0" err="1" smtClean="0">
                <a:latin typeface="Calibri" pitchFamily="34" charset="0"/>
              </a:rPr>
              <a:t>натиснути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клавішу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en-US" b="1" dirty="0" smtClean="0">
                <a:latin typeface="Calibri" pitchFamily="34" charset="0"/>
              </a:rPr>
              <a:t>Enter</a:t>
            </a:r>
            <a:r>
              <a:rPr lang="ru-RU" dirty="0" smtClean="0">
                <a:latin typeface="Calibri" pitchFamily="34" charset="0"/>
              </a:rPr>
              <a:t>. </a:t>
            </a:r>
          </a:p>
          <a:p>
            <a:pPr marL="0" indent="361950">
              <a:buNone/>
            </a:pPr>
            <a:r>
              <a:rPr lang="ru-RU" dirty="0" err="1" smtClean="0">
                <a:latin typeface="Calibri" pitchFamily="34" charset="0"/>
              </a:rPr>
              <a:t>Включити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контакти</a:t>
            </a:r>
            <a:r>
              <a:rPr lang="ru-RU" dirty="0" smtClean="0">
                <a:latin typeface="Calibri" pitchFamily="34" charset="0"/>
              </a:rPr>
              <a:t> до </a:t>
            </a:r>
            <a:r>
              <a:rPr lang="ru-RU" dirty="0" err="1" smtClean="0">
                <a:latin typeface="Calibri" pitchFamily="34" charset="0"/>
              </a:rPr>
              <a:t>групи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можна</a:t>
            </a:r>
            <a:r>
              <a:rPr lang="ru-RU" dirty="0" smtClean="0">
                <a:latin typeface="Calibri" pitchFamily="34" charset="0"/>
              </a:rPr>
              <a:t>, </a:t>
            </a:r>
            <a:r>
              <a:rPr lang="ru-RU" dirty="0" err="1" smtClean="0">
                <a:latin typeface="Calibri" pitchFamily="34" charset="0"/>
              </a:rPr>
              <a:t>перетягнувши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їхні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імена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зі</a:t>
            </a:r>
            <a:r>
              <a:rPr lang="ru-RU" dirty="0" smtClean="0">
                <a:latin typeface="Calibri" pitchFamily="34" charset="0"/>
              </a:rPr>
              <a:t> списку </a:t>
            </a:r>
            <a:r>
              <a:rPr lang="ru-RU" dirty="0" err="1" smtClean="0">
                <a:latin typeface="Calibri" pitchFamily="34" charset="0"/>
              </a:rPr>
              <a:t>контактів</a:t>
            </a:r>
            <a:r>
              <a:rPr lang="ru-RU" dirty="0" smtClean="0">
                <a:latin typeface="Calibri" pitchFamily="34" charset="0"/>
              </a:rPr>
              <a:t> в область </a:t>
            </a:r>
            <a:r>
              <a:rPr lang="ru-RU" dirty="0" err="1" smtClean="0">
                <a:latin typeface="Calibri" pitchFamily="34" charset="0"/>
              </a:rPr>
              <a:t>групи</a:t>
            </a:r>
            <a:r>
              <a:rPr lang="ru-RU" dirty="0" smtClean="0">
                <a:latin typeface="Calibri" pitchFamily="34" charset="0"/>
              </a:rPr>
              <a:t>  </a:t>
            </a:r>
            <a:r>
              <a:rPr lang="ru-RU" dirty="0" err="1" smtClean="0">
                <a:latin typeface="Calibri" pitchFamily="34" charset="0"/>
              </a:rPr>
              <a:t>або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вико</a:t>
            </a:r>
            <a:r>
              <a:rPr lang="ru-RU" dirty="0" err="1" smtClean="0"/>
              <a:t>риставши</a:t>
            </a:r>
            <a:r>
              <a:rPr lang="ru-RU" dirty="0" smtClean="0"/>
              <a:t> кнопку </a:t>
            </a:r>
            <a:r>
              <a:rPr lang="ru-RU" b="1" dirty="0" err="1" smtClean="0"/>
              <a:t>Додати</a:t>
            </a:r>
            <a:r>
              <a:rPr lang="ru-RU" b="1" dirty="0" smtClean="0"/>
              <a:t> </a:t>
            </a:r>
            <a:r>
              <a:rPr lang="ru-RU" b="1" dirty="0" err="1" smtClean="0"/>
              <a:t>контакти</a:t>
            </a:r>
            <a:r>
              <a:rPr lang="ru-RU" b="1" dirty="0" smtClean="0"/>
              <a:t>.</a:t>
            </a:r>
            <a:r>
              <a:rPr lang="ru-RU" dirty="0" smtClean="0"/>
              <a:t> </a:t>
            </a:r>
          </a:p>
          <a:p>
            <a:pPr marL="0" indent="361950">
              <a:buNone/>
            </a:pPr>
            <a:r>
              <a:rPr lang="ru-RU" dirty="0" err="1" smtClean="0"/>
              <a:t>Ім'я</a:t>
            </a:r>
            <a:r>
              <a:rPr lang="ru-RU" dirty="0" smtClean="0"/>
              <a:t> </a:t>
            </a:r>
            <a:r>
              <a:rPr lang="ru-RU" dirty="0" err="1" smtClean="0"/>
              <a:t>групового</a:t>
            </a:r>
            <a:r>
              <a:rPr lang="ru-RU" dirty="0" smtClean="0"/>
              <a:t> контакту </a:t>
            </a:r>
            <a:r>
              <a:rPr lang="ru-RU" dirty="0" err="1" smtClean="0"/>
              <a:t>може</a:t>
            </a:r>
            <a:r>
              <a:rPr lang="ru-RU" i="1" dirty="0" smtClean="0"/>
              <a:t> бути </a:t>
            </a:r>
            <a:r>
              <a:rPr lang="ru-RU" dirty="0" err="1" smtClean="0"/>
              <a:t>збережене</a:t>
            </a:r>
            <a:r>
              <a:rPr lang="ru-RU" dirty="0" smtClean="0"/>
              <a:t> в списку </a:t>
            </a:r>
            <a:r>
              <a:rPr lang="ru-RU" dirty="0" err="1" smtClean="0"/>
              <a:t>контактів</a:t>
            </a:r>
            <a:r>
              <a:rPr lang="ru-RU" dirty="0" smtClean="0"/>
              <a:t> </a:t>
            </a:r>
            <a:r>
              <a:rPr lang="ru-RU" dirty="0" err="1" smtClean="0"/>
              <a:t>вибором</a:t>
            </a:r>
            <a:r>
              <a:rPr lang="ru-RU" dirty="0" smtClean="0"/>
              <a:t> кнопки </a:t>
            </a:r>
            <a:r>
              <a:rPr lang="ru-RU" b="1" dirty="0" err="1" smtClean="0"/>
              <a:t>Зберегти</a:t>
            </a:r>
            <a:r>
              <a:rPr lang="ru-RU" b="1" dirty="0" smtClean="0"/>
              <a:t> </a:t>
            </a:r>
            <a:r>
              <a:rPr lang="ru-RU" b="1" dirty="0" err="1" smtClean="0"/>
              <a:t>групу</a:t>
            </a:r>
            <a:r>
              <a:rPr lang="ru-RU" b="1" dirty="0" smtClean="0"/>
              <a:t> в </a:t>
            </a:r>
            <a:r>
              <a:rPr lang="en-US" b="1" dirty="0" smtClean="0"/>
              <a:t>с</a:t>
            </a:r>
            <a:r>
              <a:rPr lang="uk-UA" b="1" dirty="0" smtClean="0"/>
              <a:t>писку </a:t>
            </a:r>
            <a:r>
              <a:rPr lang="ru-RU" b="1" dirty="0" err="1" smtClean="0"/>
              <a:t>контактів</a:t>
            </a:r>
            <a:r>
              <a:rPr lang="ru-RU" dirty="0" smtClean="0"/>
              <a:t>. Значок </a:t>
            </a:r>
            <a:r>
              <a:rPr lang="ru-RU" dirty="0" err="1" smtClean="0"/>
              <a:t>групового</a:t>
            </a:r>
            <a:r>
              <a:rPr lang="ru-RU" dirty="0" smtClean="0"/>
              <a:t> контакту </a:t>
            </a:r>
            <a:r>
              <a:rPr lang="ru-RU" dirty="0" err="1" smtClean="0"/>
              <a:t>має</a:t>
            </a:r>
            <a:r>
              <a:rPr lang="ru-RU" dirty="0" smtClean="0"/>
              <a:t> </a:t>
            </a:r>
            <a:r>
              <a:rPr lang="ru-RU" dirty="0" err="1" smtClean="0"/>
              <a:t>вигляд</a:t>
            </a:r>
            <a:r>
              <a:rPr lang="ru-RU" dirty="0" smtClean="0"/>
              <a:t>           .</a:t>
            </a:r>
          </a:p>
          <a:p>
            <a:pPr marL="0" indent="361950">
              <a:buNone/>
            </a:pPr>
            <a:endParaRPr lang="ru-RU" dirty="0"/>
          </a:p>
        </p:txBody>
      </p:sp>
      <p:cxnSp>
        <p:nvCxnSpPr>
          <p:cNvPr id="10" name="Прямая со стрелкой 9"/>
          <p:cNvCxnSpPr/>
          <p:nvPr/>
        </p:nvCxnSpPr>
        <p:spPr>
          <a:xfrm rot="5400000">
            <a:off x="6322231" y="2250273"/>
            <a:ext cx="2071702" cy="857256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4714884"/>
            <a:ext cx="4311200" cy="142876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5929330"/>
            <a:ext cx="4000521" cy="381002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86710" y="6000768"/>
            <a:ext cx="1104900" cy="328614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728" y="5643578"/>
            <a:ext cx="266701" cy="228601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Списки контактів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7AEC4-A922-4650-91B5-8683EC47CB54}" type="datetime1">
              <a:rPr lang="uk-UA" smtClean="0"/>
              <a:t>13.01.2013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16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142844" y="1371600"/>
            <a:ext cx="4429156" cy="4986358"/>
          </a:xfrm>
        </p:spPr>
        <p:txBody>
          <a:bodyPr>
            <a:normAutofit fontScale="92500" lnSpcReduction="10000"/>
          </a:bodyPr>
          <a:lstStyle/>
          <a:p>
            <a:pPr marL="0" indent="361950">
              <a:buNone/>
            </a:pPr>
            <a:r>
              <a:rPr lang="ru-RU" dirty="0" err="1" smtClean="0"/>
              <a:t>Під</a:t>
            </a:r>
            <a:r>
              <a:rPr lang="ru-RU" dirty="0" smtClean="0"/>
              <a:t> час </a:t>
            </a:r>
            <a:r>
              <a:rPr lang="ru-RU" dirty="0" err="1" smtClean="0"/>
              <a:t>проведення</a:t>
            </a:r>
            <a:r>
              <a:rPr lang="ru-RU" dirty="0" smtClean="0"/>
              <a:t> текстового </a:t>
            </a:r>
            <a:r>
              <a:rPr lang="ru-RU" dirty="0" err="1" smtClean="0"/>
              <a:t>або</a:t>
            </a:r>
            <a:r>
              <a:rPr lang="ru-RU" dirty="0" smtClean="0"/>
              <a:t> голосового чату </a:t>
            </a:r>
            <a:r>
              <a:rPr lang="ru-RU" dirty="0" err="1" smtClean="0"/>
              <a:t>груповий</a:t>
            </a:r>
            <a:r>
              <a:rPr lang="ru-RU" dirty="0" smtClean="0"/>
              <a:t> контакт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може</a:t>
            </a:r>
            <a:r>
              <a:rPr lang="ru-RU" dirty="0" smtClean="0"/>
              <a:t> бути </a:t>
            </a:r>
            <a:r>
              <a:rPr lang="ru-RU" dirty="0" err="1" smtClean="0"/>
              <a:t>збережений</a:t>
            </a:r>
            <a:r>
              <a:rPr lang="ru-RU" dirty="0" smtClean="0"/>
              <a:t> у списку </a:t>
            </a:r>
            <a:r>
              <a:rPr lang="ru-RU" dirty="0" err="1" smtClean="0"/>
              <a:t>контактів</a:t>
            </a:r>
            <a:r>
              <a:rPr lang="ru-RU" dirty="0" smtClean="0"/>
              <a:t>. </a:t>
            </a:r>
          </a:p>
          <a:p>
            <a:pPr marL="0" indent="361950">
              <a:buNone/>
            </a:pPr>
            <a:r>
              <a:rPr lang="ru-RU" dirty="0" smtClean="0"/>
              <a:t>Для </a:t>
            </a:r>
            <a:r>
              <a:rPr lang="ru-RU" dirty="0" err="1" smtClean="0"/>
              <a:t>цього</a:t>
            </a:r>
            <a:r>
              <a:rPr lang="ru-RU" dirty="0" smtClean="0"/>
              <a:t> </a:t>
            </a:r>
            <a:r>
              <a:rPr lang="ru-RU" dirty="0" err="1" smtClean="0"/>
              <a:t>потрібно</a:t>
            </a:r>
            <a:r>
              <a:rPr lang="ru-RU" dirty="0" smtClean="0"/>
              <a:t> </a:t>
            </a:r>
            <a:r>
              <a:rPr lang="ru-RU" dirty="0" err="1" smtClean="0"/>
              <a:t>вибрати</a:t>
            </a:r>
            <a:r>
              <a:rPr lang="ru-RU" dirty="0" smtClean="0"/>
              <a:t> кнопку </a:t>
            </a:r>
            <a:r>
              <a:rPr lang="ru-RU" b="1" dirty="0" err="1" smtClean="0"/>
              <a:t>Зберегти</a:t>
            </a:r>
            <a:r>
              <a:rPr lang="ru-RU" b="1" dirty="0" smtClean="0"/>
              <a:t> </a:t>
            </a:r>
            <a:r>
              <a:rPr lang="ru-RU" b="1" dirty="0" err="1" smtClean="0"/>
              <a:t>групу</a:t>
            </a:r>
            <a:r>
              <a:rPr lang="ru-RU" b="1" dirty="0" smtClean="0"/>
              <a:t> в списку </a:t>
            </a:r>
            <a:r>
              <a:rPr lang="ru-RU" b="1" dirty="0" err="1" smtClean="0"/>
              <a:t>контактів</a:t>
            </a:r>
            <a:r>
              <a:rPr lang="ru-RU" b="1" dirty="0" smtClean="0"/>
              <a:t>, </a:t>
            </a:r>
            <a:r>
              <a:rPr lang="ru-RU" dirty="0" smtClean="0"/>
              <a:t> увести </a:t>
            </a:r>
            <a:r>
              <a:rPr lang="ru-RU" dirty="0" err="1" smtClean="0"/>
              <a:t>ім'я</a:t>
            </a:r>
            <a:r>
              <a:rPr lang="ru-RU" dirty="0" smtClean="0"/>
              <a:t> </a:t>
            </a:r>
            <a:r>
              <a:rPr lang="ru-RU" dirty="0" err="1" smtClean="0"/>
              <a:t>групи</a:t>
            </a:r>
            <a:r>
              <a:rPr lang="ru-RU" dirty="0" smtClean="0"/>
              <a:t> у </a:t>
            </a:r>
            <a:r>
              <a:rPr lang="ru-RU" dirty="0" err="1" smtClean="0"/>
              <a:t>відповідне</a:t>
            </a:r>
            <a:r>
              <a:rPr lang="ru-RU" dirty="0" smtClean="0"/>
              <a:t> поле </a:t>
            </a:r>
            <a:r>
              <a:rPr lang="ru-RU" dirty="0" err="1" smtClean="0"/>
              <a:t>вікна</a:t>
            </a:r>
            <a:r>
              <a:rPr lang="ru-RU" dirty="0" smtClean="0"/>
              <a:t> </a:t>
            </a:r>
            <a:r>
              <a:rPr lang="ru-RU" b="1" dirty="0" err="1" smtClean="0"/>
              <a:t>Зберегти</a:t>
            </a:r>
            <a:r>
              <a:rPr lang="ru-RU" b="1" dirty="0" smtClean="0"/>
              <a:t> </a:t>
            </a:r>
            <a:r>
              <a:rPr lang="ru-RU" b="1" dirty="0" err="1" smtClean="0"/>
              <a:t>групу</a:t>
            </a:r>
            <a:r>
              <a:rPr lang="ru-RU" b="1" dirty="0" smtClean="0"/>
              <a:t> в списку </a:t>
            </a:r>
            <a:r>
              <a:rPr lang="ru-RU" b="1" dirty="0" err="1" smtClean="0"/>
              <a:t>контактів</a:t>
            </a:r>
            <a:r>
              <a:rPr lang="ru-RU" b="1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вибрати</a:t>
            </a:r>
            <a:r>
              <a:rPr lang="ru-RU" dirty="0" smtClean="0"/>
              <a:t> кнопку </a:t>
            </a:r>
            <a:r>
              <a:rPr lang="ru-RU" b="1" dirty="0" smtClean="0"/>
              <a:t>ОК</a:t>
            </a:r>
            <a:r>
              <a:rPr lang="ru-RU" dirty="0" smtClean="0"/>
              <a:t>.</a:t>
            </a:r>
          </a:p>
          <a:p>
            <a:pPr marL="0" indent="361950"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8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86314" y="1428736"/>
            <a:ext cx="4038600" cy="3071503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9" name="Рисунок 8" descr="3.JPG"/>
          <p:cNvPicPr>
            <a:picLocks noChangeAspect="1"/>
          </p:cNvPicPr>
          <p:nvPr/>
        </p:nvPicPr>
        <p:blipFill>
          <a:blip r:embed="rId3" cstate="print">
            <a:lum bright="25000" contrast="35000"/>
          </a:blip>
          <a:stretch>
            <a:fillRect/>
          </a:stretch>
        </p:blipFill>
        <p:spPr>
          <a:xfrm>
            <a:off x="5143504" y="4643446"/>
            <a:ext cx="3214710" cy="17960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Пошук потрібної фрази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4D11E-8E02-425F-87F9-5F2CCBD1C76C}" type="datetime1">
              <a:rPr lang="uk-UA" smtClean="0"/>
              <a:t>13.01.2013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17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142844" y="1371600"/>
            <a:ext cx="4429156" cy="4986358"/>
          </a:xfrm>
        </p:spPr>
        <p:txBody>
          <a:bodyPr>
            <a:normAutofit fontScale="70000" lnSpcReduction="20000"/>
          </a:bodyPr>
          <a:lstStyle/>
          <a:p>
            <a:pPr marL="0" indent="361950">
              <a:buNone/>
            </a:pPr>
            <a:r>
              <a:rPr lang="ru-RU" dirty="0" err="1" smtClean="0"/>
              <a:t>Повідомлення</a:t>
            </a:r>
            <a:r>
              <a:rPr lang="ru-RU" dirty="0" smtClean="0"/>
              <a:t>, </a:t>
            </a:r>
            <a:r>
              <a:rPr lang="ru-RU" dirty="0" err="1" smtClean="0"/>
              <a:t>надіслані</a:t>
            </a:r>
            <a:r>
              <a:rPr lang="ru-RU" dirty="0" smtClean="0"/>
              <a:t> в </a:t>
            </a:r>
            <a:r>
              <a:rPr lang="ru-RU" dirty="0" err="1" smtClean="0"/>
              <a:t>ході</a:t>
            </a:r>
            <a:r>
              <a:rPr lang="ru-RU" dirty="0" smtClean="0"/>
              <a:t> чату, за </a:t>
            </a:r>
            <a:r>
              <a:rPr lang="ru-RU" dirty="0" err="1" smtClean="0"/>
              <a:t>відповідних</a:t>
            </a:r>
            <a:r>
              <a:rPr lang="ru-RU" dirty="0" smtClean="0"/>
              <a:t> </a:t>
            </a:r>
            <a:r>
              <a:rPr lang="ru-RU" dirty="0" err="1" smtClean="0"/>
              <a:t>налаштувань</a:t>
            </a:r>
            <a:r>
              <a:rPr lang="ru-RU" dirty="0" smtClean="0"/>
              <a:t> </a:t>
            </a:r>
            <a:r>
              <a:rPr lang="ru-RU" dirty="0" err="1" smtClean="0"/>
              <a:t>програми</a:t>
            </a:r>
            <a:r>
              <a:rPr lang="ru-RU" dirty="0" smtClean="0"/>
              <a:t> </a:t>
            </a:r>
            <a:r>
              <a:rPr lang="en-US" dirty="0" smtClean="0"/>
              <a:t>Skype </a:t>
            </a:r>
            <a:r>
              <a:rPr lang="ru-RU" dirty="0" err="1" smtClean="0"/>
              <a:t>архівуються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зберігаються</a:t>
            </a:r>
            <a:r>
              <a:rPr lang="ru-RU" dirty="0" smtClean="0"/>
              <a:t>, </a:t>
            </a:r>
            <a:r>
              <a:rPr lang="ru-RU" dirty="0" err="1" smtClean="0"/>
              <a:t>щоб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прочитати</a:t>
            </a:r>
            <a:r>
              <a:rPr lang="ru-RU" dirty="0" smtClean="0"/>
              <a:t> повторно. Для того </a:t>
            </a:r>
            <a:r>
              <a:rPr lang="ru-RU" dirty="0" err="1" smtClean="0"/>
              <a:t>щоб</a:t>
            </a:r>
            <a:r>
              <a:rPr lang="ru-RU" dirty="0" smtClean="0"/>
              <a:t> </a:t>
            </a:r>
            <a:r>
              <a:rPr lang="ru-RU" dirty="0" err="1" smtClean="0"/>
              <a:t>знайти</a:t>
            </a:r>
            <a:r>
              <a:rPr lang="ru-RU" dirty="0" smtClean="0"/>
              <a:t> </a:t>
            </a:r>
            <a:r>
              <a:rPr lang="ru-RU" dirty="0" err="1" smtClean="0"/>
              <a:t>потрібну</a:t>
            </a:r>
            <a:r>
              <a:rPr lang="ru-RU" dirty="0" smtClean="0"/>
              <a:t> фразу в </a:t>
            </a:r>
            <a:r>
              <a:rPr lang="ru-RU" dirty="0" err="1" smtClean="0"/>
              <a:t>архіві</a:t>
            </a:r>
            <a:r>
              <a:rPr lang="ru-RU" dirty="0" smtClean="0"/>
              <a:t> </a:t>
            </a:r>
            <a:r>
              <a:rPr lang="ru-RU" dirty="0" err="1" smtClean="0"/>
              <a:t>повідомлень</a:t>
            </a:r>
            <a:r>
              <a:rPr lang="ru-RU" dirty="0" smtClean="0"/>
              <a:t>, </a:t>
            </a:r>
            <a:r>
              <a:rPr lang="ru-RU" dirty="0" err="1" smtClean="0"/>
              <a:t>слід</a:t>
            </a:r>
            <a:r>
              <a:rPr lang="ru-RU" dirty="0" smtClean="0"/>
              <a:t> </a:t>
            </a:r>
            <a:r>
              <a:rPr lang="ru-RU" dirty="0" err="1" smtClean="0"/>
              <a:t>вибрати</a:t>
            </a:r>
            <a:r>
              <a:rPr lang="ru-RU" dirty="0" smtClean="0"/>
              <a:t> </a:t>
            </a:r>
            <a:r>
              <a:rPr lang="ru-RU" dirty="0" err="1" smtClean="0"/>
              <a:t>ім'я</a:t>
            </a:r>
            <a:r>
              <a:rPr lang="ru-RU" dirty="0" smtClean="0"/>
              <a:t> одного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учасників</a:t>
            </a:r>
            <a:r>
              <a:rPr lang="ru-RU" dirty="0" smtClean="0"/>
              <a:t> чату в списку </a:t>
            </a:r>
            <a:r>
              <a:rPr lang="ru-RU" dirty="0" err="1" smtClean="0"/>
              <a:t>контактів</a:t>
            </a:r>
            <a:r>
              <a:rPr lang="ru-RU" dirty="0" smtClean="0"/>
              <a:t>, </a:t>
            </a:r>
            <a:r>
              <a:rPr lang="ru-RU" dirty="0" err="1" smtClean="0"/>
              <a:t>виконати</a:t>
            </a:r>
            <a:r>
              <a:rPr lang="ru-RU" i="1" dirty="0" smtClean="0"/>
              <a:t> </a:t>
            </a:r>
            <a:r>
              <a:rPr lang="ru-RU" b="1" dirty="0" err="1" smtClean="0"/>
              <a:t>Розмови</a:t>
            </a:r>
            <a:r>
              <a:rPr lang="ru-RU" b="1" dirty="0" smtClean="0"/>
              <a:t> </a:t>
            </a:r>
            <a:r>
              <a:rPr lang="ru-RU" b="1" dirty="0" smtClean="0">
                <a:sym typeface="Symbol"/>
              </a:rPr>
              <a:t></a:t>
            </a:r>
            <a:r>
              <a:rPr lang="ru-RU" b="1" dirty="0" smtClean="0"/>
              <a:t> </a:t>
            </a:r>
            <a:r>
              <a:rPr lang="ru-RU" b="1" dirty="0" err="1" smtClean="0"/>
              <a:t>Пошук</a:t>
            </a:r>
            <a:r>
              <a:rPr lang="ru-RU" b="1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ввести </a:t>
            </a:r>
            <a:r>
              <a:rPr lang="ru-RU" dirty="0" err="1" smtClean="0"/>
              <a:t>ключову</a:t>
            </a:r>
            <a:r>
              <a:rPr lang="ru-RU" dirty="0" smtClean="0"/>
              <a:t> фразу в поле </a:t>
            </a:r>
            <a:r>
              <a:rPr lang="ru-RU" dirty="0" err="1" smtClean="0"/>
              <a:t>пошуку</a:t>
            </a:r>
            <a:r>
              <a:rPr lang="ru-RU" dirty="0" smtClean="0"/>
              <a:t>. </a:t>
            </a:r>
          </a:p>
          <a:p>
            <a:pPr marL="0" indent="361950">
              <a:buNone/>
            </a:pPr>
            <a:r>
              <a:rPr lang="ru-RU" dirty="0" err="1" smtClean="0"/>
              <a:t>Якщо</a:t>
            </a:r>
            <a:r>
              <a:rPr lang="ru-RU" dirty="0" smtClean="0"/>
              <a:t> фраза не </a:t>
            </a:r>
            <a:r>
              <a:rPr lang="ru-RU" dirty="0" err="1" smtClean="0"/>
              <a:t>використовувалась</a:t>
            </a:r>
            <a:r>
              <a:rPr lang="ru-RU" dirty="0" smtClean="0"/>
              <a:t> у </a:t>
            </a:r>
            <a:r>
              <a:rPr lang="ru-RU" dirty="0" err="1" smtClean="0"/>
              <a:t>ході</a:t>
            </a:r>
            <a:r>
              <a:rPr lang="ru-RU" dirty="0" smtClean="0"/>
              <a:t> </a:t>
            </a:r>
            <a:r>
              <a:rPr lang="ru-RU" dirty="0" err="1" smtClean="0"/>
              <a:t>обміну</a:t>
            </a:r>
            <a:r>
              <a:rPr lang="ru-RU" dirty="0" smtClean="0"/>
              <a:t> </a:t>
            </a:r>
            <a:r>
              <a:rPr lang="ru-RU" dirty="0" err="1" smtClean="0"/>
              <a:t>повідомленнями</a:t>
            </a:r>
            <a:r>
              <a:rPr lang="ru-RU" dirty="0" smtClean="0"/>
              <a:t> за </a:t>
            </a:r>
            <a:r>
              <a:rPr lang="ru-RU" dirty="0" err="1" smtClean="0"/>
              <a:t>участю</a:t>
            </a:r>
            <a:r>
              <a:rPr lang="ru-RU" dirty="0" smtClean="0"/>
              <a:t> </a:t>
            </a:r>
            <a:r>
              <a:rPr lang="ru-RU" dirty="0" err="1" smtClean="0"/>
              <a:t>цього</a:t>
            </a:r>
            <a:r>
              <a:rPr lang="ru-RU" dirty="0" smtClean="0"/>
              <a:t> </a:t>
            </a:r>
            <a:r>
              <a:rPr lang="ru-RU" dirty="0" err="1" smtClean="0"/>
              <a:t>користувача</a:t>
            </a:r>
            <a:r>
              <a:rPr lang="ru-RU" dirty="0" smtClean="0"/>
              <a:t>, то поле </a:t>
            </a:r>
            <a:r>
              <a:rPr lang="ru-RU" dirty="0" err="1" smtClean="0"/>
              <a:t>пошуку</a:t>
            </a:r>
            <a:r>
              <a:rPr lang="ru-RU" dirty="0" smtClean="0"/>
              <a:t> буде </a:t>
            </a:r>
            <a:r>
              <a:rPr lang="ru-RU" dirty="0" err="1" smtClean="0"/>
              <a:t>зафарбовано</a:t>
            </a:r>
            <a:r>
              <a:rPr lang="ru-RU" dirty="0" smtClean="0"/>
              <a:t> </a:t>
            </a:r>
            <a:r>
              <a:rPr lang="ru-RU" dirty="0" err="1" smtClean="0"/>
              <a:t>рожевим</a:t>
            </a:r>
            <a:r>
              <a:rPr lang="ru-RU" dirty="0" smtClean="0"/>
              <a:t> </a:t>
            </a:r>
            <a:r>
              <a:rPr lang="ru-RU" dirty="0" err="1" smtClean="0"/>
              <a:t>кольором</a:t>
            </a:r>
            <a:r>
              <a:rPr lang="ru-RU" dirty="0" smtClean="0"/>
              <a:t>. В </a:t>
            </a:r>
            <a:r>
              <a:rPr lang="ru-RU" dirty="0" err="1" smtClean="0"/>
              <a:t>іншому</a:t>
            </a:r>
            <a:r>
              <a:rPr lang="ru-RU" dirty="0" smtClean="0"/>
              <a:t> </a:t>
            </a:r>
            <a:r>
              <a:rPr lang="ru-RU" dirty="0" err="1" smtClean="0"/>
              <a:t>випадку</a:t>
            </a:r>
            <a:r>
              <a:rPr lang="ru-RU" dirty="0" smtClean="0"/>
              <a:t> </a:t>
            </a:r>
            <a:r>
              <a:rPr lang="ru-RU" dirty="0" err="1" smtClean="0"/>
              <a:t>в</a:t>
            </a:r>
            <a:r>
              <a:rPr lang="ru-RU" dirty="0" smtClean="0"/>
              <a:t> </a:t>
            </a:r>
            <a:r>
              <a:rPr lang="ru-RU" b="1" dirty="0" err="1" smtClean="0"/>
              <a:t>Області</a:t>
            </a:r>
            <a:r>
              <a:rPr lang="ru-RU" b="1" dirty="0" smtClean="0"/>
              <a:t> показу </a:t>
            </a:r>
            <a:r>
              <a:rPr lang="ru-RU" b="1" dirty="0" err="1" smtClean="0"/>
              <a:t>повідомлень</a:t>
            </a:r>
            <a:r>
              <a:rPr lang="ru-RU" b="1" dirty="0" smtClean="0"/>
              <a:t> </a:t>
            </a:r>
            <a:r>
              <a:rPr lang="ru-RU" dirty="0" smtClean="0"/>
              <a:t>буде </a:t>
            </a:r>
            <a:r>
              <a:rPr lang="ru-RU" dirty="0" err="1" smtClean="0"/>
              <a:t>виділена</a:t>
            </a:r>
            <a:r>
              <a:rPr lang="ru-RU" dirty="0" smtClean="0"/>
              <a:t> </a:t>
            </a:r>
            <a:r>
              <a:rPr lang="ru-RU" dirty="0" err="1" smtClean="0"/>
              <a:t>знайдена</a:t>
            </a:r>
            <a:r>
              <a:rPr lang="ru-RU" dirty="0" smtClean="0"/>
              <a:t> фраза.</a:t>
            </a:r>
          </a:p>
          <a:p>
            <a:pPr marL="0" indent="361950"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143504" y="1428736"/>
            <a:ext cx="2380953" cy="2561905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5286388"/>
            <a:ext cx="7715304" cy="571504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361950"/>
            <a:r>
              <a:rPr lang="ru-RU" dirty="0" err="1" smtClean="0"/>
              <a:t>Етикет</a:t>
            </a:r>
            <a:r>
              <a:rPr lang="ru-RU" dirty="0" smtClean="0"/>
              <a:t> </a:t>
            </a:r>
            <a:r>
              <a:rPr lang="ru-RU" dirty="0" err="1" smtClean="0"/>
              <a:t>інтерактивного</a:t>
            </a:r>
            <a:r>
              <a:rPr lang="ru-RU" dirty="0" smtClean="0"/>
              <a:t> </a:t>
            </a:r>
            <a:r>
              <a:rPr lang="ru-RU" dirty="0" err="1" smtClean="0"/>
              <a:t>спілкування</a:t>
            </a:r>
            <a:endParaRPr lang="ru-RU" dirty="0" smtClean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31FC5-0E94-4FEE-AE28-1F5617E8D5EF}" type="datetime1">
              <a:rPr lang="uk-UA" smtClean="0"/>
              <a:t>13.01.2013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18</a:t>
            </a:fld>
            <a:endParaRPr lang="ru-RU"/>
          </a:p>
        </p:txBody>
      </p:sp>
      <p:graphicFrame>
        <p:nvGraphicFramePr>
          <p:cNvPr id="7" name="Схема 6"/>
          <p:cNvGraphicFramePr/>
          <p:nvPr/>
        </p:nvGraphicFramePr>
        <p:xfrm>
          <a:off x="357158" y="1500174"/>
          <a:ext cx="8429684" cy="4857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Соціальні</a:t>
            </a:r>
            <a:r>
              <a:rPr lang="ru-RU" dirty="0" smtClean="0"/>
              <a:t> </a:t>
            </a:r>
            <a:r>
              <a:rPr lang="ru-RU" dirty="0" err="1" smtClean="0"/>
              <a:t>мережні</a:t>
            </a:r>
            <a:r>
              <a:rPr lang="ru-RU" dirty="0" smtClean="0"/>
              <a:t> </a:t>
            </a:r>
            <a:r>
              <a:rPr lang="ru-RU" dirty="0" err="1" smtClean="0"/>
              <a:t>сервіси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40D32-7BCE-43DB-9CF6-01C18C4189C0}" type="datetime1">
              <a:rPr lang="uk-UA" smtClean="0"/>
              <a:t>13.01.2013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19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1687638"/>
          </a:xfrm>
        </p:spPr>
        <p:txBody>
          <a:bodyPr>
            <a:normAutofit fontScale="62500" lnSpcReduction="20000"/>
          </a:bodyPr>
          <a:lstStyle/>
          <a:p>
            <a:pPr marL="4763" indent="352425">
              <a:buNone/>
            </a:pPr>
            <a:r>
              <a:rPr lang="ru-RU" dirty="0" err="1" smtClean="0"/>
              <a:t>Останнім</a:t>
            </a:r>
            <a:r>
              <a:rPr lang="ru-RU" dirty="0" smtClean="0"/>
              <a:t> часом </a:t>
            </a:r>
            <a:r>
              <a:rPr lang="ru-RU" dirty="0" err="1" smtClean="0"/>
              <a:t>швидко</a:t>
            </a:r>
            <a:r>
              <a:rPr lang="ru-RU" dirty="0" smtClean="0"/>
              <a:t> </a:t>
            </a:r>
            <a:r>
              <a:rPr lang="ru-RU" dirty="0" err="1" smtClean="0"/>
              <a:t>розвиваються</a:t>
            </a:r>
            <a:r>
              <a:rPr lang="ru-RU" dirty="0" smtClean="0"/>
              <a:t> </a:t>
            </a:r>
            <a:r>
              <a:rPr lang="ru-RU" dirty="0" err="1" smtClean="0"/>
              <a:t>сервіси</a:t>
            </a:r>
            <a:r>
              <a:rPr lang="ru-RU" dirty="0" smtClean="0"/>
              <a:t> </a:t>
            </a:r>
            <a:r>
              <a:rPr lang="ru-RU" dirty="0" err="1" smtClean="0"/>
              <a:t>Інтернету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засновані</a:t>
            </a:r>
            <a:r>
              <a:rPr lang="ru-RU" dirty="0" smtClean="0"/>
              <a:t> на </a:t>
            </a:r>
            <a:r>
              <a:rPr lang="ru-RU" dirty="0" err="1" smtClean="0"/>
              <a:t>технологіях</a:t>
            </a:r>
            <a:r>
              <a:rPr lang="ru-RU" dirty="0" smtClean="0"/>
              <a:t> </a:t>
            </a:r>
            <a:r>
              <a:rPr lang="ru-RU" dirty="0" err="1" smtClean="0"/>
              <a:t>Веб</a:t>
            </a:r>
            <a:r>
              <a:rPr lang="ru-RU" dirty="0" smtClean="0"/>
              <a:t> 2.0 та </a:t>
            </a:r>
            <a:r>
              <a:rPr lang="ru-RU" dirty="0" err="1" smtClean="0"/>
              <a:t>спрямовані</a:t>
            </a:r>
            <a:r>
              <a:rPr lang="ru-RU" dirty="0" smtClean="0"/>
              <a:t> на </a:t>
            </a:r>
            <a:r>
              <a:rPr lang="ru-RU" dirty="0" err="1" smtClean="0"/>
              <a:t>створення</a:t>
            </a:r>
            <a:r>
              <a:rPr lang="en-US" b="1" dirty="0" smtClean="0"/>
              <a:t> </a:t>
            </a:r>
            <a:r>
              <a:rPr lang="en-US" b="1" dirty="0" err="1" smtClean="0"/>
              <a:t>мережних</a:t>
            </a:r>
            <a:r>
              <a:rPr lang="en-US" b="1" dirty="0" smtClean="0"/>
              <a:t> </a:t>
            </a:r>
            <a:r>
              <a:rPr lang="en-US" b="1" dirty="0" err="1" smtClean="0"/>
              <a:t>спільнот</a:t>
            </a:r>
            <a:r>
              <a:rPr lang="en-US" b="1" dirty="0" smtClean="0"/>
              <a:t>.</a:t>
            </a:r>
            <a:r>
              <a:rPr lang="ru-RU" dirty="0" smtClean="0"/>
              <a:t> </a:t>
            </a:r>
            <a:r>
              <a:rPr lang="ru-RU" dirty="0" err="1" smtClean="0"/>
              <a:t>Такі</a:t>
            </a:r>
            <a:r>
              <a:rPr lang="ru-RU" dirty="0" smtClean="0"/>
              <a:t> </a:t>
            </a:r>
            <a:r>
              <a:rPr lang="ru-RU" dirty="0" err="1" smtClean="0"/>
              <a:t>сервіси</a:t>
            </a:r>
            <a:r>
              <a:rPr lang="ru-RU" dirty="0" smtClean="0"/>
              <a:t> </a:t>
            </a:r>
            <a:r>
              <a:rPr lang="ru-RU" dirty="0" err="1" smtClean="0"/>
              <a:t>отримали</a:t>
            </a:r>
            <a:r>
              <a:rPr lang="ru-RU" dirty="0" smtClean="0"/>
              <a:t> </a:t>
            </a:r>
            <a:r>
              <a:rPr lang="ru-RU" dirty="0" err="1" smtClean="0"/>
              <a:t>назву</a:t>
            </a:r>
            <a:r>
              <a:rPr lang="en-US" b="1" dirty="0" smtClean="0"/>
              <a:t> </a:t>
            </a:r>
            <a:r>
              <a:rPr lang="en-US" b="1" dirty="0" err="1" smtClean="0"/>
              <a:t>соціальних</a:t>
            </a:r>
            <a:r>
              <a:rPr lang="en-US" b="1" dirty="0" smtClean="0"/>
              <a:t>.</a:t>
            </a:r>
            <a:r>
              <a:rPr lang="ru-RU" dirty="0" smtClean="0"/>
              <a:t>  </a:t>
            </a:r>
            <a:r>
              <a:rPr lang="ru-RU" dirty="0" err="1" smtClean="0"/>
              <a:t>Їхнім</a:t>
            </a:r>
            <a:r>
              <a:rPr lang="ru-RU" dirty="0" smtClean="0"/>
              <a:t> </a:t>
            </a:r>
            <a:r>
              <a:rPr lang="ru-RU" dirty="0" err="1" smtClean="0"/>
              <a:t>призначенням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створення</a:t>
            </a:r>
            <a:r>
              <a:rPr lang="ru-RU" dirty="0" smtClean="0"/>
              <a:t> умов для </a:t>
            </a:r>
            <a:r>
              <a:rPr lang="ru-RU" dirty="0" err="1" smtClean="0"/>
              <a:t>організації</a:t>
            </a:r>
            <a:r>
              <a:rPr lang="ru-RU" dirty="0" smtClean="0"/>
              <a:t> </a:t>
            </a:r>
            <a:r>
              <a:rPr lang="ru-RU" dirty="0" err="1" smtClean="0"/>
              <a:t>спільної</a:t>
            </a:r>
            <a:r>
              <a:rPr lang="ru-RU" dirty="0" smtClean="0"/>
              <a:t> </a:t>
            </a:r>
            <a:r>
              <a:rPr lang="ru-RU" dirty="0" err="1" smtClean="0"/>
              <a:t>діяльності</a:t>
            </a:r>
            <a:r>
              <a:rPr lang="ru-RU" dirty="0" smtClean="0"/>
              <a:t> в </a:t>
            </a:r>
            <a:r>
              <a:rPr lang="ru-RU" dirty="0" err="1" smtClean="0"/>
              <a:t>Інтернеті</a:t>
            </a:r>
            <a:r>
              <a:rPr lang="ru-RU" dirty="0" smtClean="0"/>
              <a:t>:</a:t>
            </a:r>
          </a:p>
          <a:p>
            <a:pPr marL="4763" indent="352425">
              <a:buNone/>
            </a:pPr>
            <a:r>
              <a:rPr lang="ru-RU" dirty="0" smtClean="0"/>
              <a:t>1). </a:t>
            </a:r>
            <a:r>
              <a:rPr lang="ru-RU" dirty="0" err="1" smtClean="0"/>
              <a:t>Пошуку</a:t>
            </a:r>
            <a:r>
              <a:rPr lang="ru-RU" dirty="0" smtClean="0"/>
              <a:t> </a:t>
            </a:r>
            <a:r>
              <a:rPr lang="ru-RU" dirty="0" err="1" smtClean="0"/>
              <a:t>даних</a:t>
            </a:r>
            <a:r>
              <a:rPr lang="ru-RU" dirty="0" smtClean="0"/>
              <a:t> у </a:t>
            </a:r>
            <a:r>
              <a:rPr lang="ru-RU" dirty="0" err="1" smtClean="0"/>
              <a:t>мережі</a:t>
            </a:r>
            <a:r>
              <a:rPr lang="ru-RU" dirty="0" smtClean="0"/>
              <a:t> -</a:t>
            </a:r>
            <a:r>
              <a:rPr lang="ru-RU" i="1" dirty="0" smtClean="0"/>
              <a:t> </a:t>
            </a:r>
            <a:r>
              <a:rPr lang="ru-RU" i="1" dirty="0" err="1" smtClean="0"/>
              <a:t>соціальні</a:t>
            </a:r>
            <a:r>
              <a:rPr lang="ru-RU" i="1" dirty="0" smtClean="0"/>
              <a:t> </a:t>
            </a:r>
            <a:r>
              <a:rPr lang="ru-RU" i="1" dirty="0" err="1" smtClean="0"/>
              <a:t>пошукові</a:t>
            </a:r>
            <a:r>
              <a:rPr lang="ru-RU" i="1" dirty="0" smtClean="0"/>
              <a:t> </a:t>
            </a:r>
            <a:r>
              <a:rPr lang="ru-RU" i="1" dirty="0" err="1" smtClean="0"/>
              <a:t>системи</a:t>
            </a:r>
            <a:r>
              <a:rPr lang="ru-RU" dirty="0" smtClean="0"/>
              <a:t>, </a:t>
            </a:r>
            <a:r>
              <a:rPr lang="ru-RU" dirty="0" err="1" smtClean="0"/>
              <a:t>наприклад</a:t>
            </a:r>
            <a:r>
              <a:rPr lang="ru-RU" dirty="0" smtClean="0"/>
              <a:t>,</a:t>
            </a:r>
            <a:r>
              <a:rPr lang="en-US" b="1" dirty="0" smtClean="0"/>
              <a:t> </a:t>
            </a:r>
            <a:r>
              <a:rPr lang="en-US" b="1" dirty="0" err="1" smtClean="0"/>
              <a:t>Флексум</a:t>
            </a:r>
            <a:r>
              <a:rPr lang="uk-UA" b="1" dirty="0" smtClean="0"/>
              <a:t> </a:t>
            </a:r>
            <a:r>
              <a:rPr lang="ru-RU" dirty="0" smtClean="0"/>
              <a:t>(</a:t>
            </a:r>
            <a:r>
              <a:rPr lang="en-US" u="sng" dirty="0" smtClean="0">
                <a:hlinkClick r:id="rId2"/>
              </a:rPr>
              <a:t>http</a:t>
            </a:r>
            <a:r>
              <a:rPr lang="ru-RU" u="sng" dirty="0" smtClean="0">
                <a:hlinkClick r:id="rId2"/>
              </a:rPr>
              <a:t>://</a:t>
            </a:r>
            <a:r>
              <a:rPr lang="en-US" u="sng" dirty="0" err="1" smtClean="0">
                <a:hlinkClick r:id="rId2"/>
              </a:rPr>
              <a:t>flexum</a:t>
            </a:r>
            <a:r>
              <a:rPr lang="ru-RU" u="sng" dirty="0" smtClean="0">
                <a:hlinkClick r:id="rId2"/>
              </a:rPr>
              <a:t>.</a:t>
            </a:r>
            <a:r>
              <a:rPr lang="en-US" u="sng" dirty="0" err="1" smtClean="0">
                <a:hlinkClick r:id="rId2"/>
              </a:rPr>
              <a:t>ru</a:t>
            </a:r>
            <a:r>
              <a:rPr lang="ru-RU" dirty="0" smtClean="0"/>
              <a:t>),</a:t>
            </a:r>
            <a:r>
              <a:rPr lang="ru-RU" b="1" dirty="0" smtClean="0"/>
              <a:t> </a:t>
            </a:r>
            <a:r>
              <a:rPr lang="en-US" b="1" dirty="0" err="1" smtClean="0"/>
              <a:t>Swicki</a:t>
            </a:r>
            <a:r>
              <a:rPr lang="ru-RU" dirty="0" smtClean="0"/>
              <a:t> (</a:t>
            </a:r>
            <a:r>
              <a:rPr lang="en-US" u="sng" dirty="0" smtClean="0">
                <a:hlinkClick r:id="rId3"/>
              </a:rPr>
              <a:t>http</a:t>
            </a:r>
            <a:r>
              <a:rPr lang="ru-RU" u="sng" dirty="0" smtClean="0">
                <a:hlinkClick r:id="rId3"/>
              </a:rPr>
              <a:t>://</a:t>
            </a:r>
            <a:r>
              <a:rPr lang="en-US" u="sng" dirty="0" smtClean="0">
                <a:hlinkClick r:id="rId3"/>
              </a:rPr>
              <a:t>www</a:t>
            </a:r>
            <a:r>
              <a:rPr lang="ru-RU" u="sng" dirty="0" smtClean="0">
                <a:hlinkClick r:id="rId3"/>
              </a:rPr>
              <a:t>.</a:t>
            </a:r>
            <a:r>
              <a:rPr lang="en-US" u="sng" dirty="0" err="1" smtClean="0">
                <a:hlinkClick r:id="rId3"/>
              </a:rPr>
              <a:t>swicki</a:t>
            </a:r>
            <a:r>
              <a:rPr lang="ru-RU" u="sng" dirty="0" smtClean="0">
                <a:hlinkClick r:id="rId3"/>
              </a:rPr>
              <a:t>.</a:t>
            </a:r>
            <a:r>
              <a:rPr lang="en-US" u="sng" dirty="0" smtClean="0">
                <a:hlinkClick r:id="rId3"/>
              </a:rPr>
              <a:t>com</a:t>
            </a:r>
            <a:r>
              <a:rPr lang="ru-RU" dirty="0" smtClean="0"/>
              <a:t>), </a:t>
            </a:r>
          </a:p>
        </p:txBody>
      </p:sp>
      <p:graphicFrame>
        <p:nvGraphicFramePr>
          <p:cNvPr id="7" name="Схема 6"/>
          <p:cNvGraphicFramePr/>
          <p:nvPr/>
        </p:nvGraphicFramePr>
        <p:xfrm>
          <a:off x="1071538" y="3000372"/>
          <a:ext cx="7143800" cy="33496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381000"/>
            <a:ext cx="8643998" cy="1752600"/>
          </a:xfrm>
        </p:spPr>
        <p:txBody>
          <a:bodyPr>
            <a:normAutofit/>
          </a:bodyPr>
          <a:lstStyle/>
          <a:p>
            <a:r>
              <a:rPr lang="uk-UA" dirty="0" smtClean="0"/>
              <a:t>Розділ </a:t>
            </a:r>
            <a:r>
              <a:rPr lang="en-US" dirty="0" smtClean="0"/>
              <a:t>3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uk-UA" dirty="0" smtClean="0"/>
              <a:t>Служби Інтернету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DCF09-ADDD-4EDF-BE4A-379D10BCACF5}" type="datetime1">
              <a:rPr lang="uk-UA" smtClean="0"/>
              <a:t>13.01.2013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4800" y="6410848"/>
            <a:ext cx="3981448" cy="36576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143248"/>
            <a:ext cx="3071834" cy="232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3571868" y="3286124"/>
            <a:ext cx="5143504" cy="1754326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6200000" scaled="0"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Навчальна презентація </a:t>
            </a:r>
            <a:endParaRPr lang="uk-UA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  </a:t>
            </a: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інформатики для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класу</a:t>
            </a: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i="1" dirty="0" smtClean="0"/>
              <a:t>Підготовлена та </a:t>
            </a:r>
            <a:r>
              <a:rPr lang="uk-UA" i="1" dirty="0" err="1"/>
              <a:t>в</a:t>
            </a:r>
            <a:r>
              <a:rPr lang="uk-UA" i="1" dirty="0" err="1" smtClean="0"/>
              <a:t>ідкорегована</a:t>
            </a:r>
            <a:r>
              <a:rPr lang="uk-UA" i="1" dirty="0" smtClean="0"/>
              <a:t> вчителем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i="1" dirty="0" smtClean="0"/>
              <a:t>інформатики Бережанської гімназії  </a:t>
            </a:r>
            <a:r>
              <a:rPr lang="uk-UA" i="1" dirty="0" err="1" smtClean="0"/>
              <a:t>ім.Б.Лепкого</a:t>
            </a:r>
            <a:endParaRPr lang="uk-UA" i="1" dirty="0" smtClean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i="1" dirty="0" smtClean="0"/>
              <a:t>Цідило Я.Й.</a:t>
            </a:r>
            <a:endParaRPr lang="uk-UA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Соціальні</a:t>
            </a:r>
            <a:r>
              <a:rPr lang="ru-RU" dirty="0" smtClean="0"/>
              <a:t> </a:t>
            </a:r>
            <a:r>
              <a:rPr lang="ru-RU" dirty="0" err="1" smtClean="0"/>
              <a:t>мережні</a:t>
            </a:r>
            <a:r>
              <a:rPr lang="ru-RU" dirty="0" smtClean="0"/>
              <a:t> </a:t>
            </a:r>
            <a:r>
              <a:rPr lang="ru-RU" dirty="0" err="1" smtClean="0"/>
              <a:t>сервіси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AFFE6-1B0D-4986-8E17-FF7DDFCB9701}" type="datetime1">
              <a:rPr lang="uk-UA" smtClean="0"/>
              <a:t>13.01.2013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20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>
          <a:xfrm>
            <a:off x="357158" y="1428736"/>
            <a:ext cx="8503920" cy="1428760"/>
          </a:xfrm>
        </p:spPr>
        <p:txBody>
          <a:bodyPr>
            <a:normAutofit fontScale="92500" lnSpcReduction="20000"/>
          </a:bodyPr>
          <a:lstStyle/>
          <a:p>
            <a:pPr marL="4763" indent="352425">
              <a:buNone/>
            </a:pPr>
            <a:r>
              <a:rPr lang="ru-RU" dirty="0" smtClean="0"/>
              <a:t>2). </a:t>
            </a:r>
            <a:r>
              <a:rPr lang="ru-RU" dirty="0" err="1" smtClean="0"/>
              <a:t>Створення</a:t>
            </a:r>
            <a:r>
              <a:rPr lang="ru-RU" dirty="0" smtClean="0"/>
              <a:t> </a:t>
            </a:r>
            <a:r>
              <a:rPr lang="ru-RU" dirty="0" err="1" smtClean="0"/>
              <a:t>колективних</a:t>
            </a:r>
            <a:r>
              <a:rPr lang="ru-RU" dirty="0" smtClean="0"/>
              <a:t> </a:t>
            </a:r>
            <a:r>
              <a:rPr lang="ru-RU" dirty="0" err="1" smtClean="0"/>
              <a:t>каталогів</a:t>
            </a:r>
            <a:r>
              <a:rPr lang="ru-RU" dirty="0" smtClean="0"/>
              <a:t> </a:t>
            </a:r>
            <a:r>
              <a:rPr lang="ru-RU" dirty="0" err="1" smtClean="0"/>
              <a:t>посилань</a:t>
            </a:r>
            <a:r>
              <a:rPr lang="ru-RU" dirty="0" smtClean="0"/>
              <a:t> -</a:t>
            </a:r>
            <a:r>
              <a:rPr lang="ru-RU" i="1" dirty="0" smtClean="0"/>
              <a:t> </a:t>
            </a:r>
            <a:r>
              <a:rPr lang="ru-RU" i="1" dirty="0" err="1" smtClean="0"/>
              <a:t>народні</a:t>
            </a:r>
            <a:r>
              <a:rPr lang="ru-RU" i="1" dirty="0" smtClean="0"/>
              <a:t> </a:t>
            </a:r>
            <a:r>
              <a:rPr lang="ru-RU" i="1" dirty="0" err="1" smtClean="0"/>
              <a:t>класифікатори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i="1" dirty="0" err="1" smtClean="0"/>
              <a:t>служби</a:t>
            </a:r>
            <a:r>
              <a:rPr lang="ru-RU" i="1" dirty="0" smtClean="0"/>
              <a:t> </a:t>
            </a:r>
            <a:r>
              <a:rPr lang="ru-RU" i="1" dirty="0" err="1" smtClean="0"/>
              <a:t>соціальних</a:t>
            </a:r>
            <a:r>
              <a:rPr lang="ru-RU" i="1" dirty="0" smtClean="0"/>
              <a:t> закладок,</a:t>
            </a:r>
            <a:r>
              <a:rPr lang="ru-RU" dirty="0" smtClean="0"/>
              <a:t> </a:t>
            </a:r>
            <a:r>
              <a:rPr lang="ru-RU" dirty="0" err="1" smtClean="0"/>
              <a:t>наприклад</a:t>
            </a:r>
            <a:r>
              <a:rPr lang="ru-RU" dirty="0" smtClean="0"/>
              <a:t>,</a:t>
            </a:r>
            <a:r>
              <a:rPr lang="en-US" b="1" dirty="0" smtClean="0"/>
              <a:t> </a:t>
            </a:r>
            <a:r>
              <a:rPr lang="en-US" b="1" dirty="0" err="1" smtClean="0"/>
              <a:t>БобрДобр</a:t>
            </a:r>
            <a:r>
              <a:rPr lang="en-US" dirty="0" smtClean="0"/>
              <a:t> </a:t>
            </a:r>
            <a:r>
              <a:rPr lang="ru-RU" dirty="0" smtClean="0"/>
              <a:t>(</a:t>
            </a:r>
            <a:r>
              <a:rPr lang="en-US" u="sng" dirty="0" smtClean="0">
                <a:hlinkClick r:id="rId2"/>
              </a:rPr>
              <a:t>http</a:t>
            </a:r>
            <a:r>
              <a:rPr lang="ru-RU" u="sng" dirty="0" smtClean="0">
                <a:hlinkClick r:id="rId2"/>
              </a:rPr>
              <a:t>://</a:t>
            </a:r>
            <a:r>
              <a:rPr lang="en-US" u="sng" dirty="0" smtClean="0">
                <a:hlinkClick r:id="rId2"/>
              </a:rPr>
              <a:t>www</a:t>
            </a:r>
            <a:r>
              <a:rPr lang="ru-RU" u="sng" dirty="0" smtClean="0">
                <a:hlinkClick r:id="rId2"/>
              </a:rPr>
              <a:t>.</a:t>
            </a:r>
            <a:r>
              <a:rPr lang="en-US" u="sng" dirty="0" err="1" smtClean="0">
                <a:hlinkClick r:id="rId2"/>
              </a:rPr>
              <a:t>bobrdobr</a:t>
            </a:r>
            <a:r>
              <a:rPr lang="ru-RU" u="sng" dirty="0" smtClean="0">
                <a:hlinkClick r:id="rId2"/>
              </a:rPr>
              <a:t>.</a:t>
            </a:r>
            <a:r>
              <a:rPr lang="en-US" u="sng" dirty="0" err="1" smtClean="0">
                <a:hlinkClick r:id="rId2"/>
              </a:rPr>
              <a:t>ru</a:t>
            </a:r>
            <a:r>
              <a:rPr lang="ru-RU" dirty="0" smtClean="0"/>
              <a:t>), </a:t>
            </a:r>
            <a:r>
              <a:rPr lang="en-US" b="1" dirty="0" err="1" smtClean="0"/>
              <a:t>Делішес</a:t>
            </a:r>
            <a:r>
              <a:rPr lang="en-US" dirty="0" smtClean="0"/>
              <a:t> </a:t>
            </a:r>
            <a:r>
              <a:rPr lang="ru-RU" dirty="0" smtClean="0"/>
              <a:t>(</a:t>
            </a:r>
            <a:r>
              <a:rPr lang="en-US" u="sng" dirty="0" smtClean="0">
                <a:hlinkClick r:id="rId3"/>
              </a:rPr>
              <a:t>http</a:t>
            </a:r>
            <a:r>
              <a:rPr lang="ru-RU" u="sng" dirty="0" smtClean="0">
                <a:hlinkClick r:id="rId3"/>
              </a:rPr>
              <a:t>://</a:t>
            </a:r>
            <a:r>
              <a:rPr lang="en-US" u="sng" dirty="0" smtClean="0">
                <a:hlinkClick r:id="rId3"/>
              </a:rPr>
              <a:t>del</a:t>
            </a:r>
            <a:r>
              <a:rPr lang="ru-RU" u="sng" dirty="0" smtClean="0">
                <a:hlinkClick r:id="rId3"/>
              </a:rPr>
              <a:t>.</a:t>
            </a:r>
            <a:r>
              <a:rPr lang="en-US" u="sng" dirty="0" err="1" smtClean="0">
                <a:hlinkClick r:id="rId3"/>
              </a:rPr>
              <a:t>icio</a:t>
            </a:r>
            <a:r>
              <a:rPr lang="ru-RU" u="sng" dirty="0" smtClean="0">
                <a:hlinkClick r:id="rId3"/>
              </a:rPr>
              <a:t>.</a:t>
            </a:r>
            <a:r>
              <a:rPr lang="en-US" u="sng" dirty="0" smtClean="0">
                <a:hlinkClick r:id="rId3"/>
              </a:rPr>
              <a:t>us</a:t>
            </a:r>
            <a:r>
              <a:rPr lang="ru-RU" dirty="0" smtClean="0"/>
              <a:t>)</a:t>
            </a:r>
          </a:p>
        </p:txBody>
      </p:sp>
      <p:graphicFrame>
        <p:nvGraphicFramePr>
          <p:cNvPr id="7" name="Схема 6"/>
          <p:cNvGraphicFramePr/>
          <p:nvPr/>
        </p:nvGraphicFramePr>
        <p:xfrm>
          <a:off x="857224" y="2786058"/>
          <a:ext cx="7429552" cy="36036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Соціальні</a:t>
            </a:r>
            <a:r>
              <a:rPr lang="ru-RU" dirty="0" smtClean="0"/>
              <a:t> </a:t>
            </a:r>
            <a:r>
              <a:rPr lang="ru-RU" dirty="0" err="1" smtClean="0"/>
              <a:t>мережні</a:t>
            </a:r>
            <a:r>
              <a:rPr lang="ru-RU" dirty="0" smtClean="0"/>
              <a:t> </a:t>
            </a:r>
            <a:r>
              <a:rPr lang="ru-RU" dirty="0" err="1" smtClean="0"/>
              <a:t>сервіси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54560-06A5-47E8-98FB-D91613307E92}" type="datetime1">
              <a:rPr lang="uk-UA" smtClean="0"/>
              <a:t>13.01.2013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21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1473324"/>
          </a:xfrm>
        </p:spPr>
        <p:txBody>
          <a:bodyPr>
            <a:normAutofit fontScale="70000" lnSpcReduction="20000"/>
          </a:bodyPr>
          <a:lstStyle/>
          <a:p>
            <a:pPr marL="4763" indent="352425">
              <a:buNone/>
            </a:pPr>
            <a:r>
              <a:rPr lang="ru-RU" dirty="0" smtClean="0"/>
              <a:t> 3). </a:t>
            </a:r>
            <a:r>
              <a:rPr lang="ru-RU" dirty="0" err="1" smtClean="0"/>
              <a:t>Спільна</a:t>
            </a:r>
            <a:r>
              <a:rPr lang="ru-RU" dirty="0" smtClean="0"/>
              <a:t> </a:t>
            </a:r>
            <a:r>
              <a:rPr lang="ru-RU" dirty="0" err="1" smtClean="0"/>
              <a:t>розробка</a:t>
            </a:r>
            <a:r>
              <a:rPr lang="ru-RU" dirty="0" smtClean="0"/>
              <a:t> </a:t>
            </a:r>
            <a:r>
              <a:rPr lang="ru-RU" dirty="0" err="1" smtClean="0"/>
              <a:t>нових</a:t>
            </a:r>
            <a:r>
              <a:rPr lang="ru-RU" dirty="0" smtClean="0"/>
              <a:t> </a:t>
            </a:r>
            <a:r>
              <a:rPr lang="ru-RU" dirty="0" err="1" smtClean="0"/>
              <a:t>інформаційних</a:t>
            </a:r>
            <a:r>
              <a:rPr lang="ru-RU" dirty="0" smtClean="0"/>
              <a:t> </a:t>
            </a:r>
            <a:r>
              <a:rPr lang="ru-RU" dirty="0" err="1" smtClean="0"/>
              <a:t>матеріалів</a:t>
            </a:r>
            <a:r>
              <a:rPr lang="ru-RU" dirty="0" smtClean="0"/>
              <a:t> -</a:t>
            </a:r>
            <a:r>
              <a:rPr lang="ru-RU" i="1" dirty="0" smtClean="0"/>
              <a:t> </a:t>
            </a:r>
            <a:r>
              <a:rPr lang="ru-RU" i="1" dirty="0" err="1" smtClean="0"/>
              <a:t>вікі-проекти</a:t>
            </a:r>
            <a:r>
              <a:rPr lang="ru-RU" dirty="0" smtClean="0"/>
              <a:t>, </a:t>
            </a:r>
            <a:r>
              <a:rPr lang="ru-RU" dirty="0" err="1" smtClean="0"/>
              <a:t>наприклад</a:t>
            </a:r>
            <a:r>
              <a:rPr lang="ru-RU" dirty="0" smtClean="0"/>
              <a:t>, </a:t>
            </a:r>
            <a:r>
              <a:rPr lang="en-US" b="1" dirty="0" err="1" smtClean="0"/>
              <a:t>ВікіОсвіта</a:t>
            </a:r>
            <a:r>
              <a:rPr lang="en-US" dirty="0" smtClean="0"/>
              <a:t> </a:t>
            </a:r>
            <a:r>
              <a:rPr lang="ru-RU" dirty="0" smtClean="0"/>
              <a:t>(</a:t>
            </a:r>
            <a:r>
              <a:rPr lang="en-US" u="sng" dirty="0" smtClean="0">
                <a:hlinkClick r:id="rId2"/>
              </a:rPr>
              <a:t>http</a:t>
            </a:r>
            <a:r>
              <a:rPr lang="ru-RU" u="sng" dirty="0" smtClean="0">
                <a:hlinkClick r:id="rId2"/>
              </a:rPr>
              <a:t>://</a:t>
            </a:r>
            <a:r>
              <a:rPr lang="en-US" u="sng" dirty="0" smtClean="0">
                <a:hlinkClick r:id="rId2"/>
              </a:rPr>
              <a:t>www</a:t>
            </a:r>
            <a:r>
              <a:rPr lang="ru-RU" u="sng" dirty="0" smtClean="0">
                <a:hlinkClick r:id="rId2"/>
              </a:rPr>
              <a:t>.</a:t>
            </a:r>
            <a:r>
              <a:rPr lang="en-US" u="sng" dirty="0" err="1" smtClean="0">
                <a:hlinkClick r:id="rId2"/>
              </a:rPr>
              <a:t>eduwiki</a:t>
            </a:r>
            <a:r>
              <a:rPr lang="ru-RU" u="sng" dirty="0" smtClean="0">
                <a:hlinkClick r:id="rId2"/>
              </a:rPr>
              <a:t>.</a:t>
            </a:r>
            <a:r>
              <a:rPr lang="en-US" u="sng" dirty="0" err="1" smtClean="0">
                <a:hlinkClick r:id="rId2"/>
              </a:rPr>
              <a:t>uran</a:t>
            </a:r>
            <a:r>
              <a:rPr lang="ru-RU" u="sng" dirty="0" smtClean="0">
                <a:hlinkClick r:id="rId2"/>
              </a:rPr>
              <a:t>.</a:t>
            </a:r>
            <a:r>
              <a:rPr lang="en-US" u="sng" dirty="0" smtClean="0">
                <a:hlinkClick r:id="rId2"/>
              </a:rPr>
              <a:t>net</a:t>
            </a:r>
            <a:r>
              <a:rPr lang="ru-RU" u="sng" dirty="0" smtClean="0">
                <a:hlinkClick r:id="rId2"/>
              </a:rPr>
              <a:t>.</a:t>
            </a:r>
            <a:r>
              <a:rPr lang="en-US" u="sng" dirty="0" err="1" smtClean="0">
                <a:hlinkClick r:id="rId2"/>
              </a:rPr>
              <a:t>ua</a:t>
            </a:r>
            <a:r>
              <a:rPr lang="ru-RU" dirty="0" smtClean="0"/>
              <a:t>),</a:t>
            </a:r>
            <a:r>
              <a:rPr lang="en-US" b="1" dirty="0" smtClean="0"/>
              <a:t> </a:t>
            </a:r>
            <a:r>
              <a:rPr lang="en-US" b="1" dirty="0" err="1" smtClean="0"/>
              <a:t>Вікіпедія</a:t>
            </a:r>
            <a:r>
              <a:rPr lang="en-US" dirty="0" smtClean="0"/>
              <a:t> </a:t>
            </a:r>
            <a:r>
              <a:rPr lang="ru-RU" dirty="0" smtClean="0"/>
              <a:t>(</a:t>
            </a:r>
            <a:r>
              <a:rPr lang="en-US" u="sng" dirty="0" smtClean="0">
                <a:hlinkClick r:id="rId3"/>
              </a:rPr>
              <a:t>http</a:t>
            </a:r>
            <a:r>
              <a:rPr lang="ru-RU" u="sng" dirty="0" smtClean="0">
                <a:hlinkClick r:id="rId3"/>
              </a:rPr>
              <a:t>://</a:t>
            </a:r>
            <a:r>
              <a:rPr lang="en-US" u="sng" dirty="0" err="1" smtClean="0">
                <a:hlinkClick r:id="rId3"/>
              </a:rPr>
              <a:t>uk</a:t>
            </a:r>
            <a:r>
              <a:rPr lang="ru-RU" u="sng" dirty="0" smtClean="0">
                <a:hlinkClick r:id="rId3"/>
              </a:rPr>
              <a:t>.</a:t>
            </a:r>
            <a:r>
              <a:rPr lang="en-US" u="sng" dirty="0" err="1" smtClean="0">
                <a:hlinkClick r:id="rId3"/>
              </a:rPr>
              <a:t>wikipedia</a:t>
            </a:r>
            <a:r>
              <a:rPr lang="ru-RU" u="sng" dirty="0" smtClean="0">
                <a:hlinkClick r:id="rId3"/>
              </a:rPr>
              <a:t>.</a:t>
            </a:r>
            <a:r>
              <a:rPr lang="en-US" u="sng" dirty="0" smtClean="0">
                <a:hlinkClick r:id="rId3"/>
              </a:rPr>
              <a:t>org</a:t>
            </a:r>
            <a:r>
              <a:rPr lang="ru-RU" dirty="0" smtClean="0"/>
              <a:t>), </a:t>
            </a:r>
            <a:r>
              <a:rPr lang="ru-RU" i="1" dirty="0" err="1" smtClean="0"/>
              <a:t>системи</a:t>
            </a:r>
            <a:r>
              <a:rPr lang="ru-RU" i="1" dirty="0" smtClean="0"/>
              <a:t> </a:t>
            </a:r>
            <a:r>
              <a:rPr lang="ru-RU" i="1" dirty="0" err="1" smtClean="0"/>
              <a:t>керування</a:t>
            </a:r>
            <a:r>
              <a:rPr lang="ru-RU" i="1" dirty="0" smtClean="0"/>
              <a:t> </a:t>
            </a:r>
            <a:r>
              <a:rPr lang="ru-RU" i="1" dirty="0" err="1" smtClean="0"/>
              <a:t>контентом</a:t>
            </a:r>
            <a:r>
              <a:rPr lang="ru-RU" dirty="0" smtClean="0"/>
              <a:t>, </a:t>
            </a:r>
            <a:r>
              <a:rPr lang="ru-RU" dirty="0" err="1" smtClean="0"/>
              <a:t>наприклад</a:t>
            </a:r>
            <a:r>
              <a:rPr lang="ru-RU" dirty="0" smtClean="0"/>
              <a:t>,</a:t>
            </a:r>
            <a:r>
              <a:rPr lang="ru-RU" b="1" dirty="0" smtClean="0"/>
              <a:t> </a:t>
            </a:r>
            <a:r>
              <a:rPr lang="en-US" b="1" dirty="0" err="1" smtClean="0"/>
              <a:t>Joomla</a:t>
            </a:r>
            <a:r>
              <a:rPr lang="ru-RU" dirty="0" smtClean="0"/>
              <a:t> (</a:t>
            </a:r>
            <a:r>
              <a:rPr lang="en-US" u="sng" dirty="0" smtClean="0">
                <a:hlinkClick r:id="rId4"/>
              </a:rPr>
              <a:t>http</a:t>
            </a:r>
            <a:r>
              <a:rPr lang="ru-RU" u="sng" dirty="0" smtClean="0">
                <a:hlinkClick r:id="rId4"/>
              </a:rPr>
              <a:t>://</a:t>
            </a:r>
            <a:r>
              <a:rPr lang="en-US" u="sng" dirty="0" err="1" smtClean="0">
                <a:hlinkClick r:id="rId4"/>
              </a:rPr>
              <a:t>joomlaportal</a:t>
            </a:r>
            <a:r>
              <a:rPr lang="ru-RU" u="sng" dirty="0" smtClean="0">
                <a:hlinkClick r:id="rId4"/>
              </a:rPr>
              <a:t>.</a:t>
            </a:r>
            <a:r>
              <a:rPr lang="en-US" u="sng" dirty="0" err="1" smtClean="0">
                <a:hlinkClick r:id="rId4"/>
              </a:rPr>
              <a:t>ru</a:t>
            </a:r>
            <a:r>
              <a:rPr lang="ru-RU" dirty="0" smtClean="0"/>
              <a:t>), </a:t>
            </a:r>
            <a:r>
              <a:rPr lang="ru-RU" i="1" dirty="0" err="1" smtClean="0"/>
              <a:t>он-лайн</a:t>
            </a:r>
            <a:r>
              <a:rPr lang="ru-RU" i="1" dirty="0" smtClean="0"/>
              <a:t> </a:t>
            </a:r>
            <a:r>
              <a:rPr lang="ru-RU" i="1" dirty="0" err="1" smtClean="0"/>
              <a:t>офіси</a:t>
            </a:r>
            <a:r>
              <a:rPr lang="ru-RU" dirty="0" smtClean="0"/>
              <a:t>, </a:t>
            </a:r>
            <a:r>
              <a:rPr lang="ru-RU" dirty="0" err="1" smtClean="0"/>
              <a:t>наприклад</a:t>
            </a:r>
            <a:r>
              <a:rPr lang="ru-RU" dirty="0" smtClean="0"/>
              <a:t>,</a:t>
            </a:r>
            <a:r>
              <a:rPr lang="ru-RU" b="1" dirty="0" smtClean="0"/>
              <a:t> </a:t>
            </a:r>
            <a:r>
              <a:rPr lang="en-US" b="1" dirty="0" err="1" smtClean="0"/>
              <a:t>ThinkFree</a:t>
            </a:r>
            <a:r>
              <a:rPr lang="en-US" b="1" dirty="0" smtClean="0"/>
              <a:t> Office Online</a:t>
            </a:r>
            <a:r>
              <a:rPr lang="ru-RU" dirty="0" smtClean="0"/>
              <a:t> (</a:t>
            </a:r>
            <a:r>
              <a:rPr lang="en-US" u="sng" dirty="0" smtClean="0">
                <a:hlinkClick r:id="rId5"/>
              </a:rPr>
              <a:t>http</a:t>
            </a:r>
            <a:r>
              <a:rPr lang="ru-RU" u="sng" dirty="0" smtClean="0">
                <a:hlinkClick r:id="rId5"/>
              </a:rPr>
              <a:t>://</a:t>
            </a:r>
            <a:r>
              <a:rPr lang="en-US" u="sng" dirty="0" smtClean="0">
                <a:hlinkClick r:id="rId5"/>
              </a:rPr>
              <a:t>member</a:t>
            </a:r>
            <a:r>
              <a:rPr lang="ru-RU" u="sng" dirty="0" smtClean="0">
                <a:hlinkClick r:id="rId5"/>
              </a:rPr>
              <a:t>.</a:t>
            </a:r>
            <a:r>
              <a:rPr lang="en-US" u="sng" dirty="0" err="1" smtClean="0">
                <a:hlinkClick r:id="rId5"/>
              </a:rPr>
              <a:t>thinkfree</a:t>
            </a:r>
            <a:r>
              <a:rPr lang="ru-RU" dirty="0" smtClean="0">
                <a:hlinkClick r:id="rId5"/>
              </a:rPr>
              <a:t>.с</a:t>
            </a:r>
            <a:r>
              <a:rPr lang="en-US" dirty="0" err="1" smtClean="0">
                <a:hlinkClick r:id="rId5"/>
              </a:rPr>
              <a:t>om</a:t>
            </a:r>
            <a:r>
              <a:rPr lang="uk-UA" dirty="0" smtClean="0"/>
              <a:t> </a:t>
            </a:r>
            <a:r>
              <a:rPr lang="ru-RU" dirty="0" smtClean="0"/>
              <a:t>)</a:t>
            </a:r>
          </a:p>
        </p:txBody>
      </p:sp>
      <p:graphicFrame>
        <p:nvGraphicFramePr>
          <p:cNvPr id="7" name="Схема 6"/>
          <p:cNvGraphicFramePr/>
          <p:nvPr/>
        </p:nvGraphicFramePr>
        <p:xfrm>
          <a:off x="214282" y="2857496"/>
          <a:ext cx="8715436" cy="2603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Соціальні</a:t>
            </a:r>
            <a:r>
              <a:rPr lang="ru-RU" dirty="0" smtClean="0"/>
              <a:t> </a:t>
            </a:r>
            <a:r>
              <a:rPr lang="ru-RU" dirty="0" err="1" smtClean="0"/>
              <a:t>мережні</a:t>
            </a:r>
            <a:r>
              <a:rPr lang="ru-RU" dirty="0" smtClean="0"/>
              <a:t> </a:t>
            </a:r>
            <a:r>
              <a:rPr lang="ru-RU" dirty="0" err="1" smtClean="0"/>
              <a:t>сервіси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C7BD1-1DDB-4A76-BF0A-70615AEDE140}" type="datetime1">
              <a:rPr lang="uk-UA" smtClean="0"/>
              <a:t>13.01.2013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22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1473324"/>
          </a:xfrm>
        </p:spPr>
        <p:txBody>
          <a:bodyPr>
            <a:normAutofit fontScale="85000" lnSpcReduction="20000"/>
          </a:bodyPr>
          <a:lstStyle/>
          <a:p>
            <a:pPr marL="4763" indent="352425">
              <a:buNone/>
            </a:pPr>
            <a:r>
              <a:rPr lang="uk-UA" i="1" dirty="0" smtClean="0"/>
              <a:t>4). Ф</a:t>
            </a:r>
            <a:r>
              <a:rPr lang="en-US" i="1" dirty="0" err="1" smtClean="0"/>
              <a:t>ормування</a:t>
            </a:r>
            <a:r>
              <a:rPr lang="ru-RU" dirty="0" smtClean="0"/>
              <a:t> карт </a:t>
            </a:r>
            <a:r>
              <a:rPr lang="ru-RU" dirty="0" err="1" smtClean="0"/>
              <a:t>знань</a:t>
            </a:r>
            <a:r>
              <a:rPr lang="ru-RU" dirty="0" smtClean="0"/>
              <a:t> (</a:t>
            </a:r>
            <a:r>
              <a:rPr lang="ru-RU" dirty="0" err="1" smtClean="0"/>
              <a:t>когнітивних</a:t>
            </a:r>
            <a:r>
              <a:rPr lang="ru-RU" dirty="0" smtClean="0"/>
              <a:t> </a:t>
            </a:r>
            <a:r>
              <a:rPr lang="ru-RU" dirty="0" err="1" smtClean="0"/>
              <a:t>карт</a:t>
            </a:r>
            <a:r>
              <a:rPr lang="ru-RU" dirty="0" smtClean="0"/>
              <a:t>)</a:t>
            </a:r>
            <a:r>
              <a:rPr lang="en-US" i="1" dirty="0" smtClean="0"/>
              <a:t> - </a:t>
            </a:r>
            <a:r>
              <a:rPr lang="en-US" i="1" dirty="0" err="1" smtClean="0"/>
              <a:t>наприклад</a:t>
            </a:r>
            <a:r>
              <a:rPr lang="en-US" i="1" dirty="0" smtClean="0"/>
              <a:t>,</a:t>
            </a:r>
            <a:r>
              <a:rPr lang="en-US" b="1" i="1" dirty="0" smtClean="0"/>
              <a:t> </a:t>
            </a:r>
            <a:endParaRPr lang="uk-UA" b="1" i="1" dirty="0" smtClean="0"/>
          </a:p>
          <a:p>
            <a:pPr marL="4763" indent="352425">
              <a:buNone/>
            </a:pPr>
            <a:r>
              <a:rPr lang="en-US" b="1" i="1" dirty="0" err="1" smtClean="0"/>
              <a:t>MindMeister</a:t>
            </a:r>
            <a:r>
              <a:rPr lang="uk-UA" b="1" i="1" dirty="0" smtClean="0"/>
              <a:t> </a:t>
            </a:r>
            <a:r>
              <a:rPr lang="ru-RU" dirty="0" smtClean="0"/>
              <a:t>(</a:t>
            </a:r>
            <a:r>
              <a:rPr lang="en-US" u="sng" dirty="0" smtClean="0">
                <a:hlinkClick r:id="rId2"/>
              </a:rPr>
              <a:t>http</a:t>
            </a:r>
            <a:r>
              <a:rPr lang="ru-RU" u="sng" dirty="0" smtClean="0">
                <a:hlinkClick r:id="rId2"/>
              </a:rPr>
              <a:t>://</a:t>
            </a:r>
            <a:r>
              <a:rPr lang="en-US" u="sng" dirty="0" smtClean="0">
                <a:hlinkClick r:id="rId2"/>
              </a:rPr>
              <a:t>www</a:t>
            </a:r>
            <a:r>
              <a:rPr lang="ru-RU" u="sng" dirty="0" smtClean="0">
                <a:hlinkClick r:id="rId2"/>
              </a:rPr>
              <a:t>.</a:t>
            </a:r>
            <a:r>
              <a:rPr lang="en-US" u="sng" dirty="0" err="1" smtClean="0">
                <a:hlinkClick r:id="rId2"/>
              </a:rPr>
              <a:t>mindmeister</a:t>
            </a:r>
            <a:r>
              <a:rPr lang="ru-RU" u="sng" dirty="0" smtClean="0">
                <a:hlinkClick r:id="rId2"/>
              </a:rPr>
              <a:t>.</a:t>
            </a:r>
            <a:r>
              <a:rPr lang="en-US" u="sng" dirty="0" smtClean="0">
                <a:hlinkClick r:id="rId2"/>
              </a:rPr>
              <a:t>com</a:t>
            </a:r>
            <a:r>
              <a:rPr lang="ru-RU" dirty="0" smtClean="0">
                <a:hlinkClick r:id="rId2"/>
              </a:rPr>
              <a:t>/</a:t>
            </a:r>
            <a:r>
              <a:rPr lang="en-US" dirty="0" err="1" smtClean="0">
                <a:hlinkClick r:id="rId2"/>
              </a:rPr>
              <a:t>ru</a:t>
            </a:r>
            <a:r>
              <a:rPr lang="ru-RU" dirty="0" smtClean="0">
                <a:hlinkClick r:id="rId2"/>
              </a:rPr>
              <a:t>/</a:t>
            </a:r>
            <a:r>
              <a:rPr lang="en-US" dirty="0" smtClean="0">
                <a:hlinkClick r:id="rId2"/>
              </a:rPr>
              <a:t>home</a:t>
            </a:r>
            <a:r>
              <a:rPr lang="ru-RU" dirty="0" smtClean="0"/>
              <a:t>),</a:t>
            </a:r>
            <a:r>
              <a:rPr lang="ru-RU" b="1" dirty="0" smtClean="0"/>
              <a:t> </a:t>
            </a:r>
          </a:p>
          <a:p>
            <a:pPr marL="4763" indent="352425">
              <a:buNone/>
            </a:pPr>
            <a:r>
              <a:rPr lang="en-US" b="1" dirty="0" err="1" smtClean="0"/>
              <a:t>Bubbl.us</a:t>
            </a:r>
            <a:r>
              <a:rPr lang="ru-RU" dirty="0" smtClean="0"/>
              <a:t> (</a:t>
            </a:r>
            <a:r>
              <a:rPr lang="en-US" u="sng" dirty="0" smtClean="0">
                <a:hlinkClick r:id="rId3"/>
              </a:rPr>
              <a:t>http</a:t>
            </a:r>
            <a:r>
              <a:rPr lang="ru-RU" u="sng" dirty="0" smtClean="0">
                <a:hlinkClick r:id="rId3"/>
              </a:rPr>
              <a:t>://</a:t>
            </a:r>
            <a:r>
              <a:rPr lang="en-US" u="sng" dirty="0" err="1" smtClean="0">
                <a:hlinkClick r:id="rId3"/>
              </a:rPr>
              <a:t>bubbl</a:t>
            </a:r>
            <a:r>
              <a:rPr lang="ru-RU" u="sng" dirty="0" smtClean="0">
                <a:hlinkClick r:id="rId3"/>
              </a:rPr>
              <a:t>.</a:t>
            </a:r>
            <a:r>
              <a:rPr lang="en-US" u="sng" dirty="0" smtClean="0">
                <a:hlinkClick r:id="rId3"/>
              </a:rPr>
              <a:t>us</a:t>
            </a:r>
            <a:r>
              <a:rPr lang="ru-RU" dirty="0" smtClean="0"/>
              <a:t>)</a:t>
            </a:r>
          </a:p>
        </p:txBody>
      </p:sp>
      <p:graphicFrame>
        <p:nvGraphicFramePr>
          <p:cNvPr id="7" name="Схема 6"/>
          <p:cNvGraphicFramePr/>
          <p:nvPr/>
        </p:nvGraphicFramePr>
        <p:xfrm>
          <a:off x="928662" y="2928934"/>
          <a:ext cx="7786742" cy="32861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Соціальні</a:t>
            </a:r>
            <a:r>
              <a:rPr lang="ru-RU" dirty="0" smtClean="0"/>
              <a:t> </a:t>
            </a:r>
            <a:r>
              <a:rPr lang="ru-RU" dirty="0" err="1" smtClean="0"/>
              <a:t>мережні</a:t>
            </a:r>
            <a:r>
              <a:rPr lang="ru-RU" dirty="0" smtClean="0"/>
              <a:t> </a:t>
            </a:r>
            <a:r>
              <a:rPr lang="ru-RU" dirty="0" err="1" smtClean="0"/>
              <a:t>сервіси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10198-8614-49A0-A535-18EE777CA306}" type="datetime1">
              <a:rPr lang="uk-UA" smtClean="0"/>
              <a:t>13.01.2013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23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1616200"/>
          </a:xfrm>
        </p:spPr>
        <p:txBody>
          <a:bodyPr>
            <a:normAutofit fontScale="92500" lnSpcReduction="20000"/>
          </a:bodyPr>
          <a:lstStyle/>
          <a:p>
            <a:pPr marL="4763" indent="352425">
              <a:buNone/>
            </a:pPr>
            <a:r>
              <a:rPr lang="ru-RU" dirty="0" smtClean="0"/>
              <a:t>5). </a:t>
            </a:r>
            <a:r>
              <a:rPr lang="ru-RU" dirty="0" err="1" smtClean="0"/>
              <a:t>Зберігання</a:t>
            </a:r>
            <a:r>
              <a:rPr lang="ru-RU" dirty="0" smtClean="0"/>
              <a:t> </a:t>
            </a:r>
            <a:r>
              <a:rPr lang="ru-RU" dirty="0" err="1" smtClean="0"/>
              <a:t>документів</a:t>
            </a:r>
            <a:r>
              <a:rPr lang="ru-RU" dirty="0" smtClean="0"/>
              <a:t> </a:t>
            </a:r>
            <a:r>
              <a:rPr lang="ru-RU" dirty="0" err="1" smtClean="0"/>
              <a:t>різних</a:t>
            </a:r>
            <a:r>
              <a:rPr lang="ru-RU" dirty="0" smtClean="0"/>
              <a:t> </a:t>
            </a:r>
            <a:r>
              <a:rPr lang="ru-RU" dirty="0" err="1" smtClean="0"/>
              <a:t>видів</a:t>
            </a:r>
            <a:r>
              <a:rPr lang="ru-RU" dirty="0" smtClean="0"/>
              <a:t> для </a:t>
            </a:r>
            <a:r>
              <a:rPr lang="ru-RU" dirty="0" err="1" smtClean="0"/>
              <a:t>спільного</a:t>
            </a:r>
            <a:r>
              <a:rPr lang="ru-RU" dirty="0" smtClean="0"/>
              <a:t> </a:t>
            </a:r>
            <a:r>
              <a:rPr lang="ru-RU" dirty="0" err="1" smtClean="0"/>
              <a:t>користування</a:t>
            </a:r>
            <a:r>
              <a:rPr lang="ru-RU" dirty="0" smtClean="0"/>
              <a:t> -</a:t>
            </a:r>
            <a:r>
              <a:rPr lang="ru-RU" i="1" dirty="0" smtClean="0"/>
              <a:t> </a:t>
            </a:r>
            <a:r>
              <a:rPr lang="ru-RU" i="1" dirty="0" err="1" smtClean="0"/>
              <a:t>соціальні</a:t>
            </a:r>
            <a:r>
              <a:rPr lang="ru-RU" i="1" dirty="0" smtClean="0"/>
              <a:t> </a:t>
            </a:r>
            <a:r>
              <a:rPr lang="ru-RU" i="1" dirty="0" err="1" smtClean="0"/>
              <a:t>медіа-сховища</a:t>
            </a:r>
            <a:r>
              <a:rPr lang="ru-RU" dirty="0" smtClean="0"/>
              <a:t>, </a:t>
            </a:r>
            <a:r>
              <a:rPr lang="ru-RU" dirty="0" err="1" smtClean="0"/>
              <a:t>наприклад</a:t>
            </a:r>
            <a:r>
              <a:rPr lang="ru-RU" dirty="0" smtClean="0"/>
              <a:t>, </a:t>
            </a:r>
            <a:r>
              <a:rPr lang="ru-RU" dirty="0" err="1" smtClean="0"/>
              <a:t>он-лайн</a:t>
            </a:r>
            <a:r>
              <a:rPr lang="ru-RU" dirty="0" smtClean="0"/>
              <a:t> фотоальбом</a:t>
            </a:r>
            <a:r>
              <a:rPr lang="ru-RU" b="1" dirty="0" smtClean="0"/>
              <a:t> </a:t>
            </a:r>
            <a:r>
              <a:rPr lang="en-US" b="1" dirty="0" err="1" smtClean="0"/>
              <a:t>Flickr</a:t>
            </a:r>
            <a:r>
              <a:rPr lang="ru-RU" dirty="0" smtClean="0"/>
              <a:t> (</a:t>
            </a:r>
            <a:r>
              <a:rPr lang="en-US" u="sng" dirty="0" smtClean="0">
                <a:hlinkClick r:id="rId2"/>
              </a:rPr>
              <a:t>http</a:t>
            </a:r>
            <a:r>
              <a:rPr lang="ru-RU" u="sng" dirty="0" smtClean="0">
                <a:hlinkClick r:id="rId2"/>
              </a:rPr>
              <a:t>://</a:t>
            </a:r>
            <a:r>
              <a:rPr lang="en-US" u="sng" dirty="0" smtClean="0">
                <a:hlinkClick r:id="rId2"/>
              </a:rPr>
              <a:t>www</a:t>
            </a:r>
            <a:r>
              <a:rPr lang="ru-RU" u="sng" dirty="0" smtClean="0">
                <a:hlinkClick r:id="rId2"/>
              </a:rPr>
              <a:t>.</a:t>
            </a:r>
            <a:r>
              <a:rPr lang="en-US" u="sng" dirty="0" err="1" smtClean="0">
                <a:hlinkClick r:id="rId2"/>
              </a:rPr>
              <a:t>flickr</a:t>
            </a:r>
            <a:r>
              <a:rPr lang="ru-RU" dirty="0" smtClean="0">
                <a:hlinkClick r:id="rId2"/>
              </a:rPr>
              <a:t>.</a:t>
            </a:r>
            <a:r>
              <a:rPr lang="en-US" dirty="0" smtClean="0">
                <a:hlinkClick r:id="rId2"/>
              </a:rPr>
              <a:t>com</a:t>
            </a:r>
            <a:r>
              <a:rPr lang="ru-RU" dirty="0" smtClean="0"/>
              <a:t>), </a:t>
            </a:r>
            <a:r>
              <a:rPr lang="ru-RU" dirty="0" err="1" smtClean="0"/>
              <a:t>он-лайн</a:t>
            </a:r>
            <a:r>
              <a:rPr lang="ru-RU" dirty="0" smtClean="0"/>
              <a:t> редактор </a:t>
            </a:r>
            <a:r>
              <a:rPr lang="ru-RU" dirty="0" err="1" smtClean="0"/>
              <a:t>презентацій</a:t>
            </a:r>
            <a:r>
              <a:rPr lang="en-US" b="1" dirty="0" smtClean="0"/>
              <a:t> </a:t>
            </a:r>
            <a:r>
              <a:rPr lang="en-US" b="1" dirty="0" err="1" smtClean="0"/>
              <a:t>СлайдШара</a:t>
            </a:r>
            <a:r>
              <a:rPr lang="ru-RU" dirty="0" smtClean="0"/>
              <a:t> (</a:t>
            </a:r>
            <a:r>
              <a:rPr lang="en-US" u="sng" dirty="0" smtClean="0">
                <a:hlinkClick r:id="rId3"/>
              </a:rPr>
              <a:t>http</a:t>
            </a:r>
            <a:r>
              <a:rPr lang="ru-RU" u="sng" dirty="0" smtClean="0">
                <a:hlinkClick r:id="rId3"/>
              </a:rPr>
              <a:t>://</a:t>
            </a:r>
            <a:r>
              <a:rPr lang="en-US" u="sng" dirty="0" smtClean="0">
                <a:hlinkClick r:id="rId3"/>
              </a:rPr>
              <a:t>www</a:t>
            </a:r>
            <a:r>
              <a:rPr lang="ru-RU" u="sng" dirty="0" smtClean="0">
                <a:hlinkClick r:id="rId3"/>
              </a:rPr>
              <a:t>.</a:t>
            </a:r>
            <a:r>
              <a:rPr lang="en-US" u="sng" dirty="0" err="1" smtClean="0">
                <a:hlinkClick r:id="rId3"/>
              </a:rPr>
              <a:t>slideshare</a:t>
            </a:r>
            <a:r>
              <a:rPr lang="ru-RU" u="sng" dirty="0" smtClean="0">
                <a:hlinkClick r:id="rId3"/>
              </a:rPr>
              <a:t>.</a:t>
            </a:r>
            <a:r>
              <a:rPr lang="en-US" u="sng" dirty="0" smtClean="0">
                <a:hlinkClick r:id="rId3"/>
              </a:rPr>
              <a:t>net</a:t>
            </a:r>
            <a:r>
              <a:rPr lang="ru-RU" dirty="0" smtClean="0"/>
              <a:t>)</a:t>
            </a:r>
          </a:p>
        </p:txBody>
      </p:sp>
      <p:graphicFrame>
        <p:nvGraphicFramePr>
          <p:cNvPr id="7" name="Схема 6"/>
          <p:cNvGraphicFramePr/>
          <p:nvPr/>
        </p:nvGraphicFramePr>
        <p:xfrm>
          <a:off x="1500166" y="3143248"/>
          <a:ext cx="6096000" cy="32464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Соціальні</a:t>
            </a:r>
            <a:r>
              <a:rPr lang="ru-RU" dirty="0" smtClean="0"/>
              <a:t> </a:t>
            </a:r>
            <a:r>
              <a:rPr lang="ru-RU" dirty="0" err="1" smtClean="0"/>
              <a:t>мережні</a:t>
            </a:r>
            <a:r>
              <a:rPr lang="ru-RU" dirty="0" smtClean="0"/>
              <a:t> </a:t>
            </a:r>
            <a:r>
              <a:rPr lang="ru-RU" dirty="0" err="1" smtClean="0"/>
              <a:t>сервіси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9700F-1324-4BEF-A858-724E58220D18}" type="datetime1">
              <a:rPr lang="uk-UA" smtClean="0"/>
              <a:t>13.01.2013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24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1616200"/>
          </a:xfrm>
        </p:spPr>
        <p:txBody>
          <a:bodyPr>
            <a:normAutofit fontScale="92500" lnSpcReduction="20000"/>
          </a:bodyPr>
          <a:lstStyle/>
          <a:p>
            <a:pPr marL="4763" indent="352425">
              <a:buNone/>
            </a:pPr>
            <a:r>
              <a:rPr lang="ru-RU" dirty="0" smtClean="0"/>
              <a:t>6). </a:t>
            </a:r>
            <a:r>
              <a:rPr lang="ru-RU" dirty="0" err="1" smtClean="0"/>
              <a:t>Організація</a:t>
            </a:r>
            <a:r>
              <a:rPr lang="ru-RU" dirty="0" smtClean="0"/>
              <a:t> </a:t>
            </a:r>
            <a:r>
              <a:rPr lang="ru-RU" dirty="0" err="1" smtClean="0"/>
              <a:t>спільної</a:t>
            </a:r>
            <a:r>
              <a:rPr lang="ru-RU" dirty="0" smtClean="0"/>
              <a:t> </a:t>
            </a:r>
            <a:r>
              <a:rPr lang="ru-RU" dirty="0" err="1" smtClean="0"/>
              <a:t>проектної</a:t>
            </a:r>
            <a:r>
              <a:rPr lang="ru-RU" dirty="0" smtClean="0"/>
              <a:t> </a:t>
            </a:r>
            <a:r>
              <a:rPr lang="ru-RU" dirty="0" err="1" smtClean="0"/>
              <a:t>діяльності</a:t>
            </a:r>
            <a:r>
              <a:rPr lang="ru-RU" dirty="0" smtClean="0"/>
              <a:t> -</a:t>
            </a:r>
            <a:r>
              <a:rPr lang="ru-RU" i="1" dirty="0" smtClean="0"/>
              <a:t> </a:t>
            </a:r>
            <a:r>
              <a:rPr lang="ru-RU" i="1" dirty="0" err="1" smtClean="0"/>
              <a:t>органайзери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i="1" dirty="0" smtClean="0"/>
              <a:t> </a:t>
            </a:r>
            <a:r>
              <a:rPr lang="ru-RU" i="1" dirty="0" err="1" smtClean="0"/>
              <a:t>менеджери</a:t>
            </a:r>
            <a:r>
              <a:rPr lang="ru-RU" i="1" dirty="0" smtClean="0"/>
              <a:t> </a:t>
            </a:r>
            <a:r>
              <a:rPr lang="ru-RU" i="1" dirty="0" err="1" smtClean="0"/>
              <a:t>проектів</a:t>
            </a:r>
            <a:r>
              <a:rPr lang="ru-RU" dirty="0" smtClean="0"/>
              <a:t>, </a:t>
            </a:r>
            <a:r>
              <a:rPr lang="ru-RU" dirty="0" err="1" smtClean="0"/>
              <a:t>наприклад</a:t>
            </a:r>
            <a:r>
              <a:rPr lang="ru-RU" dirty="0" smtClean="0"/>
              <a:t>,</a:t>
            </a:r>
            <a:r>
              <a:rPr lang="ru-RU" b="1" dirty="0" smtClean="0"/>
              <a:t> </a:t>
            </a:r>
            <a:r>
              <a:rPr lang="en-US" b="1" dirty="0" smtClean="0"/>
              <a:t>Organizeit.ru</a:t>
            </a:r>
            <a:r>
              <a:rPr lang="ru-RU" dirty="0" smtClean="0"/>
              <a:t> (</a:t>
            </a:r>
            <a:r>
              <a:rPr lang="en-US" u="sng" dirty="0" smtClean="0">
                <a:hlinkClick r:id="rId2"/>
              </a:rPr>
              <a:t>http</a:t>
            </a:r>
            <a:r>
              <a:rPr lang="ru-RU" u="sng" dirty="0" smtClean="0">
                <a:hlinkClick r:id="rId2"/>
              </a:rPr>
              <a:t>://</a:t>
            </a:r>
            <a:r>
              <a:rPr lang="en-US" u="sng" dirty="0" smtClean="0">
                <a:hlinkClick r:id="rId2"/>
              </a:rPr>
              <a:t>www</a:t>
            </a:r>
            <a:r>
              <a:rPr lang="ru-RU" u="sng" dirty="0" smtClean="0">
                <a:hlinkClick r:id="rId2"/>
              </a:rPr>
              <a:t>.</a:t>
            </a:r>
            <a:r>
              <a:rPr lang="en-US" u="sng" dirty="0" err="1" smtClean="0">
                <a:hlinkClick r:id="rId2"/>
              </a:rPr>
              <a:t>organizeit</a:t>
            </a:r>
            <a:r>
              <a:rPr lang="ru-RU" u="sng" dirty="0" smtClean="0">
                <a:hlinkClick r:id="rId2"/>
              </a:rPr>
              <a:t>.</a:t>
            </a:r>
            <a:r>
              <a:rPr lang="en-US" u="sng" dirty="0" err="1" smtClean="0">
                <a:hlinkClick r:id="rId2"/>
              </a:rPr>
              <a:t>ru</a:t>
            </a:r>
            <a:r>
              <a:rPr lang="ru-RU" dirty="0" smtClean="0"/>
              <a:t>),</a:t>
            </a:r>
            <a:r>
              <a:rPr lang="ru-RU" b="1" dirty="0" smtClean="0"/>
              <a:t> </a:t>
            </a:r>
            <a:r>
              <a:rPr lang="en-US" b="1" dirty="0" smtClean="0"/>
              <a:t>Memos.ru </a:t>
            </a:r>
            <a:r>
              <a:rPr lang="ru-RU" dirty="0" smtClean="0"/>
              <a:t>(</a:t>
            </a:r>
            <a:r>
              <a:rPr lang="en-US" u="sng" dirty="0" smtClean="0">
                <a:hlinkClick r:id="rId3"/>
              </a:rPr>
              <a:t>http</a:t>
            </a:r>
            <a:r>
              <a:rPr lang="ru-RU" u="sng" dirty="0" smtClean="0">
                <a:hlinkClick r:id="rId3"/>
              </a:rPr>
              <a:t>://</a:t>
            </a:r>
            <a:r>
              <a:rPr lang="en-US" u="sng" dirty="0" smtClean="0">
                <a:hlinkClick r:id="rId3"/>
              </a:rPr>
              <a:t>www</a:t>
            </a:r>
            <a:r>
              <a:rPr lang="ru-RU" u="sng" dirty="0" smtClean="0">
                <a:hlinkClick r:id="rId3"/>
              </a:rPr>
              <a:t>.</a:t>
            </a:r>
            <a:r>
              <a:rPr lang="en-US" u="sng" dirty="0" smtClean="0">
                <a:hlinkClick r:id="rId3"/>
              </a:rPr>
              <a:t>memos</a:t>
            </a:r>
            <a:r>
              <a:rPr lang="ru-RU" u="sng" dirty="0" smtClean="0">
                <a:hlinkClick r:id="rId3"/>
              </a:rPr>
              <a:t>.</a:t>
            </a:r>
            <a:r>
              <a:rPr lang="en-US" u="sng" dirty="0" err="1" smtClean="0">
                <a:hlinkClick r:id="rId3"/>
              </a:rPr>
              <a:t>ru</a:t>
            </a:r>
            <a:r>
              <a:rPr lang="ru-RU" dirty="0" smtClean="0"/>
              <a:t>),</a:t>
            </a:r>
            <a:r>
              <a:rPr lang="ru-RU" b="1" dirty="0" smtClean="0"/>
              <a:t> </a:t>
            </a:r>
            <a:r>
              <a:rPr lang="en-US" b="1" dirty="0" err="1" smtClean="0"/>
              <a:t>ZohoProject</a:t>
            </a:r>
            <a:r>
              <a:rPr lang="ru-RU" dirty="0" smtClean="0"/>
              <a:t> (</a:t>
            </a:r>
            <a:r>
              <a:rPr lang="en-US" u="sng" dirty="0" smtClean="0">
                <a:hlinkClick r:id="rId4"/>
              </a:rPr>
              <a:t>http</a:t>
            </a:r>
            <a:r>
              <a:rPr lang="ru-RU" u="sng" dirty="0" smtClean="0">
                <a:hlinkClick r:id="rId4"/>
              </a:rPr>
              <a:t>://</a:t>
            </a:r>
            <a:r>
              <a:rPr lang="en-US" u="sng" dirty="0" smtClean="0">
                <a:hlinkClick r:id="rId4"/>
              </a:rPr>
              <a:t>projects</a:t>
            </a:r>
            <a:r>
              <a:rPr lang="ru-RU" u="sng" dirty="0" smtClean="0">
                <a:hlinkClick r:id="rId4"/>
              </a:rPr>
              <a:t>.</a:t>
            </a:r>
            <a:r>
              <a:rPr lang="en-US" u="sng" dirty="0" err="1" smtClean="0">
                <a:hlinkClick r:id="rId4"/>
              </a:rPr>
              <a:t>zoho</a:t>
            </a:r>
            <a:r>
              <a:rPr lang="ru-RU" u="sng" dirty="0" smtClean="0">
                <a:hlinkClick r:id="rId4"/>
              </a:rPr>
              <a:t>.</a:t>
            </a:r>
            <a:r>
              <a:rPr lang="en-US" u="sng" dirty="0" smtClean="0">
                <a:hlinkClick r:id="rId4"/>
              </a:rPr>
              <a:t>com</a:t>
            </a:r>
            <a:r>
              <a:rPr lang="ru-RU" dirty="0" smtClean="0"/>
              <a:t>)</a:t>
            </a:r>
          </a:p>
          <a:p>
            <a:pPr marL="4763" indent="352425">
              <a:buNone/>
            </a:pPr>
            <a:endParaRPr lang="ru-RU" dirty="0" smtClean="0"/>
          </a:p>
        </p:txBody>
      </p:sp>
      <p:graphicFrame>
        <p:nvGraphicFramePr>
          <p:cNvPr id="7" name="Схема 6"/>
          <p:cNvGraphicFramePr/>
          <p:nvPr/>
        </p:nvGraphicFramePr>
        <p:xfrm>
          <a:off x="214282" y="3286124"/>
          <a:ext cx="8715436" cy="30321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Соціальні</a:t>
            </a:r>
            <a:r>
              <a:rPr lang="ru-RU" dirty="0" smtClean="0"/>
              <a:t> </a:t>
            </a:r>
            <a:r>
              <a:rPr lang="ru-RU" dirty="0" err="1" smtClean="0"/>
              <a:t>мережні</a:t>
            </a:r>
            <a:r>
              <a:rPr lang="ru-RU" dirty="0" smtClean="0"/>
              <a:t> </a:t>
            </a:r>
            <a:r>
              <a:rPr lang="ru-RU" dirty="0" err="1" smtClean="0"/>
              <a:t>сервіси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71123-4B2F-45A1-BF46-F54AE708020C}" type="datetime1">
              <a:rPr lang="uk-UA" smtClean="0"/>
              <a:t>13.01.2013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25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1330448"/>
          </a:xfrm>
        </p:spPr>
        <p:txBody>
          <a:bodyPr>
            <a:normAutofit fontScale="92500" lnSpcReduction="20000"/>
          </a:bodyPr>
          <a:lstStyle/>
          <a:p>
            <a:pPr marL="4763" indent="352425">
              <a:buNone/>
            </a:pPr>
            <a:r>
              <a:rPr lang="ru-RU" dirty="0" smtClean="0"/>
              <a:t>7). </a:t>
            </a:r>
            <a:r>
              <a:rPr lang="ru-RU" dirty="0" err="1" smtClean="0"/>
              <a:t>Індивідуальне</a:t>
            </a:r>
            <a:r>
              <a:rPr lang="ru-RU" dirty="0" smtClean="0"/>
              <a:t> та </a:t>
            </a:r>
            <a:r>
              <a:rPr lang="ru-RU" dirty="0" err="1" smtClean="0"/>
              <a:t>колективне</a:t>
            </a:r>
            <a:r>
              <a:rPr lang="ru-RU" dirty="0" smtClean="0"/>
              <a:t> </a:t>
            </a:r>
            <a:r>
              <a:rPr lang="ru-RU" dirty="0" err="1" smtClean="0"/>
              <a:t>планування</a:t>
            </a:r>
            <a:r>
              <a:rPr lang="ru-RU" dirty="0" smtClean="0"/>
              <a:t> -</a:t>
            </a:r>
            <a:r>
              <a:rPr lang="ru-RU" i="1" dirty="0" smtClean="0"/>
              <a:t> </a:t>
            </a:r>
            <a:r>
              <a:rPr lang="ru-RU" i="1" dirty="0" err="1" smtClean="0"/>
              <a:t>он-лайн</a:t>
            </a:r>
            <a:r>
              <a:rPr lang="ru-RU" i="1" dirty="0" smtClean="0"/>
              <a:t> </a:t>
            </a:r>
            <a:r>
              <a:rPr lang="ru-RU" i="1" dirty="0" err="1" smtClean="0"/>
              <a:t>календарі</a:t>
            </a:r>
            <a:r>
              <a:rPr lang="ru-RU" dirty="0" smtClean="0"/>
              <a:t>, </a:t>
            </a:r>
            <a:r>
              <a:rPr lang="ru-RU" dirty="0" err="1" smtClean="0"/>
              <a:t>наприклад</a:t>
            </a:r>
            <a:r>
              <a:rPr lang="ru-RU" dirty="0" smtClean="0"/>
              <a:t>,</a:t>
            </a:r>
            <a:r>
              <a:rPr lang="en-US" b="1" dirty="0" smtClean="0"/>
              <a:t> </a:t>
            </a:r>
            <a:r>
              <a:rPr lang="en-US" b="1" dirty="0" err="1" smtClean="0"/>
              <a:t>Календар</a:t>
            </a:r>
            <a:r>
              <a:rPr lang="en-US" b="1" dirty="0" smtClean="0"/>
              <a:t> Google</a:t>
            </a:r>
            <a:r>
              <a:rPr lang="ru-RU" dirty="0" smtClean="0"/>
              <a:t> (</a:t>
            </a:r>
            <a:r>
              <a:rPr lang="en-US" u="sng" dirty="0" smtClean="0">
                <a:hlinkClick r:id="rId2"/>
              </a:rPr>
              <a:t>http</a:t>
            </a:r>
            <a:r>
              <a:rPr lang="ru-RU" u="sng" dirty="0" smtClean="0">
                <a:hlinkClick r:id="rId2"/>
              </a:rPr>
              <a:t>://</a:t>
            </a:r>
            <a:r>
              <a:rPr lang="en-US" u="sng" dirty="0" smtClean="0">
                <a:hlinkClick r:id="rId2"/>
              </a:rPr>
              <a:t>www</a:t>
            </a:r>
            <a:r>
              <a:rPr lang="ru-RU" u="sng" dirty="0" smtClean="0">
                <a:hlinkClick r:id="rId2"/>
              </a:rPr>
              <a:t>.</a:t>
            </a:r>
            <a:r>
              <a:rPr lang="en-US" u="sng" dirty="0" err="1" smtClean="0">
                <a:hlinkClick r:id="rId2"/>
              </a:rPr>
              <a:t>google</a:t>
            </a:r>
            <a:r>
              <a:rPr lang="ru-RU" u="sng" dirty="0" smtClean="0">
                <a:hlinkClick r:id="rId2"/>
              </a:rPr>
              <a:t>.</a:t>
            </a:r>
            <a:r>
              <a:rPr lang="en-US" u="sng" dirty="0" smtClean="0">
                <a:hlinkClick r:id="rId2"/>
              </a:rPr>
              <a:t>com</a:t>
            </a:r>
            <a:r>
              <a:rPr lang="ru-RU" u="sng" dirty="0" smtClean="0">
                <a:hlinkClick r:id="rId2"/>
              </a:rPr>
              <a:t>/</a:t>
            </a:r>
            <a:r>
              <a:rPr lang="en-US" u="sng" dirty="0" smtClean="0">
                <a:hlinkClick r:id="rId2"/>
              </a:rPr>
              <a:t>calendar</a:t>
            </a:r>
            <a:r>
              <a:rPr lang="ru-RU" dirty="0" smtClean="0"/>
              <a:t>),</a:t>
            </a:r>
            <a:r>
              <a:rPr lang="en-US" b="1" dirty="0" smtClean="0"/>
              <a:t> </a:t>
            </a:r>
            <a:r>
              <a:rPr lang="uk-UA" b="1" dirty="0" smtClean="0"/>
              <a:t>30</a:t>
            </a:r>
            <a:r>
              <a:rPr lang="en-US" b="1" dirty="0" smtClean="0"/>
              <a:t> boxes</a:t>
            </a:r>
            <a:r>
              <a:rPr lang="ru-RU" dirty="0" smtClean="0"/>
              <a:t> (</a:t>
            </a:r>
            <a:r>
              <a:rPr lang="en-US" dirty="0" smtClean="0">
                <a:hlinkClick r:id="rId3"/>
              </a:rPr>
              <a:t>http</a:t>
            </a:r>
            <a:r>
              <a:rPr lang="ru-RU" dirty="0" smtClean="0">
                <a:hlinkClick r:id="rId3"/>
              </a:rPr>
              <a:t>://</a:t>
            </a:r>
            <a:r>
              <a:rPr lang="en-US" u="sng" dirty="0" smtClean="0">
                <a:hlinkClick r:id="rId3"/>
              </a:rPr>
              <a:t>www</a:t>
            </a:r>
            <a:r>
              <a:rPr lang="ru-RU" u="sng" dirty="0" smtClean="0">
                <a:hlinkClick r:id="rId3"/>
              </a:rPr>
              <a:t>.30</a:t>
            </a:r>
            <a:r>
              <a:rPr lang="en-US" u="sng" dirty="0" smtClean="0">
                <a:hlinkClick r:id="rId3"/>
              </a:rPr>
              <a:t>boxes</a:t>
            </a:r>
            <a:r>
              <a:rPr lang="ru-RU" u="sng" dirty="0" smtClean="0">
                <a:hlinkClick r:id="rId3"/>
              </a:rPr>
              <a:t>.</a:t>
            </a:r>
            <a:r>
              <a:rPr lang="en-US" u="sng" dirty="0" smtClean="0">
                <a:hlinkClick r:id="rId3"/>
              </a:rPr>
              <a:t>com</a:t>
            </a:r>
            <a:r>
              <a:rPr lang="ru-RU" dirty="0" smtClean="0"/>
              <a:t>)</a:t>
            </a:r>
            <a:endParaRPr lang="ru-RU" cap="small" dirty="0" smtClean="0"/>
          </a:p>
        </p:txBody>
      </p:sp>
      <p:graphicFrame>
        <p:nvGraphicFramePr>
          <p:cNvPr id="7" name="Схема 6"/>
          <p:cNvGraphicFramePr/>
          <p:nvPr/>
        </p:nvGraphicFramePr>
        <p:xfrm>
          <a:off x="1071538" y="2857496"/>
          <a:ext cx="7786742" cy="3460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842946"/>
          </a:xfrm>
        </p:spPr>
        <p:txBody>
          <a:bodyPr>
            <a:normAutofit/>
          </a:bodyPr>
          <a:lstStyle/>
          <a:p>
            <a:r>
              <a:rPr lang="ru-RU" cap="small" dirty="0" err="1" smtClean="0"/>
              <a:t>С</a:t>
            </a:r>
            <a:r>
              <a:rPr lang="ru-RU" dirty="0" err="1" smtClean="0"/>
              <a:t>пілкування</a:t>
            </a:r>
            <a:r>
              <a:rPr lang="ru-RU" dirty="0" smtClean="0"/>
              <a:t> - </a:t>
            </a:r>
            <a:r>
              <a:rPr lang="ru-RU" dirty="0" err="1" smtClean="0"/>
              <a:t>ресурси</a:t>
            </a:r>
            <a:r>
              <a:rPr lang="ru-RU" i="1" dirty="0" smtClean="0"/>
              <a:t> </a:t>
            </a:r>
            <a:r>
              <a:rPr lang="ru-RU" i="1" dirty="0" err="1" smtClean="0"/>
              <a:t>соціальних</a:t>
            </a:r>
            <a:r>
              <a:rPr lang="ru-RU" i="1" dirty="0" smtClean="0"/>
              <a:t> мереж</a:t>
            </a:r>
            <a:r>
              <a:rPr lang="ru-RU" b="1" dirty="0" smtClean="0"/>
              <a:t> 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E54A8-8401-4433-B0A3-3A631D57A401}" type="datetime1">
              <a:rPr lang="uk-UA" smtClean="0"/>
              <a:t>13.01.2013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26</a:t>
            </a:fld>
            <a:endParaRPr lang="ru-RU" dirty="0"/>
          </a:p>
        </p:txBody>
      </p:sp>
      <p:graphicFrame>
        <p:nvGraphicFramePr>
          <p:cNvPr id="7" name="Схема 6"/>
          <p:cNvGraphicFramePr/>
          <p:nvPr/>
        </p:nvGraphicFramePr>
        <p:xfrm>
          <a:off x="214282" y="1500174"/>
          <a:ext cx="8786874" cy="4889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1214414" y="3643314"/>
            <a:ext cx="2012089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/>
            <a:r>
              <a:rPr lang="en-US" u="sng" dirty="0" smtClean="0">
                <a:solidFill>
                  <a:schemeClr val="bg1"/>
                </a:solidFill>
                <a:hlinkClick r:id="rId6"/>
              </a:rPr>
              <a:t>http</a:t>
            </a:r>
            <a:r>
              <a:rPr lang="ru-RU" u="sng" dirty="0" smtClean="0">
                <a:solidFill>
                  <a:schemeClr val="bg1"/>
                </a:solidFill>
                <a:hlinkClick r:id="rId6"/>
              </a:rPr>
              <a:t>://</a:t>
            </a:r>
            <a:r>
              <a:rPr lang="en-US" u="sng" dirty="0" smtClean="0">
                <a:solidFill>
                  <a:schemeClr val="bg1"/>
                </a:solidFill>
                <a:hlinkClick r:id="rId6"/>
              </a:rPr>
              <a:t>connect</a:t>
            </a:r>
            <a:r>
              <a:rPr lang="ru-RU" u="sng" dirty="0" smtClean="0">
                <a:solidFill>
                  <a:schemeClr val="bg1"/>
                </a:solidFill>
                <a:hlinkClick r:id="rId6"/>
              </a:rPr>
              <a:t>.</a:t>
            </a:r>
            <a:r>
              <a:rPr lang="en-US" u="sng" dirty="0" err="1" smtClean="0">
                <a:solidFill>
                  <a:schemeClr val="bg1"/>
                </a:solidFill>
                <a:hlinkClick r:id="rId6"/>
              </a:rPr>
              <a:t>ua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286116" y="3643314"/>
            <a:ext cx="244971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/>
            <a:r>
              <a:rPr lang="en-US" u="sng" dirty="0" smtClean="0">
                <a:hlinkClick r:id="rId7"/>
              </a:rPr>
              <a:t>http</a:t>
            </a:r>
            <a:r>
              <a:rPr lang="ru-RU" u="sng" dirty="0" smtClean="0">
                <a:hlinkClick r:id="rId7"/>
              </a:rPr>
              <a:t>://</a:t>
            </a:r>
            <a:r>
              <a:rPr lang="en-US" u="sng" dirty="0" smtClean="0">
                <a:hlinkClick r:id="rId7"/>
              </a:rPr>
              <a:t>www</a:t>
            </a:r>
            <a:r>
              <a:rPr lang="ru-RU" u="sng" dirty="0" smtClean="0">
                <a:hlinkClick r:id="rId7"/>
              </a:rPr>
              <a:t>.</a:t>
            </a:r>
            <a:r>
              <a:rPr lang="en-US" u="sng" dirty="0" err="1" smtClean="0">
                <a:hlinkClick r:id="rId7"/>
              </a:rPr>
              <a:t>profeo</a:t>
            </a:r>
            <a:r>
              <a:rPr lang="ru-RU" u="sng" dirty="0" smtClean="0">
                <a:hlinkClick r:id="rId7"/>
              </a:rPr>
              <a:t>.</a:t>
            </a:r>
            <a:r>
              <a:rPr lang="en-US" u="sng" dirty="0" err="1" smtClean="0">
                <a:hlinkClick r:id="rId7"/>
              </a:rPr>
              <a:t>ua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857884" y="3643314"/>
            <a:ext cx="220445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/>
            <a:r>
              <a:rPr lang="en-US" u="sng" dirty="0" smtClean="0">
                <a:hlinkClick r:id="rId8"/>
              </a:rPr>
              <a:t>http</a:t>
            </a:r>
            <a:r>
              <a:rPr lang="ru-RU" u="sng" dirty="0" smtClean="0">
                <a:hlinkClick r:id="rId8"/>
              </a:rPr>
              <a:t>://</a:t>
            </a:r>
            <a:r>
              <a:rPr lang="en-US" u="sng" dirty="0" err="1" smtClean="0">
                <a:hlinkClick r:id="rId8"/>
              </a:rPr>
              <a:t>vkontakte</a:t>
            </a:r>
            <a:r>
              <a:rPr lang="ru-RU" u="sng" dirty="0" smtClean="0">
                <a:hlinkClick r:id="rId8"/>
              </a:rPr>
              <a:t>.</a:t>
            </a:r>
            <a:r>
              <a:rPr lang="en-US" u="sng" dirty="0" err="1" smtClean="0">
                <a:hlinkClick r:id="rId8"/>
              </a:rPr>
              <a:t>ru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034" y="5286388"/>
            <a:ext cx="178595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en-US" u="sng" dirty="0" smtClean="0">
                <a:hlinkClick r:id="rId9"/>
              </a:rPr>
              <a:t>http</a:t>
            </a:r>
            <a:r>
              <a:rPr lang="ru-RU" u="sng" dirty="0" smtClean="0">
                <a:hlinkClick r:id="rId9"/>
              </a:rPr>
              <a:t>://</a:t>
            </a:r>
            <a:r>
              <a:rPr lang="en-US" u="sng" dirty="0" err="1" smtClean="0">
                <a:hlinkClick r:id="rId9"/>
              </a:rPr>
              <a:t>odnoklassniki</a:t>
            </a:r>
            <a:r>
              <a:rPr lang="ru-RU" u="sng" dirty="0" smtClean="0">
                <a:hlinkClick r:id="rId9"/>
              </a:rPr>
              <a:t>.</a:t>
            </a:r>
            <a:r>
              <a:rPr lang="en-US" u="sng" dirty="0" err="1" smtClean="0">
                <a:hlinkClick r:id="rId9"/>
              </a:rPr>
              <a:t>ru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786578" y="5286388"/>
            <a:ext cx="2024913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/>
            <a:r>
              <a:rPr lang="en-US" u="sng" dirty="0" smtClean="0">
                <a:hlinkClick r:id="rId10"/>
              </a:rPr>
              <a:t>http</a:t>
            </a:r>
            <a:r>
              <a:rPr lang="ru-RU" u="sng" dirty="0" smtClean="0">
                <a:hlinkClick r:id="rId10"/>
              </a:rPr>
              <a:t>://</a:t>
            </a:r>
            <a:r>
              <a:rPr lang="en-US" u="sng" dirty="0" smtClean="0">
                <a:hlinkClick r:id="rId10"/>
              </a:rPr>
              <a:t>my</a:t>
            </a:r>
            <a:r>
              <a:rPr lang="ru-RU" u="sng" dirty="0" smtClean="0">
                <a:hlinkClick r:id="rId10"/>
              </a:rPr>
              <a:t>.</a:t>
            </a:r>
            <a:r>
              <a:rPr lang="en-US" u="sng" dirty="0" smtClean="0">
                <a:hlinkClick r:id="rId10"/>
              </a:rPr>
              <a:t>mail</a:t>
            </a:r>
            <a:r>
              <a:rPr lang="ru-RU" u="sng" dirty="0" smtClean="0">
                <a:hlinkClick r:id="rId10"/>
              </a:rPr>
              <a:t>.</a:t>
            </a:r>
            <a:r>
              <a:rPr lang="en-US" u="sng" dirty="0" err="1" smtClean="0">
                <a:hlinkClick r:id="rId10"/>
              </a:rPr>
              <a:t>ru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err="1" smtClean="0"/>
              <a:t>Блоги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CA0D7-8406-48E8-9DDF-7DCE997A110A}" type="datetime1">
              <a:rPr lang="uk-UA" smtClean="0"/>
              <a:t>13.01.2013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27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pPr marL="4763" indent="352425">
              <a:buNone/>
            </a:pPr>
            <a:r>
              <a:rPr lang="ru-RU" dirty="0" smtClean="0"/>
              <a:t>Одним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видів</a:t>
            </a:r>
            <a:r>
              <a:rPr lang="ru-RU" dirty="0" smtClean="0"/>
              <a:t> </a:t>
            </a:r>
            <a:r>
              <a:rPr lang="ru-RU" dirty="0" err="1" smtClean="0"/>
              <a:t>соціальних</a:t>
            </a:r>
            <a:r>
              <a:rPr lang="ru-RU" dirty="0" smtClean="0"/>
              <a:t> </a:t>
            </a:r>
            <a:r>
              <a:rPr lang="ru-RU" dirty="0" err="1" smtClean="0"/>
              <a:t>сервісів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сервіс</a:t>
            </a:r>
            <a:r>
              <a:rPr lang="ru-RU" dirty="0" smtClean="0"/>
              <a:t> </a:t>
            </a:r>
            <a:r>
              <a:rPr lang="ru-RU" dirty="0" err="1" smtClean="0"/>
              <a:t>мережних</a:t>
            </a:r>
            <a:r>
              <a:rPr lang="ru-RU" dirty="0" smtClean="0"/>
              <a:t> </a:t>
            </a:r>
            <a:r>
              <a:rPr lang="ru-RU" dirty="0" err="1" smtClean="0"/>
              <a:t>щоденників</a:t>
            </a:r>
            <a:r>
              <a:rPr lang="ru-RU" dirty="0" smtClean="0"/>
              <a:t> -</a:t>
            </a:r>
            <a:r>
              <a:rPr lang="en-US" b="1" dirty="0" smtClean="0"/>
              <a:t> </a:t>
            </a:r>
            <a:r>
              <a:rPr lang="en-US" b="1" dirty="0" err="1" smtClean="0"/>
              <a:t>блогів</a:t>
            </a:r>
            <a:r>
              <a:rPr lang="en-US" dirty="0" smtClean="0"/>
              <a:t> </a:t>
            </a:r>
            <a:r>
              <a:rPr lang="ru-RU" dirty="0" smtClean="0"/>
              <a:t>(англ. </a:t>
            </a:r>
            <a:r>
              <a:rPr lang="en-US" dirty="0" smtClean="0"/>
              <a:t>we</a:t>
            </a:r>
            <a:r>
              <a:rPr lang="en-US" b="1" dirty="0" smtClean="0"/>
              <a:t>b</a:t>
            </a:r>
            <a:r>
              <a:rPr lang="en-US" b="1" i="1" dirty="0" smtClean="0"/>
              <a:t> log</a:t>
            </a:r>
            <a:r>
              <a:rPr lang="ru-RU" dirty="0" smtClean="0"/>
              <a:t> - </a:t>
            </a:r>
            <a:r>
              <a:rPr lang="ru-RU" dirty="0" err="1" smtClean="0"/>
              <a:t>мережний</a:t>
            </a:r>
            <a:r>
              <a:rPr lang="ru-RU" dirty="0" smtClean="0"/>
              <a:t> журнал). </a:t>
            </a:r>
          </a:p>
          <a:p>
            <a:pPr marL="4763" indent="352425">
              <a:buNone/>
            </a:pPr>
            <a:r>
              <a:rPr lang="ru-RU" dirty="0" err="1" smtClean="0"/>
              <a:t>Блоги</a:t>
            </a:r>
            <a:r>
              <a:rPr lang="ru-RU" dirty="0" smtClean="0"/>
              <a:t> </a:t>
            </a:r>
            <a:r>
              <a:rPr lang="ru-RU" dirty="0" err="1" smtClean="0"/>
              <a:t>створюються</a:t>
            </a:r>
            <a:r>
              <a:rPr lang="ru-RU" dirty="0" smtClean="0"/>
              <a:t> для </a:t>
            </a:r>
            <a:r>
              <a:rPr lang="ru-RU" dirty="0" err="1" smtClean="0"/>
              <a:t>висловлення</a:t>
            </a:r>
            <a:r>
              <a:rPr lang="ru-RU" dirty="0" smtClean="0"/>
              <a:t> </a:t>
            </a:r>
            <a:r>
              <a:rPr lang="ru-RU" dirty="0" err="1" smtClean="0"/>
              <a:t>своїх</a:t>
            </a:r>
            <a:r>
              <a:rPr lang="ru-RU" dirty="0" smtClean="0"/>
              <a:t> думок, </a:t>
            </a:r>
            <a:r>
              <a:rPr lang="ru-RU" dirty="0" err="1" smtClean="0"/>
              <a:t>свого</a:t>
            </a:r>
            <a:r>
              <a:rPr lang="ru-RU" dirty="0" smtClean="0"/>
              <a:t> </a:t>
            </a:r>
            <a:r>
              <a:rPr lang="ru-RU" dirty="0" err="1" smtClean="0"/>
              <a:t>ставлення</a:t>
            </a:r>
            <a:r>
              <a:rPr lang="ru-RU" dirty="0" smtClean="0"/>
              <a:t> до тих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інших</a:t>
            </a:r>
            <a:r>
              <a:rPr lang="ru-RU" dirty="0" smtClean="0"/>
              <a:t> </a:t>
            </a:r>
            <a:r>
              <a:rPr lang="ru-RU" dirty="0" err="1" smtClean="0"/>
              <a:t>подій</a:t>
            </a:r>
            <a:r>
              <a:rPr lang="ru-RU" dirty="0" smtClean="0"/>
              <a:t>. При </a:t>
            </a:r>
            <a:r>
              <a:rPr lang="ru-RU" dirty="0" err="1" smtClean="0"/>
              <a:t>цьому</a:t>
            </a:r>
            <a:r>
              <a:rPr lang="ru-RU" dirty="0" smtClean="0"/>
              <a:t> </a:t>
            </a:r>
            <a:r>
              <a:rPr lang="ru-RU" dirty="0" err="1" smtClean="0"/>
              <a:t>кожен</a:t>
            </a:r>
            <a:r>
              <a:rPr lang="ru-RU" dirty="0" smtClean="0"/>
              <a:t> </a:t>
            </a:r>
            <a:r>
              <a:rPr lang="ru-RU" dirty="0" err="1" smtClean="0"/>
              <a:t>користувач</a:t>
            </a:r>
            <a:r>
              <a:rPr lang="ru-RU" dirty="0" smtClean="0"/>
              <a:t> </a:t>
            </a:r>
            <a:r>
              <a:rPr lang="ru-RU" dirty="0" err="1" smtClean="0"/>
              <a:t>Інтернету</a:t>
            </a:r>
            <a:r>
              <a:rPr lang="ru-RU" dirty="0" smtClean="0"/>
              <a:t> </a:t>
            </a:r>
            <a:r>
              <a:rPr lang="ru-RU" dirty="0" err="1" smtClean="0"/>
              <a:t>може</a:t>
            </a:r>
            <a:r>
              <a:rPr lang="ru-RU" dirty="0" smtClean="0"/>
              <a:t> </a:t>
            </a:r>
            <a:r>
              <a:rPr lang="ru-RU" dirty="0" err="1" smtClean="0"/>
              <a:t>залишити</a:t>
            </a:r>
            <a:r>
              <a:rPr lang="ru-RU" dirty="0" smtClean="0"/>
              <a:t> </a:t>
            </a:r>
            <a:r>
              <a:rPr lang="ru-RU" dirty="0" err="1" smtClean="0"/>
              <a:t>свій</a:t>
            </a:r>
            <a:r>
              <a:rPr lang="ru-RU" dirty="0" smtClean="0"/>
              <a:t> </a:t>
            </a:r>
            <a:r>
              <a:rPr lang="ru-RU" dirty="0" err="1" smtClean="0"/>
              <a:t>коментар</a:t>
            </a:r>
            <a:r>
              <a:rPr lang="ru-RU" dirty="0" smtClean="0"/>
              <a:t> на </a:t>
            </a:r>
            <a:r>
              <a:rPr lang="ru-RU" dirty="0" err="1" smtClean="0"/>
              <a:t>повідомлення</a:t>
            </a:r>
            <a:r>
              <a:rPr lang="ru-RU" dirty="0" smtClean="0"/>
              <a:t> у </a:t>
            </a:r>
            <a:r>
              <a:rPr lang="ru-RU" dirty="0" err="1" smtClean="0"/>
              <a:t>блозі</a:t>
            </a:r>
            <a:r>
              <a:rPr lang="ru-RU" dirty="0" smtClean="0"/>
              <a:t>, </a:t>
            </a:r>
            <a:r>
              <a:rPr lang="ru-RU" dirty="0" err="1" smtClean="0"/>
              <a:t>якщо</a:t>
            </a:r>
            <a:r>
              <a:rPr lang="ru-RU" dirty="0" smtClean="0"/>
              <a:t> </a:t>
            </a:r>
            <a:r>
              <a:rPr lang="ru-RU" dirty="0" err="1" smtClean="0"/>
              <a:t>це</a:t>
            </a:r>
            <a:r>
              <a:rPr lang="ru-RU" dirty="0" smtClean="0"/>
              <a:t> дозволено</a:t>
            </a:r>
            <a:r>
              <a:rPr lang="en-US" b="1" dirty="0" smtClean="0"/>
              <a:t> </a:t>
            </a:r>
            <a:r>
              <a:rPr lang="en-US" b="1" dirty="0" err="1" smtClean="0"/>
              <a:t>блогером</a:t>
            </a:r>
            <a:r>
              <a:rPr lang="ru-RU" dirty="0" smtClean="0"/>
              <a:t> - </a:t>
            </a:r>
            <a:r>
              <a:rPr lang="ru-RU" dirty="0" err="1" smtClean="0"/>
              <a:t>власником</a:t>
            </a:r>
            <a:r>
              <a:rPr lang="ru-RU" dirty="0" smtClean="0"/>
              <a:t> </a:t>
            </a:r>
            <a:r>
              <a:rPr lang="ru-RU" dirty="0" err="1" smtClean="0"/>
              <a:t>блогу</a:t>
            </a:r>
            <a:r>
              <a:rPr lang="ru-RU" dirty="0" smtClean="0"/>
              <a:t>. </a:t>
            </a:r>
          </a:p>
          <a:p>
            <a:pPr marL="4763" indent="352425">
              <a:buNone/>
            </a:pPr>
            <a:r>
              <a:rPr lang="ru-RU" dirty="0" err="1" smtClean="0"/>
              <a:t>Блоги</a:t>
            </a:r>
            <a:r>
              <a:rPr lang="ru-RU" dirty="0" smtClean="0"/>
              <a:t>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створити</a:t>
            </a:r>
            <a:r>
              <a:rPr lang="ru-RU" dirty="0" smtClean="0"/>
              <a:t> на сайтах</a:t>
            </a:r>
            <a:r>
              <a:rPr lang="ru-RU" b="1" dirty="0" smtClean="0"/>
              <a:t> </a:t>
            </a:r>
            <a:r>
              <a:rPr lang="en-US" b="1" dirty="0" smtClean="0"/>
              <a:t>Blog.net.ua</a:t>
            </a:r>
            <a:r>
              <a:rPr lang="ru-RU" dirty="0" smtClean="0"/>
              <a:t> (</a:t>
            </a:r>
            <a:r>
              <a:rPr lang="en-US" dirty="0" smtClean="0">
                <a:hlinkClick r:id="rId2"/>
              </a:rPr>
              <a:t>http</a:t>
            </a:r>
            <a:r>
              <a:rPr lang="ru-RU" dirty="0" smtClean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blog</a:t>
            </a:r>
            <a:r>
              <a:rPr lang="ru-RU" dirty="0" smtClean="0">
                <a:hlinkClick r:id="rId2"/>
              </a:rPr>
              <a:t>.</a:t>
            </a:r>
            <a:r>
              <a:rPr lang="en-US" dirty="0" smtClean="0">
                <a:hlinkClick r:id="rId2"/>
              </a:rPr>
              <a:t>net</a:t>
            </a:r>
            <a:r>
              <a:rPr lang="ru-RU" dirty="0" smtClean="0">
                <a:hlinkClick r:id="rId2"/>
              </a:rPr>
              <a:t>.</a:t>
            </a:r>
            <a:r>
              <a:rPr lang="en-US" dirty="0" err="1" smtClean="0">
                <a:hlinkClick r:id="rId2"/>
              </a:rPr>
              <a:t>ua</a:t>
            </a:r>
            <a:r>
              <a:rPr lang="ru-RU" dirty="0" smtClean="0"/>
              <a:t>),</a:t>
            </a:r>
            <a:r>
              <a:rPr lang="en-US" b="1" dirty="0" smtClean="0"/>
              <a:t> </a:t>
            </a:r>
            <a:r>
              <a:rPr lang="en-US" b="1" dirty="0" err="1" smtClean="0"/>
              <a:t>Блоги@mаіl.ru</a:t>
            </a:r>
            <a:r>
              <a:rPr lang="en-US" dirty="0" smtClean="0"/>
              <a:t> </a:t>
            </a:r>
            <a:r>
              <a:rPr lang="ru-RU" dirty="0" smtClean="0"/>
              <a:t>(</a:t>
            </a:r>
            <a:r>
              <a:rPr lang="en-US" u="sng" dirty="0" smtClean="0">
                <a:hlinkClick r:id="rId3"/>
              </a:rPr>
              <a:t>http</a:t>
            </a:r>
            <a:r>
              <a:rPr lang="ru-RU" u="sng" dirty="0" smtClean="0">
                <a:hlinkClick r:id="rId3"/>
              </a:rPr>
              <a:t>://</a:t>
            </a:r>
            <a:r>
              <a:rPr lang="en-US" u="sng" dirty="0" smtClean="0">
                <a:hlinkClick r:id="rId3"/>
              </a:rPr>
              <a:t>blogs</a:t>
            </a:r>
            <a:r>
              <a:rPr lang="ru-RU" u="sng" dirty="0" smtClean="0">
                <a:hlinkClick r:id="rId3"/>
              </a:rPr>
              <a:t>.</a:t>
            </a:r>
            <a:r>
              <a:rPr lang="en-US" u="sng" dirty="0" smtClean="0">
                <a:hlinkClick r:id="rId3"/>
              </a:rPr>
              <a:t>mail</a:t>
            </a:r>
            <a:r>
              <a:rPr lang="ru-RU" u="sng" dirty="0" smtClean="0">
                <a:hlinkClick r:id="rId3"/>
              </a:rPr>
              <a:t>.</a:t>
            </a:r>
            <a:r>
              <a:rPr lang="en-US" u="sng" dirty="0" err="1" smtClean="0">
                <a:hlinkClick r:id="rId3"/>
              </a:rPr>
              <a:t>ru</a:t>
            </a:r>
            <a:r>
              <a:rPr lang="ru-RU" dirty="0" smtClean="0"/>
              <a:t>),</a:t>
            </a:r>
            <a:r>
              <a:rPr lang="ru-RU" b="1" dirty="0" smtClean="0"/>
              <a:t> </a:t>
            </a:r>
            <a:r>
              <a:rPr lang="en-US" b="1" dirty="0" smtClean="0"/>
              <a:t>Blogger</a:t>
            </a:r>
            <a:r>
              <a:rPr lang="ru-RU" dirty="0" smtClean="0"/>
              <a:t> (</a:t>
            </a:r>
            <a:r>
              <a:rPr lang="en-US" u="sng" dirty="0" smtClean="0">
                <a:hlinkClick r:id="rId4"/>
              </a:rPr>
              <a:t>http</a:t>
            </a:r>
            <a:r>
              <a:rPr lang="ru-RU" u="sng" dirty="0" smtClean="0">
                <a:hlinkClick r:id="rId4"/>
              </a:rPr>
              <a:t>://</a:t>
            </a:r>
            <a:r>
              <a:rPr lang="en-US" u="sng" dirty="0" smtClean="0">
                <a:hlinkClick r:id="rId4"/>
              </a:rPr>
              <a:t>blogger</a:t>
            </a:r>
            <a:r>
              <a:rPr lang="ru-RU" u="sng" dirty="0" smtClean="0">
                <a:hlinkClick r:id="rId4"/>
              </a:rPr>
              <a:t>.</a:t>
            </a:r>
            <a:r>
              <a:rPr lang="en-US" u="sng" dirty="0" smtClean="0">
                <a:hlinkClick r:id="rId4"/>
              </a:rPr>
              <a:t>com</a:t>
            </a:r>
            <a:r>
              <a:rPr lang="ru-RU" dirty="0" smtClean="0"/>
              <a:t>)</a:t>
            </a:r>
          </a:p>
          <a:p>
            <a:pPr marL="4763" indent="352425">
              <a:buNone/>
            </a:pPr>
            <a:endParaRPr lang="en-US" dirty="0" smtClean="0"/>
          </a:p>
          <a:p>
            <a:pPr marL="4763" indent="352425">
              <a:buNone/>
            </a:pPr>
            <a:r>
              <a:rPr lang="ru-RU" dirty="0" err="1" smtClean="0"/>
              <a:t>Подальшим</a:t>
            </a:r>
            <a:r>
              <a:rPr lang="ru-RU" dirty="0" smtClean="0"/>
              <a:t> </a:t>
            </a:r>
            <a:r>
              <a:rPr lang="ru-RU" dirty="0" err="1" smtClean="0"/>
              <a:t>розвитком</a:t>
            </a:r>
            <a:r>
              <a:rPr lang="ru-RU" dirty="0" smtClean="0"/>
              <a:t> </a:t>
            </a:r>
            <a:r>
              <a:rPr lang="ru-RU" dirty="0" err="1" smtClean="0"/>
              <a:t>ідеї</a:t>
            </a:r>
            <a:r>
              <a:rPr lang="ru-RU" dirty="0" smtClean="0"/>
              <a:t> </a:t>
            </a:r>
            <a:r>
              <a:rPr lang="ru-RU" dirty="0" err="1" smtClean="0"/>
              <a:t>блогів</a:t>
            </a:r>
            <a:r>
              <a:rPr lang="ru-RU" dirty="0" smtClean="0"/>
              <a:t> стало </a:t>
            </a:r>
            <a:r>
              <a:rPr lang="ru-RU" dirty="0" err="1" smtClean="0"/>
              <a:t>створення</a:t>
            </a:r>
            <a:r>
              <a:rPr lang="ru-RU" dirty="0" smtClean="0"/>
              <a:t> </a:t>
            </a:r>
            <a:r>
              <a:rPr lang="ru-RU" dirty="0" err="1" smtClean="0"/>
              <a:t>мережі</a:t>
            </a:r>
            <a:r>
              <a:rPr lang="ru-RU" dirty="0" smtClean="0"/>
              <a:t> </a:t>
            </a:r>
            <a:r>
              <a:rPr lang="ru-RU" dirty="0" err="1" smtClean="0"/>
              <a:t>мікроблогів</a:t>
            </a:r>
            <a:r>
              <a:rPr lang="ru-RU" b="1" dirty="0" smtClean="0"/>
              <a:t> </a:t>
            </a:r>
            <a:r>
              <a:rPr lang="en-US" b="1" dirty="0" smtClean="0"/>
              <a:t>Twitter</a:t>
            </a:r>
            <a:r>
              <a:rPr lang="ru-RU" dirty="0" smtClean="0"/>
              <a:t> (англ.</a:t>
            </a:r>
            <a:r>
              <a:rPr lang="ru-RU" i="1" dirty="0" smtClean="0"/>
              <a:t> </a:t>
            </a:r>
            <a:r>
              <a:rPr lang="en-US" i="1" dirty="0" smtClean="0"/>
              <a:t>tweet</a:t>
            </a:r>
            <a:r>
              <a:rPr lang="ru-RU" dirty="0" smtClean="0"/>
              <a:t> - </a:t>
            </a:r>
            <a:r>
              <a:rPr lang="ru-RU" dirty="0" err="1" smtClean="0"/>
              <a:t>щебетати</a:t>
            </a:r>
            <a:r>
              <a:rPr lang="ru-RU" dirty="0" smtClean="0"/>
              <a:t>, </a:t>
            </a:r>
            <a:r>
              <a:rPr lang="ru-RU" dirty="0" err="1" smtClean="0"/>
              <a:t>базікати</a:t>
            </a:r>
            <a:r>
              <a:rPr lang="ru-RU" dirty="0" smtClean="0"/>
              <a:t>) (</a:t>
            </a:r>
            <a:r>
              <a:rPr lang="en-US" u="sng" dirty="0" smtClean="0">
                <a:hlinkClick r:id="rId5"/>
              </a:rPr>
              <a:t>http</a:t>
            </a:r>
            <a:r>
              <a:rPr lang="ru-RU" u="sng" dirty="0" smtClean="0">
                <a:hlinkClick r:id="rId5"/>
              </a:rPr>
              <a:t>://</a:t>
            </a:r>
            <a:r>
              <a:rPr lang="en-US" u="sng" dirty="0" smtClean="0">
                <a:hlinkClick r:id="rId5"/>
              </a:rPr>
              <a:t>twitter</a:t>
            </a:r>
            <a:r>
              <a:rPr lang="ru-RU" u="sng" dirty="0" smtClean="0">
                <a:hlinkClick r:id="rId5"/>
              </a:rPr>
              <a:t>.</a:t>
            </a:r>
            <a:r>
              <a:rPr lang="en-US" u="sng" dirty="0" smtClean="0">
                <a:hlinkClick r:id="rId5"/>
              </a:rPr>
              <a:t>com</a:t>
            </a:r>
            <a:r>
              <a:rPr lang="ru-RU" dirty="0" smtClean="0"/>
              <a:t>). </a:t>
            </a:r>
            <a:r>
              <a:rPr lang="ru-RU" dirty="0" err="1" smtClean="0"/>
              <a:t>Повідомлення</a:t>
            </a:r>
            <a:r>
              <a:rPr lang="ru-RU" dirty="0" smtClean="0"/>
              <a:t> у мережу</a:t>
            </a:r>
            <a:r>
              <a:rPr lang="ru-RU" b="1" dirty="0" smtClean="0"/>
              <a:t> </a:t>
            </a:r>
            <a:r>
              <a:rPr lang="en-US" b="1" dirty="0" smtClean="0"/>
              <a:t>Twitter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надсилати</a:t>
            </a:r>
            <a:r>
              <a:rPr lang="ru-RU" dirty="0" smtClean="0"/>
              <a:t>, </a:t>
            </a:r>
            <a:r>
              <a:rPr lang="ru-RU" dirty="0" err="1" smtClean="0"/>
              <a:t>використовуючи</a:t>
            </a:r>
            <a:r>
              <a:rPr lang="ru-RU" dirty="0" smtClean="0"/>
              <a:t> </a:t>
            </a:r>
            <a:r>
              <a:rPr lang="ru-RU" dirty="0" err="1" smtClean="0"/>
              <a:t>веб-інтерфейс</a:t>
            </a:r>
            <a:r>
              <a:rPr lang="ru-RU" dirty="0" smtClean="0"/>
              <a:t>, </a:t>
            </a:r>
            <a:r>
              <a:rPr lang="ru-RU" dirty="0" err="1" smtClean="0"/>
              <a:t>програми-клієнти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en-US" dirty="0" smtClean="0"/>
              <a:t>SMS</a:t>
            </a:r>
            <a:r>
              <a:rPr lang="ru-RU" dirty="0" smtClean="0"/>
              <a:t>. </a:t>
            </a:r>
            <a:r>
              <a:rPr lang="ru-RU" dirty="0" err="1" smtClean="0"/>
              <a:t>Унаслідок</a:t>
            </a:r>
            <a:r>
              <a:rPr lang="ru-RU" dirty="0" smtClean="0"/>
              <a:t> </a:t>
            </a:r>
            <a:r>
              <a:rPr lang="ru-RU" dirty="0" err="1" smtClean="0"/>
              <a:t>простоти</a:t>
            </a:r>
            <a:r>
              <a:rPr lang="ru-RU" dirty="0" smtClean="0"/>
              <a:t> </a:t>
            </a:r>
            <a:r>
              <a:rPr lang="ru-RU" dirty="0" err="1" smtClean="0"/>
              <a:t>надсилання</a:t>
            </a:r>
            <a:r>
              <a:rPr lang="ru-RU" dirty="0" smtClean="0"/>
              <a:t> </a:t>
            </a:r>
            <a:r>
              <a:rPr lang="ru-RU" dirty="0" err="1" smtClean="0"/>
              <a:t>повідомлень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швидкості</a:t>
            </a:r>
            <a:r>
              <a:rPr lang="ru-RU" dirty="0" smtClean="0"/>
              <a:t> </a:t>
            </a:r>
            <a:r>
              <a:rPr lang="ru-RU" dirty="0" err="1" smtClean="0"/>
              <a:t>розповсюдження</a:t>
            </a:r>
            <a:r>
              <a:rPr lang="ru-RU" dirty="0" smtClean="0"/>
              <a:t> новин мережу</a:t>
            </a:r>
            <a:r>
              <a:rPr lang="ru-RU" b="1" dirty="0" smtClean="0"/>
              <a:t> </a:t>
            </a:r>
            <a:r>
              <a:rPr lang="en-US" b="1" dirty="0" smtClean="0"/>
              <a:t>Twitter</a:t>
            </a:r>
            <a:r>
              <a:rPr lang="en-US" dirty="0" smtClean="0"/>
              <a:t> </a:t>
            </a:r>
            <a:r>
              <a:rPr lang="ru-RU" dirty="0" err="1" smtClean="0"/>
              <a:t>називають</a:t>
            </a:r>
            <a:r>
              <a:rPr lang="ru-RU" dirty="0" smtClean="0"/>
              <a:t> </a:t>
            </a:r>
            <a:r>
              <a:rPr lang="ru-RU" dirty="0" err="1" smtClean="0"/>
              <a:t>новим</a:t>
            </a:r>
            <a:r>
              <a:rPr lang="ru-RU" dirty="0" smtClean="0"/>
              <a:t> видом ЗМІ, а </a:t>
            </a:r>
            <a:r>
              <a:rPr lang="ru-RU" dirty="0" err="1" smtClean="0"/>
              <a:t>деякі</a:t>
            </a:r>
            <a:r>
              <a:rPr lang="ru-RU" dirty="0" smtClean="0"/>
              <a:t> </a:t>
            </a:r>
            <a:r>
              <a:rPr lang="ru-RU" dirty="0" err="1" smtClean="0"/>
              <a:t>періодичні</a:t>
            </a:r>
            <a:r>
              <a:rPr lang="ru-RU" dirty="0" smtClean="0"/>
              <a:t> </a:t>
            </a:r>
            <a:r>
              <a:rPr lang="ru-RU" dirty="0" err="1" smtClean="0"/>
              <a:t>видання</a:t>
            </a:r>
            <a:r>
              <a:rPr lang="ru-RU" dirty="0" smtClean="0"/>
              <a:t> </a:t>
            </a:r>
            <a:r>
              <a:rPr lang="ru-RU" dirty="0" err="1" smtClean="0"/>
              <a:t>мають</a:t>
            </a:r>
            <a:r>
              <a:rPr lang="ru-RU" dirty="0" smtClean="0"/>
              <a:t> </a:t>
            </a:r>
            <a:r>
              <a:rPr lang="ru-RU" dirty="0" err="1" smtClean="0"/>
              <a:t>своє</a:t>
            </a:r>
            <a:r>
              <a:rPr lang="ru-RU" dirty="0" smtClean="0"/>
              <a:t> </a:t>
            </a:r>
            <a:r>
              <a:rPr lang="ru-RU" dirty="0" err="1" smtClean="0"/>
              <a:t>представництво</a:t>
            </a:r>
            <a:r>
              <a:rPr lang="ru-RU" dirty="0" smtClean="0"/>
              <a:t> у </a:t>
            </a:r>
            <a:r>
              <a:rPr lang="ru-RU" dirty="0" err="1" smtClean="0"/>
              <a:t>цій</a:t>
            </a:r>
            <a:r>
              <a:rPr lang="ru-RU" dirty="0" smtClean="0"/>
              <a:t> </a:t>
            </a:r>
            <a:r>
              <a:rPr lang="ru-RU" dirty="0" err="1" smtClean="0"/>
              <a:t>мережі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254A6-4111-4A46-8252-5533938D5446}" type="datetime1">
              <a:rPr lang="uk-UA" smtClean="0"/>
              <a:t>13.01.2013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28</a:t>
            </a:fld>
            <a:endParaRPr lang="ru-RU"/>
          </a:p>
        </p:txBody>
      </p:sp>
      <p:graphicFrame>
        <p:nvGraphicFramePr>
          <p:cNvPr id="8" name="Содержимое 7"/>
          <p:cNvGraphicFramePr>
            <a:graphicFrameLocks/>
          </p:cNvGraphicFramePr>
          <p:nvPr/>
        </p:nvGraphicFramePr>
        <p:xfrm>
          <a:off x="1071538" y="357166"/>
          <a:ext cx="7500990" cy="60007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1A61F-3052-490E-BD6B-AFF0BB22C22F}" type="datetime1">
              <a:rPr lang="uk-UA" smtClean="0"/>
              <a:t>13.01.2013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29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 marL="0" indent="357188">
              <a:buNone/>
            </a:pPr>
            <a:r>
              <a:rPr lang="ru-RU" dirty="0" smtClean="0"/>
              <a:t>Станом на </a:t>
            </a:r>
            <a:r>
              <a:rPr lang="ru-RU" dirty="0" err="1" smtClean="0"/>
              <a:t>квітень</a:t>
            </a:r>
            <a:r>
              <a:rPr lang="ru-RU" dirty="0" smtClean="0"/>
              <a:t> 2010 року в </a:t>
            </a:r>
            <a:r>
              <a:rPr lang="ru-RU" dirty="0" err="1" smtClean="0"/>
              <a:t>мережі</a:t>
            </a:r>
            <a:r>
              <a:rPr lang="ru-RU" b="1" dirty="0" smtClean="0"/>
              <a:t> </a:t>
            </a:r>
            <a:r>
              <a:rPr lang="en-US" b="1" dirty="0" smtClean="0"/>
              <a:t>Twitter</a:t>
            </a:r>
            <a:r>
              <a:rPr lang="en-US" dirty="0" smtClean="0"/>
              <a:t>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зареєстровано</a:t>
            </a:r>
            <a:r>
              <a:rPr lang="ru-RU" dirty="0" smtClean="0"/>
              <a:t> </a:t>
            </a:r>
            <a:r>
              <a:rPr lang="ru-RU" dirty="0" err="1" smtClean="0"/>
              <a:t>понад</a:t>
            </a:r>
            <a:r>
              <a:rPr lang="ru-RU" dirty="0" smtClean="0"/>
              <a:t> 105 мл</a:t>
            </a:r>
            <a:r>
              <a:rPr lang="uk-UA" dirty="0" smtClean="0"/>
              <a:t>н.</a:t>
            </a:r>
            <a:r>
              <a:rPr lang="ru-RU" dirty="0" smtClean="0"/>
              <a:t> </a:t>
            </a:r>
            <a:r>
              <a:rPr lang="ru-RU" dirty="0" err="1" smtClean="0"/>
              <a:t>користувачів</a:t>
            </a:r>
            <a:r>
              <a:rPr lang="ru-RU" dirty="0" smtClean="0"/>
              <a:t>, </a:t>
            </a:r>
            <a:r>
              <a:rPr lang="ru-RU" dirty="0" err="1" smtClean="0"/>
              <a:t>з</a:t>
            </a:r>
            <a:r>
              <a:rPr lang="ru-RU" dirty="0" smtClean="0"/>
              <a:t> них </a:t>
            </a:r>
            <a:r>
              <a:rPr lang="ru-RU" dirty="0" err="1" smtClean="0"/>
              <a:t>більше</a:t>
            </a:r>
            <a:r>
              <a:rPr lang="ru-RU" dirty="0" smtClean="0"/>
              <a:t> 35,5 тис.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України</a:t>
            </a:r>
            <a:r>
              <a:rPr lang="ru-RU" dirty="0" smtClean="0"/>
              <a:t>. </a:t>
            </a:r>
            <a:r>
              <a:rPr lang="ru-RU" dirty="0" err="1" smtClean="0"/>
              <a:t>Слідкувати</a:t>
            </a:r>
            <a:r>
              <a:rPr lang="ru-RU" dirty="0" smtClean="0"/>
              <a:t> за </a:t>
            </a:r>
            <a:r>
              <a:rPr lang="ru-RU" dirty="0" err="1" smtClean="0"/>
              <a:t>новими</a:t>
            </a:r>
            <a:r>
              <a:rPr lang="ru-RU" dirty="0" smtClean="0"/>
              <a:t> </a:t>
            </a:r>
            <a:r>
              <a:rPr lang="ru-RU" dirty="0" err="1" smtClean="0"/>
              <a:t>повідомленями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різних</a:t>
            </a:r>
            <a:r>
              <a:rPr lang="ru-RU" dirty="0" smtClean="0"/>
              <a:t> тем в </a:t>
            </a:r>
            <a:r>
              <a:rPr lang="ru-RU" dirty="0" err="1" smtClean="0"/>
              <a:t>українському</a:t>
            </a:r>
            <a:r>
              <a:rPr lang="ru-RU" dirty="0" smtClean="0"/>
              <a:t> </a:t>
            </a:r>
            <a:r>
              <a:rPr lang="ru-RU" dirty="0" err="1" smtClean="0"/>
              <a:t>секторі</a:t>
            </a:r>
            <a:r>
              <a:rPr lang="ru-RU" b="1" dirty="0" smtClean="0"/>
              <a:t> </a:t>
            </a:r>
            <a:r>
              <a:rPr lang="en-US" b="1" dirty="0" smtClean="0"/>
              <a:t>Twitter</a:t>
            </a:r>
            <a:r>
              <a:rPr lang="en-US" dirty="0" smtClean="0"/>
              <a:t> </a:t>
            </a:r>
            <a:r>
              <a:rPr lang="ru-RU" dirty="0" err="1" smtClean="0"/>
              <a:t>можна</a:t>
            </a:r>
            <a:r>
              <a:rPr lang="ru-RU" dirty="0" smtClean="0"/>
              <a:t>, </a:t>
            </a:r>
            <a:r>
              <a:rPr lang="ru-RU" dirty="0" err="1" smtClean="0"/>
              <a:t>використовуючи</a:t>
            </a:r>
            <a:r>
              <a:rPr lang="ru-RU" dirty="0" smtClean="0"/>
              <a:t> </a:t>
            </a:r>
            <a:r>
              <a:rPr lang="ru-RU" dirty="0" err="1" smtClean="0"/>
              <a:t>сервіс</a:t>
            </a:r>
            <a:r>
              <a:rPr lang="ru-RU" dirty="0" smtClean="0"/>
              <a:t> </a:t>
            </a:r>
            <a:r>
              <a:rPr lang="en-US" b="1" dirty="0" err="1" smtClean="0"/>
              <a:t>Twitwi</a:t>
            </a:r>
            <a:r>
              <a:rPr lang="ru-RU" dirty="0" smtClean="0"/>
              <a:t> (</a:t>
            </a:r>
            <a:r>
              <a:rPr lang="en-US" u="sng" dirty="0" smtClean="0">
                <a:hlinkClick r:id="rId2"/>
              </a:rPr>
              <a:t>http</a:t>
            </a:r>
            <a:r>
              <a:rPr lang="ru-RU" u="sng" dirty="0" smtClean="0">
                <a:hlinkClick r:id="rId2"/>
              </a:rPr>
              <a:t>://</a:t>
            </a:r>
            <a:r>
              <a:rPr lang="en-US" u="sng" dirty="0" err="1" smtClean="0">
                <a:hlinkClick r:id="rId2"/>
              </a:rPr>
              <a:t>ua</a:t>
            </a:r>
            <a:r>
              <a:rPr lang="ru-RU" u="sng" dirty="0" smtClean="0">
                <a:hlinkClick r:id="rId2"/>
              </a:rPr>
              <a:t>.</a:t>
            </a:r>
            <a:r>
              <a:rPr lang="en-US" u="sng" dirty="0" err="1" smtClean="0">
                <a:hlinkClick r:id="rId2"/>
              </a:rPr>
              <a:t>twitwi</a:t>
            </a:r>
            <a:r>
              <a:rPr lang="ru-RU" u="sng" dirty="0" smtClean="0">
                <a:hlinkClick r:id="rId2"/>
              </a:rPr>
              <a:t>.</a:t>
            </a:r>
            <a:r>
              <a:rPr lang="en-US" u="sng" dirty="0" smtClean="0">
                <a:hlinkClick r:id="rId2"/>
              </a:rPr>
              <a:t>net</a:t>
            </a:r>
            <a:r>
              <a:rPr lang="ru-RU" dirty="0" smtClean="0"/>
              <a:t>).</a:t>
            </a:r>
          </a:p>
          <a:p>
            <a:pPr marL="0" indent="357188">
              <a:buNone/>
            </a:pPr>
            <a:endParaRPr lang="ru-RU" dirty="0"/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sz="half" idx="2"/>
          </p:nvPr>
        </p:nvGraphicFramePr>
        <p:xfrm>
          <a:off x="4572000" y="1371600"/>
          <a:ext cx="4429156" cy="49863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8643998" cy="1928826"/>
          </a:xfrm>
        </p:spPr>
        <p:txBody>
          <a:bodyPr>
            <a:normAutofit/>
          </a:bodyPr>
          <a:lstStyle/>
          <a:p>
            <a:r>
              <a:rPr lang="uk-UA" sz="3600" dirty="0" smtClean="0"/>
              <a:t>3.6. </a:t>
            </a:r>
            <a:r>
              <a:rPr lang="uk-UA" sz="3600" smtClean="0"/>
              <a:t>Чати</a:t>
            </a:r>
            <a:br>
              <a:rPr lang="uk-UA" sz="3600" smtClean="0"/>
            </a:br>
            <a:endParaRPr lang="ru-RU" sz="36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17042-702D-48A3-BB22-BC5545512648}" type="datetime1">
              <a:rPr lang="uk-UA" smtClean="0"/>
              <a:t>13.01.2013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4800" y="6410848"/>
            <a:ext cx="4052886" cy="36576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3000372"/>
            <a:ext cx="304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/>
              <a:t>Сервіс</a:t>
            </a:r>
            <a:r>
              <a:rPr lang="ru-RU" b="1" dirty="0" smtClean="0"/>
              <a:t>  </a:t>
            </a:r>
            <a:r>
              <a:rPr lang="en-US" b="1" dirty="0" err="1" smtClean="0"/>
              <a:t>FriendFeed</a:t>
            </a:r>
            <a:endParaRPr lang="ru-RU" b="1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03C5-42B1-4CB8-8A86-1698E4A52812}" type="datetime1">
              <a:rPr lang="uk-UA" smtClean="0"/>
              <a:t>13.01.2013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30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142844" y="1371600"/>
            <a:ext cx="4357718" cy="4986358"/>
          </a:xfrm>
        </p:spPr>
        <p:txBody>
          <a:bodyPr>
            <a:normAutofit fontScale="77500" lnSpcReduction="20000"/>
          </a:bodyPr>
          <a:lstStyle/>
          <a:p>
            <a:pPr marL="0" indent="357188">
              <a:buNone/>
            </a:pPr>
            <a:r>
              <a:rPr lang="ru-RU" dirty="0" err="1" smtClean="0"/>
              <a:t>Внаслідок</a:t>
            </a:r>
            <a:r>
              <a:rPr lang="ru-RU" dirty="0" smtClean="0"/>
              <a:t> </a:t>
            </a:r>
            <a:r>
              <a:rPr lang="ru-RU" dirty="0" err="1" smtClean="0"/>
              <a:t>поширення</a:t>
            </a:r>
            <a:r>
              <a:rPr lang="ru-RU" dirty="0" smtClean="0"/>
              <a:t> </a:t>
            </a:r>
            <a:r>
              <a:rPr lang="ru-RU" dirty="0" err="1" smtClean="0"/>
              <a:t>соціальних</a:t>
            </a:r>
            <a:r>
              <a:rPr lang="ru-RU" dirty="0" smtClean="0"/>
              <a:t> </a:t>
            </a:r>
            <a:r>
              <a:rPr lang="ru-RU" dirty="0" err="1" smtClean="0"/>
              <a:t>сервісів</a:t>
            </a:r>
            <a:r>
              <a:rPr lang="ru-RU" dirty="0" smtClean="0"/>
              <a:t> </a:t>
            </a:r>
            <a:r>
              <a:rPr lang="ru-RU" dirty="0" err="1" smtClean="0"/>
              <a:t>виникла</a:t>
            </a:r>
            <a:r>
              <a:rPr lang="ru-RU" dirty="0" smtClean="0"/>
              <a:t> потреба у </a:t>
            </a:r>
            <a:r>
              <a:rPr lang="ru-RU" dirty="0" err="1" smtClean="0"/>
              <a:t>зборі</a:t>
            </a:r>
            <a:r>
              <a:rPr lang="ru-RU" dirty="0" smtClean="0"/>
              <a:t> </a:t>
            </a:r>
            <a:r>
              <a:rPr lang="ru-RU" dirty="0" err="1" smtClean="0"/>
              <a:t>повідомлень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цікавлять</a:t>
            </a:r>
            <a:r>
              <a:rPr lang="ru-RU" dirty="0" smtClean="0"/>
              <a:t> </a:t>
            </a:r>
            <a:r>
              <a:rPr lang="ru-RU" dirty="0" err="1" smtClean="0"/>
              <a:t>користувача</a:t>
            </a:r>
            <a:r>
              <a:rPr lang="ru-RU" dirty="0" smtClean="0"/>
              <a:t>,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різних</a:t>
            </a:r>
            <a:r>
              <a:rPr lang="ru-RU" dirty="0" smtClean="0"/>
              <a:t> </a:t>
            </a:r>
            <a:r>
              <a:rPr lang="ru-RU" dirty="0" err="1" smtClean="0"/>
              <a:t>сервісів</a:t>
            </a:r>
            <a:r>
              <a:rPr lang="ru-RU" dirty="0" smtClean="0"/>
              <a:t> на одному </a:t>
            </a:r>
            <a:r>
              <a:rPr lang="ru-RU" dirty="0" err="1" smtClean="0"/>
              <a:t>ресурсі</a:t>
            </a:r>
            <a:r>
              <a:rPr lang="ru-RU" dirty="0" smtClean="0"/>
              <a:t>. </a:t>
            </a:r>
          </a:p>
          <a:p>
            <a:pPr marL="0" indent="357188">
              <a:buNone/>
            </a:pPr>
            <a:r>
              <a:rPr lang="ru-RU" dirty="0" err="1" smtClean="0"/>
              <a:t>Таку</a:t>
            </a:r>
            <a:r>
              <a:rPr lang="ru-RU" dirty="0" smtClean="0"/>
              <a:t> </a:t>
            </a:r>
            <a:r>
              <a:rPr lang="ru-RU" dirty="0" err="1" smtClean="0"/>
              <a:t>можливість</a:t>
            </a:r>
            <a:r>
              <a:rPr lang="ru-RU" dirty="0" smtClean="0"/>
              <a:t> </a:t>
            </a:r>
            <a:r>
              <a:rPr lang="ru-RU" dirty="0" err="1" smtClean="0"/>
              <a:t>надає</a:t>
            </a:r>
            <a:r>
              <a:rPr lang="ru-RU" dirty="0" smtClean="0"/>
              <a:t> </a:t>
            </a:r>
            <a:r>
              <a:rPr lang="ru-RU" dirty="0" err="1" smtClean="0"/>
              <a:t>сервіс</a:t>
            </a:r>
            <a:r>
              <a:rPr lang="ru-RU" b="1" dirty="0" smtClean="0"/>
              <a:t> </a:t>
            </a:r>
            <a:r>
              <a:rPr lang="en-US" b="1" dirty="0" err="1" smtClean="0"/>
              <a:t>FriendFeed</a:t>
            </a:r>
            <a:r>
              <a:rPr lang="ru-RU" dirty="0" smtClean="0"/>
              <a:t> (англ. </a:t>
            </a:r>
            <a:r>
              <a:rPr lang="en-US" i="1" dirty="0" smtClean="0"/>
              <a:t>friend</a:t>
            </a:r>
            <a:r>
              <a:rPr lang="ru-RU" dirty="0" smtClean="0"/>
              <a:t> - друг,</a:t>
            </a:r>
            <a:r>
              <a:rPr lang="ru-RU" i="1" dirty="0" smtClean="0"/>
              <a:t> </a:t>
            </a:r>
            <a:r>
              <a:rPr lang="en-US" i="1" dirty="0" smtClean="0"/>
              <a:t>feed</a:t>
            </a:r>
            <a:r>
              <a:rPr lang="ru-RU" dirty="0" smtClean="0"/>
              <a:t> - </a:t>
            </a:r>
            <a:r>
              <a:rPr lang="ru-RU" dirty="0" err="1" smtClean="0"/>
              <a:t>живлення</a:t>
            </a:r>
            <a:r>
              <a:rPr lang="ru-RU" dirty="0" smtClean="0"/>
              <a:t>) (</a:t>
            </a:r>
            <a:r>
              <a:rPr lang="en-US" u="sng" dirty="0" smtClean="0">
                <a:hlinkClick r:id="rId2"/>
              </a:rPr>
              <a:t>http</a:t>
            </a:r>
            <a:r>
              <a:rPr lang="ru-RU" u="sng" dirty="0" smtClean="0">
                <a:hlinkClick r:id="rId2"/>
              </a:rPr>
              <a:t>://</a:t>
            </a:r>
            <a:r>
              <a:rPr lang="en-US" u="sng" dirty="0" err="1" smtClean="0">
                <a:hlinkClick r:id="rId2"/>
              </a:rPr>
              <a:t>friendfeed</a:t>
            </a:r>
            <a:r>
              <a:rPr lang="ru-RU" u="sng" dirty="0" smtClean="0">
                <a:hlinkClick r:id="rId2"/>
              </a:rPr>
              <a:t>.</a:t>
            </a:r>
            <a:r>
              <a:rPr lang="en-US" u="sng" dirty="0" smtClean="0">
                <a:hlinkClick r:id="rId2"/>
              </a:rPr>
              <a:t>com</a:t>
            </a:r>
            <a:r>
              <a:rPr lang="ru-RU" dirty="0" smtClean="0"/>
              <a:t>), </a:t>
            </a:r>
            <a:r>
              <a:rPr lang="ru-RU" dirty="0" err="1" smtClean="0"/>
              <a:t>заснований</a:t>
            </a:r>
            <a:r>
              <a:rPr lang="ru-RU" dirty="0" smtClean="0"/>
              <a:t> у 2007 рои У </a:t>
            </a:r>
            <a:r>
              <a:rPr lang="ru-RU" dirty="0" err="1" smtClean="0"/>
              <a:t>режимі</a:t>
            </a:r>
            <a:r>
              <a:rPr lang="ru-RU" dirty="0" smtClean="0"/>
              <a:t> реального часу для </a:t>
            </a:r>
            <a:r>
              <a:rPr lang="ru-RU" dirty="0" err="1" smtClean="0"/>
              <a:t>зареєстрованого</a:t>
            </a:r>
            <a:r>
              <a:rPr lang="ru-RU" dirty="0" smtClean="0"/>
              <a:t> </a:t>
            </a:r>
            <a:r>
              <a:rPr lang="ru-RU" dirty="0" err="1" smtClean="0"/>
              <a:t>користувача</a:t>
            </a:r>
            <a:r>
              <a:rPr lang="ru-RU" dirty="0" smtClean="0"/>
              <a:t> </a:t>
            </a:r>
            <a:r>
              <a:rPr lang="ru-RU" dirty="0" err="1" smtClean="0"/>
              <a:t>збираються</a:t>
            </a:r>
            <a:r>
              <a:rPr lang="ru-RU" dirty="0" smtClean="0"/>
              <a:t> на </a:t>
            </a:r>
            <a:r>
              <a:rPr lang="ru-RU" dirty="0" err="1" smtClean="0"/>
              <a:t>одній</a:t>
            </a:r>
            <a:r>
              <a:rPr lang="ru-RU" dirty="0" smtClean="0"/>
              <a:t> </a:t>
            </a:r>
            <a:r>
              <a:rPr lang="ru-RU" dirty="0" err="1" smtClean="0"/>
              <a:t>веб-сторінці</a:t>
            </a:r>
            <a:r>
              <a:rPr lang="ru-RU" dirty="0" smtClean="0"/>
              <a:t> -</a:t>
            </a:r>
            <a:r>
              <a:rPr lang="en-US" b="1" dirty="0" smtClean="0"/>
              <a:t> </a:t>
            </a:r>
            <a:r>
              <a:rPr lang="en-US" b="1" dirty="0" err="1" smtClean="0"/>
              <a:t>каналі</a:t>
            </a:r>
            <a:r>
              <a:rPr lang="en-US" dirty="0" smtClean="0"/>
              <a:t> </a:t>
            </a:r>
            <a:r>
              <a:rPr lang="ru-RU" dirty="0" smtClean="0"/>
              <a:t>- </a:t>
            </a:r>
            <a:r>
              <a:rPr lang="ru-RU" dirty="0" err="1" smtClean="0"/>
              <a:t>новини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користувачів</a:t>
            </a:r>
            <a:r>
              <a:rPr lang="ru-RU" dirty="0" smtClean="0"/>
              <a:t> </a:t>
            </a:r>
            <a:r>
              <a:rPr lang="ru-RU" dirty="0" err="1" smtClean="0"/>
              <a:t>різних</a:t>
            </a:r>
            <a:r>
              <a:rPr lang="ru-RU" dirty="0" smtClean="0"/>
              <a:t> </a:t>
            </a:r>
            <a:r>
              <a:rPr lang="ru-RU" dirty="0" err="1" smtClean="0"/>
              <a:t>соціальних</a:t>
            </a:r>
            <a:r>
              <a:rPr lang="ru-RU" dirty="0" smtClean="0"/>
              <a:t> мереж, </a:t>
            </a:r>
            <a:r>
              <a:rPr lang="ru-RU" dirty="0" err="1" smtClean="0"/>
              <a:t>блогів</a:t>
            </a:r>
            <a:r>
              <a:rPr lang="ru-RU" dirty="0" smtClean="0"/>
              <a:t>, </a:t>
            </a:r>
            <a:r>
              <a:rPr lang="ru-RU" dirty="0" err="1" smtClean="0"/>
              <a:t>мікроблогів</a:t>
            </a:r>
            <a:r>
              <a:rPr lang="ru-RU" dirty="0" smtClean="0"/>
              <a:t> та </a:t>
            </a:r>
            <a:r>
              <a:rPr lang="ru-RU" dirty="0" err="1" smtClean="0"/>
              <a:t>інших</a:t>
            </a:r>
            <a:r>
              <a:rPr lang="ru-RU" dirty="0" smtClean="0"/>
              <a:t> </a:t>
            </a:r>
            <a:r>
              <a:rPr lang="ru-RU" dirty="0" err="1" smtClean="0"/>
              <a:t>сервісів</a:t>
            </a:r>
            <a:r>
              <a:rPr lang="ru-RU" dirty="0" smtClean="0"/>
              <a:t> </a:t>
            </a:r>
            <a:r>
              <a:rPr lang="ru-RU" dirty="0" err="1" smtClean="0"/>
              <a:t>Веб</a:t>
            </a:r>
            <a:r>
              <a:rPr lang="ru-RU" dirty="0" smtClean="0"/>
              <a:t> 2.0, на </a:t>
            </a:r>
            <a:r>
              <a:rPr lang="ru-RU" dirty="0" err="1" smtClean="0"/>
              <a:t>повідомлення</a:t>
            </a:r>
            <a:r>
              <a:rPr lang="ru-RU" dirty="0" smtClean="0"/>
              <a:t> </a:t>
            </a:r>
            <a:r>
              <a:rPr lang="ru-RU" dirty="0" err="1" smtClean="0"/>
              <a:t>яких</a:t>
            </a:r>
            <a:r>
              <a:rPr lang="ru-RU" dirty="0" smtClean="0"/>
              <a:t> оформлена </a:t>
            </a:r>
            <a:r>
              <a:rPr lang="ru-RU" dirty="0" err="1" smtClean="0"/>
              <a:t>підписка</a:t>
            </a:r>
            <a:r>
              <a:rPr lang="ru-RU" dirty="0" smtClean="0"/>
              <a:t>.</a:t>
            </a:r>
          </a:p>
          <a:p>
            <a:pPr marL="0" indent="357188">
              <a:buNone/>
            </a:pPr>
            <a:endParaRPr lang="ru-RU" dirty="0"/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sz="half" idx="2"/>
          </p:nvPr>
        </p:nvGraphicFramePr>
        <p:xfrm>
          <a:off x="4800600" y="1371600"/>
          <a:ext cx="4038600" cy="46815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Спілкування</a:t>
            </a:r>
            <a:r>
              <a:rPr lang="ru-RU" dirty="0" smtClean="0"/>
              <a:t> в чатах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F1A87-87CF-4291-9F8D-7F90A908102D}" type="datetime1">
              <a:rPr lang="uk-UA" smtClean="0"/>
              <a:t>13.01.2013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986358"/>
          </a:xfrm>
        </p:spPr>
        <p:txBody>
          <a:bodyPr>
            <a:normAutofit fontScale="70000" lnSpcReduction="20000"/>
          </a:bodyPr>
          <a:lstStyle/>
          <a:p>
            <a:pPr marL="0" indent="361950">
              <a:buNone/>
            </a:pPr>
            <a:r>
              <a:rPr lang="ru-RU" dirty="0" err="1" smtClean="0"/>
              <a:t>Деякі</a:t>
            </a:r>
            <a:r>
              <a:rPr lang="en-US" dirty="0" smtClean="0"/>
              <a:t> </a:t>
            </a:r>
            <a:r>
              <a:rPr lang="ru-RU" dirty="0" err="1" smtClean="0"/>
              <a:t>служби</a:t>
            </a:r>
            <a:r>
              <a:rPr lang="ru-RU" dirty="0" smtClean="0"/>
              <a:t> </a:t>
            </a:r>
            <a:r>
              <a:rPr lang="ru-RU" dirty="0" err="1" smtClean="0"/>
              <a:t>Інтернету</a:t>
            </a:r>
            <a:r>
              <a:rPr lang="ru-RU" dirty="0" smtClean="0"/>
              <a:t> </a:t>
            </a:r>
            <a:r>
              <a:rPr lang="ru-RU" dirty="0" err="1" smtClean="0"/>
              <a:t>надають</a:t>
            </a:r>
            <a:r>
              <a:rPr lang="ru-RU" dirty="0" smtClean="0"/>
              <a:t> </a:t>
            </a:r>
            <a:r>
              <a:rPr lang="ru-RU" dirty="0" err="1" smtClean="0"/>
              <a:t>можливість</a:t>
            </a:r>
            <a:r>
              <a:rPr lang="ru-RU" dirty="0" smtClean="0"/>
              <a:t> </a:t>
            </a:r>
            <a:r>
              <a:rPr lang="ru-RU" dirty="0" err="1" smtClean="0"/>
              <a:t>проводити</a:t>
            </a:r>
            <a:r>
              <a:rPr lang="ru-RU" dirty="0" smtClean="0"/>
              <a:t> </a:t>
            </a:r>
            <a:r>
              <a:rPr lang="ru-RU" dirty="0" err="1" smtClean="0"/>
              <a:t>обговорення</a:t>
            </a:r>
            <a:r>
              <a:rPr lang="ru-RU" dirty="0" smtClean="0"/>
              <a:t> у реальному </a:t>
            </a:r>
            <a:r>
              <a:rPr lang="ru-RU" dirty="0" err="1" smtClean="0"/>
              <a:t>часі</a:t>
            </a:r>
            <a:r>
              <a:rPr lang="ru-RU" dirty="0" smtClean="0"/>
              <a:t>. </a:t>
            </a:r>
            <a:r>
              <a:rPr lang="en-US" dirty="0" smtClean="0"/>
              <a:t> </a:t>
            </a:r>
            <a:r>
              <a:rPr lang="ru-RU" dirty="0" smtClean="0"/>
              <a:t>З </a:t>
            </a:r>
            <a:r>
              <a:rPr lang="ru-RU" dirty="0" err="1" smtClean="0"/>
              <a:t>використанням</a:t>
            </a:r>
            <a:r>
              <a:rPr lang="ru-RU" dirty="0" smtClean="0"/>
              <a:t> </a:t>
            </a:r>
            <a:r>
              <a:rPr lang="ru-RU" dirty="0" err="1" smtClean="0"/>
              <a:t>цих</a:t>
            </a:r>
            <a:r>
              <a:rPr lang="ru-RU" dirty="0" smtClean="0"/>
              <a:t> служб </a:t>
            </a:r>
            <a:r>
              <a:rPr lang="ru-RU" dirty="0" err="1" smtClean="0"/>
              <a:t>можуть</a:t>
            </a:r>
            <a:r>
              <a:rPr lang="ru-RU" dirty="0" smtClean="0"/>
              <a:t> бути </a:t>
            </a:r>
            <a:r>
              <a:rPr lang="ru-RU" dirty="0" err="1" smtClean="0"/>
              <a:t>організовані</a:t>
            </a:r>
            <a:r>
              <a:rPr lang="ru-RU" dirty="0" smtClean="0"/>
              <a:t> </a:t>
            </a:r>
            <a:r>
              <a:rPr lang="ru-RU" dirty="0" err="1" smtClean="0"/>
              <a:t>постійно</a:t>
            </a:r>
            <a:r>
              <a:rPr lang="ru-RU" dirty="0" smtClean="0"/>
              <a:t> </a:t>
            </a:r>
            <a:r>
              <a:rPr lang="ru-RU" dirty="0" err="1" smtClean="0"/>
              <a:t>діючі</a:t>
            </a:r>
            <a:r>
              <a:rPr lang="ru-RU" dirty="0" smtClean="0"/>
              <a:t> та </a:t>
            </a:r>
            <a:r>
              <a:rPr lang="ru-RU" dirty="0" err="1" smtClean="0"/>
              <a:t>тимчасові</a:t>
            </a:r>
            <a:r>
              <a:rPr lang="ru-RU" dirty="0" smtClean="0"/>
              <a:t> </a:t>
            </a:r>
            <a:r>
              <a:rPr lang="ru-RU" dirty="0" err="1" smtClean="0"/>
              <a:t>телеконференції</a:t>
            </a:r>
            <a:r>
              <a:rPr lang="ru-RU" dirty="0" smtClean="0"/>
              <a:t>.</a:t>
            </a:r>
          </a:p>
          <a:p>
            <a:pPr marL="0" indent="361950">
              <a:buNone/>
            </a:pPr>
            <a:r>
              <a:rPr lang="ru-RU" dirty="0" smtClean="0"/>
              <a:t>	</a:t>
            </a:r>
          </a:p>
          <a:p>
            <a:pPr marL="0" indent="361950">
              <a:buNone/>
            </a:pPr>
            <a:r>
              <a:rPr lang="ru-RU" b="1" dirty="0" smtClean="0"/>
              <a:t>Чат, </a:t>
            </a:r>
            <a:r>
              <a:rPr lang="ru-RU" b="1" dirty="0" err="1" smtClean="0"/>
              <a:t>організований</a:t>
            </a:r>
            <a:r>
              <a:rPr lang="ru-RU" b="1" dirty="0" smtClean="0"/>
              <a:t> на </a:t>
            </a:r>
            <a:r>
              <a:rPr lang="ru-RU" b="1" dirty="0" err="1" smtClean="0"/>
              <a:t>веб-сайті</a:t>
            </a:r>
            <a:r>
              <a:rPr lang="ru-RU" b="1" dirty="0" smtClean="0"/>
              <a:t>, </a:t>
            </a:r>
            <a:r>
              <a:rPr lang="ru-RU" b="1" dirty="0" err="1" smtClean="0"/>
              <a:t>називається</a:t>
            </a:r>
            <a:r>
              <a:rPr lang="ru-RU" b="1" dirty="0" smtClean="0"/>
              <a:t> </a:t>
            </a:r>
            <a:r>
              <a:rPr lang="ru-RU" b="1" dirty="0" err="1" smtClean="0"/>
              <a:t>веб-чатом</a:t>
            </a:r>
            <a:r>
              <a:rPr lang="ru-RU" dirty="0" smtClean="0"/>
              <a:t>, </a:t>
            </a:r>
            <a:r>
              <a:rPr lang="ru-RU" dirty="0" err="1" smtClean="0"/>
              <a:t>наприклад</a:t>
            </a:r>
            <a:r>
              <a:rPr lang="ru-RU" dirty="0" smtClean="0"/>
              <a:t> </a:t>
            </a:r>
            <a:r>
              <a:rPr lang="en-US" dirty="0" smtClean="0"/>
              <a:t>POZMOBA </a:t>
            </a:r>
            <a:r>
              <a:rPr lang="ru-RU" dirty="0" smtClean="0"/>
              <a:t>- </a:t>
            </a:r>
            <a:r>
              <a:rPr lang="ru-RU" dirty="0" err="1" smtClean="0"/>
              <a:t>Народний</a:t>
            </a:r>
            <a:r>
              <a:rPr lang="ru-RU" dirty="0" smtClean="0"/>
              <a:t> чат (</a:t>
            </a:r>
            <a:r>
              <a:rPr lang="en-US" u="sng" dirty="0" smtClean="0">
                <a:hlinkClick r:id="rId2"/>
              </a:rPr>
              <a:t>http</a:t>
            </a:r>
            <a:r>
              <a:rPr lang="ru-RU" u="sng" dirty="0" smtClean="0">
                <a:hlinkClick r:id="rId2"/>
              </a:rPr>
              <a:t>://</a:t>
            </a:r>
            <a:r>
              <a:rPr lang="en-US" u="sng" dirty="0" smtClean="0">
                <a:hlinkClick r:id="rId2"/>
              </a:rPr>
              <a:t>www</a:t>
            </a:r>
            <a:r>
              <a:rPr lang="ru-RU" u="sng" dirty="0" smtClean="0">
                <a:hlinkClick r:id="rId2"/>
              </a:rPr>
              <a:t>.</a:t>
            </a:r>
            <a:r>
              <a:rPr lang="en-US" u="sng" dirty="0" err="1" smtClean="0">
                <a:hlinkClick r:id="rId2"/>
              </a:rPr>
              <a:t>rozmova</a:t>
            </a:r>
            <a:r>
              <a:rPr lang="ru-RU" u="sng" dirty="0" smtClean="0">
                <a:hlinkClick r:id="rId2"/>
              </a:rPr>
              <a:t>.</a:t>
            </a:r>
            <a:r>
              <a:rPr lang="en-US" u="sng" dirty="0" smtClean="0">
                <a:hlinkClick r:id="rId2"/>
              </a:rPr>
              <a:t>in</a:t>
            </a:r>
            <a:r>
              <a:rPr lang="ru-RU" u="sng" dirty="0" smtClean="0">
                <a:hlinkClick r:id="rId2"/>
              </a:rPr>
              <a:t>.</a:t>
            </a:r>
            <a:r>
              <a:rPr lang="en-US" u="sng" dirty="0" err="1" smtClean="0">
                <a:hlinkClick r:id="rId2"/>
              </a:rPr>
              <a:t>ua</a:t>
            </a:r>
            <a:r>
              <a:rPr lang="ru-RU" dirty="0" smtClean="0"/>
              <a:t>). Для </a:t>
            </a:r>
            <a:r>
              <a:rPr lang="ru-RU" dirty="0" err="1" smtClean="0"/>
              <a:t>пошуку</a:t>
            </a:r>
            <a:r>
              <a:rPr lang="ru-RU" dirty="0" smtClean="0"/>
              <a:t> чату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скористатися</a:t>
            </a:r>
            <a:r>
              <a:rPr lang="ru-RU" dirty="0" smtClean="0"/>
              <a:t> </a:t>
            </a:r>
            <a:r>
              <a:rPr lang="ru-RU" dirty="0" err="1" smtClean="0"/>
              <a:t>засобами</a:t>
            </a:r>
            <a:r>
              <a:rPr lang="ru-RU" dirty="0" smtClean="0"/>
              <a:t> </a:t>
            </a:r>
            <a:r>
              <a:rPr lang="ru-RU" dirty="0" err="1" smtClean="0"/>
              <a:t>пошукових</a:t>
            </a:r>
            <a:r>
              <a:rPr lang="ru-RU" dirty="0" smtClean="0"/>
              <a:t> служб.</a:t>
            </a:r>
          </a:p>
          <a:p>
            <a:pPr marL="0" indent="361950">
              <a:buNone/>
            </a:pPr>
            <a:r>
              <a:rPr lang="ru-RU" dirty="0" err="1" smtClean="0"/>
              <a:t>Іншою</a:t>
            </a:r>
            <a:r>
              <a:rPr lang="ru-RU" dirty="0" smtClean="0"/>
              <a:t> </a:t>
            </a:r>
            <a:r>
              <a:rPr lang="ru-RU" dirty="0" err="1" smtClean="0"/>
              <a:t>можливістю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організація</a:t>
            </a:r>
            <a:r>
              <a:rPr lang="ru-RU" dirty="0" smtClean="0"/>
              <a:t> </a:t>
            </a:r>
            <a:r>
              <a:rPr lang="ru-RU" dirty="0" err="1" smtClean="0"/>
              <a:t>чатів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використанням</a:t>
            </a:r>
            <a:r>
              <a:rPr lang="ru-RU" dirty="0" smtClean="0"/>
              <a:t> </a:t>
            </a:r>
            <a:r>
              <a:rPr lang="ru-RU" dirty="0" err="1" smtClean="0"/>
              <a:t>спеціального</a:t>
            </a:r>
            <a:r>
              <a:rPr lang="ru-RU" dirty="0" smtClean="0"/>
              <a:t> </a:t>
            </a:r>
            <a:r>
              <a:rPr lang="ru-RU" dirty="0" err="1" smtClean="0"/>
              <a:t>програмного</a:t>
            </a:r>
            <a:r>
              <a:rPr lang="ru-RU" dirty="0" smtClean="0"/>
              <a:t> </a:t>
            </a:r>
            <a:r>
              <a:rPr lang="ru-RU" dirty="0" err="1" smtClean="0"/>
              <a:t>забезпечення</a:t>
            </a:r>
            <a:r>
              <a:rPr lang="ru-RU" dirty="0" smtClean="0"/>
              <a:t>, </a:t>
            </a:r>
            <a:r>
              <a:rPr lang="ru-RU" dirty="0" err="1" smtClean="0"/>
              <a:t>наприклад</a:t>
            </a:r>
            <a:r>
              <a:rPr lang="ru-RU" dirty="0" smtClean="0"/>
              <a:t> </a:t>
            </a:r>
            <a:r>
              <a:rPr lang="ru-RU" dirty="0" err="1" smtClean="0"/>
              <a:t>програм</a:t>
            </a:r>
            <a:r>
              <a:rPr lang="ru-RU" dirty="0" smtClean="0"/>
              <a:t> </a:t>
            </a:r>
            <a:r>
              <a:rPr lang="ru-RU" dirty="0" err="1" smtClean="0"/>
              <a:t>миттєвого</a:t>
            </a:r>
            <a:r>
              <a:rPr lang="ru-RU" dirty="0" smtClean="0"/>
              <a:t> </a:t>
            </a:r>
            <a:r>
              <a:rPr lang="ru-RU" dirty="0" err="1" smtClean="0"/>
              <a:t>обміну</a:t>
            </a:r>
            <a:r>
              <a:rPr lang="ru-RU" dirty="0" smtClean="0"/>
              <a:t> </a:t>
            </a:r>
            <a:r>
              <a:rPr lang="ru-RU" dirty="0" err="1" smtClean="0"/>
              <a:t>повідомленнями</a:t>
            </a:r>
            <a:r>
              <a:rPr lang="ru-RU" dirty="0" smtClean="0"/>
              <a:t>.</a:t>
            </a:r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77123" y="0"/>
            <a:ext cx="1766877" cy="1506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4572000" y="2000240"/>
            <a:ext cx="4572000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i="1" u="sng" dirty="0" smtClean="0"/>
              <a:t>Чат</a:t>
            </a:r>
            <a:r>
              <a:rPr lang="ru-RU" dirty="0" smtClean="0"/>
              <a:t> (англ.</a:t>
            </a:r>
            <a:r>
              <a:rPr lang="ru-RU" i="1" dirty="0" smtClean="0"/>
              <a:t> </a:t>
            </a:r>
            <a:r>
              <a:rPr lang="en-US" i="1" dirty="0" smtClean="0"/>
              <a:t>chat</a:t>
            </a:r>
            <a:r>
              <a:rPr lang="en-US" dirty="0" smtClean="0"/>
              <a:t> </a:t>
            </a:r>
            <a:r>
              <a:rPr lang="ru-RU" dirty="0" smtClean="0"/>
              <a:t>- </a:t>
            </a:r>
            <a:r>
              <a:rPr lang="ru-RU" dirty="0" err="1" smtClean="0"/>
              <a:t>дружня</a:t>
            </a:r>
            <a:r>
              <a:rPr lang="ru-RU" dirty="0" smtClean="0"/>
              <a:t> </a:t>
            </a:r>
            <a:r>
              <a:rPr lang="ru-RU" dirty="0" err="1" smtClean="0"/>
              <a:t>розмова</a:t>
            </a:r>
            <a:r>
              <a:rPr lang="ru-RU" dirty="0" smtClean="0"/>
              <a:t>, </a:t>
            </a:r>
            <a:r>
              <a:rPr lang="ru-RU" dirty="0" err="1" smtClean="0"/>
              <a:t>бесіда</a:t>
            </a:r>
            <a:r>
              <a:rPr lang="ru-RU" dirty="0" smtClean="0"/>
              <a:t>, </a:t>
            </a:r>
            <a:r>
              <a:rPr lang="ru-RU" dirty="0" err="1" smtClean="0"/>
              <a:t>балачки</a:t>
            </a:r>
            <a:r>
              <a:rPr lang="ru-RU" dirty="0" smtClean="0"/>
              <a:t>) -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телеконференція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відбувається</a:t>
            </a:r>
            <a:r>
              <a:rPr lang="ru-RU" dirty="0" smtClean="0"/>
              <a:t> в реальному </a:t>
            </a:r>
            <a:r>
              <a:rPr lang="ru-RU" dirty="0" err="1" smtClean="0"/>
              <a:t>часі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572000" y="3357562"/>
            <a:ext cx="4572000" cy="175432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indent="361950"/>
            <a:r>
              <a:rPr lang="ru-RU" i="1" u="sng" dirty="0" smtClean="0"/>
              <a:t>Чатом</a:t>
            </a:r>
            <a:r>
              <a:rPr lang="ru-RU" dirty="0" smtClean="0"/>
              <a:t>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називають</a:t>
            </a:r>
            <a:r>
              <a:rPr lang="ru-RU" dirty="0" smtClean="0"/>
              <a:t> службу </a:t>
            </a:r>
            <a:r>
              <a:rPr lang="ru-RU" dirty="0" err="1" smtClean="0"/>
              <a:t>Інтернету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призначена</a:t>
            </a:r>
            <a:r>
              <a:rPr lang="ru-RU" dirty="0" smtClean="0"/>
              <a:t> для </a:t>
            </a:r>
            <a:r>
              <a:rPr lang="ru-RU" dirty="0" err="1" smtClean="0"/>
              <a:t>організації</a:t>
            </a:r>
            <a:r>
              <a:rPr lang="ru-RU" dirty="0" smtClean="0"/>
              <a:t> </a:t>
            </a:r>
            <a:r>
              <a:rPr lang="ru-RU" dirty="0" err="1" smtClean="0"/>
              <a:t>спілкування</a:t>
            </a:r>
            <a:r>
              <a:rPr lang="ru-RU" dirty="0" smtClean="0"/>
              <a:t> </a:t>
            </a:r>
            <a:r>
              <a:rPr lang="ru-RU" dirty="0" err="1" smtClean="0"/>
              <a:t>групи</a:t>
            </a:r>
            <a:r>
              <a:rPr lang="ru-RU" dirty="0" smtClean="0"/>
              <a:t> </a:t>
            </a:r>
            <a:r>
              <a:rPr lang="ru-RU" dirty="0" err="1" smtClean="0"/>
              <a:t>користувачів</a:t>
            </a:r>
            <a:r>
              <a:rPr lang="ru-RU" dirty="0" smtClean="0"/>
              <a:t> у </a:t>
            </a:r>
            <a:r>
              <a:rPr lang="ru-RU" dirty="0" err="1" smtClean="0"/>
              <a:t>режимі</a:t>
            </a:r>
            <a:r>
              <a:rPr lang="ru-RU" dirty="0" smtClean="0"/>
              <a:t> реального часу.</a:t>
            </a:r>
          </a:p>
          <a:p>
            <a:pPr indent="361950"/>
            <a:r>
              <a:rPr lang="ru-RU" dirty="0" smtClean="0"/>
              <a:t>При </a:t>
            </a:r>
            <a:r>
              <a:rPr lang="ru-RU" dirty="0" err="1" smtClean="0"/>
              <a:t>користуванні</a:t>
            </a:r>
            <a:r>
              <a:rPr lang="ru-RU" dirty="0" smtClean="0"/>
              <a:t> </a:t>
            </a:r>
            <a:r>
              <a:rPr lang="ru-RU" dirty="0" err="1" smtClean="0"/>
              <a:t>цією</a:t>
            </a:r>
            <a:r>
              <a:rPr lang="ru-RU" dirty="0" smtClean="0"/>
              <a:t> службою </a:t>
            </a:r>
            <a:r>
              <a:rPr lang="ru-RU" dirty="0" err="1" smtClean="0"/>
              <a:t>говорять</a:t>
            </a:r>
            <a:r>
              <a:rPr lang="ru-RU" dirty="0" smtClean="0"/>
              <a:t> про</a:t>
            </a:r>
            <a:r>
              <a:rPr lang="ru-RU" i="1" dirty="0" smtClean="0"/>
              <a:t> </a:t>
            </a:r>
            <a:r>
              <a:rPr lang="ru-RU" b="1" i="1" dirty="0" err="1" smtClean="0"/>
              <a:t>спілкування</a:t>
            </a:r>
            <a:r>
              <a:rPr lang="ru-RU" b="1" i="1" dirty="0" smtClean="0"/>
              <a:t> в </a:t>
            </a:r>
            <a:r>
              <a:rPr lang="ru-RU" b="1" i="1" dirty="0" err="1" smtClean="0"/>
              <a:t>чаті</a:t>
            </a:r>
            <a:r>
              <a:rPr lang="ru-RU" i="1" dirty="0" smtClean="0"/>
              <a:t>.</a:t>
            </a: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Спілкування</a:t>
            </a:r>
            <a:r>
              <a:rPr lang="ru-RU" dirty="0" smtClean="0"/>
              <a:t> в чатах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82C46-1E3E-4608-9172-BC9D6A47F33E}" type="datetime1">
              <a:rPr lang="uk-UA" smtClean="0"/>
              <a:t>13.01.2013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986358"/>
          </a:xfrm>
        </p:spPr>
        <p:txBody>
          <a:bodyPr>
            <a:normAutofit fontScale="62500" lnSpcReduction="20000"/>
          </a:bodyPr>
          <a:lstStyle/>
          <a:p>
            <a:pPr marL="0" indent="361950">
              <a:buNone/>
            </a:pPr>
            <a:r>
              <a:rPr lang="ru-RU" dirty="0" err="1" smtClean="0"/>
              <a:t>Спілкування</a:t>
            </a:r>
            <a:r>
              <a:rPr lang="ru-RU" dirty="0" smtClean="0"/>
              <a:t> у </a:t>
            </a:r>
            <a:r>
              <a:rPr lang="ru-RU" dirty="0" err="1" smtClean="0"/>
              <a:t>веб-чаті</a:t>
            </a:r>
            <a:r>
              <a:rPr lang="ru-RU" dirty="0" smtClean="0"/>
              <a:t> </a:t>
            </a:r>
            <a:r>
              <a:rPr lang="ru-RU" dirty="0" err="1" smtClean="0"/>
              <a:t>здійснюється</a:t>
            </a:r>
            <a:r>
              <a:rPr lang="ru-RU" dirty="0" smtClean="0"/>
              <a:t> в </a:t>
            </a:r>
            <a:r>
              <a:rPr lang="ru-RU" dirty="0" err="1" smtClean="0"/>
              <a:t>одній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кількох</a:t>
            </a:r>
            <a:r>
              <a:rPr lang="ru-RU" dirty="0" smtClean="0"/>
              <a:t> </a:t>
            </a:r>
            <a:r>
              <a:rPr lang="ru-RU" dirty="0" err="1" smtClean="0"/>
              <a:t>кімнатах</a:t>
            </a:r>
            <a:r>
              <a:rPr lang="ru-RU" dirty="0" smtClean="0"/>
              <a:t> для </a:t>
            </a:r>
            <a:r>
              <a:rPr lang="ru-RU" dirty="0" err="1" smtClean="0"/>
              <a:t>розмов</a:t>
            </a:r>
            <a:r>
              <a:rPr lang="ru-RU" dirty="0" smtClean="0"/>
              <a:t> (англ.</a:t>
            </a:r>
            <a:r>
              <a:rPr lang="ru-RU" i="1" dirty="0" smtClean="0"/>
              <a:t> </a:t>
            </a:r>
            <a:r>
              <a:rPr lang="en-US" i="1" dirty="0" err="1" smtClean="0"/>
              <a:t>chatrooms</a:t>
            </a:r>
            <a:r>
              <a:rPr lang="en-US" i="1" dirty="0" smtClean="0"/>
              <a:t>).</a:t>
            </a:r>
            <a:r>
              <a:rPr lang="en-US" dirty="0" smtClean="0"/>
              <a:t> </a:t>
            </a:r>
          </a:p>
          <a:p>
            <a:pPr marL="0" indent="361950">
              <a:buNone/>
            </a:pP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віртуальний</a:t>
            </a:r>
            <a:r>
              <a:rPr lang="ru-RU" dirty="0" smtClean="0"/>
              <a:t> </a:t>
            </a:r>
            <a:r>
              <a:rPr lang="ru-RU" dirty="0" err="1" smtClean="0"/>
              <a:t>простір</a:t>
            </a:r>
            <a:r>
              <a:rPr lang="ru-RU" dirty="0" smtClean="0"/>
              <a:t>, в </a:t>
            </a:r>
            <a:r>
              <a:rPr lang="ru-RU" dirty="0" err="1" smtClean="0"/>
              <a:t>якому</a:t>
            </a:r>
            <a:r>
              <a:rPr lang="ru-RU" dirty="0" smtClean="0"/>
              <a:t> </a:t>
            </a:r>
            <a:r>
              <a:rPr lang="ru-RU" dirty="0" err="1" smtClean="0"/>
              <a:t>здійснюється</a:t>
            </a:r>
            <a:r>
              <a:rPr lang="ru-RU" dirty="0" smtClean="0"/>
              <a:t> </a:t>
            </a:r>
            <a:r>
              <a:rPr lang="ru-RU" dirty="0" err="1" smtClean="0"/>
              <a:t>обмін</a:t>
            </a:r>
            <a:r>
              <a:rPr lang="ru-RU" dirty="0" smtClean="0"/>
              <a:t> </a:t>
            </a:r>
            <a:r>
              <a:rPr lang="ru-RU" dirty="0" err="1" smtClean="0"/>
              <a:t>повідомленнями</a:t>
            </a:r>
            <a:r>
              <a:rPr lang="ru-RU" dirty="0" smtClean="0"/>
              <a:t> на </a:t>
            </a:r>
            <a:r>
              <a:rPr lang="ru-RU" dirty="0" err="1" smtClean="0"/>
              <a:t>різні</a:t>
            </a:r>
            <a:r>
              <a:rPr lang="ru-RU" dirty="0" smtClean="0"/>
              <a:t> теми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взагалі</a:t>
            </a:r>
            <a:r>
              <a:rPr lang="ru-RU" dirty="0" smtClean="0"/>
              <a:t> без </a:t>
            </a:r>
            <a:r>
              <a:rPr lang="ru-RU" dirty="0" err="1" smtClean="0"/>
              <a:t>визначеної</a:t>
            </a:r>
            <a:r>
              <a:rPr lang="ru-RU" dirty="0" smtClean="0"/>
              <a:t> тематики.</a:t>
            </a:r>
          </a:p>
          <a:p>
            <a:pPr marL="0" indent="361950">
              <a:buNone/>
            </a:pPr>
            <a:r>
              <a:rPr lang="ru-RU" dirty="0" err="1" smtClean="0"/>
              <a:t>Наприклад</a:t>
            </a:r>
            <a:r>
              <a:rPr lang="ru-RU" dirty="0" smtClean="0"/>
              <a:t>, у </a:t>
            </a:r>
            <a:r>
              <a:rPr lang="ru-RU" dirty="0" err="1" smtClean="0"/>
              <a:t>чаті</a:t>
            </a:r>
            <a:r>
              <a:rPr lang="ru-RU" dirty="0" smtClean="0"/>
              <a:t> на </a:t>
            </a:r>
            <a:r>
              <a:rPr lang="ru-RU" dirty="0" err="1" smtClean="0"/>
              <a:t>сайті</a:t>
            </a:r>
            <a:r>
              <a:rPr lang="ru-RU" dirty="0" smtClean="0"/>
              <a:t> </a:t>
            </a:r>
            <a:r>
              <a:rPr lang="ru-RU" b="1" dirty="0" smtClean="0"/>
              <a:t>Чат </a:t>
            </a:r>
            <a:r>
              <a:rPr lang="ru-RU" b="1" dirty="0" err="1" smtClean="0"/>
              <a:t>Просточат</a:t>
            </a:r>
            <a:r>
              <a:rPr lang="ru-RU" b="1" dirty="0" smtClean="0"/>
              <a:t> — </a:t>
            </a:r>
            <a:r>
              <a:rPr lang="ru-RU" b="1" dirty="0" err="1" smtClean="0"/>
              <a:t>Український</a:t>
            </a:r>
            <a:r>
              <a:rPr lang="ru-RU" b="1" dirty="0" smtClean="0"/>
              <a:t> ЧАТ</a:t>
            </a:r>
            <a:r>
              <a:rPr lang="ru-RU" dirty="0" smtClean="0"/>
              <a:t> (</a:t>
            </a:r>
            <a:r>
              <a:rPr lang="en-US" dirty="0" smtClean="0">
                <a:hlinkClick r:id="rId2"/>
              </a:rPr>
              <a:t>http</a:t>
            </a:r>
            <a:r>
              <a:rPr lang="ru-RU" dirty="0" smtClean="0">
                <a:hlinkClick r:id="rId2"/>
              </a:rPr>
              <a:t>://</a:t>
            </a:r>
            <a:r>
              <a:rPr lang="en-US" dirty="0" err="1" smtClean="0">
                <a:hlinkClick r:id="rId2"/>
              </a:rPr>
              <a:t>prostochat</a:t>
            </a:r>
            <a:r>
              <a:rPr lang="ru-RU" dirty="0" smtClean="0">
                <a:hlinkClick r:id="rId2"/>
              </a:rPr>
              <a:t>.</a:t>
            </a:r>
            <a:r>
              <a:rPr lang="en-US" dirty="0" smtClean="0">
                <a:hlinkClick r:id="rId2"/>
              </a:rPr>
              <a:t>org</a:t>
            </a:r>
            <a:r>
              <a:rPr lang="ru-RU" dirty="0" smtClean="0">
                <a:hlinkClick r:id="rId2"/>
              </a:rPr>
              <a:t>.</a:t>
            </a:r>
            <a:r>
              <a:rPr lang="en-US" dirty="0" err="1" smtClean="0">
                <a:hlinkClick r:id="rId2"/>
              </a:rPr>
              <a:t>ua</a:t>
            </a:r>
            <a:r>
              <a:rPr lang="ru-RU" dirty="0" smtClean="0"/>
              <a:t>) створено </a:t>
            </a:r>
            <a:r>
              <a:rPr lang="ru-RU" dirty="0" err="1" smtClean="0"/>
              <a:t>дві</a:t>
            </a:r>
            <a:r>
              <a:rPr lang="ru-RU" dirty="0" smtClean="0"/>
              <a:t> </a:t>
            </a:r>
            <a:r>
              <a:rPr lang="ru-RU" dirty="0" err="1" smtClean="0"/>
              <a:t>кімнати</a:t>
            </a:r>
            <a:r>
              <a:rPr lang="ru-RU" dirty="0" smtClean="0"/>
              <a:t> - </a:t>
            </a:r>
            <a:r>
              <a:rPr lang="ru-RU" b="1" dirty="0" smtClean="0"/>
              <a:t>Головна </a:t>
            </a:r>
            <a:r>
              <a:rPr lang="ru-RU" b="1" dirty="0" err="1" smtClean="0"/>
              <a:t>кімната</a:t>
            </a:r>
            <a:r>
              <a:rPr lang="ru-RU" b="1" dirty="0" smtClean="0"/>
              <a:t> </a:t>
            </a:r>
            <a:r>
              <a:rPr lang="ru-RU" dirty="0" smtClean="0"/>
              <a:t>та </a:t>
            </a:r>
            <a:r>
              <a:rPr lang="ru-RU" b="1" dirty="0" err="1" smtClean="0"/>
              <a:t>Кімната</a:t>
            </a:r>
            <a:r>
              <a:rPr lang="ru-RU" b="1" dirty="0" smtClean="0"/>
              <a:t> </a:t>
            </a:r>
            <a:r>
              <a:rPr lang="ru-RU" b="1" dirty="0" err="1" smtClean="0"/>
              <a:t>знайомств</a:t>
            </a:r>
            <a:r>
              <a:rPr lang="ru-RU" dirty="0" smtClean="0"/>
              <a:t>, на </a:t>
            </a:r>
            <a:r>
              <a:rPr lang="ru-RU" dirty="0" err="1" smtClean="0"/>
              <a:t>сайті</a:t>
            </a:r>
            <a:r>
              <a:rPr lang="ru-RU" dirty="0" smtClean="0"/>
              <a:t> </a:t>
            </a:r>
            <a:r>
              <a:rPr lang="ru-RU" b="1" dirty="0" err="1" smtClean="0"/>
              <a:t>Розмова</a:t>
            </a:r>
            <a:r>
              <a:rPr lang="ru-RU" dirty="0" smtClean="0"/>
              <a:t> (</a:t>
            </a:r>
            <a:r>
              <a:rPr lang="en-US" u="sng" dirty="0" smtClean="0">
                <a:hlinkClick r:id="rId3"/>
              </a:rPr>
              <a:t>http</a:t>
            </a:r>
            <a:r>
              <a:rPr lang="ru-RU" u="sng" dirty="0" smtClean="0">
                <a:hlinkClick r:id="rId3"/>
              </a:rPr>
              <a:t>://</a:t>
            </a:r>
            <a:r>
              <a:rPr lang="en-US" u="sng" dirty="0" smtClean="0">
                <a:hlinkClick r:id="rId3"/>
              </a:rPr>
              <a:t>chat</a:t>
            </a:r>
            <a:r>
              <a:rPr lang="ru-RU" u="sng" dirty="0" smtClean="0">
                <a:hlinkClick r:id="rId3"/>
              </a:rPr>
              <a:t>.</a:t>
            </a:r>
            <a:r>
              <a:rPr lang="en-US" u="sng" dirty="0" err="1" smtClean="0">
                <a:hlinkClick r:id="rId3"/>
              </a:rPr>
              <a:t>kremenchug</a:t>
            </a:r>
            <a:r>
              <a:rPr lang="ru-RU" u="sng" dirty="0" smtClean="0">
                <a:hlinkClick r:id="rId3"/>
              </a:rPr>
              <a:t>.</a:t>
            </a:r>
            <a:r>
              <a:rPr lang="en-US" u="sng" dirty="0" err="1" smtClean="0">
                <a:hlinkClick r:id="rId3"/>
              </a:rPr>
              <a:t>ua</a:t>
            </a:r>
            <a:r>
              <a:rPr lang="ru-RU" u="sng" dirty="0" smtClean="0">
                <a:hlinkClick r:id="rId3"/>
              </a:rPr>
              <a:t>/</a:t>
            </a:r>
            <a:r>
              <a:rPr lang="en-US" u="sng" dirty="0" smtClean="0">
                <a:hlinkClick r:id="rId3"/>
              </a:rPr>
              <a:t>voc</a:t>
            </a:r>
            <a:r>
              <a:rPr lang="ru-RU" u="sng" dirty="0" smtClean="0">
                <a:hlinkClick r:id="rId3"/>
              </a:rPr>
              <a:t>.</a:t>
            </a:r>
            <a:r>
              <a:rPr lang="en-US" u="sng" dirty="0" err="1" smtClean="0">
                <a:hlinkClick r:id="rId3"/>
              </a:rPr>
              <a:t>php</a:t>
            </a:r>
            <a:r>
              <a:rPr lang="ru-RU" dirty="0" smtClean="0"/>
              <a:t>) - </a:t>
            </a:r>
            <a:r>
              <a:rPr lang="ru-RU" dirty="0" err="1" smtClean="0"/>
              <a:t>п'ять</a:t>
            </a:r>
            <a:r>
              <a:rPr lang="ru-RU" dirty="0" smtClean="0"/>
              <a:t> </a:t>
            </a:r>
            <a:r>
              <a:rPr lang="ru-RU" dirty="0" err="1" smtClean="0"/>
              <a:t>кімнат</a:t>
            </a:r>
            <a:r>
              <a:rPr lang="ru-RU" dirty="0" smtClean="0"/>
              <a:t> для </a:t>
            </a:r>
            <a:r>
              <a:rPr lang="ru-RU" dirty="0" err="1" smtClean="0"/>
              <a:t>спілкування</a:t>
            </a:r>
            <a:r>
              <a:rPr lang="ru-RU" dirty="0" smtClean="0"/>
              <a:t>.</a:t>
            </a:r>
          </a:p>
          <a:p>
            <a:pPr marL="0" indent="361950">
              <a:buNone/>
            </a:pPr>
            <a:r>
              <a:rPr lang="ru-RU" dirty="0" err="1" smtClean="0"/>
              <a:t>Кімнати</a:t>
            </a:r>
            <a:r>
              <a:rPr lang="ru-RU" dirty="0" smtClean="0"/>
              <a:t> </a:t>
            </a:r>
            <a:r>
              <a:rPr lang="ru-RU" dirty="0" err="1" smtClean="0"/>
              <a:t>мають</a:t>
            </a:r>
            <a:r>
              <a:rPr lang="ru-RU" dirty="0" smtClean="0"/>
              <a:t> </a:t>
            </a:r>
            <a:r>
              <a:rPr lang="ru-RU" dirty="0" err="1" smtClean="0"/>
              <a:t>імена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окреслюють</a:t>
            </a:r>
            <a:r>
              <a:rPr lang="ru-RU" dirty="0" smtClean="0"/>
              <a:t> </a:t>
            </a:r>
            <a:r>
              <a:rPr lang="ru-RU" dirty="0" err="1" smtClean="0"/>
              <a:t>основну</a:t>
            </a:r>
            <a:r>
              <a:rPr lang="ru-RU" dirty="0" smtClean="0"/>
              <a:t> тему </a:t>
            </a:r>
            <a:r>
              <a:rPr lang="ru-RU" dirty="0" err="1" smtClean="0"/>
              <a:t>спілкування</a:t>
            </a:r>
            <a:r>
              <a:rPr lang="ru-RU" dirty="0" smtClean="0"/>
              <a:t>. </a:t>
            </a:r>
            <a:r>
              <a:rPr lang="ru-RU" dirty="0" err="1" smtClean="0"/>
              <a:t>Ви­бір</a:t>
            </a:r>
            <a:r>
              <a:rPr lang="ru-RU" dirty="0" smtClean="0"/>
              <a:t> </a:t>
            </a:r>
            <a:r>
              <a:rPr lang="ru-RU" dirty="0" err="1" smtClean="0"/>
              <a:t>кімнати</a:t>
            </a:r>
            <a:r>
              <a:rPr lang="ru-RU" dirty="0" smtClean="0"/>
              <a:t> </a:t>
            </a:r>
            <a:r>
              <a:rPr lang="ru-RU" dirty="0" err="1" smtClean="0"/>
              <a:t>користувачем</a:t>
            </a:r>
            <a:r>
              <a:rPr lang="ru-RU" dirty="0" smtClean="0"/>
              <a:t> </a:t>
            </a:r>
            <a:r>
              <a:rPr lang="ru-RU" dirty="0" err="1" smtClean="0"/>
              <a:t>може</a:t>
            </a:r>
            <a:r>
              <a:rPr lang="ru-RU" dirty="0" smtClean="0"/>
              <a:t> </a:t>
            </a:r>
            <a:r>
              <a:rPr lang="ru-RU" dirty="0" err="1" smtClean="0"/>
              <a:t>здійснюватися</a:t>
            </a:r>
            <a:r>
              <a:rPr lang="ru-RU" dirty="0" smtClean="0"/>
              <a:t> за колом </a:t>
            </a:r>
            <a:r>
              <a:rPr lang="ru-RU" dirty="0" err="1" smtClean="0"/>
              <a:t>інтересів</a:t>
            </a:r>
            <a:r>
              <a:rPr lang="ru-RU" dirty="0" smtClean="0"/>
              <a:t>, </a:t>
            </a:r>
            <a:r>
              <a:rPr lang="ru-RU" dirty="0" err="1" smtClean="0"/>
              <a:t>віком</a:t>
            </a:r>
            <a:r>
              <a:rPr lang="ru-RU" dirty="0" smtClean="0"/>
              <a:t>, </a:t>
            </a:r>
            <a:r>
              <a:rPr lang="ru-RU" dirty="0" err="1" smtClean="0"/>
              <a:t>місцем</a:t>
            </a:r>
            <a:r>
              <a:rPr lang="ru-RU" dirty="0" smtClean="0"/>
              <a:t> </a:t>
            </a:r>
            <a:r>
              <a:rPr lang="ru-RU" dirty="0" err="1" smtClean="0"/>
              <a:t>проживання</a:t>
            </a:r>
            <a:r>
              <a:rPr lang="ru-RU" dirty="0" smtClean="0"/>
              <a:t> </a:t>
            </a:r>
            <a:r>
              <a:rPr lang="ru-RU" dirty="0" err="1" smtClean="0"/>
              <a:t>тощо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786314" y="1500174"/>
            <a:ext cx="4038600" cy="339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Прямоугольник 12"/>
          <p:cNvSpPr/>
          <p:nvPr/>
        </p:nvSpPr>
        <p:spPr>
          <a:xfrm>
            <a:off x="4929190" y="5214950"/>
            <a:ext cx="3643338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 smtClean="0"/>
              <a:t>POZMOBA </a:t>
            </a:r>
            <a:r>
              <a:rPr lang="ru-RU" dirty="0" smtClean="0"/>
              <a:t>- </a:t>
            </a:r>
            <a:r>
              <a:rPr lang="ru-RU" dirty="0" err="1" smtClean="0"/>
              <a:t>Народний</a:t>
            </a:r>
            <a:r>
              <a:rPr lang="ru-RU" dirty="0" smtClean="0"/>
              <a:t> чат (</a:t>
            </a:r>
            <a:r>
              <a:rPr lang="en-US" u="sng" dirty="0" smtClean="0">
                <a:hlinkClick r:id="rId5"/>
              </a:rPr>
              <a:t>http</a:t>
            </a:r>
            <a:r>
              <a:rPr lang="ru-RU" u="sng" dirty="0" smtClean="0">
                <a:hlinkClick r:id="rId5"/>
              </a:rPr>
              <a:t>://</a:t>
            </a:r>
            <a:r>
              <a:rPr lang="en-US" u="sng" dirty="0" smtClean="0">
                <a:hlinkClick r:id="rId5"/>
              </a:rPr>
              <a:t>www</a:t>
            </a:r>
            <a:r>
              <a:rPr lang="ru-RU" u="sng" dirty="0" smtClean="0">
                <a:hlinkClick r:id="rId5"/>
              </a:rPr>
              <a:t>.</a:t>
            </a:r>
            <a:r>
              <a:rPr lang="en-US" u="sng" dirty="0" err="1" smtClean="0">
                <a:hlinkClick r:id="rId5"/>
              </a:rPr>
              <a:t>rozmova</a:t>
            </a:r>
            <a:r>
              <a:rPr lang="ru-RU" u="sng" dirty="0" smtClean="0">
                <a:hlinkClick r:id="rId5"/>
              </a:rPr>
              <a:t>.</a:t>
            </a:r>
            <a:r>
              <a:rPr lang="en-US" u="sng" dirty="0" smtClean="0">
                <a:hlinkClick r:id="rId5"/>
              </a:rPr>
              <a:t>in</a:t>
            </a:r>
            <a:r>
              <a:rPr lang="ru-RU" u="sng" dirty="0" smtClean="0">
                <a:hlinkClick r:id="rId5"/>
              </a:rPr>
              <a:t>.</a:t>
            </a:r>
            <a:r>
              <a:rPr lang="en-US" u="sng" dirty="0" err="1" smtClean="0">
                <a:hlinkClick r:id="rId5"/>
              </a:rPr>
              <a:t>ua</a:t>
            </a:r>
            <a:r>
              <a:rPr lang="ru-RU" dirty="0" smtClean="0"/>
              <a:t>).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98120-3D5F-4289-9662-B463C27DA60D}" type="datetime1">
              <a:rPr lang="uk-UA" smtClean="0"/>
              <a:t>13.01.2013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6</a:t>
            </a:fld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571612"/>
            <a:ext cx="4482670" cy="3286148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71968" y="1571612"/>
            <a:ext cx="4572032" cy="3307532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sp>
        <p:nvSpPr>
          <p:cNvPr id="13" name="Прямоугольник 12"/>
          <p:cNvSpPr/>
          <p:nvPr/>
        </p:nvSpPr>
        <p:spPr>
          <a:xfrm>
            <a:off x="4929190" y="642918"/>
            <a:ext cx="4000528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/>
              <a:t>Чат </a:t>
            </a:r>
            <a:r>
              <a:rPr lang="ru-RU" b="1" dirty="0" err="1" smtClean="0"/>
              <a:t>Просточат</a:t>
            </a:r>
            <a:r>
              <a:rPr lang="ru-RU" b="1" dirty="0" smtClean="0"/>
              <a:t> — </a:t>
            </a:r>
            <a:r>
              <a:rPr lang="ru-RU" b="1" dirty="0" err="1" smtClean="0"/>
              <a:t>Український</a:t>
            </a:r>
            <a:r>
              <a:rPr lang="ru-RU" b="1" dirty="0" smtClean="0"/>
              <a:t> ЧАТ</a:t>
            </a:r>
            <a:r>
              <a:rPr lang="ru-RU" dirty="0" smtClean="0"/>
              <a:t> (</a:t>
            </a:r>
            <a:r>
              <a:rPr lang="en-US" dirty="0" smtClean="0">
                <a:hlinkClick r:id="rId4"/>
              </a:rPr>
              <a:t>http</a:t>
            </a:r>
            <a:r>
              <a:rPr lang="ru-RU" dirty="0" smtClean="0">
                <a:hlinkClick r:id="rId4"/>
              </a:rPr>
              <a:t>://</a:t>
            </a:r>
            <a:r>
              <a:rPr lang="en-US" dirty="0" err="1" smtClean="0">
                <a:hlinkClick r:id="rId4"/>
              </a:rPr>
              <a:t>prostochat</a:t>
            </a:r>
            <a:r>
              <a:rPr lang="ru-RU" dirty="0" smtClean="0">
                <a:hlinkClick r:id="rId4"/>
              </a:rPr>
              <a:t>.</a:t>
            </a:r>
            <a:r>
              <a:rPr lang="en-US" dirty="0" smtClean="0">
                <a:hlinkClick r:id="rId4"/>
              </a:rPr>
              <a:t>org</a:t>
            </a:r>
            <a:r>
              <a:rPr lang="ru-RU" dirty="0" smtClean="0">
                <a:hlinkClick r:id="rId4"/>
              </a:rPr>
              <a:t>.</a:t>
            </a:r>
            <a:r>
              <a:rPr lang="en-US" dirty="0" err="1" smtClean="0">
                <a:hlinkClick r:id="rId4"/>
              </a:rPr>
              <a:t>ua</a:t>
            </a:r>
            <a:r>
              <a:rPr lang="ru-RU" dirty="0" smtClean="0"/>
              <a:t>) 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14282" y="571480"/>
            <a:ext cx="4071966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err="1" smtClean="0"/>
              <a:t>Розмова</a:t>
            </a:r>
            <a:r>
              <a:rPr lang="ru-RU" dirty="0" smtClean="0"/>
              <a:t> (</a:t>
            </a:r>
            <a:r>
              <a:rPr lang="en-US" u="sng" dirty="0" smtClean="0">
                <a:hlinkClick r:id="rId5"/>
              </a:rPr>
              <a:t>http</a:t>
            </a:r>
            <a:r>
              <a:rPr lang="ru-RU" u="sng" dirty="0" smtClean="0">
                <a:hlinkClick r:id="rId5"/>
              </a:rPr>
              <a:t>://</a:t>
            </a:r>
            <a:r>
              <a:rPr lang="en-US" u="sng" dirty="0" smtClean="0">
                <a:hlinkClick r:id="rId5"/>
              </a:rPr>
              <a:t>chat</a:t>
            </a:r>
            <a:r>
              <a:rPr lang="ru-RU" u="sng" dirty="0" smtClean="0">
                <a:hlinkClick r:id="rId5"/>
              </a:rPr>
              <a:t>.</a:t>
            </a:r>
            <a:r>
              <a:rPr lang="en-US" u="sng" dirty="0" err="1" smtClean="0">
                <a:hlinkClick r:id="rId5"/>
              </a:rPr>
              <a:t>kremenchug</a:t>
            </a:r>
            <a:r>
              <a:rPr lang="ru-RU" u="sng" dirty="0" smtClean="0">
                <a:hlinkClick r:id="rId5"/>
              </a:rPr>
              <a:t>.</a:t>
            </a:r>
            <a:r>
              <a:rPr lang="en-US" u="sng" dirty="0" err="1" smtClean="0">
                <a:hlinkClick r:id="rId5"/>
              </a:rPr>
              <a:t>ua</a:t>
            </a:r>
            <a:r>
              <a:rPr lang="ru-RU" u="sng" dirty="0" smtClean="0">
                <a:hlinkClick r:id="rId5"/>
              </a:rPr>
              <a:t>/</a:t>
            </a:r>
            <a:r>
              <a:rPr lang="en-US" u="sng" dirty="0" smtClean="0">
                <a:hlinkClick r:id="rId5"/>
              </a:rPr>
              <a:t>voc</a:t>
            </a:r>
            <a:r>
              <a:rPr lang="ru-RU" u="sng" dirty="0" smtClean="0">
                <a:hlinkClick r:id="rId5"/>
              </a:rPr>
              <a:t>.</a:t>
            </a:r>
            <a:r>
              <a:rPr lang="en-US" u="sng" dirty="0" err="1" smtClean="0">
                <a:hlinkClick r:id="rId5"/>
              </a:rPr>
              <a:t>php</a:t>
            </a:r>
            <a:r>
              <a:rPr lang="ru-RU" dirty="0" smtClean="0"/>
              <a:t>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Вікно </a:t>
            </a:r>
            <a:r>
              <a:rPr lang="uk-UA" dirty="0" err="1" smtClean="0"/>
              <a:t>веб-чату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22442-C7BC-4149-8362-4E67B5EA3FE3}" type="datetime1">
              <a:rPr lang="uk-UA" smtClean="0"/>
              <a:t>13.01.2013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7</a:t>
            </a:fld>
            <a:endParaRPr lang="ru-RU"/>
          </a:p>
        </p:txBody>
      </p:sp>
      <p:pic>
        <p:nvPicPr>
          <p:cNvPr id="14" name="Содержимое 13" descr="4.JPG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lum bright="20000" contrast="36000"/>
          </a:blip>
          <a:stretch>
            <a:fillRect/>
          </a:stretch>
        </p:blipFill>
        <p:spPr>
          <a:xfrm>
            <a:off x="1755220" y="1428736"/>
            <a:ext cx="6034358" cy="492922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Кімнати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9D33D-4D8C-40B9-AE37-4B5B20E206F0}" type="datetime1">
              <a:rPr lang="uk-UA" smtClean="0"/>
              <a:t>13.01.2013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986358"/>
          </a:xfrm>
        </p:spPr>
        <p:txBody>
          <a:bodyPr>
            <a:normAutofit fontScale="85000" lnSpcReduction="10000"/>
          </a:bodyPr>
          <a:lstStyle/>
          <a:p>
            <a:pPr marL="0" indent="266700">
              <a:buNone/>
            </a:pPr>
            <a:r>
              <a:rPr lang="ru-RU" dirty="0" err="1" smtClean="0"/>
              <a:t>Вибравши</a:t>
            </a:r>
            <a:r>
              <a:rPr lang="ru-RU" dirty="0" smtClean="0"/>
              <a:t> </a:t>
            </a:r>
            <a:r>
              <a:rPr lang="ru-RU" dirty="0" err="1" smtClean="0"/>
              <a:t>кімнату</a:t>
            </a:r>
            <a:r>
              <a:rPr lang="ru-RU" dirty="0" smtClean="0"/>
              <a:t>, </a:t>
            </a:r>
            <a:r>
              <a:rPr lang="ru-RU" dirty="0" err="1" smtClean="0"/>
              <a:t>користувач</a:t>
            </a:r>
            <a:r>
              <a:rPr lang="ru-RU" dirty="0" smtClean="0"/>
              <a:t> уводить </a:t>
            </a:r>
            <a:r>
              <a:rPr lang="ru-RU" dirty="0" err="1" smtClean="0"/>
              <a:t>своє</a:t>
            </a:r>
            <a:r>
              <a:rPr lang="ru-RU" dirty="0" smtClean="0"/>
              <a:t> </a:t>
            </a:r>
            <a:r>
              <a:rPr lang="ru-RU" dirty="0" err="1" smtClean="0"/>
              <a:t>умовне</a:t>
            </a:r>
            <a:r>
              <a:rPr lang="ru-RU" dirty="0" smtClean="0"/>
              <a:t> </a:t>
            </a:r>
            <a:r>
              <a:rPr lang="ru-RU" dirty="0" err="1" smtClean="0"/>
              <a:t>ім'я</a:t>
            </a:r>
            <a:r>
              <a:rPr lang="ru-RU" dirty="0" smtClean="0"/>
              <a:t> (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називають</a:t>
            </a:r>
            <a:r>
              <a:rPr lang="ru-RU" dirty="0" smtClean="0"/>
              <a:t> </a:t>
            </a:r>
            <a:r>
              <a:rPr lang="ru-RU" dirty="0" err="1" smtClean="0"/>
              <a:t>нік</a:t>
            </a:r>
            <a:r>
              <a:rPr lang="ru-RU" dirty="0" smtClean="0"/>
              <a:t>) та пароль, </a:t>
            </a: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чого</a:t>
            </a:r>
            <a:r>
              <a:rPr lang="ru-RU" dirty="0" smtClean="0"/>
              <a:t> </a:t>
            </a:r>
            <a:r>
              <a:rPr lang="ru-RU" dirty="0" err="1" smtClean="0"/>
              <a:t>отримує</a:t>
            </a:r>
            <a:r>
              <a:rPr lang="ru-RU" dirty="0" smtClean="0"/>
              <a:t> доступ до </a:t>
            </a:r>
            <a:r>
              <a:rPr lang="ru-RU" dirty="0" err="1" smtClean="0"/>
              <a:t>повідомлень</a:t>
            </a:r>
            <a:r>
              <a:rPr lang="ru-RU" dirty="0" smtClean="0"/>
              <a:t> </a:t>
            </a:r>
            <a:r>
              <a:rPr lang="ru-RU" dirty="0" err="1" smtClean="0"/>
              <a:t>інших</a:t>
            </a:r>
            <a:r>
              <a:rPr lang="ru-RU" dirty="0" smtClean="0"/>
              <a:t> </a:t>
            </a:r>
            <a:r>
              <a:rPr lang="ru-RU" dirty="0" err="1" smtClean="0"/>
              <a:t>учасників</a:t>
            </a:r>
            <a:r>
              <a:rPr lang="ru-RU" dirty="0" smtClean="0"/>
              <a:t> </a:t>
            </a:r>
            <a:r>
              <a:rPr lang="ru-RU" dirty="0" err="1" smtClean="0"/>
              <a:t>цього</a:t>
            </a:r>
            <a:r>
              <a:rPr lang="ru-RU" dirty="0" smtClean="0"/>
              <a:t> чату. </a:t>
            </a:r>
          </a:p>
          <a:p>
            <a:pPr marL="0" indent="266700">
              <a:buNone/>
            </a:pPr>
            <a:r>
              <a:rPr lang="ru-RU" dirty="0" err="1" smtClean="0"/>
              <a:t>Іноді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час </a:t>
            </a:r>
            <a:r>
              <a:rPr lang="ru-RU" dirty="0" err="1" smtClean="0"/>
              <a:t>реєстрації</a:t>
            </a:r>
            <a:r>
              <a:rPr lang="ru-RU" dirty="0" smtClean="0"/>
              <a:t> на </a:t>
            </a:r>
            <a:r>
              <a:rPr lang="ru-RU" dirty="0" err="1" smtClean="0"/>
              <a:t>веб-чаті</a:t>
            </a:r>
            <a:r>
              <a:rPr lang="ru-RU" dirty="0" smtClean="0"/>
              <a:t> </a:t>
            </a:r>
            <a:r>
              <a:rPr lang="ru-RU" dirty="0" err="1" smtClean="0"/>
              <a:t>пропонується</a:t>
            </a:r>
            <a:r>
              <a:rPr lang="ru-RU" dirty="0" smtClean="0"/>
              <a:t> ввести адресу </a:t>
            </a:r>
            <a:r>
              <a:rPr lang="ru-RU" dirty="0" err="1" smtClean="0"/>
              <a:t>електронної</a:t>
            </a:r>
            <a:r>
              <a:rPr lang="ru-RU" dirty="0" smtClean="0"/>
              <a:t> </a:t>
            </a:r>
            <a:r>
              <a:rPr lang="ru-RU" dirty="0" err="1" smtClean="0"/>
              <a:t>поштової</a:t>
            </a:r>
            <a:r>
              <a:rPr lang="ru-RU" dirty="0" smtClean="0"/>
              <a:t> </a:t>
            </a:r>
            <a:r>
              <a:rPr lang="ru-RU" dirty="0" err="1" smtClean="0"/>
              <a:t>скриньки</a:t>
            </a:r>
            <a:r>
              <a:rPr lang="ru-RU" dirty="0" smtClean="0"/>
              <a:t> та </a:t>
            </a:r>
            <a:r>
              <a:rPr lang="ru-RU" dirty="0" err="1" smtClean="0"/>
              <a:t>інші</a:t>
            </a:r>
            <a:r>
              <a:rPr lang="ru-RU" dirty="0" smtClean="0"/>
              <a:t> </a:t>
            </a:r>
            <a:r>
              <a:rPr lang="ru-RU" dirty="0" err="1" smtClean="0"/>
              <a:t>дані</a:t>
            </a:r>
            <a:r>
              <a:rPr lang="ru-RU" dirty="0" smtClean="0"/>
              <a:t>. У </a:t>
            </a:r>
            <a:r>
              <a:rPr lang="ru-RU" dirty="0" err="1" smtClean="0"/>
              <a:t>деяких</a:t>
            </a:r>
            <a:r>
              <a:rPr lang="ru-RU" dirty="0" smtClean="0"/>
              <a:t> чатах </a:t>
            </a: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реєстрації</a:t>
            </a:r>
            <a:r>
              <a:rPr lang="ru-RU" dirty="0" smtClean="0"/>
              <a:t>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вільно</a:t>
            </a:r>
            <a:r>
              <a:rPr lang="ru-RU" dirty="0" smtClean="0"/>
              <a:t> </a:t>
            </a:r>
            <a:r>
              <a:rPr lang="ru-RU" dirty="0" err="1" smtClean="0"/>
              <a:t>переходити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однієї</a:t>
            </a:r>
            <a:r>
              <a:rPr lang="ru-RU" dirty="0" smtClean="0"/>
              <a:t> </a:t>
            </a:r>
            <a:r>
              <a:rPr lang="ru-RU" dirty="0" err="1" smtClean="0"/>
              <a:t>кімнати</a:t>
            </a:r>
            <a:r>
              <a:rPr lang="ru-RU" dirty="0" smtClean="0"/>
              <a:t> в </a:t>
            </a:r>
            <a:r>
              <a:rPr lang="ru-RU" dirty="0" err="1" smtClean="0"/>
              <a:t>іншу</a:t>
            </a:r>
            <a:r>
              <a:rPr lang="ru-RU" dirty="0" smtClean="0"/>
              <a:t>.</a:t>
            </a:r>
          </a:p>
          <a:p>
            <a:pPr marL="0" indent="266700"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124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214942" y="1428736"/>
            <a:ext cx="3557096" cy="153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3071810"/>
            <a:ext cx="2986089" cy="1518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4714884"/>
            <a:ext cx="4205294" cy="1600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Надсилання повідомлень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F8DBD-53C7-4CE1-B434-411507E767B2}" type="datetime1">
              <a:rPr lang="uk-UA" smtClean="0"/>
              <a:t>13.01.2013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142844" y="1371600"/>
            <a:ext cx="4357718" cy="4986358"/>
          </a:xfrm>
        </p:spPr>
        <p:txBody>
          <a:bodyPr>
            <a:noAutofit/>
          </a:bodyPr>
          <a:lstStyle/>
          <a:p>
            <a:pPr marL="0" indent="266700">
              <a:buNone/>
            </a:pPr>
            <a:r>
              <a:rPr lang="ru-RU" sz="1300" dirty="0" err="1" smtClean="0">
                <a:latin typeface="Calibri" pitchFamily="34" charset="0"/>
              </a:rPr>
              <a:t>Вікно</a:t>
            </a:r>
            <a:r>
              <a:rPr lang="ru-RU" sz="1300" dirty="0" smtClean="0">
                <a:latin typeface="Calibri" pitchFamily="34" charset="0"/>
              </a:rPr>
              <a:t> </a:t>
            </a:r>
            <a:r>
              <a:rPr lang="ru-RU" sz="1300" dirty="0" err="1" smtClean="0">
                <a:latin typeface="Calibri" pitchFamily="34" charset="0"/>
              </a:rPr>
              <a:t>веб-чату</a:t>
            </a:r>
            <a:r>
              <a:rPr lang="ru-RU" sz="1300" dirty="0" smtClean="0">
                <a:latin typeface="Calibri" pitchFamily="34" charset="0"/>
              </a:rPr>
              <a:t> </a:t>
            </a:r>
            <a:r>
              <a:rPr lang="ru-RU" sz="1300" dirty="0" err="1" smtClean="0">
                <a:latin typeface="Calibri" pitchFamily="34" charset="0"/>
              </a:rPr>
              <a:t>поділено</a:t>
            </a:r>
            <a:r>
              <a:rPr lang="ru-RU" sz="1300" dirty="0" smtClean="0">
                <a:latin typeface="Calibri" pitchFamily="34" charset="0"/>
              </a:rPr>
              <a:t> на </a:t>
            </a:r>
            <a:r>
              <a:rPr lang="ru-RU" sz="1300" dirty="0" err="1" smtClean="0">
                <a:latin typeface="Calibri" pitchFamily="34" charset="0"/>
              </a:rPr>
              <a:t>кілька</a:t>
            </a:r>
            <a:r>
              <a:rPr lang="ru-RU" sz="1300" dirty="0" smtClean="0">
                <a:latin typeface="Calibri" pitchFamily="34" charset="0"/>
              </a:rPr>
              <a:t> </a:t>
            </a:r>
            <a:r>
              <a:rPr lang="ru-RU" sz="1300" dirty="0" err="1" smtClean="0">
                <a:latin typeface="Calibri" pitchFamily="34" charset="0"/>
              </a:rPr>
              <a:t>частин</a:t>
            </a:r>
            <a:r>
              <a:rPr lang="ru-RU" sz="1300" dirty="0" smtClean="0">
                <a:latin typeface="Calibri" pitchFamily="34" charset="0"/>
              </a:rPr>
              <a:t>, </a:t>
            </a:r>
            <a:r>
              <a:rPr lang="ru-RU" sz="1300" dirty="0" err="1" smtClean="0">
                <a:latin typeface="Calibri" pitchFamily="34" charset="0"/>
              </a:rPr>
              <a:t>які</a:t>
            </a:r>
            <a:r>
              <a:rPr lang="ru-RU" sz="1300" dirty="0" smtClean="0">
                <a:latin typeface="Calibri" pitchFamily="34" charset="0"/>
              </a:rPr>
              <a:t> </a:t>
            </a:r>
            <a:r>
              <a:rPr lang="ru-RU" sz="1300" dirty="0" err="1" smtClean="0">
                <a:latin typeface="Calibri" pitchFamily="34" charset="0"/>
              </a:rPr>
              <a:t>призначені</a:t>
            </a:r>
            <a:r>
              <a:rPr lang="ru-RU" sz="1300" dirty="0" smtClean="0">
                <a:latin typeface="Calibri" pitchFamily="34" charset="0"/>
              </a:rPr>
              <a:t> для </a:t>
            </a:r>
            <a:r>
              <a:rPr lang="ru-RU" sz="1300" dirty="0" err="1" smtClean="0">
                <a:latin typeface="Calibri" pitchFamily="34" charset="0"/>
              </a:rPr>
              <a:t>відображення</a:t>
            </a:r>
            <a:r>
              <a:rPr lang="ru-RU" sz="1300" dirty="0" smtClean="0">
                <a:latin typeface="Calibri" pitchFamily="34" charset="0"/>
              </a:rPr>
              <a:t>: </a:t>
            </a:r>
            <a:r>
              <a:rPr lang="ru-RU" sz="1300" b="1" dirty="0" err="1" smtClean="0">
                <a:latin typeface="Calibri" pitchFamily="34" charset="0"/>
              </a:rPr>
              <a:t>повідомлень</a:t>
            </a:r>
            <a:r>
              <a:rPr lang="ru-RU" sz="1300" b="1" dirty="0" smtClean="0">
                <a:latin typeface="Calibri" pitchFamily="34" charset="0"/>
              </a:rPr>
              <a:t> </a:t>
            </a:r>
            <a:r>
              <a:rPr lang="ru-RU" sz="1300" b="1" dirty="0" err="1" smtClean="0">
                <a:latin typeface="Calibri" pitchFamily="34" charset="0"/>
              </a:rPr>
              <a:t>учасників</a:t>
            </a:r>
            <a:r>
              <a:rPr lang="ru-RU" sz="1300" b="1" dirty="0" smtClean="0">
                <a:latin typeface="Calibri" pitchFamily="34" charset="0"/>
              </a:rPr>
              <a:t>, </a:t>
            </a:r>
            <a:r>
              <a:rPr lang="ru-RU" sz="1300" b="1" dirty="0" err="1" smtClean="0">
                <a:latin typeface="Calibri" pitchFamily="34" charset="0"/>
              </a:rPr>
              <a:t>приватних</a:t>
            </a:r>
            <a:r>
              <a:rPr lang="ru-RU" sz="1300" b="1" dirty="0" smtClean="0">
                <a:latin typeface="Calibri" pitchFamily="34" charset="0"/>
              </a:rPr>
              <a:t> </a:t>
            </a:r>
            <a:r>
              <a:rPr lang="ru-RU" sz="1300" b="1" dirty="0" err="1" smtClean="0">
                <a:latin typeface="Calibri" pitchFamily="34" charset="0"/>
              </a:rPr>
              <a:t>повідомлень</a:t>
            </a:r>
            <a:r>
              <a:rPr lang="ru-RU" sz="1300" b="1" dirty="0" smtClean="0">
                <a:latin typeface="Calibri" pitchFamily="34" charset="0"/>
              </a:rPr>
              <a:t>, списку </a:t>
            </a:r>
            <a:r>
              <a:rPr lang="ru-RU" sz="1300" b="1" dirty="0" err="1" smtClean="0">
                <a:latin typeface="Calibri" pitchFamily="34" charset="0"/>
              </a:rPr>
              <a:t>учасників</a:t>
            </a:r>
            <a:r>
              <a:rPr lang="ru-RU" sz="1300" b="1" dirty="0" smtClean="0">
                <a:latin typeface="Calibri" pitchFamily="34" charset="0"/>
              </a:rPr>
              <a:t> чату, </a:t>
            </a:r>
            <a:r>
              <a:rPr lang="ru-RU" sz="1300" b="1" dirty="0" err="1" smtClean="0">
                <a:latin typeface="Calibri" pitchFamily="34" charset="0"/>
              </a:rPr>
              <a:t>колекції</a:t>
            </a:r>
            <a:r>
              <a:rPr lang="ru-RU" sz="1300" b="1" dirty="0" smtClean="0">
                <a:latin typeface="Calibri" pitchFamily="34" charset="0"/>
              </a:rPr>
              <a:t> </a:t>
            </a:r>
            <a:r>
              <a:rPr lang="ru-RU" sz="1300" b="1" dirty="0" err="1" smtClean="0">
                <a:latin typeface="Calibri" pitchFamily="34" charset="0"/>
              </a:rPr>
              <a:t>смайликів</a:t>
            </a:r>
            <a:r>
              <a:rPr lang="ru-RU" sz="1300" b="1" dirty="0" smtClean="0">
                <a:latin typeface="Calibri" pitchFamily="34" charset="0"/>
              </a:rPr>
              <a:t>, </a:t>
            </a:r>
            <a:r>
              <a:rPr lang="ru-RU" sz="1300" b="1" dirty="0" err="1" smtClean="0">
                <a:latin typeface="Calibri" pitchFamily="34" charset="0"/>
              </a:rPr>
              <a:t>довідки</a:t>
            </a:r>
            <a:r>
              <a:rPr lang="ru-RU" sz="1300" b="1" dirty="0" smtClean="0">
                <a:latin typeface="Calibri" pitchFamily="34" charset="0"/>
              </a:rPr>
              <a:t>. </a:t>
            </a:r>
          </a:p>
          <a:p>
            <a:pPr marL="0" indent="266700">
              <a:buNone/>
            </a:pPr>
            <a:r>
              <a:rPr lang="ru-RU" sz="1300" dirty="0" smtClean="0">
                <a:latin typeface="Calibri" pitchFamily="34" charset="0"/>
              </a:rPr>
              <a:t>В </a:t>
            </a:r>
            <a:r>
              <a:rPr lang="ru-RU" sz="1300" dirty="0" err="1" smtClean="0">
                <a:latin typeface="Calibri" pitchFamily="34" charset="0"/>
              </a:rPr>
              <a:t>окремій</a:t>
            </a:r>
            <a:r>
              <a:rPr lang="ru-RU" sz="1300" dirty="0" smtClean="0">
                <a:latin typeface="Calibri" pitchFamily="34" charset="0"/>
              </a:rPr>
              <a:t> </a:t>
            </a:r>
            <a:r>
              <a:rPr lang="ru-RU" sz="1300" dirty="0" err="1" smtClean="0">
                <a:latin typeface="Calibri" pitchFamily="34" charset="0"/>
              </a:rPr>
              <a:t>області</a:t>
            </a:r>
            <a:r>
              <a:rPr lang="ru-RU" sz="1300" dirty="0" smtClean="0">
                <a:latin typeface="Calibri" pitchFamily="34" charset="0"/>
              </a:rPr>
              <a:t> </a:t>
            </a:r>
            <a:r>
              <a:rPr lang="ru-RU" sz="1300" dirty="0" err="1" smtClean="0">
                <a:latin typeface="Calibri" pitchFamily="34" charset="0"/>
              </a:rPr>
              <a:t>вікна</a:t>
            </a:r>
            <a:r>
              <a:rPr lang="ru-RU" sz="1300" dirty="0" smtClean="0">
                <a:latin typeface="Calibri" pitchFamily="34" charset="0"/>
              </a:rPr>
              <a:t> </a:t>
            </a:r>
            <a:r>
              <a:rPr lang="ru-RU" sz="1300" dirty="0" err="1" smtClean="0">
                <a:latin typeface="Calibri" pitchFamily="34" charset="0"/>
              </a:rPr>
              <a:t>розміщуються</a:t>
            </a:r>
            <a:r>
              <a:rPr lang="ru-RU" sz="1300" dirty="0" smtClean="0">
                <a:latin typeface="Calibri" pitchFamily="34" charset="0"/>
              </a:rPr>
              <a:t> </a:t>
            </a:r>
            <a:r>
              <a:rPr lang="ru-RU" sz="1300" dirty="0" err="1" smtClean="0">
                <a:latin typeface="Calibri" pitchFamily="34" charset="0"/>
              </a:rPr>
              <a:t>елементи</a:t>
            </a:r>
            <a:r>
              <a:rPr lang="ru-RU" sz="1300" dirty="0" smtClean="0">
                <a:latin typeface="Calibri" pitchFamily="34" charset="0"/>
              </a:rPr>
              <a:t> </a:t>
            </a:r>
            <a:r>
              <a:rPr lang="ru-RU" sz="1300" dirty="0" err="1" smtClean="0">
                <a:latin typeface="Calibri" pitchFamily="34" charset="0"/>
              </a:rPr>
              <a:t>керування</a:t>
            </a:r>
            <a:r>
              <a:rPr lang="ru-RU" sz="1300" dirty="0" smtClean="0">
                <a:latin typeface="Calibri" pitchFamily="34" charset="0"/>
              </a:rPr>
              <a:t> для </a:t>
            </a:r>
            <a:r>
              <a:rPr lang="ru-RU" sz="1300" dirty="0" err="1" smtClean="0">
                <a:latin typeface="Calibri" pitchFamily="34" charset="0"/>
              </a:rPr>
              <a:t>надсилання</a:t>
            </a:r>
            <a:r>
              <a:rPr lang="ru-RU" sz="1300" dirty="0" smtClean="0">
                <a:latin typeface="Calibri" pitchFamily="34" charset="0"/>
              </a:rPr>
              <a:t> </a:t>
            </a:r>
            <a:r>
              <a:rPr lang="ru-RU" sz="1300" dirty="0" err="1" smtClean="0">
                <a:latin typeface="Calibri" pitchFamily="34" charset="0"/>
              </a:rPr>
              <a:t>повідомлень</a:t>
            </a:r>
            <a:r>
              <a:rPr lang="ru-RU" sz="1300" dirty="0" smtClean="0">
                <a:latin typeface="Calibri" pitchFamily="34" charset="0"/>
              </a:rPr>
              <a:t> у чат. </a:t>
            </a:r>
          </a:p>
          <a:p>
            <a:pPr marL="0" indent="266700">
              <a:buNone/>
            </a:pPr>
            <a:r>
              <a:rPr lang="ru-RU" sz="1300" dirty="0" err="1" smtClean="0">
                <a:latin typeface="Calibri" pitchFamily="34" charset="0"/>
              </a:rPr>
              <a:t>Кожні</a:t>
            </a:r>
            <a:r>
              <a:rPr lang="ru-RU" sz="1300" dirty="0" smtClean="0">
                <a:latin typeface="Calibri" pitchFamily="34" charset="0"/>
              </a:rPr>
              <a:t> </a:t>
            </a:r>
            <a:r>
              <a:rPr lang="ru-RU" sz="1300" dirty="0" err="1" smtClean="0">
                <a:latin typeface="Calibri" pitchFamily="34" charset="0"/>
              </a:rPr>
              <a:t>кілька</a:t>
            </a:r>
            <a:r>
              <a:rPr lang="ru-RU" sz="1300" dirty="0" smtClean="0">
                <a:latin typeface="Calibri" pitchFamily="34" charset="0"/>
              </a:rPr>
              <a:t> секунд </a:t>
            </a:r>
            <a:r>
              <a:rPr lang="ru-RU" sz="1300" dirty="0" err="1" smtClean="0">
                <a:latin typeface="Calibri" pitchFamily="34" charset="0"/>
              </a:rPr>
              <a:t>вікно</a:t>
            </a:r>
            <a:r>
              <a:rPr lang="ru-RU" sz="1300" dirty="0" smtClean="0">
                <a:latin typeface="Calibri" pitchFamily="34" charset="0"/>
              </a:rPr>
              <a:t> чату автоматично </a:t>
            </a:r>
            <a:r>
              <a:rPr lang="ru-RU" sz="1300" dirty="0" err="1" smtClean="0">
                <a:latin typeface="Calibri" pitchFamily="34" charset="0"/>
              </a:rPr>
              <a:t>оновлюється</a:t>
            </a:r>
            <a:r>
              <a:rPr lang="ru-RU" sz="1300" dirty="0" smtClean="0">
                <a:latin typeface="Calibri" pitchFamily="34" charset="0"/>
              </a:rPr>
              <a:t> </a:t>
            </a:r>
            <a:r>
              <a:rPr lang="ru-RU" sz="1300" dirty="0" err="1" smtClean="0">
                <a:latin typeface="Calibri" pitchFamily="34" charset="0"/>
              </a:rPr>
              <a:t>і</a:t>
            </a:r>
            <a:r>
              <a:rPr lang="ru-RU" sz="1300" dirty="0" smtClean="0">
                <a:latin typeface="Calibri" pitchFamily="34" charset="0"/>
              </a:rPr>
              <a:t> в </a:t>
            </a:r>
            <a:r>
              <a:rPr lang="ru-RU" sz="1300" dirty="0" err="1" smtClean="0">
                <a:latin typeface="Calibri" pitchFamily="34" charset="0"/>
              </a:rPr>
              <a:t>області</a:t>
            </a:r>
            <a:r>
              <a:rPr lang="ru-RU" sz="1300" dirty="0" smtClean="0">
                <a:latin typeface="Calibri" pitchFamily="34" charset="0"/>
              </a:rPr>
              <a:t> показу </a:t>
            </a:r>
            <a:r>
              <a:rPr lang="ru-RU" sz="1300" dirty="0" err="1" smtClean="0">
                <a:latin typeface="Calibri" pitchFamily="34" charset="0"/>
              </a:rPr>
              <a:t>повідомлень</a:t>
            </a:r>
            <a:r>
              <a:rPr lang="ru-RU" sz="1300" dirty="0" smtClean="0">
                <a:latin typeface="Calibri" pitchFamily="34" charset="0"/>
              </a:rPr>
              <a:t> </a:t>
            </a:r>
            <a:r>
              <a:rPr lang="ru-RU" sz="1300" dirty="0" err="1" smtClean="0">
                <a:latin typeface="Calibri" pitchFamily="34" charset="0"/>
              </a:rPr>
              <a:t>відображаються</a:t>
            </a:r>
            <a:r>
              <a:rPr lang="ru-RU" sz="1300" dirty="0" smtClean="0">
                <a:latin typeface="Calibri" pitchFamily="34" charset="0"/>
              </a:rPr>
              <a:t> </a:t>
            </a:r>
            <a:r>
              <a:rPr lang="ru-RU" sz="1300" dirty="0" err="1" smtClean="0">
                <a:latin typeface="Calibri" pitchFamily="34" charset="0"/>
              </a:rPr>
              <a:t>нові</a:t>
            </a:r>
            <a:r>
              <a:rPr lang="ru-RU" sz="1300" dirty="0" smtClean="0">
                <a:latin typeface="Calibri" pitchFamily="34" charset="0"/>
              </a:rPr>
              <a:t> </a:t>
            </a:r>
            <a:r>
              <a:rPr lang="ru-RU" sz="1300" dirty="0" err="1" smtClean="0">
                <a:latin typeface="Calibri" pitchFamily="34" charset="0"/>
              </a:rPr>
              <a:t>дописи</a:t>
            </a:r>
            <a:r>
              <a:rPr lang="ru-RU" sz="1300" dirty="0" smtClean="0">
                <a:latin typeface="Calibri" pitchFamily="34" charset="0"/>
              </a:rPr>
              <a:t>. </a:t>
            </a:r>
          </a:p>
          <a:p>
            <a:pPr marL="0" indent="266700">
              <a:buNone/>
            </a:pPr>
            <a:r>
              <a:rPr lang="ru-RU" sz="1300" dirty="0" err="1" smtClean="0">
                <a:latin typeface="Calibri" pitchFamily="34" charset="0"/>
              </a:rPr>
              <a:t>Попередньо</a:t>
            </a:r>
            <a:r>
              <a:rPr lang="ru-RU" sz="1300" dirty="0" smtClean="0">
                <a:latin typeface="Calibri" pitchFamily="34" charset="0"/>
              </a:rPr>
              <a:t> </a:t>
            </a:r>
            <a:r>
              <a:rPr lang="ru-RU" sz="1300" dirty="0" err="1" smtClean="0">
                <a:latin typeface="Calibri" pitchFamily="34" charset="0"/>
              </a:rPr>
              <a:t>отримані</a:t>
            </a:r>
            <a:r>
              <a:rPr lang="ru-RU" sz="1300" dirty="0" smtClean="0">
                <a:latin typeface="Calibri" pitchFamily="34" charset="0"/>
              </a:rPr>
              <a:t> </a:t>
            </a:r>
            <a:r>
              <a:rPr lang="ru-RU" sz="1300" dirty="0" err="1" smtClean="0">
                <a:latin typeface="Calibri" pitchFamily="34" charset="0"/>
              </a:rPr>
              <a:t>повідомлення</a:t>
            </a:r>
            <a:r>
              <a:rPr lang="ru-RU" sz="1300" dirty="0" smtClean="0">
                <a:latin typeface="Calibri" pitchFamily="34" charset="0"/>
              </a:rPr>
              <a:t> </a:t>
            </a:r>
            <a:r>
              <a:rPr lang="ru-RU" sz="1300" dirty="0" err="1" smtClean="0">
                <a:latin typeface="Calibri" pitchFamily="34" charset="0"/>
              </a:rPr>
              <a:t>переміщуються</a:t>
            </a:r>
            <a:r>
              <a:rPr lang="ru-RU" sz="1300" dirty="0" smtClean="0">
                <a:latin typeface="Calibri" pitchFamily="34" charset="0"/>
              </a:rPr>
              <a:t> за </a:t>
            </a:r>
            <a:r>
              <a:rPr lang="ru-RU" sz="1300" dirty="0" err="1" smtClean="0">
                <a:latin typeface="Calibri" pitchFamily="34" charset="0"/>
              </a:rPr>
              <a:t>межі</a:t>
            </a:r>
            <a:r>
              <a:rPr lang="ru-RU" sz="1300" dirty="0" smtClean="0">
                <a:latin typeface="Calibri" pitchFamily="34" charset="0"/>
              </a:rPr>
              <a:t> </a:t>
            </a:r>
            <a:r>
              <a:rPr lang="ru-RU" sz="1300" dirty="0" err="1" smtClean="0">
                <a:latin typeface="Calibri" pitchFamily="34" charset="0"/>
              </a:rPr>
              <a:t>області</a:t>
            </a:r>
            <a:r>
              <a:rPr lang="ru-RU" sz="1300" dirty="0" smtClean="0">
                <a:latin typeface="Calibri" pitchFamily="34" charset="0"/>
              </a:rPr>
              <a:t> показу та </a:t>
            </a:r>
            <a:r>
              <a:rPr lang="ru-RU" sz="1300" dirty="0" err="1" smtClean="0">
                <a:latin typeface="Calibri" pitchFamily="34" charset="0"/>
              </a:rPr>
              <a:t>з</a:t>
            </a:r>
            <a:r>
              <a:rPr lang="ru-RU" sz="1300" dirty="0" smtClean="0">
                <a:latin typeface="Calibri" pitchFamily="34" charset="0"/>
              </a:rPr>
              <a:t> часом </a:t>
            </a:r>
            <a:r>
              <a:rPr lang="ru-RU" sz="1300" dirty="0" err="1" smtClean="0">
                <a:latin typeface="Calibri" pitchFamily="34" charset="0"/>
              </a:rPr>
              <a:t>зникають</a:t>
            </a:r>
            <a:r>
              <a:rPr lang="ru-RU" sz="1300" dirty="0" smtClean="0">
                <a:latin typeface="Calibri" pitchFamily="34" charset="0"/>
              </a:rPr>
              <a:t>. </a:t>
            </a:r>
          </a:p>
          <a:p>
            <a:pPr marL="0" indent="266700">
              <a:buNone/>
            </a:pPr>
            <a:r>
              <a:rPr lang="ru-RU" sz="1300" dirty="0" err="1" smtClean="0">
                <a:latin typeface="Calibri" pitchFamily="34" charset="0"/>
              </a:rPr>
              <a:t>Повідомлення</a:t>
            </a:r>
            <a:r>
              <a:rPr lang="ru-RU" sz="1300" dirty="0" smtClean="0">
                <a:latin typeface="Calibri" pitchFamily="34" charset="0"/>
              </a:rPr>
              <a:t> у </a:t>
            </a:r>
            <a:r>
              <a:rPr lang="ru-RU" sz="1300" dirty="0" err="1" smtClean="0">
                <a:latin typeface="Calibri" pitchFamily="34" charset="0"/>
              </a:rPr>
              <a:t>веб-чатах</a:t>
            </a:r>
            <a:r>
              <a:rPr lang="ru-RU" sz="1300" dirty="0" smtClean="0">
                <a:latin typeface="Calibri" pitchFamily="34" charset="0"/>
              </a:rPr>
              <a:t>, як правило, не </a:t>
            </a:r>
            <a:r>
              <a:rPr lang="ru-RU" sz="1300" dirty="0" err="1" smtClean="0">
                <a:latin typeface="Calibri" pitchFamily="34" charset="0"/>
              </a:rPr>
              <a:t>зберігаються</a:t>
            </a:r>
            <a:r>
              <a:rPr lang="ru-RU" sz="1300" dirty="0" smtClean="0">
                <a:latin typeface="Calibri" pitchFamily="34" charset="0"/>
              </a:rPr>
              <a:t> </a:t>
            </a:r>
            <a:r>
              <a:rPr lang="ru-RU" sz="1300" dirty="0" err="1" smtClean="0">
                <a:latin typeface="Calibri" pitchFamily="34" charset="0"/>
              </a:rPr>
              <a:t>і</a:t>
            </a:r>
            <a:r>
              <a:rPr lang="ru-RU" sz="1300" dirty="0" smtClean="0">
                <a:latin typeface="Calibri" pitchFamily="34" charset="0"/>
              </a:rPr>
              <a:t> </a:t>
            </a:r>
            <a:r>
              <a:rPr lang="ru-RU" sz="1300" dirty="0" err="1" smtClean="0">
                <a:latin typeface="Calibri" pitchFamily="34" charset="0"/>
              </a:rPr>
              <a:t>пошук</a:t>
            </a:r>
            <a:r>
              <a:rPr lang="ru-RU" sz="1300" dirty="0" smtClean="0">
                <a:latin typeface="Calibri" pitchFamily="34" charset="0"/>
              </a:rPr>
              <a:t> у них </a:t>
            </a:r>
            <a:r>
              <a:rPr lang="ru-RU" sz="1300" dirty="0" err="1" smtClean="0">
                <a:latin typeface="Calibri" pitchFamily="34" charset="0"/>
              </a:rPr>
              <a:t>неможливий</a:t>
            </a:r>
            <a:r>
              <a:rPr lang="ru-RU" sz="1300" dirty="0" smtClean="0">
                <a:latin typeface="Calibri" pitchFamily="34" charset="0"/>
              </a:rPr>
              <a:t>. Але </a:t>
            </a:r>
            <a:r>
              <a:rPr lang="ru-RU" sz="1300" dirty="0" err="1" smtClean="0">
                <a:latin typeface="Calibri" pitchFamily="34" charset="0"/>
              </a:rPr>
              <a:t>існують</a:t>
            </a:r>
            <a:r>
              <a:rPr lang="ru-RU" sz="1300" dirty="0" smtClean="0">
                <a:latin typeface="Calibri" pitchFamily="34" charset="0"/>
              </a:rPr>
              <a:t> </a:t>
            </a:r>
            <a:r>
              <a:rPr lang="ru-RU" sz="1300" dirty="0" err="1" smtClean="0">
                <a:latin typeface="Calibri" pitchFamily="34" charset="0"/>
              </a:rPr>
              <a:t>чати</a:t>
            </a:r>
            <a:r>
              <a:rPr lang="ru-RU" sz="1300" dirty="0" smtClean="0">
                <a:latin typeface="Calibri" pitchFamily="34" charset="0"/>
              </a:rPr>
              <a:t>, в </a:t>
            </a:r>
            <a:r>
              <a:rPr lang="ru-RU" sz="1300" dirty="0" err="1" smtClean="0">
                <a:latin typeface="Calibri" pitchFamily="34" charset="0"/>
              </a:rPr>
              <a:t>яких</a:t>
            </a:r>
            <a:r>
              <a:rPr lang="ru-RU" sz="1300" dirty="0" smtClean="0">
                <a:latin typeface="Calibri" pitchFamily="34" charset="0"/>
              </a:rPr>
              <a:t> </a:t>
            </a:r>
            <a:r>
              <a:rPr lang="ru-RU" sz="1300" dirty="0" err="1" smtClean="0">
                <a:latin typeface="Calibri" pitchFamily="34" charset="0"/>
              </a:rPr>
              <a:t>ведеться</a:t>
            </a:r>
            <a:r>
              <a:rPr lang="ru-RU" sz="1300" dirty="0" smtClean="0">
                <a:latin typeface="Calibri" pitchFamily="34" charset="0"/>
              </a:rPr>
              <a:t> протокол </a:t>
            </a:r>
            <a:r>
              <a:rPr lang="ru-RU" sz="1300" dirty="0" err="1" smtClean="0">
                <a:latin typeface="Calibri" pitchFamily="34" charset="0"/>
              </a:rPr>
              <a:t>повідомлень</a:t>
            </a:r>
            <a:r>
              <a:rPr lang="ru-RU" sz="1300" dirty="0" smtClean="0">
                <a:latin typeface="Calibri" pitchFamily="34" charset="0"/>
              </a:rPr>
              <a:t> поточного сеансу </a:t>
            </a:r>
            <a:r>
              <a:rPr lang="ru-RU" sz="1300" dirty="0" err="1" smtClean="0">
                <a:latin typeface="Calibri" pitchFamily="34" charset="0"/>
              </a:rPr>
              <a:t>користувача</a:t>
            </a:r>
            <a:r>
              <a:rPr lang="ru-RU" sz="1300" dirty="0" smtClean="0">
                <a:latin typeface="Calibri" pitchFamily="34" charset="0"/>
              </a:rPr>
              <a:t>. </a:t>
            </a:r>
            <a:r>
              <a:rPr lang="ru-RU" sz="1300" dirty="0" err="1" smtClean="0">
                <a:latin typeface="Calibri" pitchFamily="34" charset="0"/>
              </a:rPr>
              <a:t>Його</a:t>
            </a:r>
            <a:r>
              <a:rPr lang="ru-RU" sz="1300" dirty="0" smtClean="0">
                <a:latin typeface="Calibri" pitchFamily="34" charset="0"/>
              </a:rPr>
              <a:t> </a:t>
            </a:r>
            <a:r>
              <a:rPr lang="ru-RU" sz="1300" dirty="0" err="1" smtClean="0">
                <a:latin typeface="Calibri" pitchFamily="34" charset="0"/>
              </a:rPr>
              <a:t>можна</a:t>
            </a:r>
            <a:r>
              <a:rPr lang="ru-RU" sz="1300" dirty="0" smtClean="0">
                <a:latin typeface="Calibri" pitchFamily="34" charset="0"/>
              </a:rPr>
              <a:t> </a:t>
            </a:r>
            <a:r>
              <a:rPr lang="ru-RU" sz="1300" dirty="0" err="1" smtClean="0">
                <a:latin typeface="Calibri" pitchFamily="34" charset="0"/>
              </a:rPr>
              <a:t>переглянути</a:t>
            </a:r>
            <a:r>
              <a:rPr lang="ru-RU" sz="1300" dirty="0" smtClean="0">
                <a:latin typeface="Calibri" pitchFamily="34" charset="0"/>
              </a:rPr>
              <a:t> та </a:t>
            </a:r>
            <a:r>
              <a:rPr lang="ru-RU" sz="1300" dirty="0" err="1" smtClean="0">
                <a:latin typeface="Calibri" pitchFamily="34" charset="0"/>
              </a:rPr>
              <a:t>зберегти</a:t>
            </a:r>
            <a:r>
              <a:rPr lang="ru-RU" sz="1300" dirty="0" smtClean="0">
                <a:latin typeface="Calibri" pitchFamily="34" charset="0"/>
              </a:rPr>
              <a:t>.</a:t>
            </a:r>
          </a:p>
          <a:p>
            <a:pPr marL="0" indent="266700">
              <a:buNone/>
            </a:pPr>
            <a:r>
              <a:rPr lang="ru-RU" sz="1300" dirty="0" err="1" smtClean="0">
                <a:latin typeface="Calibri" pitchFamily="34" charset="0"/>
              </a:rPr>
              <a:t>Кожне</a:t>
            </a:r>
            <a:r>
              <a:rPr lang="ru-RU" sz="1300" dirty="0" smtClean="0">
                <a:latin typeface="Calibri" pitchFamily="34" charset="0"/>
              </a:rPr>
              <a:t> </a:t>
            </a:r>
            <a:r>
              <a:rPr lang="ru-RU" sz="1300" dirty="0" err="1" smtClean="0">
                <a:latin typeface="Calibri" pitchFamily="34" charset="0"/>
              </a:rPr>
              <a:t>повідомлення</a:t>
            </a:r>
            <a:r>
              <a:rPr lang="ru-RU" sz="1300" dirty="0" smtClean="0">
                <a:latin typeface="Calibri" pitchFamily="34" charset="0"/>
              </a:rPr>
              <a:t>, </a:t>
            </a:r>
            <a:r>
              <a:rPr lang="ru-RU" sz="1300" dirty="0" err="1" smtClean="0">
                <a:latin typeface="Calibri" pitchFamily="34" charset="0"/>
              </a:rPr>
              <a:t>що</a:t>
            </a:r>
            <a:r>
              <a:rPr lang="ru-RU" sz="1300" dirty="0" smtClean="0">
                <a:latin typeface="Calibri" pitchFamily="34" charset="0"/>
              </a:rPr>
              <a:t> </a:t>
            </a:r>
            <a:r>
              <a:rPr lang="ru-RU" sz="1300" dirty="0" err="1" smtClean="0">
                <a:latin typeface="Calibri" pitchFamily="34" charset="0"/>
              </a:rPr>
              <a:t>надіслано</a:t>
            </a:r>
            <a:r>
              <a:rPr lang="ru-RU" sz="1300" dirty="0" smtClean="0">
                <a:latin typeface="Calibri" pitchFamily="34" charset="0"/>
              </a:rPr>
              <a:t> </a:t>
            </a:r>
            <a:r>
              <a:rPr lang="ru-RU" sz="1300" dirty="0" err="1" smtClean="0">
                <a:latin typeface="Calibri" pitchFamily="34" charset="0"/>
              </a:rPr>
              <a:t>всім</a:t>
            </a:r>
            <a:r>
              <a:rPr lang="ru-RU" sz="1300" dirty="0" smtClean="0">
                <a:latin typeface="Calibri" pitchFamily="34" charset="0"/>
              </a:rPr>
              <a:t> </a:t>
            </a:r>
            <a:r>
              <a:rPr lang="ru-RU" sz="1300" dirty="0" err="1" smtClean="0">
                <a:latin typeface="Calibri" pitchFamily="34" charset="0"/>
              </a:rPr>
              <a:t>учасникам</a:t>
            </a:r>
            <a:r>
              <a:rPr lang="ru-RU" sz="1300" dirty="0" smtClean="0">
                <a:latin typeface="Calibri" pitchFamily="34" charset="0"/>
              </a:rPr>
              <a:t> чату, </a:t>
            </a:r>
            <a:r>
              <a:rPr lang="ru-RU" sz="1300" dirty="0" err="1" smtClean="0">
                <a:latin typeface="Calibri" pitchFamily="34" charset="0"/>
              </a:rPr>
              <a:t>супроводжується</a:t>
            </a:r>
            <a:r>
              <a:rPr lang="ru-RU" sz="1300" dirty="0" smtClean="0">
                <a:latin typeface="Calibri" pitchFamily="34" charset="0"/>
              </a:rPr>
              <a:t> </a:t>
            </a:r>
            <a:r>
              <a:rPr lang="ru-RU" sz="1300" dirty="0" err="1" smtClean="0">
                <a:latin typeface="Calibri" pitchFamily="34" charset="0"/>
              </a:rPr>
              <a:t>даними</a:t>
            </a:r>
            <a:r>
              <a:rPr lang="ru-RU" sz="1300" dirty="0" smtClean="0">
                <a:latin typeface="Calibri" pitchFamily="34" charset="0"/>
              </a:rPr>
              <a:t> про час </a:t>
            </a:r>
            <a:r>
              <a:rPr lang="ru-RU" sz="1300" dirty="0" err="1" smtClean="0">
                <a:latin typeface="Calibri" pitchFamily="34" charset="0"/>
              </a:rPr>
              <a:t>надходження</a:t>
            </a:r>
            <a:r>
              <a:rPr lang="ru-RU" sz="1300" dirty="0" smtClean="0">
                <a:latin typeface="Calibri" pitchFamily="34" charset="0"/>
              </a:rPr>
              <a:t> та автора. </a:t>
            </a:r>
          </a:p>
          <a:p>
            <a:pPr marL="0" indent="266700">
              <a:buNone/>
            </a:pPr>
            <a:r>
              <a:rPr lang="ru-RU" sz="1300" dirty="0" err="1" smtClean="0">
                <a:latin typeface="Calibri" pitchFamily="34" charset="0"/>
              </a:rPr>
              <a:t>Можна</a:t>
            </a:r>
            <a:r>
              <a:rPr lang="ru-RU" sz="1300" dirty="0" smtClean="0">
                <a:latin typeface="Calibri" pitchFamily="34" charset="0"/>
              </a:rPr>
              <a:t> </a:t>
            </a:r>
            <a:r>
              <a:rPr lang="ru-RU" sz="1300" dirty="0" err="1" smtClean="0">
                <a:latin typeface="Calibri" pitchFamily="34" charset="0"/>
              </a:rPr>
              <a:t>надсилати</a:t>
            </a:r>
            <a:r>
              <a:rPr lang="ru-RU" sz="1300" dirty="0" smtClean="0">
                <a:latin typeface="Calibri" pitchFamily="34" charset="0"/>
              </a:rPr>
              <a:t> </a:t>
            </a:r>
            <a:r>
              <a:rPr lang="ru-RU" sz="1300" dirty="0" err="1" smtClean="0">
                <a:latin typeface="Calibri" pitchFamily="34" charset="0"/>
              </a:rPr>
              <a:t>повідомлення</a:t>
            </a:r>
            <a:r>
              <a:rPr lang="ru-RU" sz="1300" dirty="0" smtClean="0">
                <a:latin typeface="Calibri" pitchFamily="34" charset="0"/>
              </a:rPr>
              <a:t> на </a:t>
            </a:r>
            <a:r>
              <a:rPr lang="ru-RU" sz="1300" dirty="0" err="1" smtClean="0">
                <a:latin typeface="Calibri" pitchFamily="34" charset="0"/>
              </a:rPr>
              <a:t>ім'я</a:t>
            </a:r>
            <a:r>
              <a:rPr lang="ru-RU" sz="1300" dirty="0" smtClean="0">
                <a:latin typeface="Calibri" pitchFamily="34" charset="0"/>
              </a:rPr>
              <a:t> конкретного </a:t>
            </a:r>
            <a:r>
              <a:rPr lang="ru-RU" sz="1300" dirty="0" err="1" smtClean="0">
                <a:latin typeface="Calibri" pitchFamily="34" charset="0"/>
              </a:rPr>
              <a:t>учасника</a:t>
            </a:r>
            <a:r>
              <a:rPr lang="ru-RU" sz="1300" dirty="0" smtClean="0">
                <a:latin typeface="Calibri" pitchFamily="34" charset="0"/>
              </a:rPr>
              <a:t>. Для </a:t>
            </a:r>
            <a:r>
              <a:rPr lang="ru-RU" sz="1300" dirty="0" err="1" smtClean="0">
                <a:latin typeface="Calibri" pitchFamily="34" charset="0"/>
              </a:rPr>
              <a:t>цього</a:t>
            </a:r>
            <a:r>
              <a:rPr lang="ru-RU" sz="1300" dirty="0" smtClean="0">
                <a:latin typeface="Calibri" pitchFamily="34" charset="0"/>
              </a:rPr>
              <a:t> </a:t>
            </a:r>
            <a:r>
              <a:rPr lang="ru-RU" sz="1300" dirty="0" err="1" smtClean="0">
                <a:latin typeface="Calibri" pitchFamily="34" charset="0"/>
              </a:rPr>
              <a:t>потрібно</a:t>
            </a:r>
            <a:r>
              <a:rPr lang="ru-RU" sz="1300" dirty="0" smtClean="0">
                <a:latin typeface="Calibri" pitchFamily="34" charset="0"/>
              </a:rPr>
              <a:t> обрати </a:t>
            </a:r>
            <a:r>
              <a:rPr lang="ru-RU" sz="1300" dirty="0" err="1" smtClean="0">
                <a:latin typeface="Calibri" pitchFamily="34" charset="0"/>
              </a:rPr>
              <a:t>його</a:t>
            </a:r>
            <a:r>
              <a:rPr lang="ru-RU" sz="1300" dirty="0" smtClean="0">
                <a:latin typeface="Calibri" pitchFamily="34" charset="0"/>
              </a:rPr>
              <a:t> </a:t>
            </a:r>
            <a:r>
              <a:rPr lang="ru-RU" sz="1300" dirty="0" err="1" smtClean="0">
                <a:latin typeface="Calibri" pitchFamily="34" charset="0"/>
              </a:rPr>
              <a:t>нік</a:t>
            </a:r>
            <a:r>
              <a:rPr lang="ru-RU" sz="1300" dirty="0" smtClean="0">
                <a:latin typeface="Calibri" pitchFamily="34" charset="0"/>
              </a:rPr>
              <a:t> у списку </a:t>
            </a:r>
            <a:r>
              <a:rPr lang="ru-RU" sz="1300" dirty="0" err="1" smtClean="0">
                <a:latin typeface="Calibri" pitchFamily="34" charset="0"/>
              </a:rPr>
              <a:t>присутніх</a:t>
            </a:r>
            <a:r>
              <a:rPr lang="ru-RU" sz="1300" dirty="0" smtClean="0">
                <a:latin typeface="Calibri" pitchFamily="34" charset="0"/>
              </a:rPr>
              <a:t>, </a:t>
            </a:r>
            <a:r>
              <a:rPr lang="ru-RU" sz="1300" dirty="0" err="1" smtClean="0">
                <a:latin typeface="Calibri" pitchFamily="34" charset="0"/>
              </a:rPr>
              <a:t>після</a:t>
            </a:r>
            <a:r>
              <a:rPr lang="ru-RU" sz="1300" dirty="0" smtClean="0">
                <a:latin typeface="Calibri" pitchFamily="34" charset="0"/>
              </a:rPr>
              <a:t> </a:t>
            </a:r>
            <a:r>
              <a:rPr lang="ru-RU" sz="1300" dirty="0" err="1" smtClean="0">
                <a:latin typeface="Calibri" pitchFamily="34" charset="0"/>
              </a:rPr>
              <a:t>чого</a:t>
            </a:r>
            <a:r>
              <a:rPr lang="ru-RU" sz="1300" dirty="0" smtClean="0">
                <a:latin typeface="Calibri" pitchFamily="34" charset="0"/>
              </a:rPr>
              <a:t> </a:t>
            </a:r>
            <a:r>
              <a:rPr lang="ru-RU" sz="1300" dirty="0" err="1" smtClean="0">
                <a:latin typeface="Calibri" pitchFamily="34" charset="0"/>
              </a:rPr>
              <a:t>написати</a:t>
            </a:r>
            <a:r>
              <a:rPr lang="ru-RU" sz="1300" dirty="0" smtClean="0">
                <a:latin typeface="Calibri" pitchFamily="34" charset="0"/>
              </a:rPr>
              <a:t> та </a:t>
            </a:r>
            <a:r>
              <a:rPr lang="ru-RU" sz="1300" dirty="0" err="1" smtClean="0">
                <a:latin typeface="Calibri" pitchFamily="34" charset="0"/>
              </a:rPr>
              <a:t>надіслати</a:t>
            </a:r>
            <a:r>
              <a:rPr lang="ru-RU" sz="1300" dirty="0" smtClean="0">
                <a:latin typeface="Calibri" pitchFamily="34" charset="0"/>
              </a:rPr>
              <a:t> </a:t>
            </a:r>
            <a:r>
              <a:rPr lang="ru-RU" sz="1300" dirty="0" err="1" smtClean="0">
                <a:latin typeface="Calibri" pitchFamily="34" charset="0"/>
              </a:rPr>
              <a:t>повідомлення</a:t>
            </a:r>
            <a:r>
              <a:rPr lang="ru-RU" sz="1300" dirty="0" smtClean="0">
                <a:latin typeface="Calibri" pitchFamily="34" charset="0"/>
              </a:rPr>
              <a:t>. При </a:t>
            </a:r>
            <a:r>
              <a:rPr lang="ru-RU" sz="1300" dirty="0" err="1" smtClean="0">
                <a:latin typeface="Calibri" pitchFamily="34" charset="0"/>
              </a:rPr>
              <a:t>його</a:t>
            </a:r>
            <a:r>
              <a:rPr lang="ru-RU" sz="1300" dirty="0" smtClean="0">
                <a:latin typeface="Calibri" pitchFamily="34" charset="0"/>
              </a:rPr>
              <a:t> </a:t>
            </a:r>
            <a:r>
              <a:rPr lang="ru-RU" sz="1300" dirty="0" err="1" smtClean="0">
                <a:latin typeface="Calibri" pitchFamily="34" charset="0"/>
              </a:rPr>
              <a:t>відображенні</a:t>
            </a:r>
            <a:r>
              <a:rPr lang="ru-RU" sz="1300" dirty="0" smtClean="0">
                <a:latin typeface="Calibri" pitchFamily="34" charset="0"/>
              </a:rPr>
              <a:t> в </a:t>
            </a:r>
            <a:r>
              <a:rPr lang="ru-RU" sz="1300" dirty="0" err="1" smtClean="0">
                <a:latin typeface="Calibri" pitchFamily="34" charset="0"/>
              </a:rPr>
              <a:t>області</a:t>
            </a:r>
            <a:r>
              <a:rPr lang="ru-RU" sz="1300" dirty="0" smtClean="0">
                <a:latin typeface="Calibri" pitchFamily="34" charset="0"/>
              </a:rPr>
              <a:t> показу </a:t>
            </a:r>
            <a:r>
              <a:rPr lang="ru-RU" sz="1300" dirty="0" err="1" smtClean="0">
                <a:latin typeface="Calibri" pitchFamily="34" charset="0"/>
              </a:rPr>
              <a:t>повідомлень</a:t>
            </a:r>
            <a:r>
              <a:rPr lang="ru-RU" sz="1300" dirty="0" smtClean="0">
                <a:latin typeface="Calibri" pitchFamily="34" charset="0"/>
              </a:rPr>
              <a:t> </a:t>
            </a:r>
            <a:r>
              <a:rPr lang="ru-RU" sz="1300" dirty="0" err="1" smtClean="0">
                <a:latin typeface="Calibri" pitchFamily="34" charset="0"/>
              </a:rPr>
              <a:t>поруч</a:t>
            </a:r>
            <a:r>
              <a:rPr lang="ru-RU" sz="1300" dirty="0" smtClean="0">
                <a:latin typeface="Calibri" pitchFamily="34" charset="0"/>
              </a:rPr>
              <a:t> </a:t>
            </a:r>
            <a:r>
              <a:rPr lang="ru-RU" sz="1300" dirty="0" err="1" smtClean="0">
                <a:latin typeface="Calibri" pitchFamily="34" charset="0"/>
              </a:rPr>
              <a:t>із</a:t>
            </a:r>
            <a:r>
              <a:rPr lang="ru-RU" sz="1300" dirty="0" smtClean="0">
                <a:latin typeface="Calibri" pitchFamily="34" charset="0"/>
              </a:rPr>
              <a:t> текстом буде </a:t>
            </a:r>
            <a:r>
              <a:rPr lang="ru-RU" sz="1300" dirty="0" err="1" smtClean="0">
                <a:latin typeface="Calibri" pitchFamily="34" charset="0"/>
              </a:rPr>
              <a:t>зазначено</a:t>
            </a:r>
            <a:r>
              <a:rPr lang="ru-RU" sz="1300" dirty="0" smtClean="0">
                <a:latin typeface="Calibri" pitchFamily="34" charset="0"/>
              </a:rPr>
              <a:t> два </a:t>
            </a:r>
            <a:r>
              <a:rPr lang="ru-RU" sz="1300" dirty="0" err="1" smtClean="0">
                <a:latin typeface="Calibri" pitchFamily="34" charset="0"/>
              </a:rPr>
              <a:t>імені</a:t>
            </a:r>
            <a:r>
              <a:rPr lang="ru-RU" sz="1300" dirty="0" smtClean="0">
                <a:latin typeface="Calibri" pitchFamily="34" charset="0"/>
              </a:rPr>
              <a:t> - </a:t>
            </a:r>
            <a:r>
              <a:rPr lang="ru-RU" sz="1300" b="1" i="1" dirty="0" err="1" smtClean="0">
                <a:latin typeface="Calibri" pitchFamily="34" charset="0"/>
              </a:rPr>
              <a:t>ім'я</a:t>
            </a:r>
            <a:r>
              <a:rPr lang="ru-RU" sz="1300" b="1" i="1" dirty="0" smtClean="0">
                <a:latin typeface="Calibri" pitchFamily="34" charset="0"/>
              </a:rPr>
              <a:t> автора та </a:t>
            </a:r>
            <a:r>
              <a:rPr lang="ru-RU" sz="1300" b="1" i="1" dirty="0" err="1" smtClean="0">
                <a:latin typeface="Calibri" pitchFamily="34" charset="0"/>
              </a:rPr>
              <a:t>учасника</a:t>
            </a:r>
            <a:r>
              <a:rPr lang="ru-RU" sz="1300" b="1" i="1" dirty="0" smtClean="0">
                <a:latin typeface="Calibri" pitchFamily="34" charset="0"/>
              </a:rPr>
              <a:t>, </a:t>
            </a:r>
            <a:r>
              <a:rPr lang="ru-RU" sz="1300" b="1" i="1" dirty="0" err="1" smtClean="0">
                <a:latin typeface="Calibri" pitchFamily="34" charset="0"/>
              </a:rPr>
              <a:t>якому</a:t>
            </a:r>
            <a:r>
              <a:rPr lang="ru-RU" sz="1300" b="1" i="1" dirty="0" smtClean="0">
                <a:latin typeface="Calibri" pitchFamily="34" charset="0"/>
              </a:rPr>
              <a:t> </a:t>
            </a:r>
            <a:r>
              <a:rPr lang="ru-RU" sz="1300" b="1" i="1" dirty="0" err="1" smtClean="0">
                <a:latin typeface="Calibri" pitchFamily="34" charset="0"/>
              </a:rPr>
              <a:t>воно</a:t>
            </a:r>
            <a:r>
              <a:rPr lang="ru-RU" sz="1300" b="1" i="1" dirty="0" smtClean="0">
                <a:latin typeface="Calibri" pitchFamily="34" charset="0"/>
              </a:rPr>
              <a:t> </a:t>
            </a:r>
            <a:r>
              <a:rPr lang="ru-RU" sz="1300" b="1" i="1" dirty="0" err="1" smtClean="0">
                <a:latin typeface="Calibri" pitchFamily="34" charset="0"/>
              </a:rPr>
              <a:t>призначене</a:t>
            </a:r>
            <a:endParaRPr lang="ru-RU" sz="1300" b="1" i="1" dirty="0" smtClean="0">
              <a:latin typeface="Calibri" pitchFamily="34" charset="0"/>
            </a:endParaRPr>
          </a:p>
          <a:p>
            <a:pPr marL="0" indent="266700">
              <a:buNone/>
            </a:pPr>
            <a:endParaRPr lang="ru-RU" sz="1300" dirty="0" smtClean="0">
              <a:latin typeface="Calibri" pitchFamily="34" charset="0"/>
            </a:endParaRPr>
          </a:p>
          <a:p>
            <a:pPr marL="0" indent="266700">
              <a:buNone/>
            </a:pPr>
            <a:r>
              <a:rPr lang="ru-RU" sz="1300" dirty="0" smtClean="0">
                <a:latin typeface="Calibri" pitchFamily="34" charset="0"/>
              </a:rPr>
              <a:t/>
            </a:r>
            <a:br>
              <a:rPr lang="ru-RU" sz="1300" dirty="0" smtClean="0">
                <a:latin typeface="Calibri" pitchFamily="34" charset="0"/>
              </a:rPr>
            </a:br>
            <a:endParaRPr lang="ru-RU" sz="1300" dirty="0">
              <a:latin typeface="Calibri" pitchFamily="34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00562" y="1643050"/>
            <a:ext cx="4369018" cy="3357586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5357826"/>
            <a:ext cx="4433877" cy="43815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285</TotalTime>
  <Words>2346</Words>
  <Application>Microsoft Office PowerPoint</Application>
  <PresentationFormat>Экран (4:3)</PresentationFormat>
  <Paragraphs>214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Официальная</vt:lpstr>
      <vt:lpstr>Вивчаємо інформатику</vt:lpstr>
      <vt:lpstr>Розділ 3 Служби Інтернету</vt:lpstr>
      <vt:lpstr>3.6. Чати </vt:lpstr>
      <vt:lpstr>Спілкування в чатах</vt:lpstr>
      <vt:lpstr>Спілкування в чатах</vt:lpstr>
      <vt:lpstr>Слайд 6</vt:lpstr>
      <vt:lpstr>Вікно веб-чату</vt:lpstr>
      <vt:lpstr>Кімнати</vt:lpstr>
      <vt:lpstr>Надсилання повідомлень</vt:lpstr>
      <vt:lpstr>Спілкування в чатах</vt:lpstr>
      <vt:lpstr>Слайд 11</vt:lpstr>
      <vt:lpstr>Організація персональних чатів</vt:lpstr>
      <vt:lpstr>Організація персональних чатів</vt:lpstr>
      <vt:lpstr>Створення групи користувачів</vt:lpstr>
      <vt:lpstr>Створення групи користувачів</vt:lpstr>
      <vt:lpstr>Списки контактів</vt:lpstr>
      <vt:lpstr>Пошук потрібної фрази</vt:lpstr>
      <vt:lpstr>Етикет інтерактивного спілкування</vt:lpstr>
      <vt:lpstr>Соціальні мережні сервіси</vt:lpstr>
      <vt:lpstr>Соціальні мережні сервіси</vt:lpstr>
      <vt:lpstr>Соціальні мережні сервіси</vt:lpstr>
      <vt:lpstr>Соціальні мережні сервіси</vt:lpstr>
      <vt:lpstr>Соціальні мережні сервіси</vt:lpstr>
      <vt:lpstr>Соціальні мережні сервіси</vt:lpstr>
      <vt:lpstr>Соціальні мережні сервіси</vt:lpstr>
      <vt:lpstr>Спілкування - ресурси соціальних мереж </vt:lpstr>
      <vt:lpstr>Блоги</vt:lpstr>
      <vt:lpstr>Слайд 28</vt:lpstr>
      <vt:lpstr>Слайд 29</vt:lpstr>
      <vt:lpstr>Сервіс  FriendFeed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Вивчаємо інформатику</dc:title>
  <dc:creator>KEK$</dc:creator>
  <cp:lastModifiedBy>Admin</cp:lastModifiedBy>
  <cp:revision>48</cp:revision>
  <dcterms:created xsi:type="dcterms:W3CDTF">2011-06-30T05:49:19Z</dcterms:created>
  <dcterms:modified xsi:type="dcterms:W3CDTF">2013-01-13T17:22:18Z</dcterms:modified>
</cp:coreProperties>
</file>