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8" r:id="rId6"/>
    <p:sldId id="271" r:id="rId7"/>
    <p:sldId id="272" r:id="rId8"/>
    <p:sldId id="273" r:id="rId9"/>
    <p:sldId id="276" r:id="rId10"/>
    <p:sldId id="277" r:id="rId11"/>
    <p:sldId id="275" r:id="rId12"/>
    <p:sldId id="269" r:id="rId13"/>
    <p:sldId id="281" r:id="rId14"/>
    <p:sldId id="279" r:id="rId15"/>
    <p:sldId id="262" r:id="rId16"/>
    <p:sldId id="283" r:id="rId17"/>
    <p:sldId id="285" r:id="rId18"/>
    <p:sldId id="286" r:id="rId19"/>
    <p:sldId id="287" r:id="rId20"/>
    <p:sldId id="288" r:id="rId21"/>
    <p:sldId id="289" r:id="rId22"/>
    <p:sldId id="282" r:id="rId23"/>
    <p:sldId id="290" r:id="rId24"/>
    <p:sldId id="263" r:id="rId25"/>
    <p:sldId id="291" r:id="rId26"/>
    <p:sldId id="264" r:id="rId27"/>
    <p:sldId id="292" r:id="rId28"/>
    <p:sldId id="293" r:id="rId29"/>
    <p:sldId id="265" r:id="rId30"/>
    <p:sldId id="295" r:id="rId31"/>
    <p:sldId id="296" r:id="rId32"/>
    <p:sldId id="297" r:id="rId33"/>
    <p:sldId id="298" r:id="rId34"/>
    <p:sldId id="294" r:id="rId35"/>
    <p:sldId id="266" r:id="rId36"/>
    <p:sldId id="299" r:id="rId37"/>
    <p:sldId id="30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astropolis.net/" TargetMode="External"/><Relationship Id="rId1" Type="http://schemas.openxmlformats.org/officeDocument/2006/relationships/hyperlink" Target="http://www.study.ru/" TargetMode="External"/><Relationship Id="rId4" Type="http://schemas.openxmlformats.org/officeDocument/2006/relationships/image" Target="../media/image5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languagelink.ru/" TargetMode="External"/><Relationship Id="rId1" Type="http://schemas.openxmlformats.org/officeDocument/2006/relationships/hyperlink" Target="http://linguaklass.org/" TargetMode="External"/><Relationship Id="rId4" Type="http://schemas.openxmlformats.org/officeDocument/2006/relationships/image" Target="../media/image5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hyperlink" Target="http://education.kulichki.net/lang/toefl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AB2AD-3AE8-44EB-ABFD-5FE599B0942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6A00A9BD-8314-4334-9E89-01B2A5BA6985}">
      <dgm:prSet phldrT="[Текст]"/>
      <dgm:spPr/>
      <dgm:t>
        <a:bodyPr/>
        <a:lstStyle/>
        <a:p>
          <a:r>
            <a:rPr lang="en-US" b="1" dirty="0" err="1" smtClean="0"/>
            <a:t>Pragma</a:t>
          </a:r>
          <a:endParaRPr lang="ru-RU" dirty="0"/>
        </a:p>
      </dgm:t>
    </dgm:pt>
    <dgm:pt modelId="{DC62BB1B-4837-4243-B918-9923CF984773}" type="parTrans" cxnId="{650BE7FC-FC00-48C0-8215-D0C967E2B498}">
      <dgm:prSet/>
      <dgm:spPr/>
      <dgm:t>
        <a:bodyPr/>
        <a:lstStyle/>
        <a:p>
          <a:endParaRPr lang="ru-RU"/>
        </a:p>
      </dgm:t>
    </dgm:pt>
    <dgm:pt modelId="{95C35A09-8143-4A88-ACC9-AC94EFD4A788}" type="sibTrans" cxnId="{650BE7FC-FC00-48C0-8215-D0C967E2B498}">
      <dgm:prSet/>
      <dgm:spPr/>
      <dgm:t>
        <a:bodyPr/>
        <a:lstStyle/>
        <a:p>
          <a:endParaRPr lang="ru-RU"/>
        </a:p>
      </dgm:t>
    </dgm:pt>
    <dgm:pt modelId="{47556173-6F39-4D29-B4AA-77F07A8DBF86}">
      <dgm:prSet phldrT="[Текст]"/>
      <dgm:spPr/>
      <dgm:t>
        <a:bodyPr/>
        <a:lstStyle/>
        <a:p>
          <a:r>
            <a:rPr lang="en-US" b="1" dirty="0" smtClean="0"/>
            <a:t>PROMT Translation Suite</a:t>
          </a:r>
          <a:endParaRPr lang="ru-RU" dirty="0"/>
        </a:p>
      </dgm:t>
    </dgm:pt>
    <dgm:pt modelId="{F945060E-3F80-497C-9F5B-34385D532419}" type="parTrans" cxnId="{0E54A71A-4582-4403-AF73-81261FC7B3A6}">
      <dgm:prSet/>
      <dgm:spPr/>
      <dgm:t>
        <a:bodyPr/>
        <a:lstStyle/>
        <a:p>
          <a:endParaRPr lang="ru-RU"/>
        </a:p>
      </dgm:t>
    </dgm:pt>
    <dgm:pt modelId="{417E91EB-F730-4D1D-BC93-FD0B96AB2ECD}" type="sibTrans" cxnId="{0E54A71A-4582-4403-AF73-81261FC7B3A6}">
      <dgm:prSet/>
      <dgm:spPr/>
      <dgm:t>
        <a:bodyPr/>
        <a:lstStyle/>
        <a:p>
          <a:endParaRPr lang="ru-RU"/>
        </a:p>
      </dgm:t>
    </dgm:pt>
    <dgm:pt modelId="{1FFC39B1-3D7F-4C75-84FE-1B3123BDC675}">
      <dgm:prSet phldrT="[Текст]"/>
      <dgm:spPr/>
      <dgm:t>
        <a:bodyPr/>
        <a:lstStyle/>
        <a:p>
          <a:r>
            <a:rPr lang="en-US" b="1" dirty="0" smtClean="0"/>
            <a:t>Language Guide</a:t>
          </a:r>
          <a:endParaRPr lang="ru-RU" dirty="0"/>
        </a:p>
      </dgm:t>
    </dgm:pt>
    <dgm:pt modelId="{61664588-304B-40DF-94D5-29BDF0A0C860}" type="parTrans" cxnId="{42531561-514B-48AA-9FD5-CFE15BA2DFF4}">
      <dgm:prSet/>
      <dgm:spPr/>
      <dgm:t>
        <a:bodyPr/>
        <a:lstStyle/>
        <a:p>
          <a:endParaRPr lang="ru-RU"/>
        </a:p>
      </dgm:t>
    </dgm:pt>
    <dgm:pt modelId="{D6E81E4B-244D-43DB-832F-0E47E97941C2}" type="sibTrans" cxnId="{42531561-514B-48AA-9FD5-CFE15BA2DFF4}">
      <dgm:prSet/>
      <dgm:spPr/>
      <dgm:t>
        <a:bodyPr/>
        <a:lstStyle/>
        <a:p>
          <a:endParaRPr lang="ru-RU"/>
        </a:p>
      </dgm:t>
    </dgm:pt>
    <dgm:pt modelId="{5E46C97F-EFB5-4335-A31E-A8106E68EC3E}" type="pres">
      <dgm:prSet presAssocID="{FA6AB2AD-3AE8-44EB-ABFD-5FE599B0942A}" presName="diagram" presStyleCnt="0">
        <dgm:presLayoutVars>
          <dgm:dir/>
          <dgm:animLvl val="lvl"/>
          <dgm:resizeHandles val="exact"/>
        </dgm:presLayoutVars>
      </dgm:prSet>
      <dgm:spPr/>
    </dgm:pt>
    <dgm:pt modelId="{FFDBCE26-29B4-427A-8E66-1B375E3A13E9}" type="pres">
      <dgm:prSet presAssocID="{6A00A9BD-8314-4334-9E89-01B2A5BA6985}" presName="compNode" presStyleCnt="0"/>
      <dgm:spPr/>
    </dgm:pt>
    <dgm:pt modelId="{37B207D0-2CB0-457D-AEC7-006FF7B01C2D}" type="pres">
      <dgm:prSet presAssocID="{6A00A9BD-8314-4334-9E89-01B2A5BA6985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48BB2F-37C9-4C9F-BCC8-92051578551A}" type="pres">
      <dgm:prSet presAssocID="{6A00A9BD-8314-4334-9E89-01B2A5BA69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9645D-5935-49AB-A3FB-40122F4673A1}" type="pres">
      <dgm:prSet presAssocID="{6A00A9BD-8314-4334-9E89-01B2A5BA6985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ECF5B766-C941-4E07-B9F8-A4BCC9CF5858}" type="pres">
      <dgm:prSet presAssocID="{6A00A9BD-8314-4334-9E89-01B2A5BA6985}" presName="adorn" presStyleLbl="fgAccFollowNode1" presStyleIdx="0" presStyleCnt="3"/>
      <dgm:spPr/>
    </dgm:pt>
    <dgm:pt modelId="{6CD4CEE0-A323-4562-9238-C582A8EE8198}" type="pres">
      <dgm:prSet presAssocID="{95C35A09-8143-4A88-ACC9-AC94EFD4A7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641C63-8603-4877-829F-E745AA47DA7D}" type="pres">
      <dgm:prSet presAssocID="{47556173-6F39-4D29-B4AA-77F07A8DBF86}" presName="compNode" presStyleCnt="0"/>
      <dgm:spPr/>
    </dgm:pt>
    <dgm:pt modelId="{B66CA7EB-1B3A-421A-8506-38C3F1EDEC3A}" type="pres">
      <dgm:prSet presAssocID="{47556173-6F39-4D29-B4AA-77F07A8DBF8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6CB585-866E-4A70-8781-215A4207F4C2}" type="pres">
      <dgm:prSet presAssocID="{47556173-6F39-4D29-B4AA-77F07A8DBF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58B60-3843-4EA8-85F7-01194348FB3C}" type="pres">
      <dgm:prSet presAssocID="{47556173-6F39-4D29-B4AA-77F07A8DBF8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70A00112-6E78-4BDD-A6E5-4A883DD90BEF}" type="pres">
      <dgm:prSet presAssocID="{47556173-6F39-4D29-B4AA-77F07A8DBF86}" presName="adorn" presStyleLbl="fgAccFollowNode1" presStyleIdx="1" presStyleCnt="3"/>
      <dgm:spPr/>
    </dgm:pt>
    <dgm:pt modelId="{84AFD3B1-1CB3-43BA-94C3-0EB7D26A8C8B}" type="pres">
      <dgm:prSet presAssocID="{417E91EB-F730-4D1D-BC93-FD0B96AB2E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2B0ADF-1F28-4591-AF70-53B182EA1481}" type="pres">
      <dgm:prSet presAssocID="{1FFC39B1-3D7F-4C75-84FE-1B3123BDC675}" presName="compNode" presStyleCnt="0"/>
      <dgm:spPr/>
    </dgm:pt>
    <dgm:pt modelId="{8CC29E0F-CEAA-42C1-AEBA-AF75625ACFEA}" type="pres">
      <dgm:prSet presAssocID="{1FFC39B1-3D7F-4C75-84FE-1B3123BDC675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B123D2-2651-414B-BEAF-9EED20BB6162}" type="pres">
      <dgm:prSet presAssocID="{1FFC39B1-3D7F-4C75-84FE-1B3123BDC6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B1D24-D8B9-4A55-B228-1A7603BA927D}" type="pres">
      <dgm:prSet presAssocID="{1FFC39B1-3D7F-4C75-84FE-1B3123BDC675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F47E5379-A51F-48C9-9C2D-F3EEA2537EAD}" type="pres">
      <dgm:prSet presAssocID="{1FFC39B1-3D7F-4C75-84FE-1B3123BDC675}" presName="adorn" presStyleLbl="fgAccFollowNode1" presStyleIdx="2" presStyleCnt="3"/>
      <dgm:spPr/>
    </dgm:pt>
  </dgm:ptLst>
  <dgm:cxnLst>
    <dgm:cxn modelId="{7F5A44B3-AFAA-4F93-9683-F5F8E34B61D4}" type="presOf" srcId="{1FFC39B1-3D7F-4C75-84FE-1B3123BDC675}" destId="{EDB123D2-2651-414B-BEAF-9EED20BB6162}" srcOrd="0" destOrd="0" presId="urn:microsoft.com/office/officeart/2005/8/layout/bList2"/>
    <dgm:cxn modelId="{45836902-E414-47FE-AA76-553FCC270D84}" type="presOf" srcId="{47556173-6F39-4D29-B4AA-77F07A8DBF86}" destId="{CAF58B60-3843-4EA8-85F7-01194348FB3C}" srcOrd="1" destOrd="0" presId="urn:microsoft.com/office/officeart/2005/8/layout/bList2"/>
    <dgm:cxn modelId="{B4D37A13-0233-49F5-9CB7-31D679CAEBB3}" type="presOf" srcId="{1FFC39B1-3D7F-4C75-84FE-1B3123BDC675}" destId="{757B1D24-D8B9-4A55-B228-1A7603BA927D}" srcOrd="1" destOrd="0" presId="urn:microsoft.com/office/officeart/2005/8/layout/bList2"/>
    <dgm:cxn modelId="{0C01E864-9FA0-4909-BE52-A6E73404F2BC}" type="presOf" srcId="{95C35A09-8143-4A88-ACC9-AC94EFD4A788}" destId="{6CD4CEE0-A323-4562-9238-C582A8EE8198}" srcOrd="0" destOrd="0" presId="urn:microsoft.com/office/officeart/2005/8/layout/bList2"/>
    <dgm:cxn modelId="{4923206E-81DE-4317-82E2-02E29CFAC6BD}" type="presOf" srcId="{417E91EB-F730-4D1D-BC93-FD0B96AB2ECD}" destId="{84AFD3B1-1CB3-43BA-94C3-0EB7D26A8C8B}" srcOrd="0" destOrd="0" presId="urn:microsoft.com/office/officeart/2005/8/layout/bList2"/>
    <dgm:cxn modelId="{938231CC-18BF-495A-9E54-6BD0DDDA10D7}" type="presOf" srcId="{6A00A9BD-8314-4334-9E89-01B2A5BA6985}" destId="{B279645D-5935-49AB-A3FB-40122F4673A1}" srcOrd="1" destOrd="0" presId="urn:microsoft.com/office/officeart/2005/8/layout/bList2"/>
    <dgm:cxn modelId="{42531561-514B-48AA-9FD5-CFE15BA2DFF4}" srcId="{FA6AB2AD-3AE8-44EB-ABFD-5FE599B0942A}" destId="{1FFC39B1-3D7F-4C75-84FE-1B3123BDC675}" srcOrd="2" destOrd="0" parTransId="{61664588-304B-40DF-94D5-29BDF0A0C860}" sibTransId="{D6E81E4B-244D-43DB-832F-0E47E97941C2}"/>
    <dgm:cxn modelId="{0E54A71A-4582-4403-AF73-81261FC7B3A6}" srcId="{FA6AB2AD-3AE8-44EB-ABFD-5FE599B0942A}" destId="{47556173-6F39-4D29-B4AA-77F07A8DBF86}" srcOrd="1" destOrd="0" parTransId="{F945060E-3F80-497C-9F5B-34385D532419}" sibTransId="{417E91EB-F730-4D1D-BC93-FD0B96AB2ECD}"/>
    <dgm:cxn modelId="{4876DFB6-CD9C-4184-BAA4-C65D6A053487}" type="presOf" srcId="{47556173-6F39-4D29-B4AA-77F07A8DBF86}" destId="{E46CB585-866E-4A70-8781-215A4207F4C2}" srcOrd="0" destOrd="0" presId="urn:microsoft.com/office/officeart/2005/8/layout/bList2"/>
    <dgm:cxn modelId="{650BE7FC-FC00-48C0-8215-D0C967E2B498}" srcId="{FA6AB2AD-3AE8-44EB-ABFD-5FE599B0942A}" destId="{6A00A9BD-8314-4334-9E89-01B2A5BA6985}" srcOrd="0" destOrd="0" parTransId="{DC62BB1B-4837-4243-B918-9923CF984773}" sibTransId="{95C35A09-8143-4A88-ACC9-AC94EFD4A788}"/>
    <dgm:cxn modelId="{64E08BE3-7ED2-4494-A0BD-C30AB2199FFE}" type="presOf" srcId="{6A00A9BD-8314-4334-9E89-01B2A5BA6985}" destId="{1C48BB2F-37C9-4C9F-BCC8-92051578551A}" srcOrd="0" destOrd="0" presId="urn:microsoft.com/office/officeart/2005/8/layout/bList2"/>
    <dgm:cxn modelId="{5014C07F-F9BE-44C9-9109-FABEF8179EF2}" type="presOf" srcId="{FA6AB2AD-3AE8-44EB-ABFD-5FE599B0942A}" destId="{5E46C97F-EFB5-4335-A31E-A8106E68EC3E}" srcOrd="0" destOrd="0" presId="urn:microsoft.com/office/officeart/2005/8/layout/bList2"/>
    <dgm:cxn modelId="{4D02D161-F099-4DD0-8B3C-06D0E40B229C}" type="presParOf" srcId="{5E46C97F-EFB5-4335-A31E-A8106E68EC3E}" destId="{FFDBCE26-29B4-427A-8E66-1B375E3A13E9}" srcOrd="0" destOrd="0" presId="urn:microsoft.com/office/officeart/2005/8/layout/bList2"/>
    <dgm:cxn modelId="{F5877803-3C5A-4BB3-901D-4EF364C469C1}" type="presParOf" srcId="{FFDBCE26-29B4-427A-8E66-1B375E3A13E9}" destId="{37B207D0-2CB0-457D-AEC7-006FF7B01C2D}" srcOrd="0" destOrd="0" presId="urn:microsoft.com/office/officeart/2005/8/layout/bList2"/>
    <dgm:cxn modelId="{4D2CEAD2-C3AC-431F-8CA5-CC4BB4FBB1F4}" type="presParOf" srcId="{FFDBCE26-29B4-427A-8E66-1B375E3A13E9}" destId="{1C48BB2F-37C9-4C9F-BCC8-92051578551A}" srcOrd="1" destOrd="0" presId="urn:microsoft.com/office/officeart/2005/8/layout/bList2"/>
    <dgm:cxn modelId="{7E6C9666-EE73-4D0C-B55D-1CC758681225}" type="presParOf" srcId="{FFDBCE26-29B4-427A-8E66-1B375E3A13E9}" destId="{B279645D-5935-49AB-A3FB-40122F4673A1}" srcOrd="2" destOrd="0" presId="urn:microsoft.com/office/officeart/2005/8/layout/bList2"/>
    <dgm:cxn modelId="{6CFB20AE-7E0E-40E3-A883-EACEA6E75FA5}" type="presParOf" srcId="{FFDBCE26-29B4-427A-8E66-1B375E3A13E9}" destId="{ECF5B766-C941-4E07-B9F8-A4BCC9CF5858}" srcOrd="3" destOrd="0" presId="urn:microsoft.com/office/officeart/2005/8/layout/bList2"/>
    <dgm:cxn modelId="{9BA4691B-6BA2-4BD0-AFB8-04493CA4F4E4}" type="presParOf" srcId="{5E46C97F-EFB5-4335-A31E-A8106E68EC3E}" destId="{6CD4CEE0-A323-4562-9238-C582A8EE8198}" srcOrd="1" destOrd="0" presId="urn:microsoft.com/office/officeart/2005/8/layout/bList2"/>
    <dgm:cxn modelId="{FF72ECDF-DD05-4AE6-A8E4-8DB084AA3D58}" type="presParOf" srcId="{5E46C97F-EFB5-4335-A31E-A8106E68EC3E}" destId="{C0641C63-8603-4877-829F-E745AA47DA7D}" srcOrd="2" destOrd="0" presId="urn:microsoft.com/office/officeart/2005/8/layout/bList2"/>
    <dgm:cxn modelId="{08FBD12C-9589-492F-B147-626E2B53846D}" type="presParOf" srcId="{C0641C63-8603-4877-829F-E745AA47DA7D}" destId="{B66CA7EB-1B3A-421A-8506-38C3F1EDEC3A}" srcOrd="0" destOrd="0" presId="urn:microsoft.com/office/officeart/2005/8/layout/bList2"/>
    <dgm:cxn modelId="{6C711A39-11AA-4ABF-9787-2D21BCDD28BA}" type="presParOf" srcId="{C0641C63-8603-4877-829F-E745AA47DA7D}" destId="{E46CB585-866E-4A70-8781-215A4207F4C2}" srcOrd="1" destOrd="0" presId="urn:microsoft.com/office/officeart/2005/8/layout/bList2"/>
    <dgm:cxn modelId="{A7DADD54-5982-49F5-88E2-8C0824F43566}" type="presParOf" srcId="{C0641C63-8603-4877-829F-E745AA47DA7D}" destId="{CAF58B60-3843-4EA8-85F7-01194348FB3C}" srcOrd="2" destOrd="0" presId="urn:microsoft.com/office/officeart/2005/8/layout/bList2"/>
    <dgm:cxn modelId="{09D4F64C-2610-4F09-8E98-9A527149822F}" type="presParOf" srcId="{C0641C63-8603-4877-829F-E745AA47DA7D}" destId="{70A00112-6E78-4BDD-A6E5-4A883DD90BEF}" srcOrd="3" destOrd="0" presId="urn:microsoft.com/office/officeart/2005/8/layout/bList2"/>
    <dgm:cxn modelId="{9CE4E242-81C4-4C6C-AC69-BD29717AA3A3}" type="presParOf" srcId="{5E46C97F-EFB5-4335-A31E-A8106E68EC3E}" destId="{84AFD3B1-1CB3-43BA-94C3-0EB7D26A8C8B}" srcOrd="3" destOrd="0" presId="urn:microsoft.com/office/officeart/2005/8/layout/bList2"/>
    <dgm:cxn modelId="{21275569-9C17-42D3-A6F0-46FFE9DAC0B8}" type="presParOf" srcId="{5E46C97F-EFB5-4335-A31E-A8106E68EC3E}" destId="{BD2B0ADF-1F28-4591-AF70-53B182EA1481}" srcOrd="4" destOrd="0" presId="urn:microsoft.com/office/officeart/2005/8/layout/bList2"/>
    <dgm:cxn modelId="{4AA4C72E-3F95-488E-9599-9287E8B73D7E}" type="presParOf" srcId="{BD2B0ADF-1F28-4591-AF70-53B182EA1481}" destId="{8CC29E0F-CEAA-42C1-AEBA-AF75625ACFEA}" srcOrd="0" destOrd="0" presId="urn:microsoft.com/office/officeart/2005/8/layout/bList2"/>
    <dgm:cxn modelId="{8DCAF733-0BF9-4292-9D5A-FCBF4D839657}" type="presParOf" srcId="{BD2B0ADF-1F28-4591-AF70-53B182EA1481}" destId="{EDB123D2-2651-414B-BEAF-9EED20BB6162}" srcOrd="1" destOrd="0" presId="urn:microsoft.com/office/officeart/2005/8/layout/bList2"/>
    <dgm:cxn modelId="{C1B6F048-8340-4762-AFA4-5405E9AB1A16}" type="presParOf" srcId="{BD2B0ADF-1F28-4591-AF70-53B182EA1481}" destId="{757B1D24-D8B9-4A55-B228-1A7603BA927D}" srcOrd="2" destOrd="0" presId="urn:microsoft.com/office/officeart/2005/8/layout/bList2"/>
    <dgm:cxn modelId="{798040B8-94FA-45F4-A7E9-8E7B7E05FB15}" type="presParOf" srcId="{BD2B0ADF-1F28-4591-AF70-53B182EA1481}" destId="{F47E5379-A51F-48C9-9C2D-F3EEA2537EAD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AB2AD-3AE8-44EB-ABFD-5FE599B0942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6A00A9BD-8314-4334-9E89-01B2A5BA6985}">
      <dgm:prSet phldrT="[Текст]"/>
      <dgm:spPr/>
      <dgm:t>
        <a:bodyPr/>
        <a:lstStyle/>
        <a:p>
          <a:r>
            <a:rPr lang="en-US" b="1" dirty="0" err="1" smtClean="0"/>
            <a:t>OmegaT</a:t>
          </a:r>
          <a:endParaRPr lang="ru-RU" dirty="0"/>
        </a:p>
      </dgm:t>
    </dgm:pt>
    <dgm:pt modelId="{DC62BB1B-4837-4243-B918-9923CF984773}" type="parTrans" cxnId="{650BE7FC-FC00-48C0-8215-D0C967E2B498}">
      <dgm:prSet/>
      <dgm:spPr/>
      <dgm:t>
        <a:bodyPr/>
        <a:lstStyle/>
        <a:p>
          <a:endParaRPr lang="ru-RU"/>
        </a:p>
      </dgm:t>
    </dgm:pt>
    <dgm:pt modelId="{95C35A09-8143-4A88-ACC9-AC94EFD4A788}" type="sibTrans" cxnId="{650BE7FC-FC00-48C0-8215-D0C967E2B498}">
      <dgm:prSet/>
      <dgm:spPr/>
      <dgm:t>
        <a:bodyPr/>
        <a:lstStyle/>
        <a:p>
          <a:endParaRPr lang="ru-RU"/>
        </a:p>
      </dgm:t>
    </dgm:pt>
    <dgm:pt modelId="{47556173-6F39-4D29-B4AA-77F07A8DBF86}">
      <dgm:prSet phldrT="[Текст]"/>
      <dgm:spPr/>
      <dgm:t>
        <a:bodyPr/>
        <a:lstStyle/>
        <a:p>
          <a:r>
            <a:rPr lang="en-US" b="1" dirty="0" err="1" smtClean="0"/>
            <a:t>MetaTexis</a:t>
          </a:r>
          <a:endParaRPr lang="ru-RU" dirty="0"/>
        </a:p>
      </dgm:t>
    </dgm:pt>
    <dgm:pt modelId="{F945060E-3F80-497C-9F5B-34385D532419}" type="parTrans" cxnId="{0E54A71A-4582-4403-AF73-81261FC7B3A6}">
      <dgm:prSet/>
      <dgm:spPr/>
      <dgm:t>
        <a:bodyPr/>
        <a:lstStyle/>
        <a:p>
          <a:endParaRPr lang="ru-RU"/>
        </a:p>
      </dgm:t>
    </dgm:pt>
    <dgm:pt modelId="{417E91EB-F730-4D1D-BC93-FD0B96AB2ECD}" type="sibTrans" cxnId="{0E54A71A-4582-4403-AF73-81261FC7B3A6}">
      <dgm:prSet/>
      <dgm:spPr/>
      <dgm:t>
        <a:bodyPr/>
        <a:lstStyle/>
        <a:p>
          <a:endParaRPr lang="ru-RU"/>
        </a:p>
      </dgm:t>
    </dgm:pt>
    <dgm:pt modelId="{5E46C97F-EFB5-4335-A31E-A8106E68EC3E}" type="pres">
      <dgm:prSet presAssocID="{FA6AB2AD-3AE8-44EB-ABFD-5FE599B0942A}" presName="diagram" presStyleCnt="0">
        <dgm:presLayoutVars>
          <dgm:dir/>
          <dgm:animLvl val="lvl"/>
          <dgm:resizeHandles val="exact"/>
        </dgm:presLayoutVars>
      </dgm:prSet>
      <dgm:spPr/>
    </dgm:pt>
    <dgm:pt modelId="{FFDBCE26-29B4-427A-8E66-1B375E3A13E9}" type="pres">
      <dgm:prSet presAssocID="{6A00A9BD-8314-4334-9E89-01B2A5BA6985}" presName="compNode" presStyleCnt="0"/>
      <dgm:spPr/>
    </dgm:pt>
    <dgm:pt modelId="{37B207D0-2CB0-457D-AEC7-006FF7B01C2D}" type="pres">
      <dgm:prSet presAssocID="{6A00A9BD-8314-4334-9E89-01B2A5BA6985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48BB2F-37C9-4C9F-BCC8-92051578551A}" type="pres">
      <dgm:prSet presAssocID="{6A00A9BD-8314-4334-9E89-01B2A5BA69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9645D-5935-49AB-A3FB-40122F4673A1}" type="pres">
      <dgm:prSet presAssocID="{6A00A9BD-8314-4334-9E89-01B2A5BA6985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ECF5B766-C941-4E07-B9F8-A4BCC9CF5858}" type="pres">
      <dgm:prSet presAssocID="{6A00A9BD-8314-4334-9E89-01B2A5BA6985}" presName="adorn" presStyleLbl="fgAccFollowNode1" presStyleIdx="0" presStyleCnt="2"/>
      <dgm:spPr/>
    </dgm:pt>
    <dgm:pt modelId="{6CD4CEE0-A323-4562-9238-C582A8EE8198}" type="pres">
      <dgm:prSet presAssocID="{95C35A09-8143-4A88-ACC9-AC94EFD4A7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641C63-8603-4877-829F-E745AA47DA7D}" type="pres">
      <dgm:prSet presAssocID="{47556173-6F39-4D29-B4AA-77F07A8DBF86}" presName="compNode" presStyleCnt="0"/>
      <dgm:spPr/>
    </dgm:pt>
    <dgm:pt modelId="{B66CA7EB-1B3A-421A-8506-38C3F1EDEC3A}" type="pres">
      <dgm:prSet presAssocID="{47556173-6F39-4D29-B4AA-77F07A8DBF86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6CB585-866E-4A70-8781-215A4207F4C2}" type="pres">
      <dgm:prSet presAssocID="{47556173-6F39-4D29-B4AA-77F07A8DBF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58B60-3843-4EA8-85F7-01194348FB3C}" type="pres">
      <dgm:prSet presAssocID="{47556173-6F39-4D29-B4AA-77F07A8DBF86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70A00112-6E78-4BDD-A6E5-4A883DD90BEF}" type="pres">
      <dgm:prSet presAssocID="{47556173-6F39-4D29-B4AA-77F07A8DBF86}" presName="adorn" presStyleLbl="fgAccFollowNode1" presStyleIdx="1" presStyleCnt="2"/>
      <dgm:spPr/>
    </dgm:pt>
  </dgm:ptLst>
  <dgm:cxnLst>
    <dgm:cxn modelId="{97CB6ADA-84E1-4EA9-A36E-8FF7F8933580}" type="presOf" srcId="{47556173-6F39-4D29-B4AA-77F07A8DBF86}" destId="{E46CB585-866E-4A70-8781-215A4207F4C2}" srcOrd="0" destOrd="0" presId="urn:microsoft.com/office/officeart/2005/8/layout/bList2"/>
    <dgm:cxn modelId="{59F1415A-BE5A-4132-8013-EC64A86A4CB4}" type="presOf" srcId="{FA6AB2AD-3AE8-44EB-ABFD-5FE599B0942A}" destId="{5E46C97F-EFB5-4335-A31E-A8106E68EC3E}" srcOrd="0" destOrd="0" presId="urn:microsoft.com/office/officeart/2005/8/layout/bList2"/>
    <dgm:cxn modelId="{0E54A71A-4582-4403-AF73-81261FC7B3A6}" srcId="{FA6AB2AD-3AE8-44EB-ABFD-5FE599B0942A}" destId="{47556173-6F39-4D29-B4AA-77F07A8DBF86}" srcOrd="1" destOrd="0" parTransId="{F945060E-3F80-497C-9F5B-34385D532419}" sibTransId="{417E91EB-F730-4D1D-BC93-FD0B96AB2ECD}"/>
    <dgm:cxn modelId="{7F3FF736-90FC-46C6-8A72-A391208D7653}" type="presOf" srcId="{95C35A09-8143-4A88-ACC9-AC94EFD4A788}" destId="{6CD4CEE0-A323-4562-9238-C582A8EE8198}" srcOrd="0" destOrd="0" presId="urn:microsoft.com/office/officeart/2005/8/layout/bList2"/>
    <dgm:cxn modelId="{AD751EDD-280E-4570-B33B-F28B7DC20F27}" type="presOf" srcId="{6A00A9BD-8314-4334-9E89-01B2A5BA6985}" destId="{B279645D-5935-49AB-A3FB-40122F4673A1}" srcOrd="1" destOrd="0" presId="urn:microsoft.com/office/officeart/2005/8/layout/bList2"/>
    <dgm:cxn modelId="{807F59E6-AC87-45A2-8169-74200166B346}" type="presOf" srcId="{47556173-6F39-4D29-B4AA-77F07A8DBF86}" destId="{CAF58B60-3843-4EA8-85F7-01194348FB3C}" srcOrd="1" destOrd="0" presId="urn:microsoft.com/office/officeart/2005/8/layout/bList2"/>
    <dgm:cxn modelId="{0E13F03C-0234-47D2-9759-9A1FD1627749}" type="presOf" srcId="{6A00A9BD-8314-4334-9E89-01B2A5BA6985}" destId="{1C48BB2F-37C9-4C9F-BCC8-92051578551A}" srcOrd="0" destOrd="0" presId="urn:microsoft.com/office/officeart/2005/8/layout/bList2"/>
    <dgm:cxn modelId="{650BE7FC-FC00-48C0-8215-D0C967E2B498}" srcId="{FA6AB2AD-3AE8-44EB-ABFD-5FE599B0942A}" destId="{6A00A9BD-8314-4334-9E89-01B2A5BA6985}" srcOrd="0" destOrd="0" parTransId="{DC62BB1B-4837-4243-B918-9923CF984773}" sibTransId="{95C35A09-8143-4A88-ACC9-AC94EFD4A788}"/>
    <dgm:cxn modelId="{5B13604F-3AF8-4302-AE3B-5E27817E08C6}" type="presParOf" srcId="{5E46C97F-EFB5-4335-A31E-A8106E68EC3E}" destId="{FFDBCE26-29B4-427A-8E66-1B375E3A13E9}" srcOrd="0" destOrd="0" presId="urn:microsoft.com/office/officeart/2005/8/layout/bList2"/>
    <dgm:cxn modelId="{9B85A312-BF4C-4617-AA6D-D244BD047E71}" type="presParOf" srcId="{FFDBCE26-29B4-427A-8E66-1B375E3A13E9}" destId="{37B207D0-2CB0-457D-AEC7-006FF7B01C2D}" srcOrd="0" destOrd="0" presId="urn:microsoft.com/office/officeart/2005/8/layout/bList2"/>
    <dgm:cxn modelId="{930C3F6E-639D-4213-A5DA-7D61E38065AB}" type="presParOf" srcId="{FFDBCE26-29B4-427A-8E66-1B375E3A13E9}" destId="{1C48BB2F-37C9-4C9F-BCC8-92051578551A}" srcOrd="1" destOrd="0" presId="urn:microsoft.com/office/officeart/2005/8/layout/bList2"/>
    <dgm:cxn modelId="{224F33C6-0223-4EAC-AF09-6B4408A175DB}" type="presParOf" srcId="{FFDBCE26-29B4-427A-8E66-1B375E3A13E9}" destId="{B279645D-5935-49AB-A3FB-40122F4673A1}" srcOrd="2" destOrd="0" presId="urn:microsoft.com/office/officeart/2005/8/layout/bList2"/>
    <dgm:cxn modelId="{42D306B5-2E84-462C-A733-9146B346EE1A}" type="presParOf" srcId="{FFDBCE26-29B4-427A-8E66-1B375E3A13E9}" destId="{ECF5B766-C941-4E07-B9F8-A4BCC9CF5858}" srcOrd="3" destOrd="0" presId="urn:microsoft.com/office/officeart/2005/8/layout/bList2"/>
    <dgm:cxn modelId="{B7036A9E-BAEF-4712-B95A-9913F6B06445}" type="presParOf" srcId="{5E46C97F-EFB5-4335-A31E-A8106E68EC3E}" destId="{6CD4CEE0-A323-4562-9238-C582A8EE8198}" srcOrd="1" destOrd="0" presId="urn:microsoft.com/office/officeart/2005/8/layout/bList2"/>
    <dgm:cxn modelId="{36823239-7833-4247-BB42-11DC178AFB8C}" type="presParOf" srcId="{5E46C97F-EFB5-4335-A31E-A8106E68EC3E}" destId="{C0641C63-8603-4877-829F-E745AA47DA7D}" srcOrd="2" destOrd="0" presId="urn:microsoft.com/office/officeart/2005/8/layout/bList2"/>
    <dgm:cxn modelId="{3C0DBF72-1EF0-4152-B2E8-F5CD3A1106E3}" type="presParOf" srcId="{C0641C63-8603-4877-829F-E745AA47DA7D}" destId="{B66CA7EB-1B3A-421A-8506-38C3F1EDEC3A}" srcOrd="0" destOrd="0" presId="urn:microsoft.com/office/officeart/2005/8/layout/bList2"/>
    <dgm:cxn modelId="{4146C310-386B-4A0B-B21D-AFFEBAD4CDD6}" type="presParOf" srcId="{C0641C63-8603-4877-829F-E745AA47DA7D}" destId="{E46CB585-866E-4A70-8781-215A4207F4C2}" srcOrd="1" destOrd="0" presId="urn:microsoft.com/office/officeart/2005/8/layout/bList2"/>
    <dgm:cxn modelId="{66F70D92-FE68-4127-BCDA-B4A0BB6209A8}" type="presParOf" srcId="{C0641C63-8603-4877-829F-E745AA47DA7D}" destId="{CAF58B60-3843-4EA8-85F7-01194348FB3C}" srcOrd="2" destOrd="0" presId="urn:microsoft.com/office/officeart/2005/8/layout/bList2"/>
    <dgm:cxn modelId="{6DB335C4-0FFD-471A-9303-E87D759AF5EC}" type="presParOf" srcId="{C0641C63-8603-4877-829F-E745AA47DA7D}" destId="{70A00112-6E78-4BDD-A6E5-4A883DD90BEF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AB2AD-3AE8-44EB-ABFD-5FE599B0942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FFC39B1-3D7F-4C75-84FE-1B3123BDC675}">
      <dgm:prSet phldrT="[Текст]"/>
      <dgm:spPr/>
      <dgm:t>
        <a:bodyPr/>
        <a:lstStyle/>
        <a:p>
          <a:r>
            <a:rPr lang="en-US" b="1" dirty="0" err="1" smtClean="0"/>
            <a:t>WhiteSmoke</a:t>
          </a:r>
          <a:r>
            <a:rPr lang="en-US" b="1" dirty="0" smtClean="0"/>
            <a:t> Translator</a:t>
          </a:r>
          <a:endParaRPr lang="ru-RU" dirty="0"/>
        </a:p>
      </dgm:t>
    </dgm:pt>
    <dgm:pt modelId="{61664588-304B-40DF-94D5-29BDF0A0C860}" type="parTrans" cxnId="{42531561-514B-48AA-9FD5-CFE15BA2DFF4}">
      <dgm:prSet/>
      <dgm:spPr/>
      <dgm:t>
        <a:bodyPr/>
        <a:lstStyle/>
        <a:p>
          <a:endParaRPr lang="ru-RU"/>
        </a:p>
      </dgm:t>
    </dgm:pt>
    <dgm:pt modelId="{D6E81E4B-244D-43DB-832F-0E47E97941C2}" type="sibTrans" cxnId="{42531561-514B-48AA-9FD5-CFE15BA2DFF4}">
      <dgm:prSet/>
      <dgm:spPr/>
      <dgm:t>
        <a:bodyPr/>
        <a:lstStyle/>
        <a:p>
          <a:endParaRPr lang="ru-RU"/>
        </a:p>
      </dgm:t>
    </dgm:pt>
    <dgm:pt modelId="{7A828E20-2EB5-4551-B654-AF329B37751A}">
      <dgm:prSet phldrT="[Текст]"/>
      <dgm:spPr/>
      <dgm:t>
        <a:bodyPr/>
        <a:lstStyle/>
        <a:p>
          <a:r>
            <a:rPr lang="en-US" b="1" dirty="0" smtClean="0"/>
            <a:t>SDL </a:t>
          </a:r>
          <a:r>
            <a:rPr lang="en-US" b="1" dirty="0" err="1" smtClean="0"/>
            <a:t>Trados</a:t>
          </a:r>
          <a:r>
            <a:rPr lang="en-US" b="1" dirty="0" smtClean="0"/>
            <a:t> Studio</a:t>
          </a:r>
          <a:endParaRPr lang="ru-RU" dirty="0"/>
        </a:p>
      </dgm:t>
    </dgm:pt>
    <dgm:pt modelId="{4CAF0331-1671-4064-A91F-3F8D9DAB5357}" type="parTrans" cxnId="{791161F4-8D47-47C2-B370-AA2C8A21A70A}">
      <dgm:prSet/>
      <dgm:spPr/>
      <dgm:t>
        <a:bodyPr/>
        <a:lstStyle/>
        <a:p>
          <a:endParaRPr lang="ru-RU"/>
        </a:p>
      </dgm:t>
    </dgm:pt>
    <dgm:pt modelId="{5A3376E5-0C71-4A05-828A-C1F8E5D24A82}" type="sibTrans" cxnId="{791161F4-8D47-47C2-B370-AA2C8A21A70A}">
      <dgm:prSet/>
      <dgm:spPr/>
      <dgm:t>
        <a:bodyPr/>
        <a:lstStyle/>
        <a:p>
          <a:endParaRPr lang="ru-RU"/>
        </a:p>
      </dgm:t>
    </dgm:pt>
    <dgm:pt modelId="{5E46C97F-EFB5-4335-A31E-A8106E68EC3E}" type="pres">
      <dgm:prSet presAssocID="{FA6AB2AD-3AE8-44EB-ABFD-5FE599B0942A}" presName="diagram" presStyleCnt="0">
        <dgm:presLayoutVars>
          <dgm:dir/>
          <dgm:animLvl val="lvl"/>
          <dgm:resizeHandles val="exact"/>
        </dgm:presLayoutVars>
      </dgm:prSet>
      <dgm:spPr/>
    </dgm:pt>
    <dgm:pt modelId="{BD2B0ADF-1F28-4591-AF70-53B182EA1481}" type="pres">
      <dgm:prSet presAssocID="{1FFC39B1-3D7F-4C75-84FE-1B3123BDC675}" presName="compNode" presStyleCnt="0"/>
      <dgm:spPr/>
    </dgm:pt>
    <dgm:pt modelId="{8CC29E0F-CEAA-42C1-AEBA-AF75625ACFEA}" type="pres">
      <dgm:prSet presAssocID="{1FFC39B1-3D7F-4C75-84FE-1B3123BDC675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B123D2-2651-414B-BEAF-9EED20BB6162}" type="pres">
      <dgm:prSet presAssocID="{1FFC39B1-3D7F-4C75-84FE-1B3123BDC6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B1D24-D8B9-4A55-B228-1A7603BA927D}" type="pres">
      <dgm:prSet presAssocID="{1FFC39B1-3D7F-4C75-84FE-1B3123BDC675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F47E5379-A51F-48C9-9C2D-F3EEA2537EAD}" type="pres">
      <dgm:prSet presAssocID="{1FFC39B1-3D7F-4C75-84FE-1B3123BDC675}" presName="adorn" presStyleLbl="fgAccFollowNode1" presStyleIdx="0" presStyleCnt="2"/>
      <dgm:spPr/>
    </dgm:pt>
    <dgm:pt modelId="{F3EA345E-9699-4868-A8C6-54079B86781F}" type="pres">
      <dgm:prSet presAssocID="{D6E81E4B-244D-43DB-832F-0E47E97941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A62E09-68CD-48BC-A796-5EBE76FEFEC0}" type="pres">
      <dgm:prSet presAssocID="{7A828E20-2EB5-4551-B654-AF329B37751A}" presName="compNode" presStyleCnt="0"/>
      <dgm:spPr/>
    </dgm:pt>
    <dgm:pt modelId="{D2796BBD-7D23-4DCA-A18C-0910CBA117E5}" type="pres">
      <dgm:prSet presAssocID="{7A828E20-2EB5-4551-B654-AF329B37751A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47DAE9-128D-49CD-8F62-6CC9F37E19C1}" type="pres">
      <dgm:prSet presAssocID="{7A828E20-2EB5-4551-B654-AF329B3775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0BDEE-A6C0-46CE-96A1-381EA669174B}" type="pres">
      <dgm:prSet presAssocID="{7A828E20-2EB5-4551-B654-AF329B37751A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2F0251C2-5FA7-47F0-A68B-22BD647F5AD9}" type="pres">
      <dgm:prSet presAssocID="{7A828E20-2EB5-4551-B654-AF329B37751A}" presName="adorn" presStyleLbl="fgAccFollowNode1" presStyleIdx="1" presStyleCnt="2"/>
      <dgm:spPr/>
    </dgm:pt>
  </dgm:ptLst>
  <dgm:cxnLst>
    <dgm:cxn modelId="{4256CCA8-0348-4783-A805-9E0A5267D822}" type="presOf" srcId="{7A828E20-2EB5-4551-B654-AF329B37751A}" destId="{AB30BDEE-A6C0-46CE-96A1-381EA669174B}" srcOrd="1" destOrd="0" presId="urn:microsoft.com/office/officeart/2005/8/layout/bList2"/>
    <dgm:cxn modelId="{DA5CF8CE-A62E-442B-ADAE-00599B8F9F34}" type="presOf" srcId="{FA6AB2AD-3AE8-44EB-ABFD-5FE599B0942A}" destId="{5E46C97F-EFB5-4335-A31E-A8106E68EC3E}" srcOrd="0" destOrd="0" presId="urn:microsoft.com/office/officeart/2005/8/layout/bList2"/>
    <dgm:cxn modelId="{2E636F74-CDBC-41E3-8BD4-A6CACE15F235}" type="presOf" srcId="{1FFC39B1-3D7F-4C75-84FE-1B3123BDC675}" destId="{EDB123D2-2651-414B-BEAF-9EED20BB6162}" srcOrd="0" destOrd="0" presId="urn:microsoft.com/office/officeart/2005/8/layout/bList2"/>
    <dgm:cxn modelId="{14631C7D-9893-4CCE-8274-7956E236FD08}" type="presOf" srcId="{D6E81E4B-244D-43DB-832F-0E47E97941C2}" destId="{F3EA345E-9699-4868-A8C6-54079B86781F}" srcOrd="0" destOrd="0" presId="urn:microsoft.com/office/officeart/2005/8/layout/bList2"/>
    <dgm:cxn modelId="{78A4668F-DB7B-4E53-8780-953E55232CB3}" type="presOf" srcId="{7A828E20-2EB5-4551-B654-AF329B37751A}" destId="{A547DAE9-128D-49CD-8F62-6CC9F37E19C1}" srcOrd="0" destOrd="0" presId="urn:microsoft.com/office/officeart/2005/8/layout/bList2"/>
    <dgm:cxn modelId="{42531561-514B-48AA-9FD5-CFE15BA2DFF4}" srcId="{FA6AB2AD-3AE8-44EB-ABFD-5FE599B0942A}" destId="{1FFC39B1-3D7F-4C75-84FE-1B3123BDC675}" srcOrd="0" destOrd="0" parTransId="{61664588-304B-40DF-94D5-29BDF0A0C860}" sibTransId="{D6E81E4B-244D-43DB-832F-0E47E97941C2}"/>
    <dgm:cxn modelId="{791161F4-8D47-47C2-B370-AA2C8A21A70A}" srcId="{FA6AB2AD-3AE8-44EB-ABFD-5FE599B0942A}" destId="{7A828E20-2EB5-4551-B654-AF329B37751A}" srcOrd="1" destOrd="0" parTransId="{4CAF0331-1671-4064-A91F-3F8D9DAB5357}" sibTransId="{5A3376E5-0C71-4A05-828A-C1F8E5D24A82}"/>
    <dgm:cxn modelId="{BB35B547-9F58-4439-9363-8AFA9965C49A}" type="presOf" srcId="{1FFC39B1-3D7F-4C75-84FE-1B3123BDC675}" destId="{757B1D24-D8B9-4A55-B228-1A7603BA927D}" srcOrd="1" destOrd="0" presId="urn:microsoft.com/office/officeart/2005/8/layout/bList2"/>
    <dgm:cxn modelId="{ABE9CFDA-04C4-47DA-8799-5E6669AE58C3}" type="presParOf" srcId="{5E46C97F-EFB5-4335-A31E-A8106E68EC3E}" destId="{BD2B0ADF-1F28-4591-AF70-53B182EA1481}" srcOrd="0" destOrd="0" presId="urn:microsoft.com/office/officeart/2005/8/layout/bList2"/>
    <dgm:cxn modelId="{2A57C6F3-DD12-4C2D-9678-6A845C0A3A9C}" type="presParOf" srcId="{BD2B0ADF-1F28-4591-AF70-53B182EA1481}" destId="{8CC29E0F-CEAA-42C1-AEBA-AF75625ACFEA}" srcOrd="0" destOrd="0" presId="urn:microsoft.com/office/officeart/2005/8/layout/bList2"/>
    <dgm:cxn modelId="{3FE1DAF9-706D-4460-967E-03C818BB70F4}" type="presParOf" srcId="{BD2B0ADF-1F28-4591-AF70-53B182EA1481}" destId="{EDB123D2-2651-414B-BEAF-9EED20BB6162}" srcOrd="1" destOrd="0" presId="urn:microsoft.com/office/officeart/2005/8/layout/bList2"/>
    <dgm:cxn modelId="{27456428-9F39-4EF0-A34F-65E688899A09}" type="presParOf" srcId="{BD2B0ADF-1F28-4591-AF70-53B182EA1481}" destId="{757B1D24-D8B9-4A55-B228-1A7603BA927D}" srcOrd="2" destOrd="0" presId="urn:microsoft.com/office/officeart/2005/8/layout/bList2"/>
    <dgm:cxn modelId="{E9877DBB-45A2-41FA-9732-176E92FD74C8}" type="presParOf" srcId="{BD2B0ADF-1F28-4591-AF70-53B182EA1481}" destId="{F47E5379-A51F-48C9-9C2D-F3EEA2537EAD}" srcOrd="3" destOrd="0" presId="urn:microsoft.com/office/officeart/2005/8/layout/bList2"/>
    <dgm:cxn modelId="{201F152D-6C9B-40D2-AB3B-5A8AB13454C0}" type="presParOf" srcId="{5E46C97F-EFB5-4335-A31E-A8106E68EC3E}" destId="{F3EA345E-9699-4868-A8C6-54079B86781F}" srcOrd="1" destOrd="0" presId="urn:microsoft.com/office/officeart/2005/8/layout/bList2"/>
    <dgm:cxn modelId="{17145E86-7FC7-41A1-B6B7-4E3040369819}" type="presParOf" srcId="{5E46C97F-EFB5-4335-A31E-A8106E68EC3E}" destId="{23A62E09-68CD-48BC-A796-5EBE76FEFEC0}" srcOrd="2" destOrd="0" presId="urn:microsoft.com/office/officeart/2005/8/layout/bList2"/>
    <dgm:cxn modelId="{34FE532B-F06B-477F-971B-5DBA422169DF}" type="presParOf" srcId="{23A62E09-68CD-48BC-A796-5EBE76FEFEC0}" destId="{D2796BBD-7D23-4DCA-A18C-0910CBA117E5}" srcOrd="0" destOrd="0" presId="urn:microsoft.com/office/officeart/2005/8/layout/bList2"/>
    <dgm:cxn modelId="{9742ECA9-03F3-4640-B3E7-AAD0AC7B76CE}" type="presParOf" srcId="{23A62E09-68CD-48BC-A796-5EBE76FEFEC0}" destId="{A547DAE9-128D-49CD-8F62-6CC9F37E19C1}" srcOrd="1" destOrd="0" presId="urn:microsoft.com/office/officeart/2005/8/layout/bList2"/>
    <dgm:cxn modelId="{93EE7199-CC58-4876-9CA3-512619F6241C}" type="presParOf" srcId="{23A62E09-68CD-48BC-A796-5EBE76FEFEC0}" destId="{AB30BDEE-A6C0-46CE-96A1-381EA669174B}" srcOrd="2" destOrd="0" presId="urn:microsoft.com/office/officeart/2005/8/layout/bList2"/>
    <dgm:cxn modelId="{1986C8AD-00CA-4044-86E3-9ECCD34BB7A8}" type="presParOf" srcId="{23A62E09-68CD-48BC-A796-5EBE76FEFEC0}" destId="{2F0251C2-5FA7-47F0-A68B-22BD647F5AD9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1C306-B162-4775-9AA2-92644F97ECE3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8A8A3-5EFD-4C5D-AB19-63DFD62421EC}">
      <dgm:prSet phldrT="[Текст]"/>
      <dgm:spPr/>
      <dgm:t>
        <a:bodyPr/>
        <a:lstStyle/>
        <a:p>
          <a:r>
            <a:rPr lang="ru-RU" dirty="0" smtClean="0"/>
            <a:t>Уроки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англійської</a:t>
          </a:r>
          <a:r>
            <a:rPr lang="ru-RU" dirty="0" smtClean="0"/>
            <a:t>, </a:t>
          </a:r>
          <a:r>
            <a:rPr lang="ru-RU" dirty="0" err="1" smtClean="0"/>
            <a:t>французької</a:t>
          </a:r>
          <a:r>
            <a:rPr lang="ru-RU" dirty="0" smtClean="0"/>
            <a:t>, </a:t>
          </a:r>
          <a:r>
            <a:rPr lang="ru-RU" dirty="0" err="1" smtClean="0"/>
            <a:t>німецької</a:t>
          </a:r>
          <a:r>
            <a:rPr lang="ru-RU" dirty="0" smtClean="0"/>
            <a:t>, </a:t>
          </a:r>
          <a:r>
            <a:rPr lang="ru-RU" dirty="0" err="1" smtClean="0"/>
            <a:t>іспанської</a:t>
          </a:r>
          <a:r>
            <a:rPr lang="ru-RU" dirty="0" smtClean="0"/>
            <a:t> </a:t>
          </a:r>
          <a:r>
            <a:rPr lang="ru-RU" dirty="0" err="1" smtClean="0"/>
            <a:t>мов</a:t>
          </a:r>
          <a:r>
            <a:rPr lang="ru-RU" dirty="0" smtClean="0"/>
            <a:t>, тести та </a:t>
          </a:r>
          <a:r>
            <a:rPr lang="ru-RU" dirty="0" err="1" smtClean="0"/>
            <a:t>ігри</a:t>
          </a:r>
          <a:r>
            <a:rPr lang="ru-RU" dirty="0" smtClean="0"/>
            <a:t> </a:t>
          </a:r>
          <a:r>
            <a:rPr lang="ru-RU" dirty="0" err="1" smtClean="0"/>
            <a:t>он-лайн</a:t>
          </a:r>
          <a:r>
            <a:rPr lang="ru-RU" dirty="0" smtClean="0"/>
            <a:t> </a:t>
          </a:r>
          <a:r>
            <a:rPr lang="ru-RU" dirty="0" err="1" smtClean="0"/>
            <a:t>доступні</a:t>
          </a:r>
          <a:r>
            <a:rPr lang="ru-RU" dirty="0" smtClean="0"/>
            <a:t> на </a:t>
          </a:r>
          <a:r>
            <a:rPr lang="ru-RU" dirty="0" err="1" smtClean="0"/>
            <a:t>сайті</a:t>
          </a:r>
          <a:r>
            <a:rPr lang="ru-RU" dirty="0" smtClean="0"/>
            <a:t> </a:t>
          </a:r>
          <a:r>
            <a:rPr lang="en-US" dirty="0" smtClean="0"/>
            <a:t>Study</a:t>
          </a:r>
          <a:r>
            <a:rPr lang="ru-RU" dirty="0" smtClean="0"/>
            <a:t>.</a:t>
          </a:r>
          <a:r>
            <a:rPr lang="en-US" dirty="0" err="1" smtClean="0"/>
            <a:t>ru</a:t>
          </a:r>
          <a:r>
            <a:rPr lang="ru-RU" dirty="0" smtClean="0"/>
            <a:t> (англ.</a:t>
          </a:r>
          <a:r>
            <a:rPr lang="ru-RU" i="1" dirty="0" smtClean="0"/>
            <a:t> </a:t>
          </a:r>
          <a:r>
            <a:rPr lang="en-US" i="1" dirty="0" smtClean="0"/>
            <a:t>study</a:t>
          </a:r>
          <a:r>
            <a:rPr lang="ru-RU" dirty="0" smtClean="0"/>
            <a:t> - </a:t>
          </a:r>
          <a:r>
            <a:rPr lang="ru-RU" dirty="0" err="1" smtClean="0"/>
            <a:t>вивчення</a:t>
          </a:r>
          <a:r>
            <a:rPr lang="ru-RU" dirty="0" smtClean="0"/>
            <a:t>) (</a:t>
          </a:r>
          <a:r>
            <a:rPr lang="en-US" u="sng" dirty="0" smtClean="0">
              <a:hlinkClick xmlns:r="http://schemas.openxmlformats.org/officeDocument/2006/relationships" r:id="rId1"/>
            </a:rPr>
            <a:t>http</a:t>
          </a:r>
          <a:r>
            <a:rPr lang="ru-RU" u="sng" dirty="0" smtClean="0">
              <a:hlinkClick xmlns:r="http://schemas.openxmlformats.org/officeDocument/2006/relationships" r:id="rId1"/>
            </a:rPr>
            <a:t>://</a:t>
          </a:r>
          <a:r>
            <a:rPr lang="en-US" u="sng" dirty="0" smtClean="0">
              <a:hlinkClick xmlns:r="http://schemas.openxmlformats.org/officeDocument/2006/relationships" r:id="rId1"/>
            </a:rPr>
            <a:t>www</a:t>
          </a:r>
          <a:r>
            <a:rPr lang="ru-RU" u="sng" dirty="0" smtClean="0">
              <a:hlinkClick xmlns:r="http://schemas.openxmlformats.org/officeDocument/2006/relationships" r:id="rId1"/>
            </a:rPr>
            <a:t>.</a:t>
          </a:r>
          <a:r>
            <a:rPr lang="en-US" u="sng" dirty="0" smtClean="0">
              <a:hlinkClick xmlns:r="http://schemas.openxmlformats.org/officeDocument/2006/relationships" r:id="rId1"/>
            </a:rPr>
            <a:t>study</a:t>
          </a:r>
          <a:r>
            <a:rPr lang="ru-RU" u="sng" dirty="0" smtClean="0">
              <a:hlinkClick xmlns:r="http://schemas.openxmlformats.org/officeDocument/2006/relationships" r:id="rId1"/>
            </a:rPr>
            <a:t>.</a:t>
          </a:r>
          <a:r>
            <a:rPr lang="en-US" u="sng" dirty="0" err="1" smtClean="0">
              <a:hlinkClick xmlns:r="http://schemas.openxmlformats.org/officeDocument/2006/relationships" r:id="rId1"/>
            </a:rPr>
            <a:t>ru</a:t>
          </a:r>
          <a:r>
            <a:rPr lang="ru-RU" dirty="0" smtClean="0"/>
            <a:t>). </a:t>
          </a:r>
          <a:endParaRPr lang="ru-RU" dirty="0"/>
        </a:p>
      </dgm:t>
    </dgm:pt>
    <dgm:pt modelId="{88061E18-B1AE-4F5D-B0EA-94F45E7B1B0F}" type="parTrans" cxnId="{D7B6BBA3-9C98-40C0-94CC-CDACE02EB952}">
      <dgm:prSet/>
      <dgm:spPr/>
      <dgm:t>
        <a:bodyPr/>
        <a:lstStyle/>
        <a:p>
          <a:endParaRPr lang="ru-RU"/>
        </a:p>
      </dgm:t>
    </dgm:pt>
    <dgm:pt modelId="{07593378-DDAA-450E-9CBE-917AA2C185E7}" type="sibTrans" cxnId="{D7B6BBA3-9C98-40C0-94CC-CDACE02EB952}">
      <dgm:prSet/>
      <dgm:spPr/>
      <dgm:t>
        <a:bodyPr/>
        <a:lstStyle/>
        <a:p>
          <a:endParaRPr lang="ru-RU"/>
        </a:p>
      </dgm:t>
    </dgm:pt>
    <dgm:pt modelId="{411C272F-FAB6-44E2-9B06-534185F66C5B}">
      <dgm:prSet phldrT="[Текст]"/>
      <dgm:spPr/>
      <dgm:t>
        <a:bodyPr/>
        <a:lstStyle/>
        <a:p>
          <a:r>
            <a:rPr lang="ru-RU" dirty="0" err="1" smtClean="0"/>
            <a:t>Мультимедійні</a:t>
          </a:r>
          <a:r>
            <a:rPr lang="ru-RU" dirty="0" smtClean="0"/>
            <a:t> </a:t>
          </a:r>
          <a:r>
            <a:rPr lang="ru-RU" dirty="0" err="1" smtClean="0"/>
            <a:t>курси</a:t>
          </a:r>
          <a:r>
            <a:rPr lang="ru-RU" dirty="0" smtClean="0"/>
            <a:t> </a:t>
          </a:r>
          <a:r>
            <a:rPr lang="ru-RU" dirty="0" err="1" smtClean="0"/>
            <a:t>англійської</a:t>
          </a:r>
          <a:r>
            <a:rPr lang="ru-RU" dirty="0" smtClean="0"/>
            <a:t> та </a:t>
          </a:r>
          <a:r>
            <a:rPr lang="ru-RU" dirty="0" err="1" smtClean="0"/>
            <a:t>німецької</a:t>
          </a:r>
          <a:r>
            <a:rPr lang="ru-RU" dirty="0" smtClean="0"/>
            <a:t> </a:t>
          </a:r>
          <a:r>
            <a:rPr lang="ru-RU" dirty="0" err="1" smtClean="0"/>
            <a:t>мов</a:t>
          </a:r>
          <a:r>
            <a:rPr lang="ru-RU" dirty="0" smtClean="0"/>
            <a:t> </a:t>
          </a:r>
          <a:r>
            <a:rPr lang="ru-RU" dirty="0" err="1" smtClean="0"/>
            <a:t>он-лайн</a:t>
          </a:r>
          <a:r>
            <a:rPr lang="ru-RU" dirty="0" smtClean="0"/>
            <a:t> - на </a:t>
          </a:r>
          <a:r>
            <a:rPr lang="ru-RU" dirty="0" err="1" smtClean="0"/>
            <a:t>сайті</a:t>
          </a:r>
          <a:r>
            <a:rPr lang="ru-RU" dirty="0" smtClean="0"/>
            <a:t> </a:t>
          </a:r>
          <a:r>
            <a:rPr lang="en-US" dirty="0" err="1" smtClean="0"/>
            <a:t>Astropolis</a:t>
          </a:r>
          <a:r>
            <a:rPr lang="ru-RU" dirty="0" smtClean="0"/>
            <a:t> (</a:t>
          </a:r>
          <a:r>
            <a:rPr lang="en-US" u="sng" dirty="0" smtClean="0">
              <a:hlinkClick xmlns:r="http://schemas.openxmlformats.org/officeDocument/2006/relationships" r:id="rId2"/>
            </a:rPr>
            <a:t>http</a:t>
          </a:r>
          <a:r>
            <a:rPr lang="ru-RU" u="sng" dirty="0" smtClean="0">
              <a:hlinkClick xmlns:r="http://schemas.openxmlformats.org/officeDocument/2006/relationships" r:id="rId2"/>
            </a:rPr>
            <a:t>://</a:t>
          </a:r>
          <a:r>
            <a:rPr lang="en-US" u="sng" dirty="0" smtClean="0">
              <a:hlinkClick xmlns:r="http://schemas.openxmlformats.org/officeDocument/2006/relationships" r:id="rId2"/>
            </a:rPr>
            <a:t>www</a:t>
          </a:r>
          <a:r>
            <a:rPr lang="ru-RU" u="sng" dirty="0" smtClean="0">
              <a:hlinkClick xmlns:r="http://schemas.openxmlformats.org/officeDocument/2006/relationships" r:id="rId2"/>
            </a:rPr>
            <a:t>.</a:t>
          </a:r>
          <a:r>
            <a:rPr lang="en-US" u="sng" dirty="0" err="1" smtClean="0">
              <a:hlinkClick xmlns:r="http://schemas.openxmlformats.org/officeDocument/2006/relationships" r:id="rId2"/>
            </a:rPr>
            <a:t>astropolis</a:t>
          </a:r>
          <a:r>
            <a:rPr lang="ru-RU" u="sng" dirty="0" smtClean="0">
              <a:hlinkClick xmlns:r="http://schemas.openxmlformats.org/officeDocument/2006/relationships" r:id="rId2"/>
            </a:rPr>
            <a:t>.</a:t>
          </a:r>
          <a:r>
            <a:rPr lang="en-US" u="sng" dirty="0" smtClean="0">
              <a:hlinkClick xmlns:r="http://schemas.openxmlformats.org/officeDocument/2006/relationships" r:id="rId2"/>
            </a:rPr>
            <a:t>net</a:t>
          </a:r>
          <a:r>
            <a:rPr lang="ru-RU" dirty="0" smtClean="0"/>
            <a:t>) </a:t>
          </a:r>
          <a:endParaRPr lang="ru-RU" dirty="0"/>
        </a:p>
      </dgm:t>
    </dgm:pt>
    <dgm:pt modelId="{8562830C-7C70-4415-9DC9-59E302A25F5A}" type="parTrans" cxnId="{ED6684A8-8636-4E9C-804A-01C83A3071F7}">
      <dgm:prSet/>
      <dgm:spPr/>
      <dgm:t>
        <a:bodyPr/>
        <a:lstStyle/>
        <a:p>
          <a:endParaRPr lang="ru-RU"/>
        </a:p>
      </dgm:t>
    </dgm:pt>
    <dgm:pt modelId="{350B3D0D-3069-407F-889F-A9843F6D49B8}" type="sibTrans" cxnId="{ED6684A8-8636-4E9C-804A-01C83A3071F7}">
      <dgm:prSet/>
      <dgm:spPr/>
      <dgm:t>
        <a:bodyPr/>
        <a:lstStyle/>
        <a:p>
          <a:endParaRPr lang="ru-RU"/>
        </a:p>
      </dgm:t>
    </dgm:pt>
    <dgm:pt modelId="{B3B9A64B-17DD-428A-A74C-AED33E366D4E}" type="pres">
      <dgm:prSet presAssocID="{5671C306-B162-4775-9AA2-92644F97EC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393D2-6446-47E3-9065-A3E5F9A2904F}" type="pres">
      <dgm:prSet presAssocID="{4BF8A8A3-5EFD-4C5D-AB19-63DFD62421EC}" presName="comp" presStyleCnt="0"/>
      <dgm:spPr/>
    </dgm:pt>
    <dgm:pt modelId="{CF36AB2D-B1F9-40C1-81A0-F8C2FF8949E4}" type="pres">
      <dgm:prSet presAssocID="{4BF8A8A3-5EFD-4C5D-AB19-63DFD62421EC}" presName="box" presStyleLbl="node1" presStyleIdx="0" presStyleCnt="2"/>
      <dgm:spPr/>
      <dgm:t>
        <a:bodyPr/>
        <a:lstStyle/>
        <a:p>
          <a:endParaRPr lang="ru-RU"/>
        </a:p>
      </dgm:t>
    </dgm:pt>
    <dgm:pt modelId="{FBA6B7CC-6405-4D72-848C-0E9C9DB01E84}" type="pres">
      <dgm:prSet presAssocID="{4BF8A8A3-5EFD-4C5D-AB19-63DFD62421EC}" presName="img" presStyleLbl="fgImgPlace1" presStyleIdx="0" presStyleCnt="2" custScaleX="110618" custScaleY="9009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3186BCD-F4B0-434B-8B3F-21C63B2713AD}" type="pres">
      <dgm:prSet presAssocID="{4BF8A8A3-5EFD-4C5D-AB19-63DFD62421E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094F6-6DA6-4587-994B-C65B6F16B2D4}" type="pres">
      <dgm:prSet presAssocID="{07593378-DDAA-450E-9CBE-917AA2C185E7}" presName="spacer" presStyleCnt="0"/>
      <dgm:spPr/>
    </dgm:pt>
    <dgm:pt modelId="{C3E8F371-27A1-4A1A-802C-1F7480C537C6}" type="pres">
      <dgm:prSet presAssocID="{411C272F-FAB6-44E2-9B06-534185F66C5B}" presName="comp" presStyleCnt="0"/>
      <dgm:spPr/>
    </dgm:pt>
    <dgm:pt modelId="{9538B695-838C-4762-80DB-D3FEB35EDE60}" type="pres">
      <dgm:prSet presAssocID="{411C272F-FAB6-44E2-9B06-534185F66C5B}" presName="box" presStyleLbl="node1" presStyleIdx="1" presStyleCnt="2"/>
      <dgm:spPr/>
      <dgm:t>
        <a:bodyPr/>
        <a:lstStyle/>
        <a:p>
          <a:endParaRPr lang="ru-RU"/>
        </a:p>
      </dgm:t>
    </dgm:pt>
    <dgm:pt modelId="{DC4DB253-E8CF-42E1-A1CC-D24474A7E361}" type="pres">
      <dgm:prSet presAssocID="{411C272F-FAB6-44E2-9B06-534185F66C5B}" presName="img" presStyleLbl="fgImgPlace1" presStyleIdx="1" presStyleCnt="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B0EE309-3795-4ED5-94A0-DA53362D5DB9}" type="pres">
      <dgm:prSet presAssocID="{411C272F-FAB6-44E2-9B06-534185F66C5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604F4-302D-4934-8D2C-7BF29CDB8773}" type="presOf" srcId="{411C272F-FAB6-44E2-9B06-534185F66C5B}" destId="{EB0EE309-3795-4ED5-94A0-DA53362D5DB9}" srcOrd="1" destOrd="0" presId="urn:microsoft.com/office/officeart/2005/8/layout/vList4"/>
    <dgm:cxn modelId="{6DA800ED-45ED-4874-A112-3645E4C35E6B}" type="presOf" srcId="{411C272F-FAB6-44E2-9B06-534185F66C5B}" destId="{9538B695-838C-4762-80DB-D3FEB35EDE60}" srcOrd="0" destOrd="0" presId="urn:microsoft.com/office/officeart/2005/8/layout/vList4"/>
    <dgm:cxn modelId="{D7B6BBA3-9C98-40C0-94CC-CDACE02EB952}" srcId="{5671C306-B162-4775-9AA2-92644F97ECE3}" destId="{4BF8A8A3-5EFD-4C5D-AB19-63DFD62421EC}" srcOrd="0" destOrd="0" parTransId="{88061E18-B1AE-4F5D-B0EA-94F45E7B1B0F}" sibTransId="{07593378-DDAA-450E-9CBE-917AA2C185E7}"/>
    <dgm:cxn modelId="{03595183-19C0-4F72-B5F7-11828AC1DD70}" type="presOf" srcId="{4BF8A8A3-5EFD-4C5D-AB19-63DFD62421EC}" destId="{CF36AB2D-B1F9-40C1-81A0-F8C2FF8949E4}" srcOrd="0" destOrd="0" presId="urn:microsoft.com/office/officeart/2005/8/layout/vList4"/>
    <dgm:cxn modelId="{ED6684A8-8636-4E9C-804A-01C83A3071F7}" srcId="{5671C306-B162-4775-9AA2-92644F97ECE3}" destId="{411C272F-FAB6-44E2-9B06-534185F66C5B}" srcOrd="1" destOrd="0" parTransId="{8562830C-7C70-4415-9DC9-59E302A25F5A}" sibTransId="{350B3D0D-3069-407F-889F-A9843F6D49B8}"/>
    <dgm:cxn modelId="{46A9B59C-23CF-4649-B8B3-6E2952B22894}" type="presOf" srcId="{5671C306-B162-4775-9AA2-92644F97ECE3}" destId="{B3B9A64B-17DD-428A-A74C-AED33E366D4E}" srcOrd="0" destOrd="0" presId="urn:microsoft.com/office/officeart/2005/8/layout/vList4"/>
    <dgm:cxn modelId="{82D40456-7866-4A24-A6DD-AAB728E73F14}" type="presOf" srcId="{4BF8A8A3-5EFD-4C5D-AB19-63DFD62421EC}" destId="{13186BCD-F4B0-434B-8B3F-21C63B2713AD}" srcOrd="1" destOrd="0" presId="urn:microsoft.com/office/officeart/2005/8/layout/vList4"/>
    <dgm:cxn modelId="{FCE0FF8C-6CEA-41D3-AB41-8FABDF96F15A}" type="presParOf" srcId="{B3B9A64B-17DD-428A-A74C-AED33E366D4E}" destId="{79B393D2-6446-47E3-9065-A3E5F9A2904F}" srcOrd="0" destOrd="0" presId="urn:microsoft.com/office/officeart/2005/8/layout/vList4"/>
    <dgm:cxn modelId="{A1BD3769-1D07-4553-9BEB-91D9A832387D}" type="presParOf" srcId="{79B393D2-6446-47E3-9065-A3E5F9A2904F}" destId="{CF36AB2D-B1F9-40C1-81A0-F8C2FF8949E4}" srcOrd="0" destOrd="0" presId="urn:microsoft.com/office/officeart/2005/8/layout/vList4"/>
    <dgm:cxn modelId="{C32AD7D7-FA3B-4988-9343-72BD158E8DA9}" type="presParOf" srcId="{79B393D2-6446-47E3-9065-A3E5F9A2904F}" destId="{FBA6B7CC-6405-4D72-848C-0E9C9DB01E84}" srcOrd="1" destOrd="0" presId="urn:microsoft.com/office/officeart/2005/8/layout/vList4"/>
    <dgm:cxn modelId="{07FD1139-20B8-417C-BF1F-FC0689A54045}" type="presParOf" srcId="{79B393D2-6446-47E3-9065-A3E5F9A2904F}" destId="{13186BCD-F4B0-434B-8B3F-21C63B2713AD}" srcOrd="2" destOrd="0" presId="urn:microsoft.com/office/officeart/2005/8/layout/vList4"/>
    <dgm:cxn modelId="{F210E735-D847-4E0E-A04E-8F5EA13BB985}" type="presParOf" srcId="{B3B9A64B-17DD-428A-A74C-AED33E366D4E}" destId="{94F094F6-6DA6-4587-994B-C65B6F16B2D4}" srcOrd="1" destOrd="0" presId="urn:microsoft.com/office/officeart/2005/8/layout/vList4"/>
    <dgm:cxn modelId="{FAB0D4D1-3578-4AC3-8B40-9C892E933D95}" type="presParOf" srcId="{B3B9A64B-17DD-428A-A74C-AED33E366D4E}" destId="{C3E8F371-27A1-4A1A-802C-1F7480C537C6}" srcOrd="2" destOrd="0" presId="urn:microsoft.com/office/officeart/2005/8/layout/vList4"/>
    <dgm:cxn modelId="{50C9C978-4153-4921-A0E1-42CB824E1E59}" type="presParOf" srcId="{C3E8F371-27A1-4A1A-802C-1F7480C537C6}" destId="{9538B695-838C-4762-80DB-D3FEB35EDE60}" srcOrd="0" destOrd="0" presId="urn:microsoft.com/office/officeart/2005/8/layout/vList4"/>
    <dgm:cxn modelId="{986AD247-E004-4D75-9EA5-94641483AC39}" type="presParOf" srcId="{C3E8F371-27A1-4A1A-802C-1F7480C537C6}" destId="{DC4DB253-E8CF-42E1-A1CC-D24474A7E361}" srcOrd="1" destOrd="0" presId="urn:microsoft.com/office/officeart/2005/8/layout/vList4"/>
    <dgm:cxn modelId="{C8CEA1D2-907C-400A-B1BD-01676970FB79}" type="presParOf" srcId="{C3E8F371-27A1-4A1A-802C-1F7480C537C6}" destId="{EB0EE309-3795-4ED5-94A0-DA53362D5DB9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3DD310-68CB-4A58-95F6-C0D50C3834C9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7855D0-4917-4655-9CCD-E6F2BA5ADB43}">
      <dgm:prSet phldrT="[Текст]"/>
      <dgm:spPr/>
      <dgm:t>
        <a:bodyPr/>
        <a:lstStyle/>
        <a:p>
          <a:pPr algn="r"/>
          <a:r>
            <a:rPr lang="ru-RU" b="1" dirty="0" smtClean="0"/>
            <a:t>     </a:t>
          </a:r>
          <a:r>
            <a:rPr lang="ru-RU" b="1" dirty="0" err="1" smtClean="0"/>
            <a:t>Лингва</a:t>
          </a:r>
          <a:r>
            <a:rPr lang="ru-RU" b="1" dirty="0" smtClean="0"/>
            <a:t> Класс</a:t>
          </a:r>
          <a:r>
            <a:rPr lang="ru-RU" dirty="0" smtClean="0"/>
            <a:t>    (</a:t>
          </a:r>
          <a:r>
            <a:rPr lang="en-US" u="sng" dirty="0" smtClean="0">
              <a:hlinkClick xmlns:r="http://schemas.openxmlformats.org/officeDocument/2006/relationships" r:id="rId1"/>
            </a:rPr>
            <a:t>http</a:t>
          </a:r>
          <a:r>
            <a:rPr lang="ru-RU" u="sng" dirty="0" smtClean="0">
              <a:hlinkClick xmlns:r="http://schemas.openxmlformats.org/officeDocument/2006/relationships" r:id="rId1"/>
            </a:rPr>
            <a:t>://</a:t>
          </a:r>
          <a:r>
            <a:rPr lang="en-US" u="sng" dirty="0" err="1" smtClean="0">
              <a:hlinkClick xmlns:r="http://schemas.openxmlformats.org/officeDocument/2006/relationships" r:id="rId1"/>
            </a:rPr>
            <a:t>linguaklass</a:t>
          </a:r>
          <a:r>
            <a:rPr lang="ru-RU" u="sng" dirty="0" smtClean="0">
              <a:hlinkClick xmlns:r="http://schemas.openxmlformats.org/officeDocument/2006/relationships" r:id="rId1"/>
            </a:rPr>
            <a:t>.</a:t>
          </a:r>
          <a:r>
            <a:rPr lang="en-US" u="sng" dirty="0" smtClean="0">
              <a:hlinkClick xmlns:r="http://schemas.openxmlformats.org/officeDocument/2006/relationships" r:id="rId1"/>
            </a:rPr>
            <a:t>org</a:t>
          </a:r>
          <a:r>
            <a:rPr lang="ru-RU" dirty="0" smtClean="0"/>
            <a:t>)</a:t>
          </a:r>
          <a:endParaRPr lang="ru-RU" dirty="0"/>
        </a:p>
      </dgm:t>
    </dgm:pt>
    <dgm:pt modelId="{8CF57891-A233-4434-B0B4-897E61FDE0F3}" type="parTrans" cxnId="{0A701199-EC35-4FB9-BC6B-55403A5D5039}">
      <dgm:prSet/>
      <dgm:spPr/>
      <dgm:t>
        <a:bodyPr/>
        <a:lstStyle/>
        <a:p>
          <a:endParaRPr lang="ru-RU"/>
        </a:p>
      </dgm:t>
    </dgm:pt>
    <dgm:pt modelId="{40B52759-1EC4-4435-A703-C3EAF9C7D537}" type="sibTrans" cxnId="{0A701199-EC35-4FB9-BC6B-55403A5D5039}">
      <dgm:prSet/>
      <dgm:spPr/>
      <dgm:t>
        <a:bodyPr/>
        <a:lstStyle/>
        <a:p>
          <a:endParaRPr lang="ru-RU"/>
        </a:p>
      </dgm:t>
    </dgm:pt>
    <dgm:pt modelId="{3F92F886-77C0-4E7C-A2FD-F11E5CB08B80}">
      <dgm:prSet phldrT="[Текст]"/>
      <dgm:spPr/>
      <dgm:t>
        <a:bodyPr/>
        <a:lstStyle/>
        <a:p>
          <a:pPr algn="r"/>
          <a:r>
            <a:rPr lang="en-US" b="1" dirty="0" smtClean="0"/>
            <a:t>Language Link</a:t>
          </a:r>
          <a:r>
            <a:rPr lang="ru-RU" b="1" dirty="0" smtClean="0"/>
            <a:t> </a:t>
          </a:r>
          <a:r>
            <a:rPr lang="ru-RU" dirty="0" smtClean="0"/>
            <a:t>(англ. </a:t>
          </a:r>
          <a:r>
            <a:rPr lang="en-US" i="1" dirty="0" smtClean="0"/>
            <a:t>language link</a:t>
          </a:r>
          <a:r>
            <a:rPr lang="ru-RU" dirty="0" smtClean="0"/>
            <a:t> - </a:t>
          </a:r>
          <a:r>
            <a:rPr lang="ru-RU" dirty="0" err="1" smtClean="0"/>
            <a:t>мовний</a:t>
          </a:r>
          <a:r>
            <a:rPr lang="ru-RU" dirty="0" smtClean="0"/>
            <a:t> </a:t>
          </a:r>
          <a:r>
            <a:rPr lang="ru-RU" dirty="0" err="1" smtClean="0"/>
            <a:t>зв'язок</a:t>
          </a:r>
          <a:r>
            <a:rPr lang="ru-RU" dirty="0" smtClean="0"/>
            <a:t>) (</a:t>
          </a:r>
          <a:r>
            <a:rPr lang="en-US" u="sng" dirty="0" smtClean="0">
              <a:hlinkClick xmlns:r="http://schemas.openxmlformats.org/officeDocument/2006/relationships" r:id="rId2"/>
            </a:rPr>
            <a:t>http</a:t>
          </a:r>
          <a:r>
            <a:rPr lang="ru-RU" u="sng" dirty="0" smtClean="0">
              <a:hlinkClick xmlns:r="http://schemas.openxmlformats.org/officeDocument/2006/relationships" r:id="rId2"/>
            </a:rPr>
            <a:t>://</a:t>
          </a:r>
          <a:r>
            <a:rPr lang="en-US" u="sng" dirty="0" smtClean="0">
              <a:hlinkClick xmlns:r="http://schemas.openxmlformats.org/officeDocument/2006/relationships" r:id="rId2"/>
            </a:rPr>
            <a:t>www</a:t>
          </a:r>
          <a:r>
            <a:rPr lang="ru-RU" u="sng" dirty="0" smtClean="0">
              <a:hlinkClick xmlns:r="http://schemas.openxmlformats.org/officeDocument/2006/relationships" r:id="rId2"/>
            </a:rPr>
            <a:t>.</a:t>
          </a:r>
          <a:r>
            <a:rPr lang="en-US" u="sng" dirty="0" err="1" smtClean="0">
              <a:hlinkClick xmlns:r="http://schemas.openxmlformats.org/officeDocument/2006/relationships" r:id="rId2"/>
            </a:rPr>
            <a:t>languagelink</a:t>
          </a:r>
          <a:r>
            <a:rPr lang="ru-RU" u="sng" dirty="0" smtClean="0">
              <a:hlinkClick xmlns:r="http://schemas.openxmlformats.org/officeDocument/2006/relationships" r:id="rId2"/>
            </a:rPr>
            <a:t>.</a:t>
          </a:r>
          <a:r>
            <a:rPr lang="en-US" u="sng" dirty="0" err="1" smtClean="0">
              <a:hlinkClick xmlns:r="http://schemas.openxmlformats.org/officeDocument/2006/relationships" r:id="rId2"/>
            </a:rPr>
            <a:t>ru</a:t>
          </a:r>
          <a:r>
            <a:rPr lang="ru-RU" dirty="0" smtClean="0"/>
            <a:t>)</a:t>
          </a:r>
          <a:endParaRPr lang="ru-RU" dirty="0"/>
        </a:p>
      </dgm:t>
    </dgm:pt>
    <dgm:pt modelId="{E8728F18-7DBB-4F14-A1AC-31F726BEF512}" type="parTrans" cxnId="{E5237974-C7F7-4F1F-919A-A1472B185127}">
      <dgm:prSet/>
      <dgm:spPr/>
      <dgm:t>
        <a:bodyPr/>
        <a:lstStyle/>
        <a:p>
          <a:endParaRPr lang="ru-RU"/>
        </a:p>
      </dgm:t>
    </dgm:pt>
    <dgm:pt modelId="{523390CF-DA78-43E1-8A6B-62DA2C34F745}" type="sibTrans" cxnId="{E5237974-C7F7-4F1F-919A-A1472B185127}">
      <dgm:prSet/>
      <dgm:spPr/>
      <dgm:t>
        <a:bodyPr/>
        <a:lstStyle/>
        <a:p>
          <a:endParaRPr lang="ru-RU"/>
        </a:p>
      </dgm:t>
    </dgm:pt>
    <dgm:pt modelId="{726319A0-0E11-4411-A8A0-95DB38080E89}" type="pres">
      <dgm:prSet presAssocID="{D63DD310-68CB-4A58-95F6-C0D50C383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34024-D722-49B9-9295-989DBCE18FAD}" type="pres">
      <dgm:prSet presAssocID="{F77855D0-4917-4655-9CCD-E6F2BA5ADB43}" presName="comp" presStyleCnt="0"/>
      <dgm:spPr/>
    </dgm:pt>
    <dgm:pt modelId="{9D17CFED-9C27-49C6-B332-ECDEB06971DF}" type="pres">
      <dgm:prSet presAssocID="{F77855D0-4917-4655-9CCD-E6F2BA5ADB43}" presName="box" presStyleLbl="node1" presStyleIdx="0" presStyleCnt="2" custLinFactNeighborX="-2324" custLinFactNeighborY="1384"/>
      <dgm:spPr/>
      <dgm:t>
        <a:bodyPr/>
        <a:lstStyle/>
        <a:p>
          <a:endParaRPr lang="ru-RU"/>
        </a:p>
      </dgm:t>
    </dgm:pt>
    <dgm:pt modelId="{1E54D399-F583-4B59-8B63-F107AAF91F61}" type="pres">
      <dgm:prSet presAssocID="{F77855D0-4917-4655-9CCD-E6F2BA5ADB43}" presName="img" presStyleLbl="fgImgPlace1" presStyleIdx="0" presStyleCnt="2" custScaleX="187500" custScaleY="112042" custLinFactNeighborX="31852" custLinFactNeighborY="-8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DAF89E-4310-47D9-AC1B-1A3E0883FF85}" type="pres">
      <dgm:prSet presAssocID="{F77855D0-4917-4655-9CCD-E6F2BA5ADB4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6D4EE-57B6-4394-81EC-F91539CCBC5A}" type="pres">
      <dgm:prSet presAssocID="{40B52759-1EC4-4435-A703-C3EAF9C7D537}" presName="spacer" presStyleCnt="0"/>
      <dgm:spPr/>
    </dgm:pt>
    <dgm:pt modelId="{C0BD343A-E591-4D61-AE0C-B67DAA1D9451}" type="pres">
      <dgm:prSet presAssocID="{3F92F886-77C0-4E7C-A2FD-F11E5CB08B80}" presName="comp" presStyleCnt="0"/>
      <dgm:spPr/>
    </dgm:pt>
    <dgm:pt modelId="{B14DD878-D03A-4CB2-AC4C-05E0246B81CF}" type="pres">
      <dgm:prSet presAssocID="{3F92F886-77C0-4E7C-A2FD-F11E5CB08B80}" presName="box" presStyleLbl="node1" presStyleIdx="1" presStyleCnt="2"/>
      <dgm:spPr/>
      <dgm:t>
        <a:bodyPr/>
        <a:lstStyle/>
        <a:p>
          <a:endParaRPr lang="ru-RU"/>
        </a:p>
      </dgm:t>
    </dgm:pt>
    <dgm:pt modelId="{558BBB7D-BE61-480D-BD50-94D94B6952C4}" type="pres">
      <dgm:prSet presAssocID="{3F92F886-77C0-4E7C-A2FD-F11E5CB08B80}" presName="img" presStyleLbl="fgImgPlace1" presStyleIdx="1" presStyleCnt="2" custScaleX="131578" custLinFactNeighborX="10744" custLinFactNeighborY="-33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DE0D17C-3C35-4258-B7B9-2FE589401F59}" type="pres">
      <dgm:prSet presAssocID="{3F92F886-77C0-4E7C-A2FD-F11E5CB08B8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BACFB-CA18-4401-B7EE-1507F2A71BCB}" type="presOf" srcId="{D63DD310-68CB-4A58-95F6-C0D50C3834C9}" destId="{726319A0-0E11-4411-A8A0-95DB38080E89}" srcOrd="0" destOrd="0" presId="urn:microsoft.com/office/officeart/2005/8/layout/vList4"/>
    <dgm:cxn modelId="{23088245-9D73-4EAC-916D-1C1081C55F60}" type="presOf" srcId="{3F92F886-77C0-4E7C-A2FD-F11E5CB08B80}" destId="{3DE0D17C-3C35-4258-B7B9-2FE589401F59}" srcOrd="1" destOrd="0" presId="urn:microsoft.com/office/officeart/2005/8/layout/vList4"/>
    <dgm:cxn modelId="{3B064C13-802D-4509-983D-C5F7800703C6}" type="presOf" srcId="{F77855D0-4917-4655-9CCD-E6F2BA5ADB43}" destId="{9D17CFED-9C27-49C6-B332-ECDEB06971DF}" srcOrd="0" destOrd="0" presId="urn:microsoft.com/office/officeart/2005/8/layout/vList4"/>
    <dgm:cxn modelId="{E5237974-C7F7-4F1F-919A-A1472B185127}" srcId="{D63DD310-68CB-4A58-95F6-C0D50C3834C9}" destId="{3F92F886-77C0-4E7C-A2FD-F11E5CB08B80}" srcOrd="1" destOrd="0" parTransId="{E8728F18-7DBB-4F14-A1AC-31F726BEF512}" sibTransId="{523390CF-DA78-43E1-8A6B-62DA2C34F745}"/>
    <dgm:cxn modelId="{0A701199-EC35-4FB9-BC6B-55403A5D5039}" srcId="{D63DD310-68CB-4A58-95F6-C0D50C3834C9}" destId="{F77855D0-4917-4655-9CCD-E6F2BA5ADB43}" srcOrd="0" destOrd="0" parTransId="{8CF57891-A233-4434-B0B4-897E61FDE0F3}" sibTransId="{40B52759-1EC4-4435-A703-C3EAF9C7D537}"/>
    <dgm:cxn modelId="{16AE0D17-426D-464B-A54D-7CBD538EC56D}" type="presOf" srcId="{F77855D0-4917-4655-9CCD-E6F2BA5ADB43}" destId="{ADDAF89E-4310-47D9-AC1B-1A3E0883FF85}" srcOrd="1" destOrd="0" presId="urn:microsoft.com/office/officeart/2005/8/layout/vList4"/>
    <dgm:cxn modelId="{0C05D1DE-A953-48DE-A2CD-16A8F627EF1C}" type="presOf" srcId="{3F92F886-77C0-4E7C-A2FD-F11E5CB08B80}" destId="{B14DD878-D03A-4CB2-AC4C-05E0246B81CF}" srcOrd="0" destOrd="0" presId="urn:microsoft.com/office/officeart/2005/8/layout/vList4"/>
    <dgm:cxn modelId="{9E9245F4-CF89-4A86-8580-F78A09D6D29E}" type="presParOf" srcId="{726319A0-0E11-4411-A8A0-95DB38080E89}" destId="{C8734024-D722-49B9-9295-989DBCE18FAD}" srcOrd="0" destOrd="0" presId="urn:microsoft.com/office/officeart/2005/8/layout/vList4"/>
    <dgm:cxn modelId="{6B0F3262-E539-4A10-8F46-FFF9FEEBE147}" type="presParOf" srcId="{C8734024-D722-49B9-9295-989DBCE18FAD}" destId="{9D17CFED-9C27-49C6-B332-ECDEB06971DF}" srcOrd="0" destOrd="0" presId="urn:microsoft.com/office/officeart/2005/8/layout/vList4"/>
    <dgm:cxn modelId="{71D39FE1-1E69-403C-A213-B73F074F3EAF}" type="presParOf" srcId="{C8734024-D722-49B9-9295-989DBCE18FAD}" destId="{1E54D399-F583-4B59-8B63-F107AAF91F61}" srcOrd="1" destOrd="0" presId="urn:microsoft.com/office/officeart/2005/8/layout/vList4"/>
    <dgm:cxn modelId="{0E58E9FF-3554-48B6-B355-F9EF6FAA68F2}" type="presParOf" srcId="{C8734024-D722-49B9-9295-989DBCE18FAD}" destId="{ADDAF89E-4310-47D9-AC1B-1A3E0883FF85}" srcOrd="2" destOrd="0" presId="urn:microsoft.com/office/officeart/2005/8/layout/vList4"/>
    <dgm:cxn modelId="{596452FA-1866-45CF-8A7E-91AFD2369731}" type="presParOf" srcId="{726319A0-0E11-4411-A8A0-95DB38080E89}" destId="{88E6D4EE-57B6-4394-81EC-F91539CCBC5A}" srcOrd="1" destOrd="0" presId="urn:microsoft.com/office/officeart/2005/8/layout/vList4"/>
    <dgm:cxn modelId="{36CE1F88-3804-42C5-A8B2-6E5C7A22CF89}" type="presParOf" srcId="{726319A0-0E11-4411-A8A0-95DB38080E89}" destId="{C0BD343A-E591-4D61-AE0C-B67DAA1D9451}" srcOrd="2" destOrd="0" presId="urn:microsoft.com/office/officeart/2005/8/layout/vList4"/>
    <dgm:cxn modelId="{EC3E32E8-2A01-4D12-A2F9-CFEDC60F0520}" type="presParOf" srcId="{C0BD343A-E591-4D61-AE0C-B67DAA1D9451}" destId="{B14DD878-D03A-4CB2-AC4C-05E0246B81CF}" srcOrd="0" destOrd="0" presId="urn:microsoft.com/office/officeart/2005/8/layout/vList4"/>
    <dgm:cxn modelId="{BCE1807A-6768-4FA3-AEAC-D29FB0C5F103}" type="presParOf" srcId="{C0BD343A-E591-4D61-AE0C-B67DAA1D9451}" destId="{558BBB7D-BE61-480D-BD50-94D94B6952C4}" srcOrd="1" destOrd="0" presId="urn:microsoft.com/office/officeart/2005/8/layout/vList4"/>
    <dgm:cxn modelId="{E8ABA782-2963-4625-9BAA-0446DBF6CED1}" type="presParOf" srcId="{C0BD343A-E591-4D61-AE0C-B67DAA1D9451}" destId="{3DE0D17C-3C35-4258-B7B9-2FE589401F59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3DD310-68CB-4A58-95F6-C0D50C3834C9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7855D0-4917-4655-9CCD-E6F2BA5ADB43}">
      <dgm:prSet phldrT="[Текст]" custT="1"/>
      <dgm:spPr/>
      <dgm:t>
        <a:bodyPr/>
        <a:lstStyle/>
        <a:p>
          <a:pPr algn="r"/>
          <a:r>
            <a:rPr lang="ru-RU" sz="2800" b="1" dirty="0" err="1" smtClean="0"/>
            <a:t>Мінітест</a:t>
          </a:r>
          <a:r>
            <a:rPr lang="ru-RU" sz="2800" b="1" dirty="0" smtClean="0"/>
            <a:t> </a:t>
          </a:r>
          <a:r>
            <a:rPr lang="ru-RU" sz="2800" b="1" dirty="0" err="1" smtClean="0"/>
            <a:t>з</a:t>
          </a:r>
          <a:r>
            <a:rPr lang="ru-RU" sz="2800" b="1" dirty="0" smtClean="0"/>
            <a:t> </a:t>
          </a:r>
          <a:r>
            <a:rPr lang="ru-RU" sz="2800" b="1" dirty="0" err="1" smtClean="0"/>
            <a:t>англійської</a:t>
          </a:r>
          <a:r>
            <a:rPr lang="ru-RU" sz="2800" b="1" dirty="0" smtClean="0"/>
            <a:t> </a:t>
          </a:r>
        </a:p>
        <a:p>
          <a:pPr algn="r"/>
          <a:r>
            <a:rPr lang="ru-RU" sz="2800" b="1" dirty="0" err="1" smtClean="0"/>
            <a:t>мови</a:t>
          </a:r>
          <a:r>
            <a:rPr lang="ru-RU" sz="2800" b="1" dirty="0" smtClean="0"/>
            <a:t> </a:t>
          </a:r>
          <a:r>
            <a:rPr lang="en-US" sz="2800" b="1" dirty="0" smtClean="0"/>
            <a:t>TOEFL</a:t>
          </a:r>
          <a:r>
            <a:rPr lang="ru-RU" sz="2800" dirty="0" smtClean="0"/>
            <a:t> </a:t>
          </a:r>
        </a:p>
        <a:p>
          <a:pPr algn="r"/>
          <a:r>
            <a:rPr lang="ru-RU" sz="2800" dirty="0" err="1" smtClean="0"/>
            <a:t>з</a:t>
          </a:r>
          <a:r>
            <a:rPr lang="ru-RU" sz="2800" dirty="0" smtClean="0"/>
            <a:t> онлайновою </a:t>
          </a:r>
        </a:p>
        <a:p>
          <a:pPr algn="r"/>
          <a:r>
            <a:rPr lang="ru-RU" sz="2800" dirty="0" err="1" smtClean="0"/>
            <a:t>перевіркою</a:t>
          </a:r>
          <a:r>
            <a:rPr lang="ru-RU" sz="2800" dirty="0" smtClean="0"/>
            <a:t> на </a:t>
          </a:r>
        </a:p>
        <a:p>
          <a:pPr algn="r"/>
          <a:r>
            <a:rPr lang="ru-RU" sz="2800" dirty="0" err="1" smtClean="0"/>
            <a:t>сайті</a:t>
          </a:r>
          <a:r>
            <a:rPr lang="ru-RU" sz="2800" dirty="0" smtClean="0"/>
            <a:t> Кулички (</a:t>
          </a:r>
          <a:r>
            <a:rPr lang="en-US" sz="2800" u="sng" dirty="0" smtClean="0">
              <a:hlinkClick xmlns:r="http://schemas.openxmlformats.org/officeDocument/2006/relationships" r:id="rId1"/>
            </a:rPr>
            <a:t>http</a:t>
          </a:r>
          <a:r>
            <a:rPr lang="ru-RU" sz="2800" u="sng" dirty="0" smtClean="0">
              <a:hlinkClick xmlns:r="http://schemas.openxmlformats.org/officeDocument/2006/relationships" r:id="rId1"/>
            </a:rPr>
            <a:t>://</a:t>
          </a:r>
          <a:r>
            <a:rPr lang="en-US" sz="2800" u="sng" dirty="0" smtClean="0">
              <a:hlinkClick xmlns:r="http://schemas.openxmlformats.org/officeDocument/2006/relationships" r:id="rId1"/>
            </a:rPr>
            <a:t>education</a:t>
          </a:r>
          <a:r>
            <a:rPr lang="ru-RU" sz="2800" dirty="0" smtClean="0">
              <a:hlinkClick xmlns:r="http://schemas.openxmlformats.org/officeDocument/2006/relationships" r:id="rId1"/>
            </a:rPr>
            <a:t>.</a:t>
          </a:r>
          <a:r>
            <a:rPr lang="en-US" sz="2800" dirty="0" err="1" smtClean="0">
              <a:hlinkClick xmlns:r="http://schemas.openxmlformats.org/officeDocument/2006/relationships" r:id="rId1"/>
            </a:rPr>
            <a:t>kulichki</a:t>
          </a:r>
          <a:r>
            <a:rPr lang="ru-RU" sz="2800" dirty="0" smtClean="0">
              <a:hlinkClick xmlns:r="http://schemas.openxmlformats.org/officeDocument/2006/relationships" r:id="rId1"/>
            </a:rPr>
            <a:t>.</a:t>
          </a:r>
          <a:r>
            <a:rPr lang="en-US" sz="2800" dirty="0" smtClean="0">
              <a:hlinkClick xmlns:r="http://schemas.openxmlformats.org/officeDocument/2006/relationships" r:id="rId1"/>
            </a:rPr>
            <a:t>net</a:t>
          </a:r>
          <a:endParaRPr lang="uk-UA" sz="2800" dirty="0" smtClean="0">
            <a:hlinkClick xmlns:r="http://schemas.openxmlformats.org/officeDocument/2006/relationships" r:id="rId1"/>
          </a:endParaRPr>
        </a:p>
        <a:p>
          <a:pPr algn="r"/>
          <a:r>
            <a:rPr lang="ru-RU" sz="2800" dirty="0" smtClean="0">
              <a:hlinkClick xmlns:r="http://schemas.openxmlformats.org/officeDocument/2006/relationships" r:id="rId1"/>
            </a:rPr>
            <a:t>/</a:t>
          </a:r>
          <a:r>
            <a:rPr lang="en-US" sz="2800" dirty="0" err="1" smtClean="0">
              <a:hlinkClick xmlns:r="http://schemas.openxmlformats.org/officeDocument/2006/relationships" r:id="rId1"/>
            </a:rPr>
            <a:t>lang</a:t>
          </a:r>
          <a:r>
            <a:rPr lang="ru-RU" sz="2800" dirty="0" smtClean="0">
              <a:hlinkClick xmlns:r="http://schemas.openxmlformats.org/officeDocument/2006/relationships" r:id="rId1"/>
            </a:rPr>
            <a:t>/</a:t>
          </a:r>
          <a:r>
            <a:rPr lang="en-US" sz="2800" dirty="0" err="1" smtClean="0">
              <a:hlinkClick xmlns:r="http://schemas.openxmlformats.org/officeDocument/2006/relationships" r:id="rId1"/>
            </a:rPr>
            <a:t>toeflon</a:t>
          </a:r>
          <a:r>
            <a:rPr lang="ru-RU" sz="2800" dirty="0" smtClean="0">
              <a:hlinkClick xmlns:r="http://schemas.openxmlformats.org/officeDocument/2006/relationships" r:id="rId1"/>
            </a:rPr>
            <a:t>.</a:t>
          </a:r>
          <a:r>
            <a:rPr lang="en-US" sz="2800" dirty="0" smtClean="0">
              <a:hlinkClick xmlns:r="http://schemas.openxmlformats.org/officeDocument/2006/relationships" r:id="rId1"/>
            </a:rPr>
            <a:t>html</a:t>
          </a:r>
          <a:r>
            <a:rPr lang="ru-RU" sz="3200" dirty="0" smtClean="0"/>
            <a:t>)</a:t>
          </a:r>
          <a:endParaRPr lang="ru-RU" sz="3200" dirty="0"/>
        </a:p>
      </dgm:t>
    </dgm:pt>
    <dgm:pt modelId="{8CF57891-A233-4434-B0B4-897E61FDE0F3}" type="parTrans" cxnId="{0A701199-EC35-4FB9-BC6B-55403A5D5039}">
      <dgm:prSet/>
      <dgm:spPr/>
      <dgm:t>
        <a:bodyPr/>
        <a:lstStyle/>
        <a:p>
          <a:endParaRPr lang="ru-RU"/>
        </a:p>
      </dgm:t>
    </dgm:pt>
    <dgm:pt modelId="{40B52759-1EC4-4435-A703-C3EAF9C7D537}" type="sibTrans" cxnId="{0A701199-EC35-4FB9-BC6B-55403A5D5039}">
      <dgm:prSet/>
      <dgm:spPr/>
      <dgm:t>
        <a:bodyPr/>
        <a:lstStyle/>
        <a:p>
          <a:endParaRPr lang="ru-RU"/>
        </a:p>
      </dgm:t>
    </dgm:pt>
    <dgm:pt modelId="{726319A0-0E11-4411-A8A0-95DB38080E89}" type="pres">
      <dgm:prSet presAssocID="{D63DD310-68CB-4A58-95F6-C0D50C383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34024-D722-49B9-9295-989DBCE18FAD}" type="pres">
      <dgm:prSet presAssocID="{F77855D0-4917-4655-9CCD-E6F2BA5ADB43}" presName="comp" presStyleCnt="0"/>
      <dgm:spPr/>
    </dgm:pt>
    <dgm:pt modelId="{9D17CFED-9C27-49C6-B332-ECDEB06971DF}" type="pres">
      <dgm:prSet presAssocID="{F77855D0-4917-4655-9CCD-E6F2BA5ADB43}" presName="box" presStyleLbl="node1" presStyleIdx="0" presStyleCnt="1" custLinFactNeighborX="-1405" custLinFactNeighborY="-978"/>
      <dgm:spPr/>
      <dgm:t>
        <a:bodyPr/>
        <a:lstStyle/>
        <a:p>
          <a:endParaRPr lang="ru-RU"/>
        </a:p>
      </dgm:t>
    </dgm:pt>
    <dgm:pt modelId="{1E54D399-F583-4B59-8B63-F107AAF91F61}" type="pres">
      <dgm:prSet presAssocID="{F77855D0-4917-4655-9CCD-E6F2BA5ADB43}" presName="img" presStyleLbl="fgImgPlace1" presStyleIdx="0" presStyleCnt="1" custScaleX="212268" custScaleY="113196" custLinFactNeighborX="32854" custLinFactNeighborY="-5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DAF89E-4310-47D9-AC1B-1A3E0883FF85}" type="pres">
      <dgm:prSet presAssocID="{F77855D0-4917-4655-9CCD-E6F2BA5ADB4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7768B-EDF6-451D-A04C-5AD90B2B5312}" type="presOf" srcId="{D63DD310-68CB-4A58-95F6-C0D50C3834C9}" destId="{726319A0-0E11-4411-A8A0-95DB38080E89}" srcOrd="0" destOrd="0" presId="urn:microsoft.com/office/officeart/2005/8/layout/vList4"/>
    <dgm:cxn modelId="{102B8FCC-DE28-42B5-B720-2ADC84B7EF1E}" type="presOf" srcId="{F77855D0-4917-4655-9CCD-E6F2BA5ADB43}" destId="{9D17CFED-9C27-49C6-B332-ECDEB06971DF}" srcOrd="0" destOrd="0" presId="urn:microsoft.com/office/officeart/2005/8/layout/vList4"/>
    <dgm:cxn modelId="{0A701199-EC35-4FB9-BC6B-55403A5D5039}" srcId="{D63DD310-68CB-4A58-95F6-C0D50C3834C9}" destId="{F77855D0-4917-4655-9CCD-E6F2BA5ADB43}" srcOrd="0" destOrd="0" parTransId="{8CF57891-A233-4434-B0B4-897E61FDE0F3}" sibTransId="{40B52759-1EC4-4435-A703-C3EAF9C7D537}"/>
    <dgm:cxn modelId="{CF237278-F320-43A7-939C-A3FDF2A7D3FF}" type="presOf" srcId="{F77855D0-4917-4655-9CCD-E6F2BA5ADB43}" destId="{ADDAF89E-4310-47D9-AC1B-1A3E0883FF85}" srcOrd="1" destOrd="0" presId="urn:microsoft.com/office/officeart/2005/8/layout/vList4"/>
    <dgm:cxn modelId="{E232DACE-536B-4542-A8D6-E2DF82D36685}" type="presParOf" srcId="{726319A0-0E11-4411-A8A0-95DB38080E89}" destId="{C8734024-D722-49B9-9295-989DBCE18FAD}" srcOrd="0" destOrd="0" presId="urn:microsoft.com/office/officeart/2005/8/layout/vList4"/>
    <dgm:cxn modelId="{DE8423EF-B2F6-4706-B4AB-34A1D089265C}" type="presParOf" srcId="{C8734024-D722-49B9-9295-989DBCE18FAD}" destId="{9D17CFED-9C27-49C6-B332-ECDEB06971DF}" srcOrd="0" destOrd="0" presId="urn:microsoft.com/office/officeart/2005/8/layout/vList4"/>
    <dgm:cxn modelId="{1F3EBE5D-CBD9-43D1-93EC-DD316505844E}" type="presParOf" srcId="{C8734024-D722-49B9-9295-989DBCE18FAD}" destId="{1E54D399-F583-4B59-8B63-F107AAF91F61}" srcOrd="1" destOrd="0" presId="urn:microsoft.com/office/officeart/2005/8/layout/vList4"/>
    <dgm:cxn modelId="{58C9250F-8EB0-4038-835C-BF2E8A37E040}" type="presParOf" srcId="{C8734024-D722-49B9-9295-989DBCE18FAD}" destId="{ADDAF89E-4310-47D9-AC1B-1A3E0883FF85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9762-4FC9-4D41-AD76-1530D3AB996C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0B05-A383-45C1-824F-B4017079224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B6A4-160E-4838-B6D7-F2ECE3BEF28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D62C-5FFF-4471-B6D1-5087D00F217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8283-5319-4B81-9EB6-7FBE3AE8D644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3EBB83-9DA9-4DAE-98E0-40543C43E906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3900-D865-4DE5-9949-FDB705CCB020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BC1D-FD69-40DC-AF28-55A74DB471C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CBFF-211B-4519-B91A-B84CB8E0C34A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3C67-35A1-46F6-B0F6-1054FBA92F54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9FEC164-E673-4EEE-8D88-904B51EE887C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45520C7-204B-4079-9D46-22AF56C05304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ngvo.yandex.ru/uk" TargetMode="External"/><Relationship Id="rId2" Type="http://schemas.openxmlformats.org/officeDocument/2006/relationships/hyperlink" Target="http://www.multitran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ultilex.mail.ru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ate.ru/" TargetMode="External"/><Relationship Id="rId2" Type="http://schemas.openxmlformats.org/officeDocument/2006/relationships/hyperlink" Target="http://pereklad.online.ua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dent.com.ua/uk/on-line" TargetMode="External"/><Relationship Id="rId2" Type="http://schemas.openxmlformats.org/officeDocument/2006/relationships/hyperlink" Target="http://www.prolingoffice.com/services/translat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.com.ua/" TargetMode="External"/><Relationship Id="rId2" Type="http://schemas.openxmlformats.org/officeDocument/2006/relationships/hyperlink" Target="http://ets6.freetranslation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pragma5.com/ukr/download.php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rworkshop.net/forum" TargetMode="External"/><Relationship Id="rId2" Type="http://schemas.openxmlformats.org/officeDocument/2006/relationships/hyperlink" Target="http://www.proz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slovnyk.net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hyperlink" Target="http://forum.domivka.net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.net.ua/forum" TargetMode="External"/><Relationship Id="rId2" Type="http://schemas.openxmlformats.org/officeDocument/2006/relationships/hyperlink" Target="http://izabuta.narod.ru/resources_u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guagemonitor.com/no-of-wor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gvo.u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ver-dict.ru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ultilex.online.ua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ang.slovopedia.org.ua/" TargetMode="External"/><Relationship Id="rId4" Type="http://schemas.openxmlformats.org/officeDocument/2006/relationships/hyperlink" Target="http://www.slovnyk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ngresua.tripod.com/online" TargetMode="External"/><Relationship Id="rId2" Type="http://schemas.openxmlformats.org/officeDocument/2006/relationships/hyperlink" Target="http://slovnenya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82C8-DD23-4468-BBBA-02AD78DBBBE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286256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Онлайнові</a:t>
            </a:r>
            <a:r>
              <a:rPr lang="ru-RU" sz="3600" dirty="0" smtClean="0">
                <a:latin typeface="Calibri" pitchFamily="34" charset="0"/>
              </a:rPr>
              <a:t> словники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17EE-D817-4653-B52E-07B814ABF9B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571612"/>
            <a:ext cx="378621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Calibri" pitchFamily="34" charset="0"/>
              </a:rPr>
              <a:t>Мультитран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en-US" u="sng" dirty="0" smtClean="0">
                <a:latin typeface="Calibri" pitchFamily="34" charset="0"/>
                <a:hlinkClick r:id="rId2"/>
              </a:rPr>
              <a:t>http</a:t>
            </a:r>
            <a:r>
              <a:rPr lang="ru-RU" u="sng" dirty="0" smtClean="0">
                <a:latin typeface="Calibri" pitchFamily="34" charset="0"/>
                <a:hlinkClick r:id="rId2"/>
              </a:rPr>
              <a:t>://</a:t>
            </a:r>
            <a:r>
              <a:rPr lang="en-US" u="sng" dirty="0" smtClean="0">
                <a:latin typeface="Calibri" pitchFamily="34" charset="0"/>
                <a:hlinkClick r:id="rId2"/>
              </a:rPr>
              <a:t>www</a:t>
            </a:r>
            <a:r>
              <a:rPr lang="ru-RU" u="sng" dirty="0" smtClean="0">
                <a:latin typeface="Calibri" pitchFamily="34" charset="0"/>
                <a:hlinkClick r:id="rId2"/>
              </a:rPr>
              <a:t>.</a:t>
            </a:r>
            <a:r>
              <a:rPr lang="en-US" u="sng" dirty="0" err="1" smtClean="0">
                <a:latin typeface="Calibri" pitchFamily="34" charset="0"/>
                <a:hlinkClick r:id="rId2"/>
              </a:rPr>
              <a:t>multitran</a:t>
            </a:r>
            <a:r>
              <a:rPr lang="ru-RU" u="sng" dirty="0" smtClean="0">
                <a:latin typeface="Calibri" pitchFamily="34" charset="0"/>
                <a:hlinkClick r:id="rId2"/>
              </a:rPr>
              <a:t>.</a:t>
            </a:r>
            <a:r>
              <a:rPr lang="en-US" u="sng" dirty="0" err="1" smtClean="0">
                <a:latin typeface="Calibri" pitchFamily="34" charset="0"/>
                <a:hlinkClick r:id="rId2"/>
              </a:rPr>
              <a:t>ru</a:t>
            </a:r>
            <a:r>
              <a:rPr lang="ru-RU" dirty="0" smtClean="0">
                <a:latin typeface="Calibri" pitchFamily="34" charset="0"/>
              </a:rPr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500174"/>
            <a:ext cx="40719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пошуков</a:t>
            </a:r>
            <a:r>
              <a:rPr lang="uk-UA" dirty="0" smtClean="0">
                <a:latin typeface="Calibri" pitchFamily="34" charset="0"/>
              </a:rPr>
              <a:t>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Яндекс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en-US" u="sng" dirty="0" smtClean="0">
                <a:latin typeface="Calibri" pitchFamily="34" charset="0"/>
                <a:hlinkClick r:id="rId3"/>
              </a:rPr>
              <a:t>http</a:t>
            </a:r>
            <a:r>
              <a:rPr lang="ru-RU" u="sng" dirty="0" smtClean="0">
                <a:latin typeface="Calibri" pitchFamily="34" charset="0"/>
                <a:hlinkClick r:id="rId3"/>
              </a:rPr>
              <a:t>://</a:t>
            </a:r>
            <a:r>
              <a:rPr lang="en-US" u="sng" dirty="0" err="1" smtClean="0">
                <a:latin typeface="Calibri" pitchFamily="34" charset="0"/>
                <a:hlinkClick r:id="rId3"/>
              </a:rPr>
              <a:t>lingvo</a:t>
            </a:r>
            <a:r>
              <a:rPr lang="ru-RU" u="sng" dirty="0" smtClean="0">
                <a:latin typeface="Calibri" pitchFamily="34" charset="0"/>
                <a:hlinkClick r:id="rId3"/>
              </a:rPr>
              <a:t>.</a:t>
            </a:r>
            <a:r>
              <a:rPr lang="en-US" u="sng" dirty="0" err="1" smtClean="0">
                <a:latin typeface="Calibri" pitchFamily="34" charset="0"/>
                <a:hlinkClick r:id="rId3"/>
              </a:rPr>
              <a:t>yandex</a:t>
            </a:r>
            <a:r>
              <a:rPr lang="ru-RU" u="sng" dirty="0" smtClean="0">
                <a:latin typeface="Calibri" pitchFamily="34" charset="0"/>
                <a:hlinkClick r:id="rId3"/>
              </a:rPr>
              <a:t>.</a:t>
            </a:r>
            <a:r>
              <a:rPr lang="en-US" u="sng" dirty="0" err="1" smtClean="0">
                <a:latin typeface="Calibri" pitchFamily="34" charset="0"/>
                <a:hlinkClick r:id="rId3"/>
              </a:rPr>
              <a:t>ru</a:t>
            </a:r>
            <a:r>
              <a:rPr lang="ru-RU" u="sng" dirty="0" smtClean="0">
                <a:latin typeface="Calibri" pitchFamily="34" charset="0"/>
                <a:hlinkClick r:id="rId3"/>
              </a:rPr>
              <a:t>/</a:t>
            </a:r>
            <a:r>
              <a:rPr lang="en-US" u="sng" dirty="0" err="1" smtClean="0">
                <a:latin typeface="Calibri" pitchFamily="34" charset="0"/>
                <a:hlinkClick r:id="rId3"/>
              </a:rPr>
              <a:t>uk</a:t>
            </a:r>
            <a:r>
              <a:rPr lang="ru-RU" dirty="0" smtClean="0">
                <a:latin typeface="Calibri" pitchFamily="34" charset="0"/>
              </a:rPr>
              <a:t>)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1625" y="2570593"/>
            <a:ext cx="4038600" cy="27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500306"/>
            <a:ext cx="4038600" cy="27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Онлайнові</a:t>
            </a:r>
            <a:r>
              <a:rPr lang="ru-RU" sz="3600" dirty="0" smtClean="0">
                <a:latin typeface="Calibri" pitchFamily="34" charset="0"/>
              </a:rPr>
              <a:t> словники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4A7-E16E-4CBA-A4EA-CF3AE3CB435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12715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</a:rPr>
              <a:t>Н</a:t>
            </a:r>
            <a:r>
              <a:rPr lang="ru-RU" sz="2400" dirty="0" smtClean="0">
                <a:latin typeface="Calibri" pitchFamily="34" charset="0"/>
              </a:rPr>
              <a:t>а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ru-RU" sz="2400" dirty="0" err="1" smtClean="0">
                <a:latin typeface="Calibri" pitchFamily="34" charset="0"/>
              </a:rPr>
              <a:t>поштовому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сервері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Mail</a:t>
            </a:r>
            <a:r>
              <a:rPr lang="ru-RU" sz="2400" dirty="0" smtClean="0">
                <a:latin typeface="Calibri" pitchFamily="34" charset="0"/>
              </a:rPr>
              <a:t>.</a:t>
            </a:r>
            <a:r>
              <a:rPr lang="en-US" sz="2400" dirty="0" err="1" smtClean="0">
                <a:latin typeface="Calibri" pitchFamily="34" charset="0"/>
              </a:rPr>
              <a:t>ru</a:t>
            </a:r>
            <a:r>
              <a:rPr lang="ru-RU" sz="2400" dirty="0" smtClean="0">
                <a:latin typeface="Calibri" pitchFamily="34" charset="0"/>
              </a:rPr>
              <a:t> (</a:t>
            </a:r>
            <a:r>
              <a:rPr lang="en-US" sz="2400" u="sng" dirty="0" smtClean="0">
                <a:latin typeface="Calibri" pitchFamily="34" charset="0"/>
                <a:hlinkClick r:id="rId2"/>
              </a:rPr>
              <a:t>http</a:t>
            </a:r>
            <a:r>
              <a:rPr lang="ru-RU" sz="2400" u="sng" dirty="0" smtClean="0">
                <a:latin typeface="Calibri" pitchFamily="34" charset="0"/>
                <a:hlinkClick r:id="rId2"/>
              </a:rPr>
              <a:t>://</a:t>
            </a:r>
            <a:r>
              <a:rPr lang="en-US" sz="2400" u="sng" dirty="0" err="1" smtClean="0">
                <a:latin typeface="Calibri" pitchFamily="34" charset="0"/>
                <a:hlinkClick r:id="rId2"/>
              </a:rPr>
              <a:t>multilex</a:t>
            </a:r>
            <a:r>
              <a:rPr lang="ru-RU" sz="24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400" u="sng" dirty="0" smtClean="0">
                <a:latin typeface="Calibri" pitchFamily="34" charset="0"/>
                <a:hlinkClick r:id="rId2"/>
              </a:rPr>
              <a:t>mail</a:t>
            </a:r>
            <a:r>
              <a:rPr lang="ru-RU" sz="24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400" u="sng" dirty="0" err="1" smtClean="0">
                <a:latin typeface="Calibri" pitchFamily="34" charset="0"/>
                <a:hlinkClick r:id="rId2"/>
              </a:rPr>
              <a:t>ru</a:t>
            </a:r>
            <a:r>
              <a:rPr lang="ru-RU" sz="2400" dirty="0" smtClean="0">
                <a:latin typeface="Calibri" pitchFamily="34" charset="0"/>
              </a:rPr>
              <a:t>)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692555"/>
            <a:ext cx="5500726" cy="366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</a:rPr>
              <a:t>Алгоритм  перекладу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EBF-18D8-408D-AC10-DD3D9882C11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000" dirty="0" smtClean="0">
                <a:latin typeface="Calibri" pitchFamily="34" charset="0"/>
              </a:rPr>
              <a:t>Переклад </a:t>
            </a:r>
            <a:r>
              <a:rPr lang="ru-RU" sz="2000" dirty="0" err="1" smtClean="0">
                <a:latin typeface="Calibri" pitchFamily="34" charset="0"/>
              </a:rPr>
              <a:t>текстів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використанням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електронних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словників</a:t>
            </a:r>
            <a:r>
              <a:rPr lang="ru-RU" sz="2000" dirty="0" smtClean="0">
                <a:latin typeface="Calibri" pitchFamily="34" charset="0"/>
              </a:rPr>
              <a:t> не </a:t>
            </a:r>
            <a:r>
              <a:rPr lang="ru-RU" sz="2000" dirty="0" err="1" smtClean="0">
                <a:latin typeface="Calibri" pitchFamily="34" charset="0"/>
              </a:rPr>
              <a:t>відрізняється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від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цього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завдання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використанням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друкованого</a:t>
            </a:r>
            <a:r>
              <a:rPr lang="ru-RU" sz="2000" dirty="0" smtClean="0">
                <a:latin typeface="Calibri" pitchFamily="34" charset="0"/>
              </a:rPr>
              <a:t> словника. </a:t>
            </a:r>
            <a:r>
              <a:rPr lang="ru-RU" sz="2000" dirty="0" err="1" smtClean="0">
                <a:latin typeface="Calibri" pitchFamily="34" charset="0"/>
              </a:rPr>
              <a:t>Кожне</a:t>
            </a:r>
            <a:r>
              <a:rPr lang="ru-RU" sz="2000" dirty="0" smtClean="0">
                <a:latin typeface="Calibri" pitchFamily="34" charset="0"/>
              </a:rPr>
              <a:t> слово </a:t>
            </a:r>
            <a:r>
              <a:rPr lang="ru-RU" sz="2000" dirty="0" err="1" smtClean="0">
                <a:latin typeface="Calibri" pitchFamily="34" charset="0"/>
              </a:rPr>
              <a:t>або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словосполучення</a:t>
            </a:r>
            <a:r>
              <a:rPr lang="ru-RU" sz="2000" dirty="0" smtClean="0">
                <a:latin typeface="Calibri" pitchFamily="34" charset="0"/>
              </a:rPr>
              <a:t> тексту, переклад </a:t>
            </a:r>
            <a:r>
              <a:rPr lang="ru-RU" sz="2000" dirty="0" err="1" smtClean="0">
                <a:latin typeface="Calibri" pitchFamily="34" charset="0"/>
              </a:rPr>
              <a:t>якого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визначити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використанням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електронного</a:t>
            </a:r>
            <a:r>
              <a:rPr lang="ru-RU" sz="2000" dirty="0" smtClean="0">
                <a:latin typeface="Calibri" pitchFamily="34" charset="0"/>
              </a:rPr>
              <a:t> словника,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перекласти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окремо</a:t>
            </a:r>
            <a:r>
              <a:rPr lang="ru-RU" sz="2000" dirty="0" smtClean="0">
                <a:latin typeface="Calibri" pitchFamily="34" charset="0"/>
              </a:rPr>
              <a:t>. </a:t>
            </a:r>
            <a:r>
              <a:rPr lang="ru-RU" sz="2000" dirty="0" err="1" smtClean="0">
                <a:latin typeface="Calibri" pitchFamily="34" charset="0"/>
              </a:rPr>
              <a:t>Найчастіше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використовується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такий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алгоритм перекладу</a:t>
            </a:r>
            <a:r>
              <a:rPr lang="ru-RU" sz="2000" dirty="0" smtClean="0">
                <a:latin typeface="Calibri" pitchFamily="34" charset="0"/>
              </a:rPr>
              <a:t>:</a:t>
            </a:r>
          </a:p>
          <a:p>
            <a:pPr marL="180975" lvl="1" indent="1809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Завантажити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словник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відкрити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веб-сторінку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онлайнового слов­ника.</a:t>
            </a:r>
          </a:p>
          <a:p>
            <a:pPr marL="180975" lvl="1" indent="1809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Налаштувати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словник на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необхідного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напрямку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перекладу.</a:t>
            </a:r>
          </a:p>
          <a:p>
            <a:pPr marL="180975" lvl="1" indent="1809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Увести у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відповідне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поле слово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словосполучення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, яке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потребує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перекладу.</a:t>
            </a:r>
          </a:p>
          <a:p>
            <a:pPr marL="180975" lvl="1" indent="1809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</a:rPr>
              <a:t>відповідну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кнопку для початку перекладу.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</a:rPr>
              <a:t>Словник </a:t>
            </a:r>
            <a:r>
              <a:rPr lang="ru-RU" sz="3600" b="1" dirty="0" err="1" smtClean="0">
                <a:latin typeface="Calibri" pitchFamily="34" charset="0"/>
              </a:rPr>
              <a:t>Словненя</a:t>
            </a:r>
            <a:r>
              <a:rPr lang="ru-RU" sz="3600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118-014C-4BC7-AC33-D8BB43998B6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sz="1800" dirty="0" smtClean="0">
                <a:latin typeface="Calibri" pitchFamily="34" charset="0"/>
              </a:rPr>
              <a:t>Для перекладу слова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використанням</a:t>
            </a:r>
            <a:r>
              <a:rPr lang="ru-RU" sz="1800" dirty="0" smtClean="0">
                <a:latin typeface="Calibri" pitchFamily="34" charset="0"/>
              </a:rPr>
              <a:t> онлайнового </a:t>
            </a:r>
            <a:r>
              <a:rPr lang="ru-RU" sz="1800" dirty="0" err="1" smtClean="0">
                <a:latin typeface="Calibri" pitchFamily="34" charset="0"/>
              </a:rPr>
              <a:t>англо-українського</a:t>
            </a:r>
            <a:r>
              <a:rPr lang="ru-RU" sz="1800" dirty="0" smtClean="0">
                <a:latin typeface="Calibri" pitchFamily="34" charset="0"/>
              </a:rPr>
              <a:t> словника </a:t>
            </a:r>
            <a:r>
              <a:rPr lang="ru-RU" sz="1800" b="1" dirty="0" err="1" smtClean="0">
                <a:latin typeface="Calibri" pitchFamily="34" charset="0"/>
              </a:rPr>
              <a:t>Словненя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</a:t>
            </a:r>
            <a:r>
              <a:rPr lang="ru-RU" sz="1800" dirty="0" smtClean="0">
                <a:latin typeface="Calibri" pitchFamily="34" charset="0"/>
              </a:rPr>
              <a:t> на </a:t>
            </a:r>
            <a:r>
              <a:rPr lang="ru-RU" sz="1800" dirty="0" err="1" smtClean="0">
                <a:latin typeface="Calibri" pitchFamily="34" charset="0"/>
              </a:rPr>
              <a:t>головній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сторінці</a:t>
            </a:r>
            <a:r>
              <a:rPr lang="ru-RU" sz="1800" dirty="0" smtClean="0">
                <a:latin typeface="Calibri" pitchFamily="34" charset="0"/>
              </a:rPr>
              <a:t> ввести </a:t>
            </a:r>
            <a:r>
              <a:rPr lang="ru-RU" sz="1800" dirty="0" err="1" smtClean="0">
                <a:latin typeface="Calibri" pitchFamily="34" charset="0"/>
              </a:rPr>
              <a:t>це</a:t>
            </a:r>
            <a:r>
              <a:rPr lang="ru-RU" sz="1800" dirty="0" smtClean="0">
                <a:latin typeface="Calibri" pitchFamily="34" charset="0"/>
              </a:rPr>
              <a:t> слово в поле </a:t>
            </a:r>
            <a:r>
              <a:rPr lang="ru-RU" sz="1800" b="1" dirty="0" smtClean="0">
                <a:latin typeface="Calibri" pitchFamily="34" charset="0"/>
              </a:rPr>
              <a:t>Слово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або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словосполучення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та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кнопку </a:t>
            </a:r>
            <a:r>
              <a:rPr lang="ru-RU" sz="1800" b="1" dirty="0" err="1" smtClean="0">
                <a:latin typeface="Calibri" pitchFamily="34" charset="0"/>
              </a:rPr>
              <a:t>Перекласти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uk-UA" sz="1800" dirty="0" smtClean="0">
                <a:latin typeface="Calibri" pitchFamily="34" charset="0"/>
              </a:rPr>
              <a:t>Варіанти перекладу слова будуть </a:t>
            </a:r>
            <a:r>
              <a:rPr lang="ru-RU" sz="1800" dirty="0" err="1" smtClean="0">
                <a:latin typeface="Calibri" pitchFamily="34" charset="0"/>
              </a:rPr>
              <a:t>відображені</a:t>
            </a:r>
            <a:r>
              <a:rPr lang="ru-RU" sz="1800" dirty="0" smtClean="0">
                <a:latin typeface="Calibri" pitchFamily="34" charset="0"/>
              </a:rPr>
              <a:t> на </a:t>
            </a:r>
            <a:r>
              <a:rPr lang="ru-RU" sz="1800" dirty="0" err="1" smtClean="0">
                <a:latin typeface="Calibri" pitchFamily="34" charset="0"/>
              </a:rPr>
              <a:t>наступній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сторінці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Кожне</a:t>
            </a:r>
            <a:r>
              <a:rPr lang="ru-RU" sz="1800" dirty="0" smtClean="0">
                <a:latin typeface="Calibri" pitchFamily="34" charset="0"/>
              </a:rPr>
              <a:t> слово в </a:t>
            </a:r>
            <a:r>
              <a:rPr lang="ru-RU" sz="1800" dirty="0" err="1" smtClean="0">
                <a:latin typeface="Calibri" pitchFamily="34" charset="0"/>
              </a:rPr>
              <a:t>отриманому</a:t>
            </a:r>
            <a:r>
              <a:rPr lang="ru-RU" sz="1800" dirty="0" smtClean="0">
                <a:latin typeface="Calibri" pitchFamily="34" charset="0"/>
              </a:rPr>
              <a:t> списку </a:t>
            </a:r>
            <a:r>
              <a:rPr lang="ru-RU" sz="1800" dirty="0" err="1" smtClean="0">
                <a:latin typeface="Calibri" pitchFamily="34" charset="0"/>
              </a:rPr>
              <a:t>є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гіперпосиланням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вибравши</a:t>
            </a:r>
            <a:r>
              <a:rPr lang="ru-RU" sz="1800" dirty="0" smtClean="0">
                <a:latin typeface="Calibri" pitchFamily="34" charset="0"/>
              </a:rPr>
              <a:t> яке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отримати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всі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варіанти</a:t>
            </a:r>
            <a:r>
              <a:rPr lang="ru-RU" sz="1800" dirty="0" smtClean="0">
                <a:latin typeface="Calibri" pitchFamily="34" charset="0"/>
              </a:rPr>
              <a:t> перекладу </a:t>
            </a:r>
            <a:r>
              <a:rPr lang="ru-RU" sz="1800" dirty="0" err="1" smtClean="0">
                <a:latin typeface="Calibri" pitchFamily="34" charset="0"/>
              </a:rPr>
              <a:t>вже</a:t>
            </a:r>
            <a:r>
              <a:rPr lang="ru-RU" sz="1800" dirty="0" smtClean="0">
                <a:latin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</a:rPr>
              <a:t>зворотному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напрямку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800" dirty="0" smtClean="0">
                <a:latin typeface="Calibri" pitchFamily="34" charset="0"/>
              </a:rPr>
              <a:t>В </a:t>
            </a:r>
            <a:r>
              <a:rPr lang="ru-RU" sz="1800" dirty="0" err="1" smtClean="0">
                <a:latin typeface="Calibri" pitchFamily="34" charset="0"/>
              </a:rPr>
              <a:t>окремих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електронних</a:t>
            </a:r>
            <a:r>
              <a:rPr lang="ru-RU" sz="1800" dirty="0" smtClean="0">
                <a:latin typeface="Calibri" pitchFamily="34" charset="0"/>
              </a:rPr>
              <a:t> словниках </a:t>
            </a:r>
            <a:r>
              <a:rPr lang="ru-RU" sz="1800" dirty="0" err="1" smtClean="0">
                <a:latin typeface="Calibri" pitchFamily="34" charset="0"/>
              </a:rPr>
              <a:t>пошук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потрібного</a:t>
            </a:r>
            <a:r>
              <a:rPr lang="ru-RU" sz="1800" dirty="0" smtClean="0">
                <a:latin typeface="Calibri" pitchFamily="34" charset="0"/>
              </a:rPr>
              <a:t> слова </a:t>
            </a:r>
            <a:r>
              <a:rPr lang="ru-RU" sz="1800" dirty="0" err="1" smtClean="0">
                <a:latin typeface="Calibri" pitchFamily="34" charset="0"/>
              </a:rPr>
              <a:t>виконується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використанням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алфавітного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покажчика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аналогічно</a:t>
            </a:r>
            <a:r>
              <a:rPr lang="ru-RU" sz="1800" dirty="0" smtClean="0">
                <a:latin typeface="Calibri" pitchFamily="34" charset="0"/>
              </a:rPr>
              <a:t> тому, як </a:t>
            </a:r>
            <a:r>
              <a:rPr lang="ru-RU" sz="1800" dirty="0" err="1" smtClean="0">
                <a:latin typeface="Calibri" pitchFamily="34" charset="0"/>
              </a:rPr>
              <a:t>це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здійснюється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друкованому</a:t>
            </a:r>
            <a:r>
              <a:rPr lang="ru-RU" sz="1800" dirty="0" smtClean="0">
                <a:latin typeface="Calibri" pitchFamily="34" charset="0"/>
              </a:rPr>
              <a:t> словнику. У </a:t>
            </a:r>
            <a:r>
              <a:rPr lang="ru-RU" sz="1800" dirty="0" err="1" smtClean="0">
                <a:latin typeface="Calibri" pitchFamily="34" charset="0"/>
              </a:rPr>
              <a:t>цьому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випадку</a:t>
            </a:r>
            <a:r>
              <a:rPr lang="ru-RU" sz="1800" dirty="0" smtClean="0">
                <a:latin typeface="Calibri" pitchFamily="34" charset="0"/>
              </a:rPr>
              <a:t> переклад буде </a:t>
            </a:r>
            <a:r>
              <a:rPr lang="ru-RU" sz="1800" dirty="0" err="1" smtClean="0">
                <a:latin typeface="Calibri" pitchFamily="34" charset="0"/>
              </a:rPr>
              <a:t>отриманий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одразу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після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вибору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потрібного</a:t>
            </a:r>
            <a:r>
              <a:rPr lang="ru-RU" sz="1800" dirty="0" smtClean="0">
                <a:latin typeface="Calibri" pitchFamily="34" charset="0"/>
              </a:rPr>
              <a:t> слова в </a:t>
            </a:r>
            <a:r>
              <a:rPr lang="ru-RU" sz="1800" dirty="0" err="1" smtClean="0">
                <a:latin typeface="Calibri" pitchFamily="34" charset="0"/>
              </a:rPr>
              <a:t>переліку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слів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14752"/>
            <a:ext cx="4038600" cy="260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4038600" cy="262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Calibri" pitchFamily="34" charset="0"/>
              </a:rPr>
              <a:t>Програми-перекладачі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5BBF-271D-4AC5-981E-B7AF3BB5E1B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27438" cy="2616332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sz="2800" dirty="0" smtClean="0">
                <a:latin typeface="Calibri" pitchFamily="34" charset="0"/>
              </a:rPr>
              <a:t>Переклад </a:t>
            </a:r>
            <a:r>
              <a:rPr lang="ru-RU" sz="2800" dirty="0" err="1" smtClean="0">
                <a:latin typeface="Calibri" pitchFamily="34" charset="0"/>
              </a:rPr>
              <a:t>текстів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використанням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програм-словників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є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копіткою</a:t>
            </a:r>
            <a:r>
              <a:rPr lang="ru-RU" sz="2800" dirty="0" smtClean="0">
                <a:latin typeface="Calibri" pitchFamily="34" charset="0"/>
              </a:rPr>
              <a:t> справою, </a:t>
            </a:r>
            <a:r>
              <a:rPr lang="ru-RU" sz="2800" dirty="0" err="1" smtClean="0">
                <a:latin typeface="Calibri" pitchFamily="34" charset="0"/>
              </a:rPr>
              <a:t>під</a:t>
            </a:r>
            <a:r>
              <a:rPr lang="ru-RU" sz="2800" dirty="0" smtClean="0">
                <a:latin typeface="Calibri" pitchFamily="34" charset="0"/>
              </a:rPr>
              <a:t> час </a:t>
            </a:r>
            <a:r>
              <a:rPr lang="ru-RU" sz="2800" dirty="0" err="1" smtClean="0">
                <a:latin typeface="Calibri" pitchFamily="34" charset="0"/>
              </a:rPr>
              <a:t>якої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користувачу</a:t>
            </a:r>
            <a:r>
              <a:rPr lang="ru-RU" sz="2800" dirty="0" smtClean="0">
                <a:latin typeface="Calibri" pitchFamily="34" charset="0"/>
              </a:rPr>
              <a:t> доводиться </a:t>
            </a:r>
            <a:r>
              <a:rPr lang="ru-RU" sz="2800" dirty="0" err="1" smtClean="0">
                <a:latin typeface="Calibri" pitchFamily="34" charset="0"/>
              </a:rPr>
              <a:t>самостійно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опрацьовувати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кожне</a:t>
            </a:r>
            <a:r>
              <a:rPr lang="ru-RU" sz="2800" dirty="0" smtClean="0">
                <a:latin typeface="Calibri" pitchFamily="34" charset="0"/>
              </a:rPr>
              <a:t> слово та </a:t>
            </a:r>
            <a:r>
              <a:rPr lang="ru-RU" sz="2800" dirty="0" err="1" smtClean="0">
                <a:latin typeface="Calibri" pitchFamily="34" charset="0"/>
              </a:rPr>
              <a:t>речення</a:t>
            </a:r>
            <a:r>
              <a:rPr lang="ru-RU" sz="2800" dirty="0" smtClean="0">
                <a:latin typeface="Calibri" pitchFamily="34" charset="0"/>
              </a:rPr>
              <a:t> тексту. </a:t>
            </a:r>
            <a:r>
              <a:rPr lang="ru-RU" sz="2800" dirty="0" err="1" smtClean="0">
                <a:latin typeface="Calibri" pitchFamily="34" charset="0"/>
              </a:rPr>
              <a:t>Прискорити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dirty="0" err="1" smtClean="0">
                <a:latin typeface="Calibri" pitchFamily="34" charset="0"/>
              </a:rPr>
              <a:t>автоматизувати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процес</a:t>
            </a:r>
            <a:r>
              <a:rPr lang="ru-RU" sz="2800" dirty="0" smtClean="0">
                <a:latin typeface="Calibri" pitchFamily="34" charset="0"/>
              </a:rPr>
              <a:t> перекладу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використанням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програм-перекладачів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14818"/>
            <a:ext cx="392909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ru-RU" i="1" dirty="0" err="1" smtClean="0">
                <a:latin typeface="Calibri" pitchFamily="34" charset="0"/>
              </a:rPr>
              <a:t>Програма-перекладач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призначена</a:t>
            </a:r>
            <a:r>
              <a:rPr lang="ru-RU" dirty="0" smtClean="0">
                <a:latin typeface="Calibri" pitchFamily="34" charset="0"/>
              </a:rPr>
              <a:t> для автоматичного перекладу тексту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однієї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іншою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85860"/>
            <a:ext cx="2917374" cy="215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71810"/>
            <a:ext cx="2667002" cy="265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Робота </a:t>
            </a:r>
            <a:r>
              <a:rPr lang="ru-RU" sz="3600" dirty="0" err="1" smtClean="0"/>
              <a:t>програм-перекладачів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33D6-3909-4929-B1ED-5BDF923681E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500" dirty="0" smtClean="0"/>
              <a:t>На </a:t>
            </a:r>
            <a:r>
              <a:rPr lang="ru-RU" sz="1500" dirty="0" err="1" smtClean="0"/>
              <a:t>відміну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електронних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словників</a:t>
            </a:r>
            <a:r>
              <a:rPr lang="ru-RU" sz="1500" dirty="0" smtClean="0"/>
              <a:t>, </a:t>
            </a:r>
            <a:r>
              <a:rPr lang="ru-RU" sz="1500" dirty="0" err="1" smtClean="0"/>
              <a:t>програми-перекладачі</a:t>
            </a:r>
            <a:r>
              <a:rPr lang="ru-RU" sz="1500" dirty="0" smtClean="0"/>
              <a:t> </a:t>
            </a:r>
            <a:r>
              <a:rPr lang="ru-RU" sz="1500" dirty="0" err="1" smtClean="0"/>
              <a:t>опрацьовують</a:t>
            </a:r>
            <a:r>
              <a:rPr lang="ru-RU" sz="1500" dirty="0" smtClean="0"/>
              <a:t> не </a:t>
            </a:r>
            <a:r>
              <a:rPr lang="ru-RU" sz="1500" dirty="0" err="1" smtClean="0"/>
              <a:t>окремі</a:t>
            </a:r>
            <a:r>
              <a:rPr lang="ru-RU" sz="1500" dirty="0" smtClean="0"/>
              <a:t> слова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словосполучення</a:t>
            </a:r>
            <a:r>
              <a:rPr lang="ru-RU" sz="1500" dirty="0" smtClean="0"/>
              <a:t>, а </a:t>
            </a:r>
            <a:r>
              <a:rPr lang="ru-RU" sz="1500" dirty="0" err="1" smtClean="0"/>
              <a:t>цілий</a:t>
            </a:r>
            <a:r>
              <a:rPr lang="ru-RU" sz="1500" dirty="0" smtClean="0"/>
              <a:t> текст, </a:t>
            </a:r>
            <a:r>
              <a:rPr lang="ru-RU" sz="1500" dirty="0" err="1" smtClean="0"/>
              <a:t>і</a:t>
            </a:r>
            <a:r>
              <a:rPr lang="ru-RU" sz="1500" dirty="0" smtClean="0"/>
              <a:t> результатом такого </a:t>
            </a:r>
            <a:r>
              <a:rPr lang="ru-RU" sz="1500" dirty="0" err="1" smtClean="0"/>
              <a:t>опрацювання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зв'язний</a:t>
            </a:r>
            <a:r>
              <a:rPr lang="ru-RU" sz="1500" dirty="0" smtClean="0"/>
              <a:t> текст </a:t>
            </a:r>
            <a:r>
              <a:rPr lang="ru-RU" sz="1500" dirty="0" err="1" smtClean="0"/>
              <a:t>іншою</a:t>
            </a:r>
            <a:r>
              <a:rPr lang="ru-RU" sz="1500" dirty="0" smtClean="0"/>
              <a:t> </a:t>
            </a:r>
            <a:r>
              <a:rPr lang="ru-RU" sz="1500" dirty="0" err="1" smtClean="0"/>
              <a:t>мовою</a:t>
            </a:r>
            <a:r>
              <a:rPr lang="ru-RU" sz="1500" dirty="0" smtClean="0"/>
              <a:t>. </a:t>
            </a:r>
          </a:p>
          <a:p>
            <a:pPr marL="0" indent="361950">
              <a:buNone/>
            </a:pPr>
            <a:r>
              <a:rPr lang="ru-RU" sz="1500" dirty="0" smtClean="0"/>
              <a:t>Робота </a:t>
            </a:r>
            <a:r>
              <a:rPr lang="ru-RU" sz="1500" dirty="0" err="1" smtClean="0"/>
              <a:t>програм-перекладачів</a:t>
            </a:r>
            <a:r>
              <a:rPr lang="ru-RU" sz="1500" dirty="0" smtClean="0"/>
              <a:t> </a:t>
            </a:r>
            <a:r>
              <a:rPr lang="ru-RU" sz="1500" dirty="0" err="1" smtClean="0"/>
              <a:t>базується</a:t>
            </a:r>
            <a:r>
              <a:rPr lang="ru-RU" sz="1500" dirty="0" smtClean="0"/>
              <a:t> на </a:t>
            </a:r>
            <a:r>
              <a:rPr lang="ru-RU" sz="1500" dirty="0" err="1" smtClean="0"/>
              <a:t>використанні</a:t>
            </a:r>
            <a:r>
              <a:rPr lang="ru-RU" sz="1500" dirty="0" smtClean="0"/>
              <a:t> </a:t>
            </a:r>
            <a:r>
              <a:rPr lang="ru-RU" sz="1500" dirty="0" err="1" smtClean="0"/>
              <a:t>електронних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словників</a:t>
            </a:r>
            <a:r>
              <a:rPr lang="ru-RU" sz="1500" dirty="0" smtClean="0"/>
              <a:t>. </a:t>
            </a:r>
            <a:r>
              <a:rPr lang="ru-RU" sz="1500" dirty="0" err="1" smtClean="0"/>
              <a:t>Крім</a:t>
            </a:r>
            <a:r>
              <a:rPr lang="ru-RU" sz="1500" dirty="0" smtClean="0"/>
              <a:t> того, у них </a:t>
            </a:r>
            <a:r>
              <a:rPr lang="ru-RU" sz="1500" dirty="0" err="1" smtClean="0"/>
              <a:t>реалізовані</a:t>
            </a:r>
            <a:r>
              <a:rPr lang="ru-RU" sz="1500" dirty="0" smtClean="0"/>
              <a:t> </a:t>
            </a:r>
            <a:r>
              <a:rPr lang="ru-RU" sz="1500" dirty="0" err="1" smtClean="0"/>
              <a:t>алгоритми</a:t>
            </a:r>
            <a:r>
              <a:rPr lang="ru-RU" sz="1500" dirty="0" smtClean="0"/>
              <a:t> для </a:t>
            </a:r>
            <a:r>
              <a:rPr lang="ru-RU" sz="1500" dirty="0" err="1" smtClean="0"/>
              <a:t>узгодження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слів</a:t>
            </a:r>
            <a:r>
              <a:rPr lang="ru-RU" sz="1500" dirty="0" smtClean="0"/>
              <a:t> у </a:t>
            </a:r>
            <a:r>
              <a:rPr lang="ru-RU" sz="1500" dirty="0" err="1" smtClean="0"/>
              <a:t>отриманому</a:t>
            </a:r>
            <a:r>
              <a:rPr lang="ru-RU" sz="1500" dirty="0" smtClean="0"/>
              <a:t> </a:t>
            </a:r>
            <a:r>
              <a:rPr lang="ru-RU" sz="1500" dirty="0" err="1" smtClean="0"/>
              <a:t>тексті</a:t>
            </a:r>
            <a:r>
              <a:rPr lang="ru-RU" sz="1500" dirty="0" smtClean="0"/>
              <a:t> </a:t>
            </a:r>
            <a:r>
              <a:rPr lang="ru-RU" sz="1500" dirty="0" err="1" smtClean="0"/>
              <a:t>відповідно</a:t>
            </a:r>
            <a:r>
              <a:rPr lang="ru-RU" sz="1500" dirty="0" smtClean="0"/>
              <a:t> до правил </a:t>
            </a:r>
            <a:r>
              <a:rPr lang="ru-RU" sz="1500" dirty="0" err="1" smtClean="0"/>
              <a:t>мови</a:t>
            </a:r>
            <a:r>
              <a:rPr lang="ru-RU" sz="1500" dirty="0" smtClean="0"/>
              <a:t>, </a:t>
            </a:r>
            <a:r>
              <a:rPr lang="ru-RU" sz="1500" dirty="0" err="1" smtClean="0"/>
              <a:t>якою</a:t>
            </a:r>
            <a:r>
              <a:rPr lang="ru-RU" sz="1500" dirty="0" smtClean="0"/>
              <a:t> </a:t>
            </a:r>
            <a:r>
              <a:rPr lang="ru-RU" sz="1500" dirty="0" err="1" smtClean="0"/>
              <a:t>здійснюється</a:t>
            </a:r>
            <a:r>
              <a:rPr lang="ru-RU" sz="1500" dirty="0" smtClean="0"/>
              <a:t> переклад.</a:t>
            </a:r>
          </a:p>
          <a:p>
            <a:pPr marL="0" indent="361950">
              <a:buNone/>
            </a:pPr>
            <a:r>
              <a:rPr lang="ru-RU" sz="1500" dirty="0" err="1" smtClean="0"/>
              <a:t>Програми-перекладачі</a:t>
            </a:r>
            <a:r>
              <a:rPr lang="ru-RU" sz="1500" dirty="0" smtClean="0"/>
              <a:t> </a:t>
            </a:r>
            <a:r>
              <a:rPr lang="ru-RU" sz="1500" dirty="0" err="1" smtClean="0"/>
              <a:t>відрізняються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кількістю</a:t>
            </a:r>
            <a:r>
              <a:rPr lang="ru-RU" sz="1500" dirty="0" smtClean="0"/>
              <a:t> </a:t>
            </a:r>
            <a:r>
              <a:rPr lang="ru-RU" sz="1500" dirty="0" err="1" smtClean="0"/>
              <a:t>електронних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словників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використовуються</a:t>
            </a:r>
            <a:r>
              <a:rPr lang="ru-RU" sz="1500" dirty="0" smtClean="0"/>
              <a:t> для </a:t>
            </a:r>
            <a:r>
              <a:rPr lang="ru-RU" sz="1500" dirty="0" err="1" smtClean="0"/>
              <a:t>здійснення</a:t>
            </a:r>
            <a:r>
              <a:rPr lang="ru-RU" sz="1500" dirty="0" smtClean="0"/>
              <a:t> перекладу, алгоритмами перекладу, </a:t>
            </a:r>
            <a:r>
              <a:rPr lang="ru-RU" sz="1500" dirty="0" err="1" smtClean="0"/>
              <a:t>обсягом</a:t>
            </a:r>
            <a:r>
              <a:rPr lang="ru-RU" sz="1500" dirty="0" smtClean="0"/>
              <a:t> тексту, </a:t>
            </a:r>
            <a:r>
              <a:rPr lang="ru-RU" sz="1500" dirty="0" err="1" smtClean="0"/>
              <a:t>який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може</a:t>
            </a:r>
            <a:r>
              <a:rPr lang="ru-RU" sz="1500" dirty="0" smtClean="0"/>
              <a:t> бути </a:t>
            </a:r>
            <a:r>
              <a:rPr lang="ru-RU" sz="1500" dirty="0" err="1" smtClean="0"/>
              <a:t>перекладений</a:t>
            </a:r>
            <a:r>
              <a:rPr lang="ru-RU" sz="1500" dirty="0" smtClean="0"/>
              <a:t> за один сеанс </a:t>
            </a:r>
            <a:r>
              <a:rPr lang="ru-RU" sz="1500" dirty="0" err="1" smtClean="0"/>
              <a:t>тощо</a:t>
            </a:r>
            <a:r>
              <a:rPr lang="ru-RU" sz="1500" dirty="0" smtClean="0"/>
              <a:t>. </a:t>
            </a:r>
            <a:r>
              <a:rPr lang="ru-RU" sz="1500" dirty="0" err="1" smtClean="0"/>
              <a:t>Деякі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цих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програм</a:t>
            </a:r>
            <a:r>
              <a:rPr lang="ru-RU" sz="1500" dirty="0" smtClean="0"/>
              <a:t> </a:t>
            </a:r>
            <a:r>
              <a:rPr lang="ru-RU" sz="1500" dirty="0" err="1" smtClean="0"/>
              <a:t>мають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модулі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вбудовуються</a:t>
            </a:r>
            <a:r>
              <a:rPr lang="ru-RU" sz="1500" dirty="0" smtClean="0"/>
              <a:t> в </a:t>
            </a:r>
            <a:r>
              <a:rPr lang="ru-RU" sz="1500" dirty="0" err="1" smtClean="0"/>
              <a:t>програми</a:t>
            </a:r>
            <a:r>
              <a:rPr lang="ru-RU" sz="1500" dirty="0" smtClean="0"/>
              <a:t> пакета </a:t>
            </a:r>
            <a:r>
              <a:rPr lang="en-US" sz="1500" dirty="0" smtClean="0"/>
              <a:t>Microsoft Office </a:t>
            </a:r>
            <a:r>
              <a:rPr lang="ru-RU" sz="1500" dirty="0" smtClean="0"/>
              <a:t>та </a:t>
            </a:r>
            <a:r>
              <a:rPr lang="ru-RU" sz="1500" dirty="0" err="1" smtClean="0"/>
              <a:t>призначені</a:t>
            </a:r>
            <a:r>
              <a:rPr lang="ru-RU" sz="1500" dirty="0" smtClean="0"/>
              <a:t> для перекладу </a:t>
            </a:r>
            <a:r>
              <a:rPr lang="ru-RU" sz="1500" dirty="0" err="1" smtClean="0"/>
              <a:t>текстів</a:t>
            </a:r>
            <a:r>
              <a:rPr lang="ru-RU" sz="1500" dirty="0" smtClean="0"/>
              <a:t> у </a:t>
            </a:r>
            <a:r>
              <a:rPr lang="ru-RU" sz="1500" dirty="0" err="1" smtClean="0"/>
              <a:t>вікні</a:t>
            </a:r>
            <a:r>
              <a:rPr lang="ru-RU" sz="1500" dirty="0" smtClean="0"/>
              <a:t> текстового </a:t>
            </a:r>
            <a:r>
              <a:rPr lang="ru-RU" sz="1500" dirty="0" err="1" smtClean="0"/>
              <a:t>процесора</a:t>
            </a:r>
            <a:r>
              <a:rPr lang="ru-RU" sz="1500" dirty="0" smtClean="0"/>
              <a:t>, </a:t>
            </a:r>
            <a:r>
              <a:rPr lang="ru-RU" sz="1500" dirty="0" err="1" smtClean="0"/>
              <a:t>системи</a:t>
            </a:r>
            <a:r>
              <a:rPr lang="ru-RU" sz="1500" dirty="0" smtClean="0"/>
              <a:t> </a:t>
            </a:r>
            <a:r>
              <a:rPr lang="ru-RU" sz="1500" dirty="0" err="1" smtClean="0"/>
              <a:t>опрацювання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презентацій</a:t>
            </a:r>
            <a:r>
              <a:rPr lang="ru-RU" sz="1500" dirty="0" smtClean="0"/>
              <a:t> та </a:t>
            </a:r>
            <a:r>
              <a:rPr lang="ru-RU" sz="1500" dirty="0" err="1" smtClean="0"/>
              <a:t>ін</a:t>
            </a:r>
            <a:r>
              <a:rPr lang="ru-RU" sz="1500" dirty="0" smtClean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3766" y="2285992"/>
            <a:ext cx="44458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Популярні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програми</a:t>
            </a:r>
            <a:r>
              <a:rPr lang="en-US" sz="3600" dirty="0" smtClean="0"/>
              <a:t>-</a:t>
            </a:r>
            <a:r>
              <a:rPr lang="ru-RU" sz="3600" dirty="0" err="1" smtClean="0"/>
              <a:t>перекладачі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F8D-5030-406E-B163-8685610314C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500174"/>
          <a:ext cx="8643998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Популярні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програми</a:t>
            </a:r>
            <a:r>
              <a:rPr lang="en-US" sz="3600" dirty="0" smtClean="0"/>
              <a:t>-</a:t>
            </a:r>
            <a:r>
              <a:rPr lang="ru-RU" sz="3600" dirty="0" err="1" smtClean="0"/>
              <a:t>перекладачі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F00D-13FC-4A22-A9D7-656910AC0FA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571612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Популярні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програми</a:t>
            </a:r>
            <a:r>
              <a:rPr lang="en-US" sz="3600" dirty="0" smtClean="0"/>
              <a:t>-</a:t>
            </a:r>
            <a:r>
              <a:rPr lang="ru-RU" sz="3600" dirty="0" err="1" smtClean="0"/>
              <a:t>перекладачі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813B-B255-4CD1-97E3-952A1880752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571612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err="1" smtClean="0"/>
              <a:t>Популярні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програми</a:t>
            </a:r>
            <a:r>
              <a:rPr lang="en-US" sz="3000" dirty="0" smtClean="0"/>
              <a:t>-</a:t>
            </a:r>
            <a:r>
              <a:rPr lang="ru-RU" sz="3000" dirty="0" err="1" smtClean="0"/>
              <a:t>перекладачі</a:t>
            </a:r>
            <a:r>
              <a:rPr lang="ru-RU" sz="3000" dirty="0" smtClean="0"/>
              <a:t> на </a:t>
            </a:r>
            <a:r>
              <a:rPr lang="ru-RU" sz="3000" dirty="0" err="1" smtClean="0"/>
              <a:t>веб-сайтах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93CA-1C6D-42A0-8341-C73C5A8E575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7715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dirty="0" err="1"/>
              <a:t>Перекладач</a:t>
            </a:r>
            <a:r>
              <a:rPr lang="ru-RU" sz="2400" dirty="0"/>
              <a:t> </a:t>
            </a:r>
            <a:r>
              <a:rPr lang="ru-RU" sz="2400" dirty="0" err="1"/>
              <a:t>онлайн</a:t>
            </a:r>
            <a:r>
              <a:rPr lang="ru-RU" sz="2400" dirty="0"/>
              <a:t> </a:t>
            </a:r>
            <a:r>
              <a:rPr lang="ru-RU" sz="2000" dirty="0"/>
              <a:t>(</a:t>
            </a:r>
            <a:r>
              <a:rPr sz="2000">
                <a:hlinkClick r:id="rId2"/>
              </a:rPr>
              <a:t>http</a:t>
            </a:r>
            <a:r>
              <a:rPr lang="ru-RU" sz="2000" dirty="0">
                <a:hlinkClick r:id="rId2"/>
              </a:rPr>
              <a:t>://</a:t>
            </a:r>
            <a:r>
              <a:rPr sz="2000">
                <a:hlinkClick r:id="rId2"/>
              </a:rPr>
              <a:t>pereklad</a:t>
            </a:r>
            <a:r>
              <a:rPr lang="ru-RU" sz="2000" dirty="0">
                <a:hlinkClick r:id="rId2"/>
              </a:rPr>
              <a:t>.</a:t>
            </a:r>
            <a:r>
              <a:rPr sz="2000">
                <a:hlinkClick r:id="rId2"/>
              </a:rPr>
              <a:t>online</a:t>
            </a:r>
            <a:r>
              <a:rPr lang="ru-RU" sz="2000" dirty="0">
                <a:hlinkClick r:id="rId2"/>
              </a:rPr>
              <a:t>.</a:t>
            </a:r>
            <a:r>
              <a:rPr sz="2000">
                <a:hlinkClick r:id="rId2"/>
              </a:rPr>
              <a:t>ua</a:t>
            </a:r>
            <a:r>
              <a:rPr lang="uk-UA" sz="2000" dirty="0"/>
              <a:t> 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4857752" y="1428736"/>
            <a:ext cx="4038600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b="1" dirty="0" smtClean="0"/>
              <a:t>PROMT Translator </a:t>
            </a:r>
            <a:r>
              <a:rPr lang="ru-RU" sz="2400" dirty="0" smtClean="0"/>
              <a:t> (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ru-RU" sz="2400" u="sng" dirty="0" smtClean="0">
                <a:hlinkClick r:id="rId3"/>
              </a:rPr>
              <a:t>://</a:t>
            </a:r>
            <a:r>
              <a:rPr lang="en-US" sz="2400" u="sng" dirty="0" smtClean="0">
                <a:hlinkClick r:id="rId3"/>
              </a:rPr>
              <a:t>www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smtClean="0">
                <a:hlinkClick r:id="rId3"/>
              </a:rPr>
              <a:t>translate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err="1" smtClean="0">
                <a:hlinkClick r:id="rId3"/>
              </a:rPr>
              <a:t>ru</a:t>
            </a:r>
            <a:r>
              <a:rPr lang="ru-RU" sz="2400" dirty="0" smtClean="0"/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2428868"/>
            <a:ext cx="434824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428868"/>
            <a:ext cx="4038600" cy="36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2285992"/>
          </a:xfrm>
        </p:spPr>
        <p:txBody>
          <a:bodyPr>
            <a:noAutofit/>
          </a:bodyPr>
          <a:lstStyle/>
          <a:p>
            <a:r>
              <a:rPr lang="uk-UA" sz="3600" dirty="0" smtClean="0"/>
              <a:t>Розділ 4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Програмні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засоби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призначення</a:t>
            </a:r>
            <a:r>
              <a:rPr lang="ru-RU" sz="3600" dirty="0" smtClean="0"/>
              <a:t>. </a:t>
            </a:r>
            <a:r>
              <a:rPr lang="ru-RU" sz="3600" dirty="0" err="1" smtClean="0"/>
              <a:t>Інформаційні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технології</a:t>
            </a:r>
            <a:r>
              <a:rPr lang="ru-RU" sz="3600" dirty="0" smtClean="0"/>
              <a:t> у </a:t>
            </a:r>
            <a:r>
              <a:rPr lang="ru-RU" sz="3600" dirty="0" err="1" smtClean="0"/>
              <a:t>навчанні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D15-A6ED-42FE-92BB-D70CFFE89B9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err="1" smtClean="0"/>
              <a:t>Популярні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програми</a:t>
            </a:r>
            <a:r>
              <a:rPr lang="en-US" sz="3000" dirty="0" smtClean="0"/>
              <a:t>-</a:t>
            </a:r>
            <a:r>
              <a:rPr lang="ru-RU" sz="3000" dirty="0" err="1" smtClean="0"/>
              <a:t>перекладачі</a:t>
            </a:r>
            <a:r>
              <a:rPr lang="ru-RU" sz="3000" dirty="0" smtClean="0"/>
              <a:t> на </a:t>
            </a:r>
            <a:r>
              <a:rPr lang="ru-RU" sz="3000" dirty="0" err="1" smtClean="0"/>
              <a:t>веб-сайтах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BCF8-4B0D-41D0-BB08-531C875D3C0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7715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400" b="1" dirty="0" err="1" smtClean="0"/>
              <a:t>Пролинг</a:t>
            </a:r>
            <a:r>
              <a:rPr lang="ru-RU" sz="2400" b="1" dirty="0" smtClean="0"/>
              <a:t> ОФИС </a:t>
            </a:r>
            <a:r>
              <a:rPr lang="en-US" sz="2400" b="1" dirty="0" smtClean="0"/>
              <a:t>Online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www</a:t>
            </a:r>
            <a:r>
              <a:rPr lang="ru-RU" sz="2400" dirty="0" smtClean="0">
                <a:hlinkClick r:id="rId2"/>
              </a:rPr>
              <a:t>.</a:t>
            </a:r>
            <a:r>
              <a:rPr lang="en-US" sz="2400" dirty="0" err="1" smtClean="0">
                <a:hlinkClick r:id="rId2"/>
              </a:rPr>
              <a:t>prolingoffice</a:t>
            </a:r>
            <a:r>
              <a:rPr lang="ru-RU" sz="2400" dirty="0" smtClean="0">
                <a:hlinkClick r:id="rId2"/>
              </a:rPr>
              <a:t>.</a:t>
            </a:r>
            <a:r>
              <a:rPr lang="en-US" sz="2400" dirty="0" smtClean="0">
                <a:hlinkClick r:id="rId2"/>
              </a:rPr>
              <a:t>com</a:t>
            </a:r>
            <a:r>
              <a:rPr lang="ru-RU" sz="2400" dirty="0" smtClean="0">
                <a:hlinkClick r:id="rId2"/>
              </a:rPr>
              <a:t>/</a:t>
            </a:r>
            <a:r>
              <a:rPr lang="en-US" sz="2400" dirty="0" smtClean="0">
                <a:hlinkClick r:id="rId2"/>
              </a:rPr>
              <a:t>services</a:t>
            </a:r>
            <a:r>
              <a:rPr lang="ru-RU" sz="2400" dirty="0" smtClean="0">
                <a:hlinkClick r:id="rId2"/>
              </a:rPr>
              <a:t>/</a:t>
            </a:r>
            <a:r>
              <a:rPr lang="en-US" sz="2400" dirty="0" smtClean="0">
                <a:hlinkClick r:id="rId2"/>
              </a:rPr>
              <a:t>translate</a:t>
            </a:r>
            <a:r>
              <a:rPr lang="ru-RU" sz="2400" dirty="0" smtClean="0">
                <a:hlinkClick r:id="rId2"/>
              </a:rPr>
              <a:t>#</a:t>
            </a:r>
            <a:r>
              <a:rPr lang="en-US" sz="2400" dirty="0" smtClean="0">
                <a:hlinkClick r:id="rId2"/>
              </a:rPr>
              <a:t>translate</a:t>
            </a:r>
            <a:r>
              <a:rPr lang="uk-UA" sz="2400" dirty="0" smtClean="0"/>
              <a:t> </a:t>
            </a:r>
            <a:r>
              <a:rPr lang="ru-RU" sz="2400" dirty="0" smtClean="0"/>
              <a:t>)</a:t>
            </a:r>
            <a:endParaRPr lang="ru-RU" sz="2000" dirty="0"/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4929190" y="1428736"/>
            <a:ext cx="400052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b="1" dirty="0" err="1" smtClean="0"/>
              <a:t>Pragma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онлайн</a:t>
            </a:r>
            <a:r>
              <a:rPr lang="ru-RU" sz="2400" b="1" dirty="0" smtClean="0"/>
              <a:t> переклад </a:t>
            </a:r>
            <a:r>
              <a:rPr lang="ru-RU" sz="2400" dirty="0" smtClean="0"/>
              <a:t>(</a:t>
            </a:r>
            <a:r>
              <a:rPr lang="en-US" sz="2000" u="sng" dirty="0" smtClean="0">
                <a:hlinkClick r:id="rId3"/>
              </a:rPr>
              <a:t>http://www.trident.com.ua/uk/on-line</a:t>
            </a:r>
            <a:r>
              <a:rPr lang="ru-RU" sz="2400" dirty="0" smtClean="0"/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43214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432134"/>
            <a:ext cx="4038600" cy="340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err="1" smtClean="0"/>
              <a:t>Популярні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програми</a:t>
            </a:r>
            <a:r>
              <a:rPr lang="en-US" sz="3000" dirty="0" smtClean="0"/>
              <a:t>-</a:t>
            </a:r>
            <a:r>
              <a:rPr lang="ru-RU" sz="3000" dirty="0" err="1" smtClean="0"/>
              <a:t>перекладачі</a:t>
            </a:r>
            <a:r>
              <a:rPr lang="ru-RU" sz="3000" dirty="0" smtClean="0"/>
              <a:t> на </a:t>
            </a:r>
            <a:r>
              <a:rPr lang="ru-RU" sz="3000" dirty="0" err="1" smtClean="0"/>
              <a:t>веб-сайтах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633D-89C6-4928-B78E-FBD95CAA00E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628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400" dirty="0" smtClean="0"/>
              <a:t>Сайт  </a:t>
            </a:r>
            <a:r>
              <a:rPr lang="en-US" sz="2400" b="1" dirty="0" err="1" smtClean="0"/>
              <a:t>Freetranslation</a:t>
            </a:r>
            <a:r>
              <a:rPr lang="ru-RU" sz="2400" b="1" dirty="0" smtClean="0"/>
              <a:t>.</a:t>
            </a:r>
            <a:r>
              <a:rPr lang="en-US" sz="2400" b="1" dirty="0" smtClean="0"/>
              <a:t>com </a:t>
            </a:r>
            <a:r>
              <a:rPr lang="ru-RU" sz="2400" dirty="0" smtClean="0"/>
              <a:t> (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err="1" smtClean="0">
                <a:hlinkClick r:id="rId2"/>
              </a:rPr>
              <a:t>ets</a:t>
            </a:r>
            <a:r>
              <a:rPr lang="ru-RU" sz="2400" u="sng" dirty="0" smtClean="0">
                <a:hlinkClick r:id="rId2"/>
              </a:rPr>
              <a:t>6.</a:t>
            </a:r>
            <a:r>
              <a:rPr lang="en-US" sz="2400" u="sng" dirty="0" err="1" smtClean="0">
                <a:hlinkClick r:id="rId2"/>
              </a:rPr>
              <a:t>freetranslation</a:t>
            </a:r>
            <a:r>
              <a:rPr lang="ru-RU" sz="2400" dirty="0" smtClean="0">
                <a:hlinkClick r:id="rId2"/>
              </a:rPr>
              <a:t>.</a:t>
            </a:r>
            <a:r>
              <a:rPr lang="en-US" sz="2400" dirty="0" smtClean="0">
                <a:hlinkClick r:id="rId2"/>
              </a:rPr>
              <a:t>com</a:t>
            </a:r>
            <a:r>
              <a:rPr lang="uk-UA" sz="2400" dirty="0" smtClean="0"/>
              <a:t> </a:t>
            </a:r>
            <a:r>
              <a:rPr lang="ru-RU" sz="2400" dirty="0" smtClean="0"/>
              <a:t>)</a:t>
            </a:r>
            <a:endParaRPr lang="ru-RU" sz="2000" dirty="0"/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4929190" y="1428736"/>
            <a:ext cx="400052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400" dirty="0" err="1" smtClean="0"/>
              <a:t>Пошуковий</a:t>
            </a:r>
            <a:r>
              <a:rPr lang="ru-RU" sz="2400" dirty="0" smtClean="0"/>
              <a:t>  портал </a:t>
            </a:r>
            <a:r>
              <a:rPr lang="en-US" sz="2400" b="1" dirty="0" smtClean="0"/>
              <a:t>Google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ru-RU" sz="2400" u="sng" dirty="0" smtClean="0">
                <a:hlinkClick r:id="rId3"/>
              </a:rPr>
              <a:t>://</a:t>
            </a:r>
            <a:r>
              <a:rPr lang="en-US" sz="2400" u="sng" dirty="0" smtClean="0">
                <a:hlinkClick r:id="rId3"/>
              </a:rPr>
              <a:t>translate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err="1" smtClean="0">
                <a:hlinkClick r:id="rId3"/>
              </a:rPr>
              <a:t>google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smtClean="0">
                <a:hlinkClick r:id="rId3"/>
              </a:rPr>
              <a:t>com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err="1" smtClean="0">
                <a:hlinkClick r:id="rId3"/>
              </a:rPr>
              <a:t>ua</a:t>
            </a:r>
            <a:r>
              <a:rPr lang="ru-RU" sz="2400" dirty="0" smtClean="0"/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14553"/>
            <a:ext cx="4286280" cy="30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285992"/>
            <a:ext cx="4038600" cy="349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alibri" pitchFamily="34" charset="0"/>
              </a:rPr>
              <a:t>Алгоритм </a:t>
            </a:r>
            <a:r>
              <a:rPr lang="ru-RU" sz="3600" dirty="0" err="1" smtClean="0">
                <a:latin typeface="Calibri" pitchFamily="34" charset="0"/>
              </a:rPr>
              <a:t>використанням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програм-перекладачів</a:t>
            </a:r>
            <a:r>
              <a:rPr lang="ru-RU" sz="3600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EB9C-18CD-450D-B075-876FAE0E84D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000" dirty="0" err="1" smtClean="0">
                <a:latin typeface="Calibri" pitchFamily="34" charset="0"/>
              </a:rPr>
              <a:t>Опрацювання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текстів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використанням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програм-перекладачів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виконуватися</a:t>
            </a:r>
            <a:r>
              <a:rPr lang="ru-RU" sz="2000" dirty="0" smtClean="0">
                <a:latin typeface="Calibri" pitchFamily="34" charset="0"/>
              </a:rPr>
              <a:t> за таким алгоритмом:</a:t>
            </a:r>
          </a:p>
          <a:p>
            <a:pPr marL="180975" lvl="2" indent="361950">
              <a:buClr>
                <a:srgbClr val="C00000"/>
              </a:buClr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Завантажити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веб-сторінку</a:t>
            </a:r>
            <a:r>
              <a:rPr lang="ru-RU" dirty="0" smtClean="0">
                <a:latin typeface="Calibri" pitchFamily="34" charset="0"/>
              </a:rPr>
              <a:t> онлайнового </a:t>
            </a:r>
            <a:r>
              <a:rPr lang="ru-RU" dirty="0" err="1" smtClean="0">
                <a:latin typeface="Calibri" pitchFamily="34" charset="0"/>
              </a:rPr>
              <a:t>перекладача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180975" lvl="2" indent="361950">
              <a:buClr>
                <a:srgbClr val="C00000"/>
              </a:buClr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Налаштувати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параметри</a:t>
            </a:r>
            <a:r>
              <a:rPr lang="ru-RU" dirty="0" smtClean="0">
                <a:latin typeface="Calibri" pitchFamily="34" charset="0"/>
              </a:rPr>
              <a:t> перекладу (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напрямок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перекладу</a:t>
            </a:r>
            <a:r>
              <a:rPr lang="ru-RU" dirty="0" smtClean="0">
                <a:latin typeface="Calibri" pitchFamily="34" charset="0"/>
              </a:rPr>
              <a:t>, тематику </a:t>
            </a:r>
            <a:r>
              <a:rPr lang="ru-RU" dirty="0" err="1" smtClean="0">
                <a:latin typeface="Calibri" pitchFamily="34" charset="0"/>
              </a:rPr>
              <a:t>словникової</a:t>
            </a:r>
            <a:r>
              <a:rPr lang="ru-RU" dirty="0" smtClean="0">
                <a:latin typeface="Calibri" pitchFamily="34" charset="0"/>
              </a:rPr>
              <a:t> лексики).</a:t>
            </a:r>
          </a:p>
          <a:p>
            <a:pPr marL="180975" lvl="2" indent="3619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</a:rPr>
              <a:t>Увести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текст для перекладу.</a:t>
            </a:r>
          </a:p>
          <a:p>
            <a:pPr marL="180975" lvl="2" indent="3619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</a:rPr>
              <a:t>Подати </a:t>
            </a:r>
            <a:r>
              <a:rPr lang="ru-RU" dirty="0" err="1" smtClean="0">
                <a:latin typeface="Calibri" pitchFamily="34" charset="0"/>
              </a:rPr>
              <a:t>вказівку</a:t>
            </a:r>
            <a:r>
              <a:rPr lang="ru-RU" dirty="0" smtClean="0">
                <a:latin typeface="Calibri" pitchFamily="34" charset="0"/>
              </a:rPr>
              <a:t> для початку автоматичного перекладу.</a:t>
            </a:r>
          </a:p>
          <a:p>
            <a:pPr marL="180975" lvl="2" indent="361950">
              <a:buClr>
                <a:srgbClr val="C00000"/>
              </a:buClr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результат перекладу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скопіювати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отриманий</a:t>
            </a:r>
            <a:r>
              <a:rPr lang="ru-RU" dirty="0" smtClean="0">
                <a:latin typeface="Calibri" pitchFamily="34" charset="0"/>
              </a:rPr>
              <a:t> текст у </a:t>
            </a:r>
            <a:r>
              <a:rPr lang="ru-RU" dirty="0" err="1" smtClean="0">
                <a:latin typeface="Calibri" pitchFamily="34" charset="0"/>
              </a:rPr>
              <a:t>новий</a:t>
            </a:r>
            <a:r>
              <a:rPr lang="ru-RU" dirty="0" smtClean="0">
                <a:latin typeface="Calibri" pitchFamily="34" charset="0"/>
              </a:rPr>
              <a:t> документ.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Переклад  </a:t>
            </a:r>
            <a:r>
              <a:rPr lang="ru-RU" sz="3600" dirty="0" err="1" smtClean="0"/>
              <a:t>текстів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використанням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програми</a:t>
            </a:r>
            <a:r>
              <a:rPr lang="ru-RU" sz="3600" dirty="0" smtClean="0"/>
              <a:t> </a:t>
            </a:r>
            <a:r>
              <a:rPr lang="en-US" sz="3600" dirty="0" err="1" smtClean="0"/>
              <a:t>Pragma</a:t>
            </a:r>
            <a:r>
              <a:rPr lang="en-US" sz="3600" dirty="0" smtClean="0"/>
              <a:t> </a:t>
            </a:r>
            <a:r>
              <a:rPr lang="ru-RU" sz="3600" dirty="0" smtClean="0"/>
              <a:t>5.x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A0-1EC9-405B-8E0B-BA5AA63C24F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sz="2800" dirty="0" err="1" smtClean="0"/>
              <a:t>Ознайомлювальну</a:t>
            </a:r>
            <a:r>
              <a:rPr lang="ru-RU" sz="2800" dirty="0" smtClean="0"/>
              <a:t> </a:t>
            </a:r>
            <a:r>
              <a:rPr lang="ru-RU" sz="2800" dirty="0" err="1" smtClean="0"/>
              <a:t>версію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сайті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en-US" sz="2800" dirty="0" smtClean="0"/>
              <a:t>URL</a:t>
            </a:r>
            <a:r>
              <a:rPr lang="ru-RU" sz="2800" dirty="0" smtClean="0"/>
              <a:t>-</a:t>
            </a:r>
            <a:r>
              <a:rPr lang="ru-RU" sz="2800" dirty="0" err="1" smtClean="0"/>
              <a:t>адресою</a:t>
            </a:r>
            <a:r>
              <a:rPr lang="ru-RU" sz="2800" dirty="0" smtClean="0"/>
              <a:t> </a:t>
            </a:r>
            <a:r>
              <a:rPr lang="en-US" sz="2800" u="sng" dirty="0" smtClean="0">
                <a:hlinkClick r:id="rId2"/>
              </a:rPr>
              <a:t>http</a:t>
            </a:r>
            <a:r>
              <a:rPr lang="ru-RU" sz="2800" u="sng" dirty="0" smtClean="0">
                <a:hlinkClick r:id="rId2"/>
              </a:rPr>
              <a:t>://</a:t>
            </a:r>
            <a:r>
              <a:rPr lang="en-US" sz="2800" u="sng" dirty="0" smtClean="0">
                <a:hlinkClick r:id="rId2"/>
              </a:rPr>
              <a:t>www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pragma</a:t>
            </a:r>
            <a:r>
              <a:rPr lang="ru-RU" sz="2800" u="sng" dirty="0" smtClean="0">
                <a:hlinkClick r:id="rId2"/>
              </a:rPr>
              <a:t>5.</a:t>
            </a:r>
            <a:r>
              <a:rPr lang="en-US" sz="2800" u="sng" dirty="0" smtClean="0">
                <a:hlinkClick r:id="rId2"/>
              </a:rPr>
              <a:t>com</a:t>
            </a:r>
            <a:r>
              <a:rPr lang="ru-RU" sz="2800" u="sng" dirty="0" smtClean="0">
                <a:hlinkClick r:id="rId2"/>
              </a:rPr>
              <a:t>/</a:t>
            </a:r>
            <a:r>
              <a:rPr lang="en-US" sz="2800" u="sng" dirty="0" err="1" smtClean="0">
                <a:hlinkClick r:id="rId2"/>
              </a:rPr>
              <a:t>ukr</a:t>
            </a:r>
            <a:r>
              <a:rPr lang="ru-RU" sz="2800" u="sng" dirty="0" smtClean="0">
                <a:hlinkClick r:id="rId2"/>
              </a:rPr>
              <a:t>/</a:t>
            </a:r>
            <a:r>
              <a:rPr lang="en-US" sz="2800" u="sng" dirty="0" smtClean="0">
                <a:hlinkClick r:id="rId2"/>
              </a:rPr>
              <a:t>download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php</a:t>
            </a:r>
            <a:r>
              <a:rPr lang="ru-RU" sz="2800" dirty="0" smtClean="0"/>
              <a:t>. </a:t>
            </a:r>
            <a:r>
              <a:rPr lang="ru-RU" sz="2800" dirty="0" err="1" smtClean="0"/>
              <a:t>Програма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словники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російської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англійської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німецької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французької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польської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латиської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 для автоматичного </a:t>
            </a:r>
            <a:r>
              <a:rPr lang="ru-RU" sz="2800" dirty="0" err="1" smtClean="0"/>
              <a:t>ви­значення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тексту. Для </a:t>
            </a:r>
            <a:r>
              <a:rPr lang="ru-RU" sz="2800" dirty="0" err="1" smtClean="0"/>
              <a:t>неї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налаштований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україномовний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інтерфейс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361950">
              <a:buNone/>
            </a:pPr>
            <a:r>
              <a:rPr lang="ru-RU" sz="2800" dirty="0" smtClean="0"/>
              <a:t>Один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модулів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- </a:t>
            </a:r>
            <a:r>
              <a:rPr lang="en-US" sz="2800" dirty="0" err="1" smtClean="0"/>
              <a:t>Pragma</a:t>
            </a:r>
            <a:r>
              <a:rPr lang="en-US" sz="2800" dirty="0" smtClean="0"/>
              <a:t> Monitor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призначений</a:t>
            </a:r>
            <a:r>
              <a:rPr lang="ru-RU" sz="2800" dirty="0" smtClean="0"/>
              <a:t> для перекладу тексту,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міститься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Буфері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операційної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запуску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в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сповіщень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з'являється</a:t>
            </a:r>
            <a:r>
              <a:rPr lang="ru-RU" sz="2800" dirty="0" smtClean="0"/>
              <a:t> значок.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220" y="2357430"/>
            <a:ext cx="45433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Переклад  </a:t>
            </a:r>
            <a:r>
              <a:rPr lang="ru-RU" sz="3200" dirty="0" err="1" smtClean="0"/>
              <a:t>текстів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програми</a:t>
            </a:r>
            <a:r>
              <a:rPr lang="ru-RU" sz="3200" dirty="0" smtClean="0"/>
              <a:t> </a:t>
            </a:r>
            <a:r>
              <a:rPr lang="en-US" sz="3200" dirty="0" err="1" smtClean="0"/>
              <a:t>Pragma</a:t>
            </a:r>
            <a:r>
              <a:rPr lang="en-US" sz="3200" dirty="0" smtClean="0"/>
              <a:t> </a:t>
            </a:r>
            <a:r>
              <a:rPr lang="ru-RU" sz="3200" dirty="0" smtClean="0"/>
              <a:t>5.x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7507-058E-4EC8-AC40-78EA1C17F1B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734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>
                <a:latin typeface="Calibri" pitchFamily="34" charset="0"/>
              </a:rPr>
              <a:t>Для перекладу тексту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:</a:t>
            </a:r>
          </a:p>
          <a:p>
            <a:pPr marL="542925" lvl="3" indent="-276225">
              <a:buClr>
                <a:srgbClr val="C00000"/>
              </a:buClr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Відкрити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документ, текст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якого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потрібно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перекласти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, у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вікні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відповідної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прикладної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програми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(текстового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процесора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, браузера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тощо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 marL="542925" lvl="3" indent="-276225">
              <a:buClr>
                <a:srgbClr val="C00000"/>
              </a:buClr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Виділити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у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вікні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програми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фрагмент тексту для перекладу.</a:t>
            </a:r>
          </a:p>
          <a:p>
            <a:pPr marL="542925" lvl="3" indent="-276225">
              <a:buClr>
                <a:srgbClr val="C00000"/>
              </a:buClr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Скопіювати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виділений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фрагмент до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Буфера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обміну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542925" lvl="3" indent="-276225">
              <a:buClr>
                <a:srgbClr val="C00000"/>
              </a:buClr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значок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Pragma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Monitor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в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Області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сповіщень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542925" lvl="3" indent="-276225">
              <a:buClr>
                <a:srgbClr val="C00000"/>
              </a:buClr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Переглянути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переклад у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вікні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Pragma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Fast Translation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(англ.</a:t>
            </a:r>
            <a:r>
              <a:rPr lang="ru-RU" sz="14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</a:rPr>
              <a:t>fast translation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швидкий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переклад),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що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відкриється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542925" lvl="3" indent="-276225">
              <a:buClr>
                <a:srgbClr val="C00000"/>
              </a:buClr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Копіювати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542925" lvl="3" indent="-276225">
              <a:buClr>
                <a:srgbClr val="C00000"/>
              </a:buClr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Закрити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чи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згорнути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вікно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Pragma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— Fast Translation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42925" lvl="3" indent="-276225">
              <a:buClr>
                <a:srgbClr val="C00000"/>
              </a:buClr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Вставити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текст перекладу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Буфера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обміну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до тексту документа.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43042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14876" y="3714752"/>
            <a:ext cx="4286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програма</a:t>
            </a:r>
            <a:r>
              <a:rPr lang="ru-RU" sz="1600" dirty="0" smtClean="0"/>
              <a:t> </a:t>
            </a:r>
            <a:r>
              <a:rPr lang="ru-RU" sz="1600" dirty="0" err="1" smtClean="0"/>
              <a:t>некоректно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напрямок</a:t>
            </a:r>
            <a:r>
              <a:rPr lang="ru-RU" sz="1600" dirty="0" smtClean="0"/>
              <a:t> перекладу, то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у </a:t>
            </a:r>
            <a:r>
              <a:rPr lang="ru-RU" sz="1600" dirty="0" err="1" smtClean="0"/>
              <a:t>вікні</a:t>
            </a:r>
            <a:r>
              <a:rPr lang="ru-RU" sz="1600" dirty="0" smtClean="0"/>
              <a:t> </a:t>
            </a:r>
            <a:r>
              <a:rPr lang="en-US" sz="1600" b="1" dirty="0" err="1" smtClean="0"/>
              <a:t>Pragma</a:t>
            </a:r>
            <a:r>
              <a:rPr lang="en-US" sz="1600" b="1" dirty="0" smtClean="0"/>
              <a:t> </a:t>
            </a:r>
            <a:r>
              <a:rPr lang="ru-RU" sz="1600" b="1" dirty="0" smtClean="0"/>
              <a:t>- </a:t>
            </a:r>
            <a:r>
              <a:rPr lang="en-US" sz="1600" b="1" dirty="0" smtClean="0"/>
              <a:t>Fast Translation </a:t>
            </a:r>
            <a:r>
              <a:rPr lang="ru-RU" sz="1600" dirty="0" err="1" smtClean="0"/>
              <a:t>вибрати</a:t>
            </a:r>
            <a:r>
              <a:rPr lang="ru-RU" sz="1600" dirty="0" smtClean="0"/>
              <a:t> кнопку </a:t>
            </a:r>
            <a:r>
              <a:rPr lang="ru-RU" sz="1600" b="1" dirty="0" err="1" smtClean="0"/>
              <a:t>Параметри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списків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вибрати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 перекладу, у списку </a:t>
            </a:r>
            <a:r>
              <a:rPr lang="ru-RU" sz="1600" b="1" dirty="0" smtClean="0"/>
              <a:t>Тематика</a:t>
            </a:r>
            <a:r>
              <a:rPr lang="ru-RU" sz="1600" dirty="0" smtClean="0"/>
              <a:t> - тематику словника, </a:t>
            </a:r>
            <a:r>
              <a:rPr lang="ru-RU" sz="1600" dirty="0" err="1" smtClean="0"/>
              <a:t>закрити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вікно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налаштувань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вибором</a:t>
            </a:r>
            <a:r>
              <a:rPr lang="ru-RU" sz="1600" dirty="0" smtClean="0"/>
              <a:t> кнопки </a:t>
            </a:r>
            <a:r>
              <a:rPr lang="ru-RU" sz="1600" b="1" dirty="0" smtClean="0"/>
              <a:t>ОК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повторити</a:t>
            </a:r>
            <a:r>
              <a:rPr lang="ru-RU" sz="1600" dirty="0" smtClean="0"/>
              <a:t> алгоритм перекладу.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A5BD-AA47-48B3-B177-2F976BF4294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0402" y="3214686"/>
            <a:ext cx="4233598" cy="31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857520" cy="272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357562"/>
            <a:ext cx="3033708" cy="28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14290"/>
            <a:ext cx="3952876" cy="27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43042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142844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857752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0" y="292893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214678" y="321468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857884" y="307181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556000" cy="75895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Форуми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перекладачів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8BB4-1680-4B82-9BF6-EC4518C444F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перекладу </a:t>
            </a:r>
            <a:r>
              <a:rPr lang="ru-RU" sz="2800" dirty="0" err="1" smtClean="0"/>
              <a:t>текстів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складнощі</a:t>
            </a:r>
            <a:r>
              <a:rPr lang="ru-RU" sz="2800" dirty="0" smtClean="0"/>
              <a:t>, для </a:t>
            </a:r>
            <a:r>
              <a:rPr lang="ru-RU" sz="2800" dirty="0" err="1" smtClean="0"/>
              <a:t>усунення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недостатньо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r>
              <a:rPr lang="ru-RU" sz="2800" dirty="0" smtClean="0"/>
              <a:t> перекладу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правил </a:t>
            </a:r>
            <a:r>
              <a:rPr lang="ru-RU" sz="2800" dirty="0" err="1" smtClean="0"/>
              <a:t>побудови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речень</a:t>
            </a:r>
            <a:r>
              <a:rPr lang="ru-RU" sz="2800" dirty="0" smtClean="0"/>
              <a:t>, при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програми-перекладачі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пропонують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невідповідний</a:t>
            </a:r>
            <a:r>
              <a:rPr lang="ru-RU" sz="2800" dirty="0" smtClean="0"/>
              <a:t> переклад, то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звернутися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поставити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питання</a:t>
            </a:r>
            <a:r>
              <a:rPr lang="ru-RU" sz="2800" dirty="0" smtClean="0"/>
              <a:t> на </a:t>
            </a:r>
            <a:r>
              <a:rPr lang="ru-RU" sz="2800" b="1" dirty="0" err="1" smtClean="0"/>
              <a:t>форумі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перекладачів</a:t>
            </a:r>
            <a:r>
              <a:rPr lang="ru-RU" sz="2800" dirty="0" smtClean="0"/>
              <a:t>. </a:t>
            </a:r>
          </a:p>
          <a:p>
            <a:pPr marL="0" indent="361950">
              <a:buNone/>
            </a:pPr>
            <a:r>
              <a:rPr lang="ru-RU" sz="2800" dirty="0" err="1" smtClean="0"/>
              <a:t>Крім</a:t>
            </a:r>
            <a:r>
              <a:rPr lang="ru-RU" sz="2800" dirty="0" smtClean="0"/>
              <a:t> того, перегляд </a:t>
            </a:r>
            <a:r>
              <a:rPr lang="ru-RU" sz="2800" dirty="0" err="1" smtClean="0"/>
              <a:t>обговорень</a:t>
            </a:r>
            <a:r>
              <a:rPr lang="ru-RU" sz="2800" dirty="0" smtClean="0"/>
              <a:t> на форумах та участь у них </a:t>
            </a:r>
            <a:r>
              <a:rPr lang="ru-RU" sz="2800" dirty="0" err="1" smtClean="0"/>
              <a:t>сприяє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розумінню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особливостей</a:t>
            </a:r>
            <a:r>
              <a:rPr lang="ru-RU" sz="2800" dirty="0" smtClean="0"/>
              <a:t> перекладу </a:t>
            </a:r>
            <a:r>
              <a:rPr lang="ru-RU" sz="2800" dirty="0" err="1" smtClean="0"/>
              <a:t>текстів</a:t>
            </a:r>
            <a:r>
              <a:rPr lang="ru-RU" sz="2800" dirty="0" smtClean="0"/>
              <a:t>. </a:t>
            </a:r>
          </a:p>
          <a:p>
            <a:pPr marL="0" indent="361950">
              <a:buNone/>
            </a:pPr>
            <a:r>
              <a:rPr lang="ru-RU" sz="2800" dirty="0" smtClean="0"/>
              <a:t>У </a:t>
            </a:r>
            <a:r>
              <a:rPr lang="ru-RU" sz="2800" dirty="0" err="1" smtClean="0"/>
              <a:t>ході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дискусій</a:t>
            </a:r>
            <a:r>
              <a:rPr lang="ru-RU" sz="2800" dirty="0" smtClean="0"/>
              <a:t> на форумах </a:t>
            </a:r>
            <a:r>
              <a:rPr lang="ru-RU" sz="2800" dirty="0" err="1" smtClean="0"/>
              <a:t>обговорюються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питання</a:t>
            </a:r>
            <a:r>
              <a:rPr lang="ru-RU" sz="2800" dirty="0" smtClean="0"/>
              <a:t> перекладу </a:t>
            </a:r>
            <a:r>
              <a:rPr lang="ru-RU" sz="2800" dirty="0" err="1" smtClean="0"/>
              <a:t>специфічної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професійної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термінології</a:t>
            </a:r>
            <a:r>
              <a:rPr lang="ru-RU" sz="2800" dirty="0" smtClean="0"/>
              <a:t>, </a:t>
            </a:r>
            <a:r>
              <a:rPr lang="ru-RU" sz="2800" dirty="0" err="1" smtClean="0"/>
              <a:t>тонкощі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перекладу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творів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дотримання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авторського</a:t>
            </a:r>
            <a:r>
              <a:rPr lang="ru-RU" sz="2800" dirty="0" smtClean="0"/>
              <a:t> стилю, </a:t>
            </a:r>
            <a:r>
              <a:rPr lang="ru-RU" sz="2800" dirty="0" err="1" smtClean="0"/>
              <a:t>вживання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новоутворених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прислів'їв</a:t>
            </a:r>
            <a:r>
              <a:rPr lang="ru-RU" sz="2800" dirty="0" smtClean="0"/>
              <a:t>, </a:t>
            </a:r>
            <a:r>
              <a:rPr lang="ru-RU" sz="2800" dirty="0" err="1" smtClean="0"/>
              <a:t>фразеологічних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зворотів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361950">
              <a:buNone/>
            </a:pPr>
            <a:r>
              <a:rPr lang="ru-RU" sz="2800" dirty="0" smtClean="0"/>
              <a:t>На </a:t>
            </a:r>
            <a:r>
              <a:rPr lang="ru-RU" sz="2800" dirty="0" err="1" smtClean="0"/>
              <a:t>багатьох</a:t>
            </a:r>
            <a:r>
              <a:rPr lang="ru-RU" sz="2800" dirty="0" smtClean="0"/>
              <a:t> форумах </a:t>
            </a:r>
            <a:r>
              <a:rPr lang="ru-RU" sz="2800" dirty="0" err="1" smtClean="0"/>
              <a:t>перекладачів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розділи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присвячені</a:t>
            </a:r>
            <a:r>
              <a:rPr lang="ru-RU" sz="2800" dirty="0" smtClean="0"/>
              <a:t> перекладам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мовою</a:t>
            </a:r>
            <a:r>
              <a:rPr lang="ru-RU" sz="2800" dirty="0" smtClean="0"/>
              <a:t>.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розділи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існують</a:t>
            </a:r>
            <a:r>
              <a:rPr lang="ru-RU" sz="2800" dirty="0" smtClean="0"/>
              <a:t>,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, на форумах </a:t>
            </a:r>
            <a:r>
              <a:rPr lang="ru-RU" sz="2800" dirty="0" err="1" smtClean="0"/>
              <a:t>перекладачів</a:t>
            </a:r>
            <a:r>
              <a:rPr lang="ru-RU" sz="2800" dirty="0" smtClean="0"/>
              <a:t> </a:t>
            </a:r>
          </a:p>
          <a:p>
            <a:pPr marL="0" indent="361950">
              <a:buNone/>
            </a:pPr>
            <a:r>
              <a:rPr lang="en-US" sz="2800" b="1" dirty="0" err="1" smtClean="0"/>
              <a:t>ProZ</a:t>
            </a:r>
            <a:r>
              <a:rPr lang="ru-RU" sz="2800" b="1" dirty="0" smtClean="0"/>
              <a:t>.</a:t>
            </a:r>
            <a:r>
              <a:rPr lang="en-US" sz="2800" b="1" dirty="0" smtClean="0"/>
              <a:t>com</a:t>
            </a:r>
            <a:r>
              <a:rPr lang="ru-RU" sz="2800" b="1" dirty="0" smtClean="0"/>
              <a:t> </a:t>
            </a:r>
            <a:r>
              <a:rPr lang="ru-RU" sz="2800" dirty="0" smtClean="0"/>
              <a:t>(</a:t>
            </a:r>
            <a:r>
              <a:rPr lang="en-US" sz="2800" u="sng" dirty="0" smtClean="0">
                <a:hlinkClick r:id="rId2"/>
              </a:rPr>
              <a:t>http</a:t>
            </a:r>
            <a:r>
              <a:rPr lang="ru-RU" sz="2800" u="sng" dirty="0" smtClean="0">
                <a:hlinkClick r:id="rId2"/>
              </a:rPr>
              <a:t>://</a:t>
            </a:r>
            <a:r>
              <a:rPr lang="en-US" sz="2800" u="sng" dirty="0" smtClean="0">
                <a:hlinkClick r:id="rId2"/>
              </a:rPr>
              <a:t>www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proz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smtClean="0">
                <a:hlinkClick r:id="rId2"/>
              </a:rPr>
              <a:t>com</a:t>
            </a:r>
            <a:r>
              <a:rPr lang="ru-RU" sz="2800" dirty="0" smtClean="0"/>
              <a:t>), </a:t>
            </a:r>
          </a:p>
          <a:p>
            <a:pPr marL="0" indent="361950">
              <a:buNone/>
            </a:pPr>
            <a:r>
              <a:rPr lang="ru-RU" sz="2800" b="1" dirty="0" smtClean="0"/>
              <a:t>Город </a:t>
            </a:r>
            <a:r>
              <a:rPr lang="ru-RU" b="1" dirty="0" smtClean="0"/>
              <a:t>переводчиков </a:t>
            </a:r>
            <a:r>
              <a:rPr lang="ru-RU" dirty="0" smtClean="0"/>
              <a:t>(</a:t>
            </a:r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dirty="0" err="1" smtClean="0">
                <a:hlinkClick r:id="rId3"/>
              </a:rPr>
              <a:t>trworkshop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net</a:t>
            </a:r>
            <a:r>
              <a:rPr lang="ru-RU" dirty="0" smtClean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forum</a:t>
            </a:r>
            <a:r>
              <a:rPr lang="uk-UA" dirty="0" smtClean="0"/>
              <a:t> </a:t>
            </a:r>
            <a:r>
              <a:rPr lang="ru-RU" dirty="0" smtClean="0"/>
              <a:t>) </a:t>
            </a:r>
          </a:p>
          <a:p>
            <a:pPr marL="0" indent="361950"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0"/>
            <a:ext cx="4038600" cy="355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786058"/>
            <a:ext cx="4357686" cy="35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Форуми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перекладачів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70D6-3760-43F3-9471-BC7954FAC57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4214842" cy="367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00628" y="1500174"/>
            <a:ext cx="32147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ru-RU" dirty="0" err="1" smtClean="0"/>
              <a:t>перекладачів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  СЛОВНИК .НЕТ 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forum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slovnyk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net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428736"/>
            <a:ext cx="35719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ru-RU" dirty="0" err="1" smtClean="0"/>
              <a:t>перекладачів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 </a:t>
            </a:r>
            <a:r>
              <a:rPr lang="en-US" dirty="0" err="1" smtClean="0"/>
              <a:t>Domivka</a:t>
            </a:r>
            <a:r>
              <a:rPr lang="ru-RU" dirty="0" smtClean="0"/>
              <a:t>.</a:t>
            </a:r>
            <a:r>
              <a:rPr lang="en-US" dirty="0" smtClean="0"/>
              <a:t>NET</a:t>
            </a:r>
            <a:r>
              <a:rPr lang="ru-RU" dirty="0" smtClean="0"/>
              <a:t> (</a:t>
            </a:r>
            <a:r>
              <a:rPr lang="en-US" dirty="0" smtClean="0">
                <a:hlinkClick r:id="rId4"/>
              </a:rPr>
              <a:t>http</a:t>
            </a:r>
            <a:r>
              <a:rPr lang="ru-RU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forum</a:t>
            </a:r>
            <a:r>
              <a:rPr lang="ru-RU" dirty="0" smtClean="0">
                <a:hlinkClick r:id="rId4"/>
              </a:rPr>
              <a:t>.</a:t>
            </a:r>
            <a:r>
              <a:rPr lang="en-US" dirty="0" err="1" smtClean="0">
                <a:hlinkClick r:id="rId4"/>
              </a:rPr>
              <a:t>domivka</a:t>
            </a:r>
            <a:r>
              <a:rPr lang="ru-RU" dirty="0" smtClean="0">
                <a:hlinkClick r:id="rId4"/>
              </a:rPr>
              <a:t>.</a:t>
            </a:r>
            <a:r>
              <a:rPr lang="en-US" dirty="0" smtClean="0">
                <a:hlinkClick r:id="rId4"/>
              </a:rPr>
              <a:t>net</a:t>
            </a:r>
            <a:r>
              <a:rPr lang="uk-UA" dirty="0" smtClean="0"/>
              <a:t>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2844" y="2571744"/>
            <a:ext cx="4254280" cy="35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28600"/>
            <a:ext cx="4192714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Форуми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перекладачів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3075-D196-4F97-B60A-DD39AD48D38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3571876"/>
            <a:ext cx="4429156" cy="2786082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URL</a:t>
            </a:r>
            <a:r>
              <a:rPr lang="ru-RU" dirty="0" smtClean="0"/>
              <a:t>-</a:t>
            </a:r>
            <a:r>
              <a:rPr lang="ru-RU" dirty="0" err="1" smtClean="0"/>
              <a:t>адресою</a:t>
            </a:r>
            <a:r>
              <a:rPr lang="ru-RU" dirty="0" smtClean="0"/>
              <a:t> 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izabuta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narod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resources</a:t>
            </a:r>
            <a:r>
              <a:rPr lang="uk-UA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 </a:t>
            </a:r>
            <a:r>
              <a:rPr lang="ru-RU" dirty="0" err="1" smtClean="0"/>
              <a:t>розміщено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 на </a:t>
            </a:r>
            <a:r>
              <a:rPr lang="ru-RU" dirty="0" err="1" smtClean="0"/>
              <a:t>ресурси</a:t>
            </a:r>
            <a:r>
              <a:rPr lang="ru-RU" dirty="0" smtClean="0"/>
              <a:t> для </a:t>
            </a:r>
            <a:r>
              <a:rPr lang="ru-RU" dirty="0" err="1" smtClean="0"/>
              <a:t>перекладачів</a:t>
            </a:r>
            <a:r>
              <a:rPr lang="ru-RU" dirty="0" smtClean="0"/>
              <a:t>, </a:t>
            </a:r>
            <a:r>
              <a:rPr lang="ru-RU" dirty="0" err="1" smtClean="0"/>
              <a:t>учителів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: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бібліотек</a:t>
            </a:r>
            <a:r>
              <a:rPr lang="ru-RU" dirty="0" smtClean="0"/>
              <a:t>, </a:t>
            </a:r>
            <a:r>
              <a:rPr lang="ru-RU" dirty="0" err="1" smtClean="0"/>
              <a:t>словників</a:t>
            </a:r>
            <a:r>
              <a:rPr lang="ru-RU" dirty="0" smtClean="0"/>
              <a:t>, </a:t>
            </a:r>
            <a:r>
              <a:rPr lang="ru-RU" dirty="0" err="1" smtClean="0"/>
              <a:t>енциклопедій</a:t>
            </a:r>
            <a:r>
              <a:rPr lang="ru-RU" dirty="0" smtClean="0"/>
              <a:t>, </a:t>
            </a:r>
            <a:r>
              <a:rPr lang="ru-RU" dirty="0" err="1" smtClean="0"/>
              <a:t>форумів</a:t>
            </a:r>
            <a:r>
              <a:rPr lang="ru-RU" dirty="0" smtClean="0"/>
              <a:t>,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357298"/>
            <a:ext cx="41434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ru-RU" dirty="0" err="1" smtClean="0"/>
              <a:t>перекладачів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 </a:t>
            </a:r>
            <a:r>
              <a:rPr lang="ru-RU" dirty="0" err="1" smtClean="0"/>
              <a:t>Могилянський</a:t>
            </a:r>
            <a:r>
              <a:rPr lang="ru-RU" dirty="0" smtClean="0"/>
              <a:t> форум 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bo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net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ua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forum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608659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729" y="142852"/>
            <a:ext cx="4169957" cy="337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3580-DE9E-44A8-B60B-52831806FC9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грамотно </a:t>
            </a:r>
            <a:r>
              <a:rPr lang="ru-RU" dirty="0" err="1" smtClean="0"/>
              <a:t>перекладати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усної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висловлювати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думку, </a:t>
            </a:r>
            <a:r>
              <a:rPr lang="ru-RU" dirty="0" err="1" smtClean="0"/>
              <a:t>брати</a:t>
            </a:r>
            <a:r>
              <a:rPr lang="ru-RU" dirty="0" smtClean="0"/>
              <a:t> участь у </a:t>
            </a:r>
            <a:r>
              <a:rPr lang="ru-RU" dirty="0" err="1" smtClean="0"/>
              <a:t>діалогах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сферах </a:t>
            </a:r>
            <a:r>
              <a:rPr lang="ru-RU" dirty="0" err="1" smtClean="0"/>
              <a:t>спілкування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таких </a:t>
            </a:r>
            <a:r>
              <a:rPr lang="ru-RU" dirty="0" err="1" smtClean="0"/>
              <a:t>умінь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,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на </a:t>
            </a:r>
            <a:r>
              <a:rPr lang="ru-RU" dirty="0" err="1" smtClean="0"/>
              <a:t>окремому</a:t>
            </a:r>
            <a:r>
              <a:rPr lang="ru-RU" dirty="0" smtClean="0"/>
              <a:t> </a:t>
            </a:r>
            <a:r>
              <a:rPr lang="ru-RU" dirty="0" err="1" smtClean="0"/>
              <a:t>комп'ютері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комп'ютерах</a:t>
            </a:r>
            <a:r>
              <a:rPr lang="ru-RU" dirty="0" smtClean="0"/>
              <a:t>, </a:t>
            </a:r>
            <a:r>
              <a:rPr lang="ru-RU" dirty="0" err="1" smtClean="0"/>
              <a:t>об'єднаних</a:t>
            </a:r>
            <a:r>
              <a:rPr lang="ru-RU" dirty="0" smtClean="0"/>
              <a:t> у </a:t>
            </a:r>
            <a:r>
              <a:rPr lang="ru-RU" dirty="0" err="1" smtClean="0"/>
              <a:t>локальну</a:t>
            </a:r>
            <a:r>
              <a:rPr lang="ru-RU" dirty="0" smtClean="0"/>
              <a:t> мережу, </a:t>
            </a:r>
            <a:r>
              <a:rPr lang="ru-RU" dirty="0" err="1" smtClean="0"/>
              <a:t>або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глобальних</a:t>
            </a:r>
            <a:r>
              <a:rPr lang="ru-RU" dirty="0" smtClean="0"/>
              <a:t> мережах.</a:t>
            </a:r>
          </a:p>
          <a:p>
            <a:pPr marL="0" indent="361950">
              <a:buNone/>
            </a:pP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учень</a:t>
            </a:r>
            <a:r>
              <a:rPr lang="ru-RU" dirty="0" smtClean="0"/>
              <a:t> у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зручний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час </a:t>
            </a:r>
            <a:r>
              <a:rPr lang="ru-RU" dirty="0" err="1" smtClean="0"/>
              <a:t>може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прочитати</a:t>
            </a:r>
            <a:r>
              <a:rPr lang="ru-RU" dirty="0" smtClean="0"/>
              <a:t> </a:t>
            </a: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прослухати</a:t>
            </a:r>
            <a:r>
              <a:rPr lang="ru-RU" dirty="0" smtClean="0"/>
              <a:t> </a:t>
            </a:r>
            <a:r>
              <a:rPr lang="ru-RU" dirty="0" err="1" smtClean="0"/>
              <a:t>аудіофрагмент</a:t>
            </a:r>
            <a:r>
              <a:rPr lang="ru-RU" dirty="0" smtClean="0"/>
              <a:t> </a:t>
            </a:r>
            <a:r>
              <a:rPr lang="ru-RU" dirty="0" err="1" smtClean="0"/>
              <a:t>іноземною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відеозапис</a:t>
            </a:r>
            <a:r>
              <a:rPr lang="ru-RU" dirty="0" smtClean="0"/>
              <a:t>,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письмову</a:t>
            </a:r>
            <a:r>
              <a:rPr lang="ru-RU" dirty="0" smtClean="0"/>
              <a:t> </a:t>
            </a:r>
            <a:r>
              <a:rPr lang="ru-RU" dirty="0" err="1" smtClean="0"/>
              <a:t>вправу</a:t>
            </a:r>
            <a:r>
              <a:rPr lang="ru-RU" dirty="0" smtClean="0"/>
              <a:t> та </a:t>
            </a:r>
            <a:r>
              <a:rPr lang="ru-RU" dirty="0" err="1" smtClean="0"/>
              <a:t>перевірити</a:t>
            </a:r>
            <a:r>
              <a:rPr lang="ru-RU" dirty="0" smtClean="0"/>
              <a:t> </a:t>
            </a:r>
            <a:r>
              <a:rPr lang="ru-RU" dirty="0" err="1" smtClean="0"/>
              <a:t>правильність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Прикладами </a:t>
            </a:r>
            <a:r>
              <a:rPr lang="ru-RU" dirty="0" err="1" smtClean="0"/>
              <a:t>мультимедійних</a:t>
            </a:r>
            <a:r>
              <a:rPr lang="ru-RU" dirty="0" smtClean="0"/>
              <a:t> </a:t>
            </a:r>
            <a:r>
              <a:rPr lang="ru-RU" dirty="0" err="1" smtClean="0"/>
              <a:t>курсів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en-US" b="1" dirty="0" smtClean="0"/>
              <a:t>Happy English</a:t>
            </a:r>
            <a:r>
              <a:rPr lang="ru-RU" dirty="0" smtClean="0"/>
              <a:t>, </a:t>
            </a:r>
            <a:r>
              <a:rPr lang="en-US" b="1" dirty="0" smtClean="0"/>
              <a:t>Bridge to English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міст</a:t>
            </a:r>
            <a:r>
              <a:rPr lang="ru-RU" dirty="0" smtClean="0"/>
              <a:t> до </a:t>
            </a:r>
            <a:r>
              <a:rPr lang="ru-RU" dirty="0" err="1" smtClean="0"/>
              <a:t>англійської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b="1" dirty="0" err="1" smtClean="0"/>
              <a:t>Іноземна</a:t>
            </a:r>
            <a:r>
              <a:rPr lang="ru-RU" b="1" dirty="0" smtClean="0"/>
              <a:t> (</a:t>
            </a:r>
            <a:r>
              <a:rPr lang="ru-RU" b="1" dirty="0" err="1" smtClean="0"/>
              <a:t>англійська</a:t>
            </a:r>
            <a:r>
              <a:rPr lang="ru-RU" b="1" dirty="0" smtClean="0"/>
              <a:t>) </a:t>
            </a:r>
            <a:r>
              <a:rPr lang="ru-RU" b="1" dirty="0" err="1" smtClean="0"/>
              <a:t>мова</a:t>
            </a:r>
            <a:r>
              <a:rPr lang="ru-RU" dirty="0" smtClean="0"/>
              <a:t>. </a:t>
            </a:r>
            <a:r>
              <a:rPr lang="ru-RU" b="1" dirty="0" err="1" smtClean="0"/>
              <a:t>Спілкуймося</a:t>
            </a:r>
            <a:r>
              <a:rPr lang="ru-RU" b="1" dirty="0" smtClean="0"/>
              <a:t> </a:t>
            </a:r>
            <a:r>
              <a:rPr lang="ru-RU" b="1" dirty="0" err="1" smtClean="0"/>
              <a:t>англійською</a:t>
            </a:r>
            <a:r>
              <a:rPr lang="ru-RU" b="1" dirty="0" smtClean="0"/>
              <a:t> </a:t>
            </a:r>
            <a:r>
              <a:rPr lang="ru-RU" b="1" dirty="0" err="1" smtClean="0"/>
              <a:t>мовою</a:t>
            </a:r>
            <a:r>
              <a:rPr lang="ru-RU" b="1" dirty="0" smtClean="0"/>
              <a:t>, </a:t>
            </a:r>
            <a:r>
              <a:rPr lang="ru-RU" b="1" dirty="0" err="1" smtClean="0"/>
              <a:t>Іноземна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література</a:t>
            </a:r>
            <a:r>
              <a:rPr lang="ru-RU" b="1" dirty="0" smtClean="0"/>
              <a:t>. 10 </a:t>
            </a:r>
            <a:r>
              <a:rPr lang="ru-RU" b="1" dirty="0" err="1" smtClean="0"/>
              <a:t>клас</a:t>
            </a:r>
            <a:r>
              <a:rPr lang="ru-RU" dirty="0" smtClean="0"/>
              <a:t>, </a:t>
            </a:r>
            <a:r>
              <a:rPr lang="ru-RU" dirty="0" err="1" smtClean="0"/>
              <a:t>самовчителі</a:t>
            </a:r>
            <a:r>
              <a:rPr lang="ru-RU" dirty="0" smtClean="0"/>
              <a:t> </a:t>
            </a:r>
            <a:r>
              <a:rPr lang="en-US" b="1" dirty="0" err="1" smtClean="0"/>
              <a:t>Espanol</a:t>
            </a:r>
            <a:r>
              <a:rPr lang="en-US" b="1" dirty="0" smtClean="0"/>
              <a:t> Platinum Deluxe</a:t>
            </a:r>
            <a:r>
              <a:rPr lang="ru-RU" dirty="0" smtClean="0"/>
              <a:t>, </a:t>
            </a:r>
            <a:r>
              <a:rPr lang="en-US" b="1" dirty="0" smtClean="0"/>
              <a:t>Deutsch Platinum </a:t>
            </a:r>
            <a:r>
              <a:rPr lang="ru-RU" dirty="0" smtClean="0"/>
              <a:t>- 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, </a:t>
            </a:r>
            <a:r>
              <a:rPr lang="en-US" b="1" dirty="0" err="1" smtClean="0"/>
              <a:t>Francais</a:t>
            </a:r>
            <a:r>
              <a:rPr lang="en-US" b="1" dirty="0" smtClean="0"/>
              <a:t> Platinum </a:t>
            </a:r>
            <a:r>
              <a:rPr lang="en-US" b="1" dirty="0" err="1" smtClean="0"/>
              <a:t>DeLuxe</a:t>
            </a:r>
            <a:r>
              <a:rPr lang="en-US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), </a:t>
            </a:r>
            <a:r>
              <a:rPr lang="ru-RU" dirty="0" err="1" smtClean="0"/>
              <a:t>фонохрестоматія</a:t>
            </a:r>
            <a:r>
              <a:rPr lang="ru-RU" dirty="0" smtClean="0"/>
              <a:t> </a:t>
            </a:r>
            <a:r>
              <a:rPr lang="ru-RU" b="1" dirty="0" err="1" smtClean="0"/>
              <a:t>Шкільна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</a:t>
            </a:r>
            <a:r>
              <a:rPr lang="ru-RU" dirty="0" smtClean="0"/>
              <a:t>. </a:t>
            </a:r>
            <a:r>
              <a:rPr lang="ru-RU" b="1" dirty="0" err="1" smtClean="0"/>
              <a:t>Фонохрестоматія</a:t>
            </a:r>
            <a:r>
              <a:rPr lang="ru-RU" b="1" dirty="0" smtClean="0"/>
              <a:t> для 10—12 </a:t>
            </a:r>
            <a:r>
              <a:rPr lang="ru-RU" b="1" dirty="0" err="1" smtClean="0"/>
              <a:t>класів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англійської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4.3. Програмні засоби навчання </a:t>
            </a:r>
            <a:r>
              <a:rPr lang="uk-UA" sz="3600" smtClean="0"/>
              <a:t>іноземних мов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215B-4B81-41A9-B822-272D20E88941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192E-97CD-4A7D-BE1E-DE96119EAE5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2138040"/>
            <a:ext cx="4038600" cy="31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142976" y="1571612"/>
            <a:ext cx="19223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Happy English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34158"/>
            <a:ext cx="4038600" cy="29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357818" y="1571612"/>
            <a:ext cx="22910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Bridge to English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4E148-5CB0-4294-91E9-DDA1609931F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643050"/>
            <a:ext cx="37609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/>
              <a:t>Іноземна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література</a:t>
            </a:r>
            <a:r>
              <a:rPr lang="ru-RU" b="1" dirty="0" smtClean="0"/>
              <a:t>. 10 </a:t>
            </a:r>
            <a:r>
              <a:rPr lang="ru-RU" b="1" dirty="0" err="1" smtClean="0"/>
              <a:t>клас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1571612"/>
            <a:ext cx="30718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Самовчител</a:t>
            </a:r>
            <a:r>
              <a:rPr lang="uk-UA" dirty="0" smtClean="0"/>
              <a:t>ь </a:t>
            </a:r>
            <a:r>
              <a:rPr lang="en-US" b="1" dirty="0" err="1" smtClean="0"/>
              <a:t>Espanol</a:t>
            </a:r>
            <a:r>
              <a:rPr lang="en-US" b="1" dirty="0" smtClean="0"/>
              <a:t> Platinum Deluxe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612399" cy="361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0F2A-1B48-4C6D-8E07-B12468E8A42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643050"/>
            <a:ext cx="37898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Самовчител</a:t>
            </a:r>
            <a:r>
              <a:rPr lang="uk-UA" dirty="0" smtClean="0"/>
              <a:t>ь </a:t>
            </a:r>
            <a:r>
              <a:rPr lang="en-US" b="1" dirty="0" smtClean="0"/>
              <a:t>Deutsch Platinum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1571612"/>
            <a:ext cx="30718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Самовчител</a:t>
            </a:r>
            <a:r>
              <a:rPr lang="uk-UA" dirty="0" smtClean="0"/>
              <a:t>ь </a:t>
            </a:r>
            <a:r>
              <a:rPr lang="en-US" b="1" dirty="0" err="1" smtClean="0"/>
              <a:t>Francais</a:t>
            </a:r>
            <a:r>
              <a:rPr lang="en-US" b="1" dirty="0" smtClean="0"/>
              <a:t> Platinum </a:t>
            </a:r>
            <a:r>
              <a:rPr lang="en-US" b="1" dirty="0" err="1" smtClean="0"/>
              <a:t>DeLuxe</a:t>
            </a:r>
            <a:r>
              <a:rPr lang="en-US" b="1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786214" cy="382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28868"/>
            <a:ext cx="3571900" cy="3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994-B4FA-4243-BAF6-0437E7DD1C1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500174"/>
            <a:ext cx="34290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ru-RU" dirty="0" err="1" smtClean="0"/>
              <a:t>Фонохрестоматія</a:t>
            </a:r>
            <a:r>
              <a:rPr lang="ru-RU" dirty="0" smtClean="0"/>
              <a:t>  </a:t>
            </a:r>
            <a:r>
              <a:rPr lang="ru-RU" b="1" dirty="0" err="1" smtClean="0"/>
              <a:t>Шкільна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1428736"/>
            <a:ext cx="307183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Фонохрестоматія</a:t>
            </a:r>
            <a:r>
              <a:rPr lang="ru-RU" b="1" dirty="0" smtClean="0"/>
              <a:t> для 10—12 </a:t>
            </a:r>
            <a:r>
              <a:rPr lang="ru-RU" b="1" dirty="0" err="1" smtClean="0"/>
              <a:t>класів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англійської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500306"/>
            <a:ext cx="2643206" cy="35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3193529" cy="34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82F4-8ABF-4FF9-9083-E55EF932308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300" dirty="0" smtClean="0"/>
              <a:t>У </a:t>
            </a:r>
            <a:r>
              <a:rPr lang="ru-RU" sz="1300" dirty="0" err="1" smtClean="0"/>
              <a:t>програмному</a:t>
            </a:r>
            <a:r>
              <a:rPr lang="ru-RU" sz="1300" dirty="0" smtClean="0"/>
              <a:t> </a:t>
            </a:r>
            <a:r>
              <a:rPr lang="ru-RU" sz="1300" dirty="0" err="1" smtClean="0"/>
              <a:t>засобі</a:t>
            </a:r>
            <a:r>
              <a:rPr lang="ru-RU" sz="1300" dirty="0" smtClean="0"/>
              <a:t> </a:t>
            </a:r>
            <a:r>
              <a:rPr lang="ru-RU" sz="1300" b="1" dirty="0" err="1" smtClean="0"/>
              <a:t>Іноземна</a:t>
            </a:r>
            <a:r>
              <a:rPr lang="ru-RU" sz="1300" b="1" dirty="0" smtClean="0"/>
              <a:t> (</a:t>
            </a:r>
            <a:r>
              <a:rPr lang="ru-RU" sz="1300" b="1" dirty="0" err="1" smtClean="0"/>
              <a:t>англійська</a:t>
            </a:r>
            <a:r>
              <a:rPr lang="ru-RU" sz="1300" b="1" dirty="0" smtClean="0"/>
              <a:t>) </a:t>
            </a:r>
            <a:r>
              <a:rPr lang="ru-RU" sz="1300" b="1" dirty="0" err="1" smtClean="0"/>
              <a:t>мова</a:t>
            </a:r>
            <a:r>
              <a:rPr lang="ru-RU" sz="1300" dirty="0" smtClean="0"/>
              <a:t>. </a:t>
            </a:r>
            <a:r>
              <a:rPr lang="ru-RU" sz="1300" b="1" dirty="0" err="1" smtClean="0"/>
              <a:t>Спілкуймося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англійською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мовою</a:t>
            </a:r>
            <a:r>
              <a:rPr lang="ru-RU" sz="1300" b="1" dirty="0" smtClean="0"/>
              <a:t> </a:t>
            </a:r>
            <a:r>
              <a:rPr lang="ru-RU" sz="1300" dirty="0" smtClean="0"/>
              <a:t>весь </a:t>
            </a:r>
            <a:r>
              <a:rPr lang="ru-RU" sz="1300" dirty="0" err="1" smtClean="0"/>
              <a:t>матеріал</a:t>
            </a:r>
            <a:r>
              <a:rPr lang="ru-RU" sz="1300" dirty="0" smtClean="0"/>
              <a:t> </a:t>
            </a:r>
            <a:r>
              <a:rPr lang="ru-RU" sz="1300" dirty="0" err="1" smtClean="0"/>
              <a:t>поділено</a:t>
            </a:r>
            <a:r>
              <a:rPr lang="ru-RU" sz="1300" dirty="0" smtClean="0"/>
              <a:t> на </a:t>
            </a:r>
            <a:r>
              <a:rPr lang="en-US" sz="1300" dirty="0" smtClean="0"/>
              <a:t>30</a:t>
            </a:r>
            <a:r>
              <a:rPr lang="ru-RU" sz="1300" dirty="0" smtClean="0"/>
              <a:t> </a:t>
            </a:r>
            <a:r>
              <a:rPr lang="ru-RU" sz="1300" dirty="0" err="1" smtClean="0"/>
              <a:t>уроків</a:t>
            </a:r>
            <a:r>
              <a:rPr lang="ru-RU" sz="1300" dirty="0" smtClean="0"/>
              <a:t>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відповідають</a:t>
            </a:r>
            <a:r>
              <a:rPr lang="ru-RU" sz="1300" dirty="0" smtClean="0"/>
              <a:t> темам 10-го </a:t>
            </a:r>
            <a:r>
              <a:rPr lang="ru-RU" sz="1300" dirty="0" err="1" smtClean="0"/>
              <a:t>класу</a:t>
            </a:r>
            <a:r>
              <a:rPr lang="ru-RU" sz="1300" dirty="0" smtClean="0"/>
              <a:t>. Уроки </a:t>
            </a:r>
            <a:r>
              <a:rPr lang="ru-RU" sz="1300" dirty="0" err="1" smtClean="0"/>
              <a:t>складаються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кількох</a:t>
            </a:r>
            <a:r>
              <a:rPr lang="ru-RU" sz="1300" dirty="0" smtClean="0"/>
              <a:t> </a:t>
            </a:r>
            <a:r>
              <a:rPr lang="ru-RU" sz="1300" dirty="0" err="1" smtClean="0"/>
              <a:t>частин</a:t>
            </a:r>
            <a:r>
              <a:rPr lang="ru-RU" sz="1300" dirty="0" smtClean="0"/>
              <a:t>, </a:t>
            </a:r>
            <a:r>
              <a:rPr lang="ru-RU" sz="1300" dirty="0" err="1" smtClean="0"/>
              <a:t>які</a:t>
            </a:r>
            <a:r>
              <a:rPr lang="ru-RU" sz="1300" dirty="0" smtClean="0"/>
              <a:t> </a:t>
            </a:r>
            <a:r>
              <a:rPr lang="ru-RU" sz="1300" dirty="0" err="1" smtClean="0"/>
              <a:t>називають</a:t>
            </a:r>
            <a:r>
              <a:rPr lang="ru-RU" sz="1300" dirty="0" smtClean="0"/>
              <a:t> </a:t>
            </a:r>
            <a:r>
              <a:rPr lang="ru-RU" sz="1300" dirty="0" err="1" smtClean="0"/>
              <a:t>етапами</a:t>
            </a:r>
            <a:r>
              <a:rPr lang="ru-RU" sz="1300" dirty="0" smtClean="0"/>
              <a:t>. </a:t>
            </a:r>
            <a:r>
              <a:rPr lang="ru-RU" sz="1300" dirty="0" err="1" smtClean="0"/>
              <a:t>Кожний</a:t>
            </a:r>
            <a:r>
              <a:rPr lang="ru-RU" sz="1300" dirty="0" smtClean="0"/>
              <a:t> </a:t>
            </a:r>
            <a:r>
              <a:rPr lang="ru-RU" sz="1300" dirty="0" err="1" smtClean="0"/>
              <a:t>етап</a:t>
            </a:r>
            <a:r>
              <a:rPr lang="ru-RU" sz="1300" dirty="0" smtClean="0"/>
              <a:t> </a:t>
            </a:r>
            <a:r>
              <a:rPr lang="ru-RU" sz="1300" dirty="0" err="1" smtClean="0"/>
              <a:t>передбачає</a:t>
            </a:r>
            <a:r>
              <a:rPr lang="ru-RU" sz="1300" dirty="0" smtClean="0"/>
              <a:t> </a:t>
            </a:r>
            <a:r>
              <a:rPr lang="ru-RU" sz="1300" dirty="0" err="1" smtClean="0"/>
              <a:t>виконання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окремого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завдання</a:t>
            </a:r>
            <a:r>
              <a:rPr lang="ru-RU" sz="1300" dirty="0" smtClean="0"/>
              <a:t> - </a:t>
            </a:r>
            <a:r>
              <a:rPr lang="ru-RU" sz="1300" dirty="0" err="1" smtClean="0"/>
              <a:t>прослухати</a:t>
            </a:r>
            <a:r>
              <a:rPr lang="ru-RU" sz="1300" dirty="0" smtClean="0"/>
              <a:t> </a:t>
            </a:r>
            <a:r>
              <a:rPr lang="ru-RU" sz="1300" dirty="0" err="1" smtClean="0"/>
              <a:t>аудіозапис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дати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відповіді</a:t>
            </a:r>
            <a:r>
              <a:rPr lang="ru-RU" sz="1300" dirty="0" smtClean="0"/>
              <a:t> на </a:t>
            </a:r>
            <a:r>
              <a:rPr lang="ru-RU" sz="1300" dirty="0" err="1" smtClean="0"/>
              <a:t>запитання</a:t>
            </a:r>
            <a:r>
              <a:rPr lang="ru-RU" sz="1300" dirty="0" smtClean="0"/>
              <a:t>, </a:t>
            </a:r>
            <a:r>
              <a:rPr lang="ru-RU" sz="1300" dirty="0" err="1" smtClean="0"/>
              <a:t>розподілити</a:t>
            </a:r>
            <a:r>
              <a:rPr lang="ru-RU" sz="1300" dirty="0" smtClean="0"/>
              <a:t> </a:t>
            </a:r>
            <a:r>
              <a:rPr lang="ru-RU" sz="1300" dirty="0" err="1" smtClean="0"/>
              <a:t>зображення</a:t>
            </a:r>
            <a:r>
              <a:rPr lang="ru-RU" sz="1300" dirty="0" smtClean="0"/>
              <a:t> по </a:t>
            </a:r>
            <a:r>
              <a:rPr lang="ru-RU" sz="1300" dirty="0" err="1" smtClean="0"/>
              <a:t>групах</a:t>
            </a:r>
            <a:r>
              <a:rPr lang="ru-RU" sz="1300" dirty="0" smtClean="0"/>
              <a:t>, </a:t>
            </a:r>
            <a:r>
              <a:rPr lang="ru-RU" sz="1300" dirty="0" err="1" smtClean="0"/>
              <a:t>з'єднати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відповідні</a:t>
            </a:r>
            <a:r>
              <a:rPr lang="ru-RU" sz="1300" dirty="0" smtClean="0"/>
              <a:t> </a:t>
            </a:r>
            <a:r>
              <a:rPr lang="ru-RU" sz="1300" dirty="0" err="1" smtClean="0"/>
              <a:t>частини</a:t>
            </a:r>
            <a:r>
              <a:rPr lang="ru-RU" sz="1300" dirty="0" smtClean="0"/>
              <a:t> </a:t>
            </a:r>
            <a:r>
              <a:rPr lang="ru-RU" sz="1300" dirty="0" err="1" smtClean="0"/>
              <a:t>речень</a:t>
            </a:r>
            <a:r>
              <a:rPr lang="ru-RU" sz="1300" dirty="0" smtClean="0"/>
              <a:t> </a:t>
            </a:r>
            <a:r>
              <a:rPr lang="ru-RU" sz="1300" dirty="0" err="1" smtClean="0"/>
              <a:t>тощо</a:t>
            </a:r>
            <a:r>
              <a:rPr lang="ru-RU" sz="1300" dirty="0" smtClean="0"/>
              <a:t>. </a:t>
            </a:r>
            <a:endParaRPr lang="en-US" sz="1300" dirty="0" smtClean="0"/>
          </a:p>
          <a:p>
            <a:pPr marL="0" indent="361950">
              <a:buNone/>
            </a:pPr>
            <a:r>
              <a:rPr lang="ru-RU" sz="1300" dirty="0" err="1" smtClean="0"/>
              <a:t>Після</a:t>
            </a:r>
            <a:r>
              <a:rPr lang="ru-RU" sz="1300" dirty="0" smtClean="0"/>
              <a:t> </a:t>
            </a:r>
            <a:r>
              <a:rPr lang="ru-RU" sz="1300" dirty="0" err="1" smtClean="0"/>
              <a:t>виконання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завдання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можна</a:t>
            </a:r>
            <a:r>
              <a:rPr lang="ru-RU" sz="1300" dirty="0" smtClean="0"/>
              <a:t> </a:t>
            </a:r>
            <a:r>
              <a:rPr lang="ru-RU" sz="1300" dirty="0" err="1" smtClean="0"/>
              <a:t>здійснити</a:t>
            </a:r>
            <a:r>
              <a:rPr lang="ru-RU" sz="1300" dirty="0" smtClean="0"/>
              <a:t> </a:t>
            </a:r>
            <a:r>
              <a:rPr lang="ru-RU" sz="1300" dirty="0" err="1" smtClean="0"/>
              <a:t>перевірку</a:t>
            </a:r>
            <a:r>
              <a:rPr lang="ru-RU" sz="1300" dirty="0" smtClean="0"/>
              <a:t> </a:t>
            </a:r>
            <a:r>
              <a:rPr lang="ru-RU" sz="1300" dirty="0" err="1" smtClean="0"/>
              <a:t>правильності</a:t>
            </a:r>
            <a:r>
              <a:rPr lang="ru-RU" sz="1300" dirty="0" smtClean="0"/>
              <a:t> </a:t>
            </a:r>
            <a:r>
              <a:rPr lang="ru-RU" sz="1300" dirty="0" err="1" smtClean="0"/>
              <a:t>його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виконання</a:t>
            </a:r>
            <a:r>
              <a:rPr lang="ru-RU" sz="1300" dirty="0" smtClean="0"/>
              <a:t>. </a:t>
            </a:r>
            <a:r>
              <a:rPr lang="ru-RU" sz="1300" dirty="0" err="1" smtClean="0"/>
              <a:t>Якщо</a:t>
            </a:r>
            <a:r>
              <a:rPr lang="ru-RU" sz="1300" dirty="0" smtClean="0"/>
              <a:t> </a:t>
            </a:r>
            <a:r>
              <a:rPr lang="ru-RU" sz="1300" dirty="0" err="1" smtClean="0"/>
              <a:t>завдання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виконано</a:t>
            </a:r>
            <a:r>
              <a:rPr lang="ru-RU" sz="1300" dirty="0" smtClean="0"/>
              <a:t> неправильно, </a:t>
            </a:r>
            <a:r>
              <a:rPr lang="ru-RU" sz="1300" dirty="0" err="1" smtClean="0"/>
              <a:t>можна</a:t>
            </a:r>
            <a:r>
              <a:rPr lang="ru-RU" sz="1300" dirty="0" smtClean="0"/>
              <a:t> </a:t>
            </a:r>
            <a:r>
              <a:rPr lang="ru-RU" sz="1300" dirty="0" err="1" smtClean="0"/>
              <a:t>виправити</a:t>
            </a:r>
            <a:r>
              <a:rPr lang="ru-RU" sz="1300" dirty="0" smtClean="0"/>
              <a:t> </a:t>
            </a:r>
            <a:r>
              <a:rPr lang="ru-RU" sz="1300" dirty="0" err="1" smtClean="0"/>
              <a:t>помилки</a:t>
            </a:r>
            <a:r>
              <a:rPr lang="ru-RU" sz="1300" dirty="0" smtClean="0"/>
              <a:t> та </a:t>
            </a:r>
            <a:r>
              <a:rPr lang="ru-RU" sz="1300" dirty="0" err="1" smtClean="0"/>
              <a:t>здійснити</a:t>
            </a:r>
            <a:r>
              <a:rPr lang="ru-RU" sz="1300" dirty="0" smtClean="0"/>
              <a:t> </a:t>
            </a:r>
            <a:r>
              <a:rPr lang="ru-RU" sz="1300" dirty="0" err="1" smtClean="0"/>
              <a:t>повторну</a:t>
            </a:r>
            <a:r>
              <a:rPr lang="ru-RU" sz="1300" dirty="0" smtClean="0"/>
              <a:t> </a:t>
            </a:r>
            <a:r>
              <a:rPr lang="ru-RU" sz="1300" dirty="0" err="1" smtClean="0"/>
              <a:t>перевірку</a:t>
            </a:r>
            <a:r>
              <a:rPr lang="ru-RU" sz="1300" dirty="0" smtClean="0"/>
              <a:t>.</a:t>
            </a:r>
          </a:p>
          <a:p>
            <a:pPr marL="0" indent="361950">
              <a:buNone/>
            </a:pPr>
            <a:r>
              <a:rPr lang="ru-RU" sz="1300" dirty="0" err="1" smtClean="0"/>
              <a:t>Інший</a:t>
            </a:r>
            <a:r>
              <a:rPr lang="ru-RU" sz="1300" dirty="0" smtClean="0"/>
              <a:t> вид </a:t>
            </a:r>
            <a:r>
              <a:rPr lang="ru-RU" sz="1300" dirty="0" err="1" smtClean="0"/>
              <a:t>мультимедійних</a:t>
            </a:r>
            <a:r>
              <a:rPr lang="ru-RU" sz="1300" dirty="0" smtClean="0"/>
              <a:t> </a:t>
            </a:r>
            <a:r>
              <a:rPr lang="ru-RU" sz="1300" dirty="0" err="1" smtClean="0"/>
              <a:t>курсів</a:t>
            </a:r>
            <a:r>
              <a:rPr lang="ru-RU" sz="1300" dirty="0" smtClean="0"/>
              <a:t> - </a:t>
            </a:r>
            <a:r>
              <a:rPr lang="ru-RU" sz="1300" b="1" dirty="0" err="1" smtClean="0"/>
              <a:t>курси</a:t>
            </a:r>
            <a:r>
              <a:rPr lang="ru-RU" sz="1300" b="1" dirty="0" smtClean="0"/>
              <a:t> в </a:t>
            </a:r>
            <a:r>
              <a:rPr lang="ru-RU" sz="1300" b="1" dirty="0" err="1" smtClean="0"/>
              <a:t>мережі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Інтернет</a:t>
            </a:r>
            <a:r>
              <a:rPr lang="ru-RU" sz="1300" dirty="0" smtClean="0"/>
              <a:t>. </a:t>
            </a:r>
            <a:endParaRPr lang="en-US" sz="1300" dirty="0" smtClean="0"/>
          </a:p>
          <a:p>
            <a:pPr marL="0" indent="361950">
              <a:buNone/>
            </a:pPr>
            <a:r>
              <a:rPr lang="ru-RU" sz="1300" dirty="0" err="1" smtClean="0"/>
              <a:t>Курси</a:t>
            </a:r>
            <a:r>
              <a:rPr lang="ru-RU" sz="1300" dirty="0" smtClean="0"/>
              <a:t> в </a:t>
            </a:r>
            <a:r>
              <a:rPr lang="ru-RU" sz="1300" dirty="0" err="1" smtClean="0"/>
              <a:t>Інтернеті</a:t>
            </a:r>
            <a:r>
              <a:rPr lang="ru-RU" sz="1300" dirty="0" smtClean="0"/>
              <a:t> </a:t>
            </a:r>
            <a:r>
              <a:rPr lang="ru-RU" sz="1300" dirty="0" err="1" smtClean="0"/>
              <a:t>менше</a:t>
            </a:r>
            <a:r>
              <a:rPr lang="ru-RU" sz="1300" dirty="0" smtClean="0"/>
              <a:t> </a:t>
            </a:r>
            <a:r>
              <a:rPr lang="ru-RU" sz="1300" dirty="0" err="1" smtClean="0"/>
              <a:t>орієнтовані</a:t>
            </a:r>
            <a:r>
              <a:rPr lang="ru-RU" sz="1300" dirty="0" smtClean="0"/>
              <a:t> на </a:t>
            </a:r>
            <a:r>
              <a:rPr lang="ru-RU" sz="1300" dirty="0" err="1" smtClean="0"/>
              <a:t>шкільну</a:t>
            </a:r>
            <a:r>
              <a:rPr lang="ru-RU" sz="1300" dirty="0" smtClean="0"/>
              <a:t> </a:t>
            </a:r>
            <a:r>
              <a:rPr lang="ru-RU" sz="1300" dirty="0" err="1" smtClean="0"/>
              <a:t>програму</a:t>
            </a:r>
            <a:r>
              <a:rPr lang="ru-RU" sz="1300" dirty="0" smtClean="0"/>
              <a:t>, </a:t>
            </a:r>
            <a:r>
              <a:rPr lang="ru-RU" sz="1300" dirty="0" err="1" smtClean="0"/>
              <a:t>але</a:t>
            </a:r>
            <a:r>
              <a:rPr lang="ru-RU" sz="1300" dirty="0" smtClean="0"/>
              <a:t> </a:t>
            </a:r>
            <a:r>
              <a:rPr lang="ru-RU" sz="1300" dirty="0" err="1" smtClean="0"/>
              <a:t>можуть</a:t>
            </a:r>
            <a:r>
              <a:rPr lang="ru-RU" sz="1300" dirty="0" smtClean="0"/>
              <a:t> бути </a:t>
            </a:r>
            <a:r>
              <a:rPr lang="ru-RU" sz="1300" dirty="0" err="1" smtClean="0"/>
              <a:t>корисними</a:t>
            </a:r>
            <a:r>
              <a:rPr lang="ru-RU" sz="1300" dirty="0" smtClean="0"/>
              <a:t> для </a:t>
            </a:r>
            <a:r>
              <a:rPr lang="ru-RU" sz="1300" dirty="0" err="1" smtClean="0"/>
              <a:t>самостійного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вивчення</a:t>
            </a:r>
            <a:r>
              <a:rPr lang="ru-RU" sz="1300" dirty="0" smtClean="0"/>
              <a:t> предмета. </a:t>
            </a:r>
            <a:r>
              <a:rPr lang="ru-RU" sz="1300" dirty="0" err="1" smtClean="0"/>
              <a:t>Перевагою</a:t>
            </a:r>
            <a:r>
              <a:rPr lang="ru-RU" sz="1300" dirty="0" smtClean="0"/>
              <a:t> </a:t>
            </a:r>
            <a:r>
              <a:rPr lang="ru-RU" sz="1300" dirty="0" err="1" smtClean="0"/>
              <a:t>онлайнових</a:t>
            </a:r>
            <a:r>
              <a:rPr lang="ru-RU" sz="1300" dirty="0" smtClean="0"/>
              <a:t> </a:t>
            </a:r>
            <a:r>
              <a:rPr lang="ru-RU" sz="1300" dirty="0" err="1" smtClean="0"/>
              <a:t>мультимедійних</a:t>
            </a:r>
            <a:r>
              <a:rPr lang="ru-RU" sz="1300" dirty="0" smtClean="0"/>
              <a:t> </a:t>
            </a:r>
            <a:r>
              <a:rPr lang="ru-RU" sz="1300" dirty="0" err="1" smtClean="0"/>
              <a:t>курсів</a:t>
            </a:r>
            <a:r>
              <a:rPr lang="ru-RU" sz="1300" dirty="0" smtClean="0"/>
              <a:t> </a:t>
            </a:r>
            <a:r>
              <a:rPr lang="ru-RU" sz="1300" dirty="0" err="1" smtClean="0"/>
              <a:t>є</a:t>
            </a:r>
            <a:r>
              <a:rPr lang="ru-RU" sz="1300" dirty="0" smtClean="0"/>
              <a:t> </a:t>
            </a:r>
            <a:r>
              <a:rPr lang="ru-RU" sz="1300" dirty="0" err="1" smtClean="0"/>
              <a:t>їх</a:t>
            </a:r>
            <a:r>
              <a:rPr lang="ru-RU" sz="1300" dirty="0" smtClean="0"/>
              <a:t> </a:t>
            </a:r>
            <a:r>
              <a:rPr lang="ru-RU" sz="1300" dirty="0" err="1" smtClean="0"/>
              <a:t>доступність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будь-якого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комп'ютера</a:t>
            </a:r>
            <a:r>
              <a:rPr lang="ru-RU" sz="1300" dirty="0" smtClean="0"/>
              <a:t>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має</a:t>
            </a:r>
            <a:r>
              <a:rPr lang="ru-RU" sz="1300" dirty="0" smtClean="0"/>
              <a:t> доступ до </a:t>
            </a:r>
            <a:r>
              <a:rPr lang="ru-RU" sz="1300" dirty="0" err="1" smtClean="0"/>
              <a:t>Інтернету</a:t>
            </a:r>
            <a:r>
              <a:rPr lang="ru-RU" sz="1300" dirty="0" smtClean="0"/>
              <a:t>, </a:t>
            </a:r>
            <a:r>
              <a:rPr lang="ru-RU" sz="1300" dirty="0" err="1" smtClean="0"/>
              <a:t>можливість</a:t>
            </a:r>
            <a:r>
              <a:rPr lang="ru-RU" sz="1300" dirty="0" smtClean="0"/>
              <a:t> </a:t>
            </a:r>
            <a:r>
              <a:rPr lang="ru-RU" sz="1300" dirty="0" err="1" smtClean="0"/>
              <a:t>продовження</a:t>
            </a:r>
            <a:r>
              <a:rPr lang="ru-RU" sz="1300" dirty="0" smtClean="0"/>
              <a:t> </a:t>
            </a:r>
            <a:r>
              <a:rPr lang="ru-RU" sz="1300" dirty="0" err="1" smtClean="0"/>
              <a:t>уроків</a:t>
            </a:r>
            <a:r>
              <a:rPr lang="ru-RU" sz="1300" dirty="0" smtClean="0"/>
              <a:t> </a:t>
            </a:r>
            <a:r>
              <a:rPr lang="ru-RU" sz="1300" dirty="0" err="1" smtClean="0"/>
              <a:t>під</a:t>
            </a:r>
            <a:r>
              <a:rPr lang="ru-RU" sz="1300" dirty="0" smtClean="0"/>
              <a:t> час </a:t>
            </a:r>
            <a:r>
              <a:rPr lang="ru-RU" sz="1300" dirty="0" err="1" smtClean="0"/>
              <a:t>роботи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іншим</a:t>
            </a:r>
            <a:r>
              <a:rPr lang="ru-RU" sz="1300" dirty="0" smtClean="0"/>
              <a:t> </a:t>
            </a:r>
            <a:r>
              <a:rPr lang="ru-RU" sz="1300" dirty="0" err="1" smtClean="0"/>
              <a:t>комп'ютером</a:t>
            </a:r>
            <a:r>
              <a:rPr lang="ru-RU" sz="1300" dirty="0" smtClean="0"/>
              <a:t>, </a:t>
            </a:r>
            <a:r>
              <a:rPr lang="ru-RU" sz="1300" dirty="0" err="1" smtClean="0"/>
              <a:t>отримання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консультацій</a:t>
            </a:r>
            <a:r>
              <a:rPr lang="ru-RU" sz="1300" dirty="0" smtClean="0"/>
              <a:t> </a:t>
            </a:r>
            <a:r>
              <a:rPr lang="ru-RU" sz="1300" dirty="0" err="1" smtClean="0"/>
              <a:t>фахівців</a:t>
            </a:r>
            <a:r>
              <a:rPr lang="ru-RU" sz="1300" dirty="0" smtClean="0"/>
              <a:t>, у тому </a:t>
            </a:r>
            <a:r>
              <a:rPr lang="ru-RU" sz="1300" dirty="0" err="1" smtClean="0"/>
              <a:t>числі</a:t>
            </a:r>
            <a:r>
              <a:rPr lang="ru-RU" sz="1300" dirty="0" smtClean="0"/>
              <a:t> </a:t>
            </a:r>
            <a:r>
              <a:rPr lang="ru-RU" sz="1300" dirty="0" err="1" smtClean="0"/>
              <a:t>й</a:t>
            </a:r>
            <a:r>
              <a:rPr lang="ru-RU" sz="1300" dirty="0" smtClean="0"/>
              <a:t> </a:t>
            </a:r>
            <a:r>
              <a:rPr lang="ru-RU" sz="1300" dirty="0" err="1" smtClean="0"/>
              <a:t>носіїв</a:t>
            </a:r>
            <a:r>
              <a:rPr lang="ru-RU" sz="1300" dirty="0" smtClean="0"/>
              <a:t> </a:t>
            </a:r>
            <a:r>
              <a:rPr lang="ru-RU" sz="1300" dirty="0" err="1" smtClean="0"/>
              <a:t>мови</a:t>
            </a:r>
            <a:r>
              <a:rPr lang="ru-RU" sz="1300" dirty="0" smtClean="0"/>
              <a:t> </a:t>
            </a:r>
            <a:r>
              <a:rPr lang="ru-RU" sz="1300" dirty="0" err="1" smtClean="0"/>
              <a:t>тощо</a:t>
            </a:r>
            <a:r>
              <a:rPr lang="ru-RU" sz="1300" dirty="0" smtClean="0"/>
              <a:t>.</a:t>
            </a:r>
          </a:p>
          <a:p>
            <a:pPr marL="0" indent="361950">
              <a:buNone/>
            </a:pP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5646" y="1371600"/>
            <a:ext cx="330850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928694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Мультимедійні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інтерактивні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курси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іноземних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мов</a:t>
            </a:r>
            <a:r>
              <a:rPr lang="ru-RU" sz="2400" dirty="0" smtClean="0"/>
              <a:t> в </a:t>
            </a:r>
            <a:r>
              <a:rPr lang="ru-RU" sz="2400" dirty="0" err="1" smtClean="0"/>
              <a:t>Інтернеті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6A32-EDE2-4686-9299-9DE69961958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397000"/>
          <a:ext cx="878687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928694"/>
          </a:xfrm>
        </p:spPr>
        <p:txBody>
          <a:bodyPr>
            <a:noAutofit/>
          </a:bodyPr>
          <a:lstStyle/>
          <a:p>
            <a:pPr lvl="0"/>
            <a:r>
              <a:rPr lang="ru-RU" sz="2000" dirty="0" err="1" smtClean="0"/>
              <a:t>Курси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англійської</a:t>
            </a:r>
            <a:r>
              <a:rPr lang="ru-RU" sz="2000" dirty="0" smtClean="0"/>
              <a:t>, </a:t>
            </a:r>
            <a:r>
              <a:rPr lang="ru-RU" sz="2000" dirty="0" err="1" smtClean="0"/>
              <a:t>німецької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французької</a:t>
            </a:r>
            <a:r>
              <a:rPr lang="ru-RU" sz="2000" dirty="0" smtClean="0"/>
              <a:t>, </a:t>
            </a:r>
            <a:r>
              <a:rPr lang="ru-RU" sz="2000" dirty="0" err="1" smtClean="0"/>
              <a:t>іспанської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онлайновою </a:t>
            </a:r>
            <a:r>
              <a:rPr lang="ru-RU" sz="2000" dirty="0" err="1" smtClean="0"/>
              <a:t>перевіркою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правильності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містяться</a:t>
            </a:r>
            <a:r>
              <a:rPr lang="ru-RU" sz="2000" dirty="0" smtClean="0"/>
              <a:t> на сайтах 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9A0E-80A8-4AE6-A899-0C2FA08EAD5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397000"/>
          <a:ext cx="857256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928694"/>
          </a:xfrm>
        </p:spPr>
        <p:txBody>
          <a:bodyPr>
            <a:noAutofit/>
          </a:bodyPr>
          <a:lstStyle/>
          <a:p>
            <a:pPr lvl="0"/>
            <a:r>
              <a:rPr lang="ru-RU" sz="2000" dirty="0" err="1" smtClean="0"/>
              <a:t>Курси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англійської</a:t>
            </a:r>
            <a:r>
              <a:rPr lang="ru-RU" sz="2000" dirty="0" smtClean="0"/>
              <a:t>, </a:t>
            </a:r>
            <a:r>
              <a:rPr lang="ru-RU" sz="2000" dirty="0" err="1" smtClean="0"/>
              <a:t>німецької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французької</a:t>
            </a:r>
            <a:r>
              <a:rPr lang="ru-RU" sz="2000" dirty="0" smtClean="0"/>
              <a:t>, </a:t>
            </a:r>
            <a:r>
              <a:rPr lang="ru-RU" sz="2000" dirty="0" err="1" smtClean="0"/>
              <a:t>іспанської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онлайновою </a:t>
            </a:r>
            <a:r>
              <a:rPr lang="ru-RU" sz="2000" dirty="0" err="1" smtClean="0"/>
              <a:t>перевіркою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правильності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містяться</a:t>
            </a:r>
            <a:r>
              <a:rPr lang="ru-RU" sz="2000" dirty="0" smtClean="0"/>
              <a:t> на сайтах 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EAF-9371-454B-B319-123F03C52B9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500174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словники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E58-677D-4F29-AB3F-B6DA03BBCF2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490234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Сучасне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суспільство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вимагає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людини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іноземних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спілкування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представниками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країн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уміння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працювати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іншомовними</a:t>
            </a:r>
            <a:r>
              <a:rPr lang="ru-RU" dirty="0" smtClean="0">
                <a:latin typeface="Calibri" pitchFamily="34" charset="0"/>
              </a:rPr>
              <a:t> документами, </a:t>
            </a:r>
            <a:r>
              <a:rPr lang="ru-RU" dirty="0" err="1" smtClean="0">
                <a:latin typeface="Calibri" pitchFamily="34" charset="0"/>
              </a:rPr>
              <a:t>розуміння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вмісту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аудіо</a:t>
            </a:r>
            <a:r>
              <a:rPr lang="ru-RU" dirty="0" smtClean="0">
                <a:latin typeface="Calibri" pitchFamily="34" charset="0"/>
              </a:rPr>
              <a:t>- та </a:t>
            </a:r>
            <a:r>
              <a:rPr lang="ru-RU" dirty="0" err="1" smtClean="0">
                <a:latin typeface="Calibri" pitchFamily="34" charset="0"/>
              </a:rPr>
              <a:t>відеоматеріалів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Опанування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країни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передбачає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вміння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розуміти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висловлюватись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усно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письмово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цією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уроках </a:t>
            </a:r>
            <a:r>
              <a:rPr lang="ru-RU" dirty="0" err="1" smtClean="0">
                <a:latin typeface="Calibri" pitchFamily="34" charset="0"/>
              </a:rPr>
              <a:t>іноземної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читання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іншомовних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друкованих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матеріалів</a:t>
            </a:r>
            <a:r>
              <a:rPr lang="ru-RU" dirty="0" smtClean="0">
                <a:latin typeface="Calibri" pitchFamily="34" charset="0"/>
              </a:rPr>
              <a:t>, у </a:t>
            </a:r>
            <a:r>
              <a:rPr lang="ru-RU" dirty="0" err="1" smtClean="0">
                <a:latin typeface="Calibri" pitchFamily="34" charset="0"/>
              </a:rPr>
              <a:t>ході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спілкування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поповнюєте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свій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словниковий</a:t>
            </a:r>
            <a:r>
              <a:rPr lang="ru-RU" dirty="0" smtClean="0">
                <a:latin typeface="Calibri" pitchFamily="34" charset="0"/>
              </a:rPr>
              <a:t> запас. Але знати переклад </a:t>
            </a:r>
            <a:r>
              <a:rPr lang="ru-RU" dirty="0" err="1" smtClean="0">
                <a:latin typeface="Calibri" pitchFamily="34" charset="0"/>
              </a:rPr>
              <a:t>усіх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нереально. Так, за </a:t>
            </a:r>
            <a:r>
              <a:rPr lang="ru-RU" dirty="0" err="1" smtClean="0">
                <a:latin typeface="Calibri" pitchFamily="34" charset="0"/>
              </a:rPr>
              <a:t>даними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американської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лінгвістичної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компанії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The Global Language Monitor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глобальний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монітор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) (</a:t>
            </a:r>
            <a:r>
              <a:rPr lang="en-US" u="sng" dirty="0" smtClean="0">
                <a:latin typeface="Calibri" pitchFamily="34" charset="0"/>
                <a:hlinkClick r:id="rId2"/>
              </a:rPr>
              <a:t>http</a:t>
            </a:r>
            <a:r>
              <a:rPr lang="ru-RU" u="sng" dirty="0" smtClean="0">
                <a:latin typeface="Calibri" pitchFamily="34" charset="0"/>
                <a:hlinkClick r:id="rId2"/>
              </a:rPr>
              <a:t>://</a:t>
            </a:r>
            <a:r>
              <a:rPr lang="en-US" u="sng" dirty="0" smtClean="0">
                <a:latin typeface="Calibri" pitchFamily="34" charset="0"/>
                <a:hlinkClick r:id="rId2"/>
              </a:rPr>
              <a:t>www</a:t>
            </a:r>
            <a:r>
              <a:rPr lang="ru-RU" dirty="0" smtClean="0">
                <a:latin typeface="Calibri" pitchFamily="34" charset="0"/>
                <a:hlinkClick r:id="rId2"/>
              </a:rPr>
              <a:t>.</a:t>
            </a:r>
            <a:r>
              <a:rPr lang="en-US" dirty="0" err="1" smtClean="0">
                <a:latin typeface="Calibri" pitchFamily="34" charset="0"/>
                <a:hlinkClick r:id="rId2"/>
              </a:rPr>
              <a:t>languagemonitor</a:t>
            </a:r>
            <a:r>
              <a:rPr lang="ru-RU" dirty="0" smtClean="0">
                <a:latin typeface="Calibri" pitchFamily="34" charset="0"/>
                <a:hlinkClick r:id="rId2"/>
              </a:rPr>
              <a:t>.</a:t>
            </a:r>
            <a:r>
              <a:rPr lang="en-US" dirty="0" smtClean="0">
                <a:latin typeface="Calibri" pitchFamily="34" charset="0"/>
                <a:hlinkClick r:id="rId2"/>
              </a:rPr>
              <a:t>com</a:t>
            </a:r>
            <a:r>
              <a:rPr lang="ru-RU" dirty="0" smtClean="0">
                <a:latin typeface="Calibri" pitchFamily="34" charset="0"/>
                <a:hlinkClick r:id="rId2"/>
              </a:rPr>
              <a:t>/</a:t>
            </a:r>
            <a:r>
              <a:rPr lang="en-US" dirty="0" smtClean="0">
                <a:latin typeface="Calibri" pitchFamily="34" charset="0"/>
                <a:hlinkClick r:id="rId2"/>
              </a:rPr>
              <a:t>no</a:t>
            </a:r>
            <a:r>
              <a:rPr lang="ru-RU" dirty="0" smtClean="0">
                <a:latin typeface="Calibri" pitchFamily="34" charset="0"/>
                <a:hlinkClick r:id="rId2"/>
              </a:rPr>
              <a:t>-</a:t>
            </a:r>
            <a:r>
              <a:rPr lang="en-US" dirty="0" smtClean="0">
                <a:latin typeface="Calibri" pitchFamily="34" charset="0"/>
                <a:hlinkClick r:id="rId2"/>
              </a:rPr>
              <a:t>of</a:t>
            </a:r>
            <a:r>
              <a:rPr lang="ru-RU" dirty="0" smtClean="0">
                <a:latin typeface="Calibri" pitchFamily="34" charset="0"/>
                <a:hlinkClick r:id="rId2"/>
              </a:rPr>
              <a:t>-</a:t>
            </a:r>
            <a:r>
              <a:rPr lang="en-US" dirty="0" smtClean="0">
                <a:latin typeface="Calibri" pitchFamily="34" charset="0"/>
                <a:hlinkClick r:id="rId2"/>
              </a:rPr>
              <a:t>words</a:t>
            </a:r>
            <a:r>
              <a:rPr lang="ru-RU" dirty="0" smtClean="0">
                <a:latin typeface="Calibri" pitchFamily="34" charset="0"/>
              </a:rPr>
              <a:t>), у </a:t>
            </a:r>
            <a:r>
              <a:rPr lang="ru-RU" dirty="0" err="1" smtClean="0">
                <a:latin typeface="Calibri" pitchFamily="34" charset="0"/>
              </a:rPr>
              <a:t>червні</a:t>
            </a:r>
            <a:r>
              <a:rPr lang="ru-RU" dirty="0" smtClean="0">
                <a:latin typeface="Calibri" pitchFamily="34" charset="0"/>
              </a:rPr>
              <a:t> 2009 року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англійській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досягла</a:t>
            </a:r>
            <a:r>
              <a:rPr lang="ru-RU" dirty="0" smtClean="0">
                <a:latin typeface="Calibri" pitchFamily="34" charset="0"/>
              </a:rPr>
              <a:t> 1 </a:t>
            </a:r>
            <a:r>
              <a:rPr lang="ru-RU" dirty="0" err="1" smtClean="0">
                <a:latin typeface="Calibri" pitchFamily="34" charset="0"/>
              </a:rPr>
              <a:t>млн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поповнюється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щоденно</a:t>
            </a:r>
            <a:r>
              <a:rPr lang="ru-RU" dirty="0" smtClean="0">
                <a:latin typeface="Calibri" pitchFamily="34" charset="0"/>
              </a:rPr>
              <a:t> 15 </a:t>
            </a:r>
            <a:r>
              <a:rPr lang="ru-RU" dirty="0" err="1" smtClean="0">
                <a:latin typeface="Calibri" pitchFamily="34" charset="0"/>
              </a:rPr>
              <a:t>новими</a:t>
            </a:r>
            <a:r>
              <a:rPr lang="ru-RU" dirty="0" smtClean="0">
                <a:latin typeface="Calibri" pitchFamily="34" charset="0"/>
              </a:rPr>
              <a:t> словами.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перекладу </a:t>
            </a:r>
            <a:r>
              <a:rPr lang="ru-RU" dirty="0" err="1" smtClean="0">
                <a:latin typeface="Calibri" pitchFamily="34" charset="0"/>
              </a:rPr>
              <a:t>текстів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української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іноземною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навпаки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звикли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користуватися</a:t>
            </a:r>
            <a:r>
              <a:rPr lang="ru-RU" dirty="0" smtClean="0">
                <a:latin typeface="Calibri" pitchFamily="34" charset="0"/>
              </a:rPr>
              <a:t> словниками, </a:t>
            </a: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знайти</a:t>
            </a:r>
            <a:r>
              <a:rPr lang="ru-RU" dirty="0" smtClean="0">
                <a:latin typeface="Calibri" pitchFamily="34" charset="0"/>
              </a:rPr>
              <a:t> переклад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невідомих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Ця</a:t>
            </a:r>
            <a:r>
              <a:rPr lang="ru-RU" dirty="0" smtClean="0">
                <a:latin typeface="Calibri" pitchFamily="34" charset="0"/>
              </a:rPr>
              <a:t> к</a:t>
            </a:r>
            <a:r>
              <a:rPr lang="uk-UA" dirty="0" smtClean="0">
                <a:latin typeface="Calibri" pitchFamily="34" charset="0"/>
              </a:rPr>
              <a:t>л</a:t>
            </a:r>
            <a:r>
              <a:rPr lang="ru-RU" dirty="0" err="1" smtClean="0">
                <a:latin typeface="Calibri" pitchFamily="34" charset="0"/>
              </a:rPr>
              <a:t>опітка</a:t>
            </a:r>
            <a:r>
              <a:rPr lang="ru-RU" dirty="0" smtClean="0">
                <a:latin typeface="Calibri" pitchFamily="34" charset="0"/>
              </a:rPr>
              <a:t> робота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спрощена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словники.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потреб перекладу </a:t>
            </a:r>
            <a:r>
              <a:rPr lang="ru-RU" dirty="0" err="1" smtClean="0">
                <a:latin typeface="Calibri" pitchFamily="34" charset="0"/>
              </a:rPr>
              <a:t>розроблені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словники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визначеною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парою </a:t>
            </a:r>
            <a:r>
              <a:rPr lang="ru-RU" b="1" dirty="0" err="1" smtClean="0">
                <a:latin typeface="Calibri" pitchFamily="34" charset="0"/>
              </a:rPr>
              <a:t>мов</a:t>
            </a:r>
            <a:r>
              <a:rPr lang="ru-RU" b="1" dirty="0" smtClean="0">
                <a:latin typeface="Calibri" pitchFamily="34" charset="0"/>
              </a:rPr>
              <a:t>: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переклад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на яку </a:t>
            </a:r>
            <a:r>
              <a:rPr lang="ru-RU" dirty="0" err="1" smtClean="0">
                <a:latin typeface="Calibri" pitchFamily="34" charset="0"/>
              </a:rPr>
              <a:t>мову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Ця</a:t>
            </a:r>
            <a:r>
              <a:rPr lang="ru-RU" dirty="0" smtClean="0">
                <a:latin typeface="Calibri" pitchFamily="34" charset="0"/>
              </a:rPr>
              <a:t> пара </a:t>
            </a:r>
            <a:r>
              <a:rPr lang="ru-RU" dirty="0" err="1" smtClean="0">
                <a:latin typeface="Calibri" pitchFamily="34" charset="0"/>
              </a:rPr>
              <a:t>мов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визначає</a:t>
            </a:r>
            <a:r>
              <a:rPr lang="ru-RU" dirty="0" smtClean="0">
                <a:latin typeface="Calibri" pitchFamily="34" charset="0"/>
              </a:rPr>
              <a:t> так званий </a:t>
            </a:r>
            <a:r>
              <a:rPr lang="ru-RU" dirty="0" err="1" smtClean="0">
                <a:latin typeface="Calibri" pitchFamily="34" charset="0"/>
              </a:rPr>
              <a:t>напрямок</a:t>
            </a:r>
            <a:r>
              <a:rPr lang="ru-RU" dirty="0" smtClean="0">
                <a:latin typeface="Calibri" pitchFamily="34" charset="0"/>
              </a:rPr>
              <a:t> перекладу. Словники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містити</a:t>
            </a:r>
            <a:r>
              <a:rPr lang="ru-RU" dirty="0" smtClean="0">
                <a:latin typeface="Calibri" pitchFamily="34" charset="0"/>
              </a:rPr>
              <a:t> слова </a:t>
            </a:r>
            <a:r>
              <a:rPr lang="ru-RU" dirty="0" err="1" smtClean="0">
                <a:latin typeface="Calibri" pitchFamily="34" charset="0"/>
              </a:rPr>
              <a:t>загальної</a:t>
            </a:r>
            <a:r>
              <a:rPr lang="ru-RU" dirty="0" smtClean="0">
                <a:latin typeface="Calibri" pitchFamily="34" charset="0"/>
              </a:rPr>
              <a:t> лексики - </a:t>
            </a:r>
            <a:r>
              <a:rPr lang="ru-RU" dirty="0" err="1" smtClean="0">
                <a:latin typeface="Calibri" pitchFamily="34" charset="0"/>
              </a:rPr>
              <a:t>універсальні</a:t>
            </a:r>
            <a:r>
              <a:rPr lang="ru-RU" dirty="0" smtClean="0">
                <a:latin typeface="Calibri" pitchFamily="34" charset="0"/>
              </a:rPr>
              <a:t> словники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термінологію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галузях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професійної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діяльності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спеціалізовані</a:t>
            </a:r>
            <a:r>
              <a:rPr lang="ru-RU" dirty="0" smtClean="0">
                <a:latin typeface="Calibri" pitchFamily="34" charset="0"/>
              </a:rPr>
              <a:t> словники.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програмах-словниках</a:t>
            </a:r>
            <a:r>
              <a:rPr lang="ru-RU" dirty="0" smtClean="0">
                <a:latin typeface="Calibri" pitchFamily="34" charset="0"/>
              </a:rPr>
              <a:t> для перекладу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встановлені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словникових</a:t>
            </a:r>
            <a:r>
              <a:rPr lang="ru-RU" dirty="0" smtClean="0">
                <a:latin typeface="Calibri" pitchFamily="34" charset="0"/>
              </a:rPr>
              <a:t> баз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універсальних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спеціалізованих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напрямками</a:t>
            </a:r>
            <a:r>
              <a:rPr lang="ru-RU" dirty="0" smtClean="0">
                <a:latin typeface="Calibri" pitchFamily="34" charset="0"/>
              </a:rPr>
              <a:t> перекладу.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Можливості с</a:t>
            </a:r>
            <a:r>
              <a:rPr lang="ru-RU" dirty="0" err="1" smtClean="0">
                <a:latin typeface="Calibri" pitchFamily="34" charset="0"/>
              </a:rPr>
              <a:t>учасних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словників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F6FB-832E-449A-A598-0F6449E3DB0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Сучасні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словники, як правило, </a:t>
            </a:r>
            <a:r>
              <a:rPr lang="ru-RU" dirty="0" err="1" smtClean="0">
                <a:latin typeface="Calibri" pitchFamily="34" charset="0"/>
              </a:rPr>
              <a:t>надають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вибирати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напрямок</a:t>
            </a:r>
            <a:r>
              <a:rPr lang="ru-RU" dirty="0" smtClean="0">
                <a:latin typeface="Calibri" pitchFamily="34" charset="0"/>
              </a:rPr>
              <a:t> перекладу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набору </a:t>
            </a:r>
            <a:r>
              <a:rPr lang="ru-RU" dirty="0" err="1" smtClean="0">
                <a:latin typeface="Calibri" pitchFamily="34" charset="0"/>
              </a:rPr>
              <a:t>мов</a:t>
            </a:r>
            <a:r>
              <a:rPr lang="ru-RU" dirty="0" smtClean="0">
                <a:latin typeface="Calibri" pitchFamily="34" charset="0"/>
              </a:rPr>
              <a:t>, словники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містяться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програмі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вибирати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професійну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галузь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пошуку</a:t>
            </a:r>
            <a:r>
              <a:rPr lang="ru-RU" dirty="0" smtClean="0">
                <a:latin typeface="Calibri" pitchFamily="34" charset="0"/>
              </a:rPr>
              <a:t> перекладу в </a:t>
            </a:r>
            <a:r>
              <a:rPr lang="ru-RU" dirty="0" err="1" smtClean="0">
                <a:latin typeface="Calibri" pitchFamily="34" charset="0"/>
              </a:rPr>
              <a:t>спеціалізованому</a:t>
            </a:r>
            <a:r>
              <a:rPr lang="ru-RU" dirty="0" smtClean="0">
                <a:latin typeface="Calibri" pitchFamily="34" charset="0"/>
              </a:rPr>
              <a:t> словнику;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знаходити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переклади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словосполучень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однієї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іншу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транскрипції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прослуховувати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озвучування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перекладів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доповнювати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словникову</a:t>
            </a:r>
            <a:r>
              <a:rPr lang="ru-RU" dirty="0" smtClean="0">
                <a:latin typeface="Calibri" pitchFamily="34" charset="0"/>
              </a:rPr>
              <a:t> базу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варіантами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перекладів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встановлювати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словники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180975" indent="180975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словники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встановлені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кишеньковому</a:t>
            </a:r>
            <a:r>
              <a:rPr lang="ru-RU" dirty="0" smtClean="0">
                <a:latin typeface="Calibri" pitchFamily="34" charset="0"/>
              </a:rPr>
              <a:t> ПК, </a:t>
            </a:r>
            <a:r>
              <a:rPr lang="ru-RU" dirty="0" err="1" smtClean="0">
                <a:latin typeface="Calibri" pitchFamily="34" charset="0"/>
              </a:rPr>
              <a:t>смартфоні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мобільному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телефоні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розміщуватися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веб-сайтах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b="1" dirty="0" err="1" smtClean="0">
                <a:latin typeface="Calibri" pitchFamily="34" charset="0"/>
              </a:rPr>
              <a:t>онлайнові</a:t>
            </a:r>
            <a:r>
              <a:rPr lang="ru-RU" b="1" dirty="0" smtClean="0">
                <a:latin typeface="Calibri" pitchFamily="34" charset="0"/>
              </a:rPr>
              <a:t> словники.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>
                <a:latin typeface="Calibri" pitchFamily="34" charset="0"/>
              </a:rPr>
              <a:t>Популярними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є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програми-словники</a:t>
            </a:r>
            <a:r>
              <a:rPr lang="ru-RU" sz="2400" dirty="0" smtClean="0">
                <a:latin typeface="Calibri" pitchFamily="34" charset="0"/>
              </a:rPr>
              <a:t> для перекладу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ABBYY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Lingvo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PROMT VER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Dict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, УЛИС, </a:t>
            </a:r>
            <a:r>
              <a:rPr lang="ru-RU" sz="2400" b="1" dirty="0" err="1" smtClean="0">
                <a:solidFill>
                  <a:srgbClr val="FF0000"/>
                </a:solidFill>
                <a:latin typeface="Calibri" pitchFamily="34" charset="0"/>
              </a:rPr>
              <a:t>МультиЛекс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Polyglossum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та </a:t>
            </a:r>
            <a:r>
              <a:rPr lang="ru-RU" sz="2400" dirty="0" err="1" smtClean="0">
                <a:latin typeface="Calibri" pitchFamily="34" charset="0"/>
              </a:rPr>
              <a:t>ін</a:t>
            </a:r>
            <a:r>
              <a:rPr lang="ru-RU" sz="2400" dirty="0" smtClean="0">
                <a:latin typeface="Calibri" pitchFamily="34" charset="0"/>
              </a:rPr>
              <a:t>. 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C126-E52C-4A77-AC0C-353BBD5935F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429156" cy="34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14282" y="1500174"/>
            <a:ext cx="39385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ABBYY </a:t>
            </a:r>
            <a:r>
              <a:rPr lang="en-US" b="1" dirty="0" err="1" smtClean="0">
                <a:latin typeface="Calibri" pitchFamily="34" charset="0"/>
              </a:rPr>
              <a:t>Lingvo</a:t>
            </a:r>
            <a:r>
              <a:rPr lang="en-US" b="1" dirty="0" smtClean="0">
                <a:latin typeface="Calibri" pitchFamily="34" charset="0"/>
              </a:rPr>
              <a:t> (</a:t>
            </a:r>
            <a:r>
              <a:rPr lang="en-US" b="1" dirty="0" smtClean="0">
                <a:latin typeface="Calibri" pitchFamily="34" charset="0"/>
                <a:hlinkClick r:id="rId3"/>
              </a:rPr>
              <a:t>http://www.lingvo.ua/</a:t>
            </a:r>
            <a:r>
              <a:rPr lang="en-US" b="1" dirty="0" smtClean="0">
                <a:latin typeface="Calibri" pitchFamily="34" charset="0"/>
              </a:rPr>
              <a:t> )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4158753" cy="333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786314" y="1500174"/>
            <a:ext cx="42148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PROMT VER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Dict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 (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http://www.ver-dict.ru/</a:t>
            </a:r>
            <a:r>
              <a:rPr lang="en-US" dirty="0" smtClean="0">
                <a:solidFill>
                  <a:schemeClr val="tx1"/>
                </a:solidFill>
              </a:rPr>
              <a:t> 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ABE1-3540-4241-829C-AE02B03BC16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500174"/>
            <a:ext cx="41503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Calibri" pitchFamily="34" charset="0"/>
              </a:rPr>
              <a:t>МультиЛекс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http://multilex.online.ua/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1500174"/>
            <a:ext cx="42148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Polyglossum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25" y="2155825"/>
            <a:ext cx="40386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85992"/>
            <a:ext cx="4038600" cy="316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143380"/>
            <a:ext cx="3362330" cy="220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Онлайнові</a:t>
            </a:r>
            <a:r>
              <a:rPr lang="ru-RU" sz="3600" dirty="0" smtClean="0">
                <a:latin typeface="Calibri" pitchFamily="34" charset="0"/>
              </a:rPr>
              <a:t> словники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F5E-7998-420C-8398-B2EF3D25222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42629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50080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1571612"/>
            <a:ext cx="40804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Сайт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Словник (</a:t>
            </a:r>
            <a:r>
              <a:rPr lang="en-US" u="sng" dirty="0" smtClean="0">
                <a:latin typeface="Calibri" pitchFamily="34" charset="0"/>
                <a:hlinkClick r:id="rId4"/>
              </a:rPr>
              <a:t>http</a:t>
            </a:r>
            <a:r>
              <a:rPr lang="ru-RU" u="sng" dirty="0" smtClean="0">
                <a:latin typeface="Calibri" pitchFamily="34" charset="0"/>
                <a:hlinkClick r:id="rId4"/>
              </a:rPr>
              <a:t>://</a:t>
            </a:r>
            <a:r>
              <a:rPr lang="en-US" u="sng" dirty="0" smtClean="0">
                <a:latin typeface="Calibri" pitchFamily="34" charset="0"/>
                <a:hlinkClick r:id="rId4"/>
              </a:rPr>
              <a:t>www</a:t>
            </a:r>
            <a:r>
              <a:rPr lang="ru-RU" u="sng" dirty="0" smtClean="0">
                <a:latin typeface="Calibri" pitchFamily="34" charset="0"/>
                <a:hlinkClick r:id="rId4"/>
              </a:rPr>
              <a:t>.</a:t>
            </a:r>
            <a:r>
              <a:rPr lang="en-US" u="sng" dirty="0" err="1" smtClean="0">
                <a:latin typeface="Calibri" pitchFamily="34" charset="0"/>
                <a:hlinkClick r:id="rId4"/>
              </a:rPr>
              <a:t>slovnyk</a:t>
            </a:r>
            <a:r>
              <a:rPr lang="ru-RU" dirty="0" smtClean="0">
                <a:latin typeface="Calibri" pitchFamily="34" charset="0"/>
                <a:hlinkClick r:id="rId4"/>
              </a:rPr>
              <a:t>.</a:t>
            </a:r>
            <a:r>
              <a:rPr lang="en-US" dirty="0" smtClean="0">
                <a:latin typeface="Calibri" pitchFamily="34" charset="0"/>
                <a:hlinkClick r:id="rId4"/>
              </a:rPr>
              <a:t>org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643050"/>
            <a:ext cx="42478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latin typeface="Calibri" pitchFamily="34" charset="0"/>
              </a:rPr>
              <a:t>Словопедія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en-US" u="sng" dirty="0" smtClean="0">
                <a:latin typeface="Calibri" pitchFamily="34" charset="0"/>
                <a:hlinkClick r:id="rId5"/>
              </a:rPr>
              <a:t>http</a:t>
            </a:r>
            <a:r>
              <a:rPr lang="ru-RU" u="sng" dirty="0" smtClean="0">
                <a:latin typeface="Calibri" pitchFamily="34" charset="0"/>
                <a:hlinkClick r:id="rId5"/>
              </a:rPr>
              <a:t>://</a:t>
            </a:r>
            <a:r>
              <a:rPr lang="en-US" u="sng" dirty="0" err="1" smtClean="0">
                <a:latin typeface="Calibri" pitchFamily="34" charset="0"/>
                <a:hlinkClick r:id="rId5"/>
              </a:rPr>
              <a:t>lang</a:t>
            </a:r>
            <a:r>
              <a:rPr lang="ru-RU" u="sng" dirty="0" smtClean="0">
                <a:latin typeface="Calibri" pitchFamily="34" charset="0"/>
                <a:hlinkClick r:id="rId5"/>
              </a:rPr>
              <a:t>.</a:t>
            </a:r>
            <a:r>
              <a:rPr lang="en-US" u="sng" dirty="0" err="1" smtClean="0">
                <a:latin typeface="Calibri" pitchFamily="34" charset="0"/>
                <a:hlinkClick r:id="rId5"/>
              </a:rPr>
              <a:t>slovopedia</a:t>
            </a:r>
            <a:r>
              <a:rPr lang="ru-RU" u="sng" dirty="0" smtClean="0">
                <a:latin typeface="Calibri" pitchFamily="34" charset="0"/>
                <a:hlinkClick r:id="rId5"/>
              </a:rPr>
              <a:t>.</a:t>
            </a:r>
            <a:r>
              <a:rPr lang="en-US" u="sng" dirty="0" smtClean="0">
                <a:latin typeface="Calibri" pitchFamily="34" charset="0"/>
                <a:hlinkClick r:id="rId5"/>
              </a:rPr>
              <a:t>org</a:t>
            </a:r>
            <a:r>
              <a:rPr lang="ru-RU" u="sng" dirty="0" smtClean="0">
                <a:latin typeface="Calibri" pitchFamily="34" charset="0"/>
                <a:hlinkClick r:id="rId5"/>
              </a:rPr>
              <a:t>.</a:t>
            </a:r>
            <a:r>
              <a:rPr lang="en-US" u="sng" dirty="0" err="1" smtClean="0">
                <a:latin typeface="Calibri" pitchFamily="34" charset="0"/>
                <a:hlinkClick r:id="rId5"/>
              </a:rPr>
              <a:t>ua</a:t>
            </a:r>
            <a:r>
              <a:rPr lang="ru-RU" dirty="0" smtClean="0">
                <a:latin typeface="Calibri" pitchFamily="34" charset="0"/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Онлайнові</a:t>
            </a:r>
            <a:r>
              <a:rPr lang="ru-RU" sz="3600" dirty="0" smtClean="0">
                <a:latin typeface="Calibri" pitchFamily="34" charset="0"/>
              </a:rPr>
              <a:t> словники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10B1-571A-4A7A-9545-96715DFB7FB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500174"/>
            <a:ext cx="334610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latin typeface="Calibri" pitchFamily="34" charset="0"/>
              </a:rPr>
              <a:t>Словненя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en-US" dirty="0" smtClean="0">
                <a:latin typeface="Calibri" pitchFamily="34" charset="0"/>
                <a:hlinkClick r:id="rId2"/>
              </a:rPr>
              <a:t>http</a:t>
            </a:r>
            <a:r>
              <a:rPr lang="ru-RU" dirty="0" smtClean="0">
                <a:latin typeface="Calibri" pitchFamily="34" charset="0"/>
                <a:hlinkClick r:id="rId2"/>
              </a:rPr>
              <a:t>://</a:t>
            </a:r>
            <a:r>
              <a:rPr lang="en-US" dirty="0" err="1" smtClean="0">
                <a:latin typeface="Calibri" pitchFamily="34" charset="0"/>
                <a:hlinkClick r:id="rId2"/>
              </a:rPr>
              <a:t>slovnenya</a:t>
            </a:r>
            <a:r>
              <a:rPr lang="ru-RU" dirty="0" smtClean="0">
                <a:latin typeface="Calibri" pitchFamily="34" charset="0"/>
                <a:hlinkClick r:id="rId2"/>
              </a:rPr>
              <a:t>.</a:t>
            </a:r>
            <a:r>
              <a:rPr lang="en-US" dirty="0" smtClean="0">
                <a:latin typeface="Calibri" pitchFamily="34" charset="0"/>
                <a:hlinkClick r:id="rId2"/>
              </a:rPr>
              <a:t>com</a:t>
            </a:r>
            <a:r>
              <a:rPr lang="en-US" dirty="0" smtClean="0">
                <a:latin typeface="Calibri" pitchFamily="34" charset="0"/>
              </a:rPr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500174"/>
            <a:ext cx="40719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LingResUa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en-US" u="sng" dirty="0" smtClean="0">
                <a:latin typeface="Calibri" pitchFamily="34" charset="0"/>
                <a:hlinkClick r:id="rId3"/>
              </a:rPr>
              <a:t>http</a:t>
            </a:r>
            <a:r>
              <a:rPr lang="ru-RU" u="sng" dirty="0" smtClean="0">
                <a:latin typeface="Calibri" pitchFamily="34" charset="0"/>
                <a:hlinkClick r:id="rId3"/>
              </a:rPr>
              <a:t>://</a:t>
            </a:r>
            <a:r>
              <a:rPr lang="en-US" u="sng" dirty="0" err="1" smtClean="0">
                <a:latin typeface="Calibri" pitchFamily="34" charset="0"/>
                <a:hlinkClick r:id="rId3"/>
              </a:rPr>
              <a:t>lingresua</a:t>
            </a:r>
            <a:r>
              <a:rPr lang="ru-RU" u="sng" dirty="0" smtClean="0">
                <a:latin typeface="Calibri" pitchFamily="34" charset="0"/>
                <a:hlinkClick r:id="rId3"/>
              </a:rPr>
              <a:t>.</a:t>
            </a:r>
            <a:r>
              <a:rPr lang="en-US" u="sng" dirty="0" smtClean="0">
                <a:latin typeface="Calibri" pitchFamily="34" charset="0"/>
                <a:hlinkClick r:id="rId3"/>
              </a:rPr>
              <a:t>tripod</a:t>
            </a:r>
            <a:r>
              <a:rPr lang="ru-RU" u="sng" dirty="0" smtClean="0">
                <a:latin typeface="Calibri" pitchFamily="34" charset="0"/>
                <a:hlinkClick r:id="rId3"/>
              </a:rPr>
              <a:t>.</a:t>
            </a:r>
            <a:r>
              <a:rPr lang="en-US" u="sng" dirty="0" smtClean="0">
                <a:latin typeface="Calibri" pitchFamily="34" charset="0"/>
                <a:hlinkClick r:id="rId3"/>
              </a:rPr>
              <a:t>com</a:t>
            </a:r>
            <a:r>
              <a:rPr lang="ru-RU" u="sng" dirty="0" smtClean="0">
                <a:latin typeface="Calibri" pitchFamily="34" charset="0"/>
                <a:hlinkClick r:id="rId3"/>
              </a:rPr>
              <a:t>/</a:t>
            </a:r>
            <a:r>
              <a:rPr lang="en-US" u="sng" dirty="0" smtClean="0">
                <a:latin typeface="Calibri" pitchFamily="34" charset="0"/>
                <a:hlinkClick r:id="rId3"/>
              </a:rPr>
              <a:t>online</a:t>
            </a:r>
            <a:r>
              <a:rPr lang="en-US" u="sng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4038600" cy="205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224973"/>
            <a:ext cx="4038600" cy="297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242</TotalTime>
  <Words>2172</Words>
  <Application>Microsoft Office PowerPoint</Application>
  <PresentationFormat>Экран (4:3)</PresentationFormat>
  <Paragraphs>229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Официальная</vt:lpstr>
      <vt:lpstr>Вивчаємо інформатику</vt:lpstr>
      <vt:lpstr>Розділ 4 Програмні засоби навчального призначення. Інформаційні технології у навчанні</vt:lpstr>
      <vt:lpstr>4.3. Програмні засоби навчання іноземних мов</vt:lpstr>
      <vt:lpstr>Електронні словники</vt:lpstr>
      <vt:lpstr>Можливості сучасних електронних словників</vt:lpstr>
      <vt:lpstr>Популярними є програми-словники для перекладу ABBYY Lingvo, PROMT VER-Dict, УЛИС, МультиЛекс, Polyglossum та ін. </vt:lpstr>
      <vt:lpstr>Слайд 7</vt:lpstr>
      <vt:lpstr>Онлайнові словники</vt:lpstr>
      <vt:lpstr>Онлайнові словники</vt:lpstr>
      <vt:lpstr>Онлайнові словники</vt:lpstr>
      <vt:lpstr>Онлайнові словники</vt:lpstr>
      <vt:lpstr>Алгоритм  перекладу</vt:lpstr>
      <vt:lpstr>Словник Словненя </vt:lpstr>
      <vt:lpstr>Програми-перекладачі</vt:lpstr>
      <vt:lpstr>Робота програм-перекладачів</vt:lpstr>
      <vt:lpstr>Популярні програми-перекладачі</vt:lpstr>
      <vt:lpstr>Популярні програми-перекладачі</vt:lpstr>
      <vt:lpstr>Популярні програми-перекладачі</vt:lpstr>
      <vt:lpstr>Популярні програми-перекладачі на веб-сайтах</vt:lpstr>
      <vt:lpstr>Популярні програми-перекладачі на веб-сайтах</vt:lpstr>
      <vt:lpstr>Популярні програми-перекладачі на веб-сайтах</vt:lpstr>
      <vt:lpstr>Алгоритм використанням програм-перекладачів </vt:lpstr>
      <vt:lpstr>Переклад  текстів з використанням програми Pragma 5.x</vt:lpstr>
      <vt:lpstr>Переклад  текстів з використанням програми Pragma 5.x</vt:lpstr>
      <vt:lpstr>Слайд 25</vt:lpstr>
      <vt:lpstr>Форуми перекладачів</vt:lpstr>
      <vt:lpstr>Форуми перекладачів</vt:lpstr>
      <vt:lpstr>Форуми перекладачів</vt:lpstr>
      <vt:lpstr>Мультимедійні курси вивчення іноземних мов</vt:lpstr>
      <vt:lpstr>Мультимедійні курси вивчення іноземних мов</vt:lpstr>
      <vt:lpstr>Мультимедійні курси вивчення іноземних мов</vt:lpstr>
      <vt:lpstr>Мультимедійні курси вивчення іноземних мов</vt:lpstr>
      <vt:lpstr>Мультимедійні курси вивчення іноземних мов</vt:lpstr>
      <vt:lpstr>Мультимедійні курси вивчення іноземних мов</vt:lpstr>
      <vt:lpstr>Мультимедійні та інтерактивні курси вивчення іноземних мов в Інтернеті</vt:lpstr>
      <vt:lpstr>Курси з англійської, німецької, французької, іспанської мов, на яких пропонується виконання тестових завдань з онлайновою перевіркою правильності виконання, містяться на сайтах </vt:lpstr>
      <vt:lpstr>Курси з англійської, німецької, французької, іспанської мов, на яких пропонується виконання тестових завдань з онлайновою перевіркою правильності виконання, містяться на сайтах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52</cp:revision>
  <dcterms:created xsi:type="dcterms:W3CDTF">2011-06-30T05:49:19Z</dcterms:created>
  <dcterms:modified xsi:type="dcterms:W3CDTF">2013-01-13T17:29:45Z</dcterms:modified>
</cp:coreProperties>
</file>