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png" ContentType="image/png"/>
  <Override PartName="/ppt/diagrams/colors2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55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86C7CC3-2B73-40E7-AF90-5D6926CD4F0B}" type="doc">
      <dgm:prSet loTypeId="urn:microsoft.com/office/officeart/2005/8/layout/vList4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DDF5320B-D91F-4F82-A797-55E9082F32E3}">
      <dgm:prSet phldrT="[Текст]"/>
      <dgm:spPr/>
      <dgm:t>
        <a:bodyPr/>
        <a:lstStyle/>
        <a:p>
          <a:r>
            <a:rPr lang="uk-UA" dirty="0" smtClean="0"/>
            <a:t>Телебачення -  забезпечує насамперед поширення інформації</a:t>
          </a:r>
          <a:endParaRPr lang="ru-RU" dirty="0"/>
        </a:p>
      </dgm:t>
    </dgm:pt>
    <dgm:pt modelId="{016A981F-0A97-4555-9DED-CDBA7B7B70EE}" type="parTrans" cxnId="{20307FC5-8BCE-47AF-AADF-DEBD533EE4D1}">
      <dgm:prSet/>
      <dgm:spPr/>
      <dgm:t>
        <a:bodyPr/>
        <a:lstStyle/>
        <a:p>
          <a:endParaRPr lang="ru-RU"/>
        </a:p>
      </dgm:t>
    </dgm:pt>
    <dgm:pt modelId="{0FC035AE-0F44-4021-B20A-1EA7E2381D26}" type="sibTrans" cxnId="{20307FC5-8BCE-47AF-AADF-DEBD533EE4D1}">
      <dgm:prSet/>
      <dgm:spPr/>
      <dgm:t>
        <a:bodyPr/>
        <a:lstStyle/>
        <a:p>
          <a:endParaRPr lang="ru-RU"/>
        </a:p>
      </dgm:t>
    </dgm:pt>
    <dgm:pt modelId="{D448A9EE-423A-4620-A42F-BA19CC8EAF83}">
      <dgm:prSet phldrT="[Текст]"/>
      <dgm:spPr/>
      <dgm:t>
        <a:bodyPr/>
        <a:lstStyle/>
        <a:p>
          <a:r>
            <a:rPr lang="uk-UA" dirty="0" smtClean="0"/>
            <a:t>Мережа мобільного зв'язку – допомагає передавати інформацію</a:t>
          </a:r>
          <a:endParaRPr lang="ru-RU" dirty="0"/>
        </a:p>
      </dgm:t>
    </dgm:pt>
    <dgm:pt modelId="{153A6993-80E0-44DD-BE4F-CE69F41F9B25}" type="parTrans" cxnId="{20470549-BB44-471C-8E02-20AD9B57D75C}">
      <dgm:prSet/>
      <dgm:spPr/>
      <dgm:t>
        <a:bodyPr/>
        <a:lstStyle/>
        <a:p>
          <a:endParaRPr lang="ru-RU"/>
        </a:p>
      </dgm:t>
    </dgm:pt>
    <dgm:pt modelId="{173F7E6B-6777-4F69-9341-0976E2E6B9C0}" type="sibTrans" cxnId="{20470549-BB44-471C-8E02-20AD9B57D75C}">
      <dgm:prSet/>
      <dgm:spPr/>
      <dgm:t>
        <a:bodyPr/>
        <a:lstStyle/>
        <a:p>
          <a:endParaRPr lang="ru-RU"/>
        </a:p>
      </dgm:t>
    </dgm:pt>
    <dgm:pt modelId="{FF23D53C-D86C-4BDD-BCFB-11CBF3175574}">
      <dgm:prSet phldrT="[Текст]"/>
      <dgm:spPr/>
      <dgm:t>
        <a:bodyPr/>
        <a:lstStyle/>
        <a:p>
          <a:r>
            <a:rPr lang="uk-UA" dirty="0" smtClean="0"/>
            <a:t>Цифровий фотоапарат – обробляє інформацію,  отриману під час зйомки, та може зберігати її</a:t>
          </a:r>
          <a:endParaRPr lang="ru-RU" dirty="0"/>
        </a:p>
      </dgm:t>
    </dgm:pt>
    <dgm:pt modelId="{4C45EC58-0E0C-417B-8924-13A832EDEE6D}" type="parTrans" cxnId="{0513C88C-223E-46B1-9165-BF5FAB2FAF33}">
      <dgm:prSet/>
      <dgm:spPr/>
      <dgm:t>
        <a:bodyPr/>
        <a:lstStyle/>
        <a:p>
          <a:endParaRPr lang="ru-RU"/>
        </a:p>
      </dgm:t>
    </dgm:pt>
    <dgm:pt modelId="{6C3D952A-A56F-4D56-B9E3-36A503A9BAF9}" type="sibTrans" cxnId="{0513C88C-223E-46B1-9165-BF5FAB2FAF33}">
      <dgm:prSet/>
      <dgm:spPr/>
      <dgm:t>
        <a:bodyPr/>
        <a:lstStyle/>
        <a:p>
          <a:endParaRPr lang="ru-RU"/>
        </a:p>
      </dgm:t>
    </dgm:pt>
    <dgm:pt modelId="{0A8C1BED-B87A-490F-A9EA-7C02FC2C17AB}">
      <dgm:prSet phldrT="[Текст]"/>
      <dgm:spPr/>
      <dgm:t>
        <a:bodyPr/>
        <a:lstStyle/>
        <a:p>
          <a:r>
            <a:rPr lang="uk-UA" dirty="0" smtClean="0"/>
            <a:t>Комп'ютер – здійснює майже всі інформаційні процеси як система, призначена спеціально для роботи з інформацією</a:t>
          </a:r>
          <a:endParaRPr lang="ru-RU" dirty="0"/>
        </a:p>
      </dgm:t>
    </dgm:pt>
    <dgm:pt modelId="{963640E1-F0CD-41C1-BCF4-BF6B407EB4A5}" type="parTrans" cxnId="{3BCF1304-8677-4180-B72D-3A56573EAF92}">
      <dgm:prSet/>
      <dgm:spPr/>
      <dgm:t>
        <a:bodyPr/>
        <a:lstStyle/>
        <a:p>
          <a:endParaRPr lang="ru-RU"/>
        </a:p>
      </dgm:t>
    </dgm:pt>
    <dgm:pt modelId="{07BA6150-A2A2-48A7-8AD9-2553C4AA890B}" type="sibTrans" cxnId="{3BCF1304-8677-4180-B72D-3A56573EAF92}">
      <dgm:prSet/>
      <dgm:spPr/>
      <dgm:t>
        <a:bodyPr/>
        <a:lstStyle/>
        <a:p>
          <a:endParaRPr lang="ru-RU"/>
        </a:p>
      </dgm:t>
    </dgm:pt>
    <dgm:pt modelId="{229FD6A3-88A2-4ACE-9975-F9E6F2300E22}">
      <dgm:prSet phldrT="[Текст]"/>
      <dgm:spPr/>
      <dgm:t>
        <a:bodyPr/>
        <a:lstStyle/>
        <a:p>
          <a:r>
            <a:rPr lang="uk-UA" dirty="0" smtClean="0"/>
            <a:t>Людина – ми всі є найдосконалішими інформаційними системами з усіх вимог</a:t>
          </a:r>
          <a:endParaRPr lang="ru-RU" dirty="0"/>
        </a:p>
      </dgm:t>
    </dgm:pt>
    <dgm:pt modelId="{2D557EEA-F23B-4411-A5B9-8D34FC692FCB}" type="parTrans" cxnId="{8F018C7D-934D-43EA-9EC4-D508891C3453}">
      <dgm:prSet/>
      <dgm:spPr/>
      <dgm:t>
        <a:bodyPr/>
        <a:lstStyle/>
        <a:p>
          <a:endParaRPr lang="ru-RU"/>
        </a:p>
      </dgm:t>
    </dgm:pt>
    <dgm:pt modelId="{209A5CF3-EBA1-4477-9066-A64D61512F56}" type="sibTrans" cxnId="{8F018C7D-934D-43EA-9EC4-D508891C3453}">
      <dgm:prSet/>
      <dgm:spPr/>
      <dgm:t>
        <a:bodyPr/>
        <a:lstStyle/>
        <a:p>
          <a:endParaRPr lang="ru-RU"/>
        </a:p>
      </dgm:t>
    </dgm:pt>
    <dgm:pt modelId="{382C9F8A-7429-471F-AACD-2BBCCB13E791}" type="pres">
      <dgm:prSet presAssocID="{F86C7CC3-2B73-40E7-AF90-5D6926CD4F0B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A60FC43-B293-4FC0-8F93-71CFE71A3DFD}" type="pres">
      <dgm:prSet presAssocID="{DDF5320B-D91F-4F82-A797-55E9082F32E3}" presName="comp" presStyleCnt="0"/>
      <dgm:spPr/>
    </dgm:pt>
    <dgm:pt modelId="{0D96B9AD-3F4B-4AAB-8043-F5F3A4142B8B}" type="pres">
      <dgm:prSet presAssocID="{DDF5320B-D91F-4F82-A797-55E9082F32E3}" presName="box" presStyleLbl="node1" presStyleIdx="0" presStyleCnt="5"/>
      <dgm:spPr/>
      <dgm:t>
        <a:bodyPr/>
        <a:lstStyle/>
        <a:p>
          <a:endParaRPr lang="ru-RU"/>
        </a:p>
      </dgm:t>
    </dgm:pt>
    <dgm:pt modelId="{9BFF393B-0B7E-4D23-87AD-53C8A7B78D7F}" type="pres">
      <dgm:prSet presAssocID="{DDF5320B-D91F-4F82-A797-55E9082F32E3}" presName="img" presStyleLbl="fgImgPlace1" presStyleIdx="0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964FF0EF-6E3D-44D3-B3D9-5820A32D4E5A}" type="pres">
      <dgm:prSet presAssocID="{DDF5320B-D91F-4F82-A797-55E9082F32E3}" presName="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676C53-47DD-4798-9473-BBF23E19DCD6}" type="pres">
      <dgm:prSet presAssocID="{0FC035AE-0F44-4021-B20A-1EA7E2381D26}" presName="spacer" presStyleCnt="0"/>
      <dgm:spPr/>
    </dgm:pt>
    <dgm:pt modelId="{FD37CC42-AAC5-49B8-8DF1-E12D7BC86528}" type="pres">
      <dgm:prSet presAssocID="{D448A9EE-423A-4620-A42F-BA19CC8EAF83}" presName="comp" presStyleCnt="0"/>
      <dgm:spPr/>
    </dgm:pt>
    <dgm:pt modelId="{49F7A824-7829-41A7-B890-F567D209E727}" type="pres">
      <dgm:prSet presAssocID="{D448A9EE-423A-4620-A42F-BA19CC8EAF83}" presName="box" presStyleLbl="node1" presStyleIdx="1" presStyleCnt="5"/>
      <dgm:spPr/>
      <dgm:t>
        <a:bodyPr/>
        <a:lstStyle/>
        <a:p>
          <a:endParaRPr lang="ru-RU"/>
        </a:p>
      </dgm:t>
    </dgm:pt>
    <dgm:pt modelId="{870229C6-4923-45ED-BC00-4FD13C14441A}" type="pres">
      <dgm:prSet presAssocID="{D448A9EE-423A-4620-A42F-BA19CC8EAF83}" presName="img" presStyleLbl="fgImgPlace1" presStyleIdx="1" presStyleCnt="5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58D4380A-CEF0-43F0-B451-71F31A8F021C}" type="pres">
      <dgm:prSet presAssocID="{D448A9EE-423A-4620-A42F-BA19CC8EAF83}" presName="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B7E1CB-73CA-4BE0-AF9D-0C6CF3068B64}" type="pres">
      <dgm:prSet presAssocID="{173F7E6B-6777-4F69-9341-0976E2E6B9C0}" presName="spacer" presStyleCnt="0"/>
      <dgm:spPr/>
    </dgm:pt>
    <dgm:pt modelId="{A1536CA3-EB17-4FC2-9A43-26450F092523}" type="pres">
      <dgm:prSet presAssocID="{FF23D53C-D86C-4BDD-BCFB-11CBF3175574}" presName="comp" presStyleCnt="0"/>
      <dgm:spPr/>
    </dgm:pt>
    <dgm:pt modelId="{7C8F4763-FB48-49E2-8D27-C09AC0552BB2}" type="pres">
      <dgm:prSet presAssocID="{FF23D53C-D86C-4BDD-BCFB-11CBF3175574}" presName="box" presStyleLbl="node1" presStyleIdx="2" presStyleCnt="5"/>
      <dgm:spPr/>
      <dgm:t>
        <a:bodyPr/>
        <a:lstStyle/>
        <a:p>
          <a:endParaRPr lang="ru-RU"/>
        </a:p>
      </dgm:t>
    </dgm:pt>
    <dgm:pt modelId="{F42A00E0-3B27-476E-8748-13E7FD8CA04A}" type="pres">
      <dgm:prSet presAssocID="{FF23D53C-D86C-4BDD-BCFB-11CBF3175574}" presName="img" presStyleLbl="fgImgPlace1" presStyleIdx="2" presStyleCnt="5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AD77166F-22F2-4718-8E8A-7DF54802EE7E}" type="pres">
      <dgm:prSet presAssocID="{FF23D53C-D86C-4BDD-BCFB-11CBF3175574}" presName="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FCEEAF-D06C-4DFF-BEE9-450E7A1C45D5}" type="pres">
      <dgm:prSet presAssocID="{6C3D952A-A56F-4D56-B9E3-36A503A9BAF9}" presName="spacer" presStyleCnt="0"/>
      <dgm:spPr/>
    </dgm:pt>
    <dgm:pt modelId="{2E684B84-8DDF-4743-B922-04728A9E50AA}" type="pres">
      <dgm:prSet presAssocID="{0A8C1BED-B87A-490F-A9EA-7C02FC2C17AB}" presName="comp" presStyleCnt="0"/>
      <dgm:spPr/>
    </dgm:pt>
    <dgm:pt modelId="{301648AB-7DAD-4C78-B949-22E012F9E6FC}" type="pres">
      <dgm:prSet presAssocID="{0A8C1BED-B87A-490F-A9EA-7C02FC2C17AB}" presName="box" presStyleLbl="node1" presStyleIdx="3" presStyleCnt="5"/>
      <dgm:spPr/>
      <dgm:t>
        <a:bodyPr/>
        <a:lstStyle/>
        <a:p>
          <a:endParaRPr lang="ru-RU"/>
        </a:p>
      </dgm:t>
    </dgm:pt>
    <dgm:pt modelId="{BB9C1CC7-1621-4F40-8D8E-7201C5450A1E}" type="pres">
      <dgm:prSet presAssocID="{0A8C1BED-B87A-490F-A9EA-7C02FC2C17AB}" presName="img" presStyleLbl="fgImgPlace1" presStyleIdx="3" presStyleCnt="5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D8813A88-9E55-4F41-8064-61D5ACF999E3}" type="pres">
      <dgm:prSet presAssocID="{0A8C1BED-B87A-490F-A9EA-7C02FC2C17AB}" presName="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D281DD-819B-41F2-97D6-418FDC215A87}" type="pres">
      <dgm:prSet presAssocID="{07BA6150-A2A2-48A7-8AD9-2553C4AA890B}" presName="spacer" presStyleCnt="0"/>
      <dgm:spPr/>
    </dgm:pt>
    <dgm:pt modelId="{85FCB0B9-8585-4C28-9A37-D01D2AA17F49}" type="pres">
      <dgm:prSet presAssocID="{229FD6A3-88A2-4ACE-9975-F9E6F2300E22}" presName="comp" presStyleCnt="0"/>
      <dgm:spPr/>
    </dgm:pt>
    <dgm:pt modelId="{11E9A600-9016-4ACE-98F6-6DEC43BD36F3}" type="pres">
      <dgm:prSet presAssocID="{229FD6A3-88A2-4ACE-9975-F9E6F2300E22}" presName="box" presStyleLbl="node1" presStyleIdx="4" presStyleCnt="5"/>
      <dgm:spPr/>
      <dgm:t>
        <a:bodyPr/>
        <a:lstStyle/>
        <a:p>
          <a:endParaRPr lang="ru-RU"/>
        </a:p>
      </dgm:t>
    </dgm:pt>
    <dgm:pt modelId="{E50CC0E4-9E96-4E3D-9370-CDFDCE16666D}" type="pres">
      <dgm:prSet presAssocID="{229FD6A3-88A2-4ACE-9975-F9E6F2300E22}" presName="img" presStyleLbl="fgImgPlace1" presStyleIdx="4" presStyleCnt="5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D4BFF7E2-9E34-4A69-B3BB-7476FD6AD7DD}" type="pres">
      <dgm:prSet presAssocID="{229FD6A3-88A2-4ACE-9975-F9E6F2300E22}" presName="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297610E-3940-4A62-865C-AD12A1DEE384}" type="presOf" srcId="{0A8C1BED-B87A-490F-A9EA-7C02FC2C17AB}" destId="{301648AB-7DAD-4C78-B949-22E012F9E6FC}" srcOrd="0" destOrd="0" presId="urn:microsoft.com/office/officeart/2005/8/layout/vList4"/>
    <dgm:cxn modelId="{15175B42-5FA3-4AC1-8688-0349A5322684}" type="presOf" srcId="{DDF5320B-D91F-4F82-A797-55E9082F32E3}" destId="{964FF0EF-6E3D-44D3-B3D9-5820A32D4E5A}" srcOrd="1" destOrd="0" presId="urn:microsoft.com/office/officeart/2005/8/layout/vList4"/>
    <dgm:cxn modelId="{93DA52A9-2AC6-4553-B5C1-9F0C01D65F27}" type="presOf" srcId="{D448A9EE-423A-4620-A42F-BA19CC8EAF83}" destId="{49F7A824-7829-41A7-B890-F567D209E727}" srcOrd="0" destOrd="0" presId="urn:microsoft.com/office/officeart/2005/8/layout/vList4"/>
    <dgm:cxn modelId="{AFC7EA8F-724D-4E20-99FD-579BD4504EA8}" type="presOf" srcId="{0A8C1BED-B87A-490F-A9EA-7C02FC2C17AB}" destId="{D8813A88-9E55-4F41-8064-61D5ACF999E3}" srcOrd="1" destOrd="0" presId="urn:microsoft.com/office/officeart/2005/8/layout/vList4"/>
    <dgm:cxn modelId="{20307FC5-8BCE-47AF-AADF-DEBD533EE4D1}" srcId="{F86C7CC3-2B73-40E7-AF90-5D6926CD4F0B}" destId="{DDF5320B-D91F-4F82-A797-55E9082F32E3}" srcOrd="0" destOrd="0" parTransId="{016A981F-0A97-4555-9DED-CDBA7B7B70EE}" sibTransId="{0FC035AE-0F44-4021-B20A-1EA7E2381D26}"/>
    <dgm:cxn modelId="{CCDE0793-551E-4D88-B4BF-22A58FAF436F}" type="presOf" srcId="{FF23D53C-D86C-4BDD-BCFB-11CBF3175574}" destId="{AD77166F-22F2-4718-8E8A-7DF54802EE7E}" srcOrd="1" destOrd="0" presId="urn:microsoft.com/office/officeart/2005/8/layout/vList4"/>
    <dgm:cxn modelId="{86CC69F5-938D-4D85-BAF3-DFA43158AE80}" type="presOf" srcId="{DDF5320B-D91F-4F82-A797-55E9082F32E3}" destId="{0D96B9AD-3F4B-4AAB-8043-F5F3A4142B8B}" srcOrd="0" destOrd="0" presId="urn:microsoft.com/office/officeart/2005/8/layout/vList4"/>
    <dgm:cxn modelId="{8F018C7D-934D-43EA-9EC4-D508891C3453}" srcId="{F86C7CC3-2B73-40E7-AF90-5D6926CD4F0B}" destId="{229FD6A3-88A2-4ACE-9975-F9E6F2300E22}" srcOrd="4" destOrd="0" parTransId="{2D557EEA-F23B-4411-A5B9-8D34FC692FCB}" sibTransId="{209A5CF3-EBA1-4477-9066-A64D61512F56}"/>
    <dgm:cxn modelId="{A0D4CE46-AB77-43DE-A026-1FE9BCE7505E}" type="presOf" srcId="{FF23D53C-D86C-4BDD-BCFB-11CBF3175574}" destId="{7C8F4763-FB48-49E2-8D27-C09AC0552BB2}" srcOrd="0" destOrd="0" presId="urn:microsoft.com/office/officeart/2005/8/layout/vList4"/>
    <dgm:cxn modelId="{0513C88C-223E-46B1-9165-BF5FAB2FAF33}" srcId="{F86C7CC3-2B73-40E7-AF90-5D6926CD4F0B}" destId="{FF23D53C-D86C-4BDD-BCFB-11CBF3175574}" srcOrd="2" destOrd="0" parTransId="{4C45EC58-0E0C-417B-8924-13A832EDEE6D}" sibTransId="{6C3D952A-A56F-4D56-B9E3-36A503A9BAF9}"/>
    <dgm:cxn modelId="{C904A7E7-E0E2-424E-8CF8-3B9843BA3E69}" type="presOf" srcId="{229FD6A3-88A2-4ACE-9975-F9E6F2300E22}" destId="{D4BFF7E2-9E34-4A69-B3BB-7476FD6AD7DD}" srcOrd="1" destOrd="0" presId="urn:microsoft.com/office/officeart/2005/8/layout/vList4"/>
    <dgm:cxn modelId="{0F3980BA-6BC1-4FC9-B271-EB6103A0E23B}" type="presOf" srcId="{F86C7CC3-2B73-40E7-AF90-5D6926CD4F0B}" destId="{382C9F8A-7429-471F-AACD-2BBCCB13E791}" srcOrd="0" destOrd="0" presId="urn:microsoft.com/office/officeart/2005/8/layout/vList4"/>
    <dgm:cxn modelId="{3BCF1304-8677-4180-B72D-3A56573EAF92}" srcId="{F86C7CC3-2B73-40E7-AF90-5D6926CD4F0B}" destId="{0A8C1BED-B87A-490F-A9EA-7C02FC2C17AB}" srcOrd="3" destOrd="0" parTransId="{963640E1-F0CD-41C1-BCF4-BF6B407EB4A5}" sibTransId="{07BA6150-A2A2-48A7-8AD9-2553C4AA890B}"/>
    <dgm:cxn modelId="{19B8F962-B929-4D34-BA67-34D026EDD926}" type="presOf" srcId="{D448A9EE-423A-4620-A42F-BA19CC8EAF83}" destId="{58D4380A-CEF0-43F0-B451-71F31A8F021C}" srcOrd="1" destOrd="0" presId="urn:microsoft.com/office/officeart/2005/8/layout/vList4"/>
    <dgm:cxn modelId="{20470549-BB44-471C-8E02-20AD9B57D75C}" srcId="{F86C7CC3-2B73-40E7-AF90-5D6926CD4F0B}" destId="{D448A9EE-423A-4620-A42F-BA19CC8EAF83}" srcOrd="1" destOrd="0" parTransId="{153A6993-80E0-44DD-BE4F-CE69F41F9B25}" sibTransId="{173F7E6B-6777-4F69-9341-0976E2E6B9C0}"/>
    <dgm:cxn modelId="{A7CF0C76-1436-4806-9571-87DB8A7D06EF}" type="presOf" srcId="{229FD6A3-88A2-4ACE-9975-F9E6F2300E22}" destId="{11E9A600-9016-4ACE-98F6-6DEC43BD36F3}" srcOrd="0" destOrd="0" presId="urn:microsoft.com/office/officeart/2005/8/layout/vList4"/>
    <dgm:cxn modelId="{3B08EAF5-E864-4056-A52E-FAB92F8AFE79}" type="presParOf" srcId="{382C9F8A-7429-471F-AACD-2BBCCB13E791}" destId="{9A60FC43-B293-4FC0-8F93-71CFE71A3DFD}" srcOrd="0" destOrd="0" presId="urn:microsoft.com/office/officeart/2005/8/layout/vList4"/>
    <dgm:cxn modelId="{E87E93AD-DE4F-4C33-AEF5-B15BEE9B8E78}" type="presParOf" srcId="{9A60FC43-B293-4FC0-8F93-71CFE71A3DFD}" destId="{0D96B9AD-3F4B-4AAB-8043-F5F3A4142B8B}" srcOrd="0" destOrd="0" presId="urn:microsoft.com/office/officeart/2005/8/layout/vList4"/>
    <dgm:cxn modelId="{32EC9597-54F9-43EE-8991-9A79C305A6BB}" type="presParOf" srcId="{9A60FC43-B293-4FC0-8F93-71CFE71A3DFD}" destId="{9BFF393B-0B7E-4D23-87AD-53C8A7B78D7F}" srcOrd="1" destOrd="0" presId="urn:microsoft.com/office/officeart/2005/8/layout/vList4"/>
    <dgm:cxn modelId="{30B7897A-1DAD-433D-976D-334D8B7493A1}" type="presParOf" srcId="{9A60FC43-B293-4FC0-8F93-71CFE71A3DFD}" destId="{964FF0EF-6E3D-44D3-B3D9-5820A32D4E5A}" srcOrd="2" destOrd="0" presId="urn:microsoft.com/office/officeart/2005/8/layout/vList4"/>
    <dgm:cxn modelId="{FD4A3E4A-B7FA-4754-BCA8-C4C9D9B35DF5}" type="presParOf" srcId="{382C9F8A-7429-471F-AACD-2BBCCB13E791}" destId="{41676C53-47DD-4798-9473-BBF23E19DCD6}" srcOrd="1" destOrd="0" presId="urn:microsoft.com/office/officeart/2005/8/layout/vList4"/>
    <dgm:cxn modelId="{77E484AB-B9A4-4527-A1D0-CF331C200546}" type="presParOf" srcId="{382C9F8A-7429-471F-AACD-2BBCCB13E791}" destId="{FD37CC42-AAC5-49B8-8DF1-E12D7BC86528}" srcOrd="2" destOrd="0" presId="urn:microsoft.com/office/officeart/2005/8/layout/vList4"/>
    <dgm:cxn modelId="{BCF407C8-47BB-407D-A97C-5010633B86F0}" type="presParOf" srcId="{FD37CC42-AAC5-49B8-8DF1-E12D7BC86528}" destId="{49F7A824-7829-41A7-B890-F567D209E727}" srcOrd="0" destOrd="0" presId="urn:microsoft.com/office/officeart/2005/8/layout/vList4"/>
    <dgm:cxn modelId="{9D360EAD-C610-4B31-882D-DAEA50D698A5}" type="presParOf" srcId="{FD37CC42-AAC5-49B8-8DF1-E12D7BC86528}" destId="{870229C6-4923-45ED-BC00-4FD13C14441A}" srcOrd="1" destOrd="0" presId="urn:microsoft.com/office/officeart/2005/8/layout/vList4"/>
    <dgm:cxn modelId="{6F48B8C2-13AF-4EFB-B87E-630E847FEE2D}" type="presParOf" srcId="{FD37CC42-AAC5-49B8-8DF1-E12D7BC86528}" destId="{58D4380A-CEF0-43F0-B451-71F31A8F021C}" srcOrd="2" destOrd="0" presId="urn:microsoft.com/office/officeart/2005/8/layout/vList4"/>
    <dgm:cxn modelId="{188ADDC4-0AA7-46A7-9CB1-9B29D15FA61E}" type="presParOf" srcId="{382C9F8A-7429-471F-AACD-2BBCCB13E791}" destId="{07B7E1CB-73CA-4BE0-AF9D-0C6CF3068B64}" srcOrd="3" destOrd="0" presId="urn:microsoft.com/office/officeart/2005/8/layout/vList4"/>
    <dgm:cxn modelId="{E919AE35-50B9-4BC3-A4CB-1AB23F05BB68}" type="presParOf" srcId="{382C9F8A-7429-471F-AACD-2BBCCB13E791}" destId="{A1536CA3-EB17-4FC2-9A43-26450F092523}" srcOrd="4" destOrd="0" presId="urn:microsoft.com/office/officeart/2005/8/layout/vList4"/>
    <dgm:cxn modelId="{35C1E94E-6A5B-45CF-98ED-44F72023B389}" type="presParOf" srcId="{A1536CA3-EB17-4FC2-9A43-26450F092523}" destId="{7C8F4763-FB48-49E2-8D27-C09AC0552BB2}" srcOrd="0" destOrd="0" presId="urn:microsoft.com/office/officeart/2005/8/layout/vList4"/>
    <dgm:cxn modelId="{5F538F94-A6A1-4B41-BB8B-71D552AC15F7}" type="presParOf" srcId="{A1536CA3-EB17-4FC2-9A43-26450F092523}" destId="{F42A00E0-3B27-476E-8748-13E7FD8CA04A}" srcOrd="1" destOrd="0" presId="urn:microsoft.com/office/officeart/2005/8/layout/vList4"/>
    <dgm:cxn modelId="{602037E9-C75D-4D41-A7CE-C4E67B5C85E5}" type="presParOf" srcId="{A1536CA3-EB17-4FC2-9A43-26450F092523}" destId="{AD77166F-22F2-4718-8E8A-7DF54802EE7E}" srcOrd="2" destOrd="0" presId="urn:microsoft.com/office/officeart/2005/8/layout/vList4"/>
    <dgm:cxn modelId="{E7421C82-224B-48E3-831F-07DD678C2CCA}" type="presParOf" srcId="{382C9F8A-7429-471F-AACD-2BBCCB13E791}" destId="{9FFCEEAF-D06C-4DFF-BEE9-450E7A1C45D5}" srcOrd="5" destOrd="0" presId="urn:microsoft.com/office/officeart/2005/8/layout/vList4"/>
    <dgm:cxn modelId="{465B7DC6-2BB6-427A-B7FC-8E27C6F24BDD}" type="presParOf" srcId="{382C9F8A-7429-471F-AACD-2BBCCB13E791}" destId="{2E684B84-8DDF-4743-B922-04728A9E50AA}" srcOrd="6" destOrd="0" presId="urn:microsoft.com/office/officeart/2005/8/layout/vList4"/>
    <dgm:cxn modelId="{D59211B7-0C5D-46D5-A302-63FA82B1126B}" type="presParOf" srcId="{2E684B84-8DDF-4743-B922-04728A9E50AA}" destId="{301648AB-7DAD-4C78-B949-22E012F9E6FC}" srcOrd="0" destOrd="0" presId="urn:microsoft.com/office/officeart/2005/8/layout/vList4"/>
    <dgm:cxn modelId="{F445F29A-018D-42EA-B22D-1D9F3923A8F7}" type="presParOf" srcId="{2E684B84-8DDF-4743-B922-04728A9E50AA}" destId="{BB9C1CC7-1621-4F40-8D8E-7201C5450A1E}" srcOrd="1" destOrd="0" presId="urn:microsoft.com/office/officeart/2005/8/layout/vList4"/>
    <dgm:cxn modelId="{D3DF8BCE-CFAC-413B-9B64-55CE4650DA11}" type="presParOf" srcId="{2E684B84-8DDF-4743-B922-04728A9E50AA}" destId="{D8813A88-9E55-4F41-8064-61D5ACF999E3}" srcOrd="2" destOrd="0" presId="urn:microsoft.com/office/officeart/2005/8/layout/vList4"/>
    <dgm:cxn modelId="{183A783B-8AEC-4221-86AC-83E999DD4D38}" type="presParOf" srcId="{382C9F8A-7429-471F-AACD-2BBCCB13E791}" destId="{2BD281DD-819B-41F2-97D6-418FDC215A87}" srcOrd="7" destOrd="0" presId="urn:microsoft.com/office/officeart/2005/8/layout/vList4"/>
    <dgm:cxn modelId="{2B828AE2-7B88-4641-A24B-B5AA453C6C77}" type="presParOf" srcId="{382C9F8A-7429-471F-AACD-2BBCCB13E791}" destId="{85FCB0B9-8585-4C28-9A37-D01D2AA17F49}" srcOrd="8" destOrd="0" presId="urn:microsoft.com/office/officeart/2005/8/layout/vList4"/>
    <dgm:cxn modelId="{F1BE0148-214F-4A31-A0C5-686702620B12}" type="presParOf" srcId="{85FCB0B9-8585-4C28-9A37-D01D2AA17F49}" destId="{11E9A600-9016-4ACE-98F6-6DEC43BD36F3}" srcOrd="0" destOrd="0" presId="urn:microsoft.com/office/officeart/2005/8/layout/vList4"/>
    <dgm:cxn modelId="{EB4EC0FA-26F0-4209-8F91-2D0B67F8351A}" type="presParOf" srcId="{85FCB0B9-8585-4C28-9A37-D01D2AA17F49}" destId="{E50CC0E4-9E96-4E3D-9370-CDFDCE16666D}" srcOrd="1" destOrd="0" presId="urn:microsoft.com/office/officeart/2005/8/layout/vList4"/>
    <dgm:cxn modelId="{5F86F9BC-0E88-49E3-9898-29C0BA0A7516}" type="presParOf" srcId="{85FCB0B9-8585-4C28-9A37-D01D2AA17F49}" destId="{D4BFF7E2-9E34-4A69-B3BB-7476FD6AD7DD}" srcOrd="2" destOrd="0" presId="urn:microsoft.com/office/officeart/2005/8/layout/vList4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8C96057-2143-45AC-85D8-75111D1C34CC}" type="doc">
      <dgm:prSet loTypeId="urn:microsoft.com/office/officeart/2005/8/layout/hierarchy3" loCatId="hierarchy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86618E2F-C017-471F-9ADE-F937D40344B2}">
      <dgm:prSet phldrT="[Текст]"/>
      <dgm:spPr/>
      <dgm:t>
        <a:bodyPr/>
        <a:lstStyle/>
        <a:p>
          <a:r>
            <a:rPr lang="uk-UA" dirty="0" smtClean="0"/>
            <a:t>Технічні</a:t>
          </a:r>
          <a:endParaRPr lang="ru-RU" dirty="0"/>
        </a:p>
      </dgm:t>
    </dgm:pt>
    <dgm:pt modelId="{9DFBBDE0-BE1D-4506-9383-82F7A5EE2F72}" type="parTrans" cxnId="{1CE1B155-A4F6-415F-8258-2D622A68E50A}">
      <dgm:prSet/>
      <dgm:spPr/>
      <dgm:t>
        <a:bodyPr/>
        <a:lstStyle/>
        <a:p>
          <a:endParaRPr lang="ru-RU"/>
        </a:p>
      </dgm:t>
    </dgm:pt>
    <dgm:pt modelId="{3985AAE2-8F7A-449C-80CA-935527BD8508}" type="sibTrans" cxnId="{1CE1B155-A4F6-415F-8258-2D622A68E50A}">
      <dgm:prSet/>
      <dgm:spPr/>
      <dgm:t>
        <a:bodyPr/>
        <a:lstStyle/>
        <a:p>
          <a:endParaRPr lang="ru-RU"/>
        </a:p>
      </dgm:t>
    </dgm:pt>
    <dgm:pt modelId="{3A0AD451-053B-41F2-8B60-E02399AB6D51}">
      <dgm:prSet phldrT="[Текст]"/>
      <dgm:spPr/>
      <dgm:t>
        <a:bodyPr/>
        <a:lstStyle/>
        <a:p>
          <a:r>
            <a:rPr lang="uk-UA" dirty="0" smtClean="0"/>
            <a:t>Телевізор</a:t>
          </a:r>
          <a:endParaRPr lang="ru-RU" dirty="0"/>
        </a:p>
      </dgm:t>
    </dgm:pt>
    <dgm:pt modelId="{51275AD8-F1D7-48EE-A27D-C3CB0689B00F}" type="parTrans" cxnId="{44F5F6EB-55C0-4ADF-89FF-4FD50694AA30}">
      <dgm:prSet/>
      <dgm:spPr/>
      <dgm:t>
        <a:bodyPr/>
        <a:lstStyle/>
        <a:p>
          <a:endParaRPr lang="ru-RU"/>
        </a:p>
      </dgm:t>
    </dgm:pt>
    <dgm:pt modelId="{2C814159-7FEC-4E2C-BF02-1CF07FA43754}" type="sibTrans" cxnId="{44F5F6EB-55C0-4ADF-89FF-4FD50694AA30}">
      <dgm:prSet/>
      <dgm:spPr/>
      <dgm:t>
        <a:bodyPr/>
        <a:lstStyle/>
        <a:p>
          <a:endParaRPr lang="ru-RU"/>
        </a:p>
      </dgm:t>
    </dgm:pt>
    <dgm:pt modelId="{D2E51CCD-F570-4377-B901-0E712623A99F}">
      <dgm:prSet phldrT="[Текст]"/>
      <dgm:spPr/>
      <dgm:t>
        <a:bodyPr/>
        <a:lstStyle/>
        <a:p>
          <a:r>
            <a:rPr lang="uk-UA" dirty="0" smtClean="0"/>
            <a:t>Комп'ютер</a:t>
          </a:r>
          <a:endParaRPr lang="ru-RU" dirty="0"/>
        </a:p>
      </dgm:t>
    </dgm:pt>
    <dgm:pt modelId="{B1C46D96-7334-4BD3-8ED5-AB387D879831}" type="parTrans" cxnId="{829B3C5C-05F5-4EFD-9977-5DD7260BCCED}">
      <dgm:prSet/>
      <dgm:spPr/>
      <dgm:t>
        <a:bodyPr/>
        <a:lstStyle/>
        <a:p>
          <a:endParaRPr lang="ru-RU"/>
        </a:p>
      </dgm:t>
    </dgm:pt>
    <dgm:pt modelId="{FC2E3E0E-D353-45E1-B0D0-6F3F0878E4DD}" type="sibTrans" cxnId="{829B3C5C-05F5-4EFD-9977-5DD7260BCCED}">
      <dgm:prSet/>
      <dgm:spPr/>
      <dgm:t>
        <a:bodyPr/>
        <a:lstStyle/>
        <a:p>
          <a:endParaRPr lang="ru-RU"/>
        </a:p>
      </dgm:t>
    </dgm:pt>
    <dgm:pt modelId="{535BE260-EA8D-47E4-B3A6-E44416295AD6}">
      <dgm:prSet phldrT="[Текст]"/>
      <dgm:spPr/>
      <dgm:t>
        <a:bodyPr/>
        <a:lstStyle/>
        <a:p>
          <a:r>
            <a:rPr lang="uk-UA" dirty="0" smtClean="0"/>
            <a:t>Біологічні</a:t>
          </a:r>
          <a:endParaRPr lang="ru-RU" dirty="0"/>
        </a:p>
      </dgm:t>
    </dgm:pt>
    <dgm:pt modelId="{539F38AB-FC39-4450-86C4-4FD1C5F4F941}" type="parTrans" cxnId="{5F02910F-6880-4AFA-8641-5EA2E4317F91}">
      <dgm:prSet/>
      <dgm:spPr/>
      <dgm:t>
        <a:bodyPr/>
        <a:lstStyle/>
        <a:p>
          <a:endParaRPr lang="ru-RU"/>
        </a:p>
      </dgm:t>
    </dgm:pt>
    <dgm:pt modelId="{1ED99158-F04B-477F-97BD-CC8185E1E608}" type="sibTrans" cxnId="{5F02910F-6880-4AFA-8641-5EA2E4317F91}">
      <dgm:prSet/>
      <dgm:spPr/>
      <dgm:t>
        <a:bodyPr/>
        <a:lstStyle/>
        <a:p>
          <a:endParaRPr lang="ru-RU"/>
        </a:p>
      </dgm:t>
    </dgm:pt>
    <dgm:pt modelId="{1B8BD0F8-D91E-4B2A-81E9-1148ABF86D8E}">
      <dgm:prSet phldrT="[Текст]"/>
      <dgm:spPr/>
      <dgm:t>
        <a:bodyPr/>
        <a:lstStyle/>
        <a:p>
          <a:r>
            <a:rPr lang="uk-UA" dirty="0" smtClean="0"/>
            <a:t>Жива істота</a:t>
          </a:r>
          <a:endParaRPr lang="ru-RU" dirty="0"/>
        </a:p>
      </dgm:t>
    </dgm:pt>
    <dgm:pt modelId="{99E82135-5F3C-47B4-9C27-F6777FF4C9DF}" type="parTrans" cxnId="{93F1B55D-82A9-4393-909D-584E296AFEF2}">
      <dgm:prSet/>
      <dgm:spPr/>
      <dgm:t>
        <a:bodyPr/>
        <a:lstStyle/>
        <a:p>
          <a:endParaRPr lang="ru-RU"/>
        </a:p>
      </dgm:t>
    </dgm:pt>
    <dgm:pt modelId="{6FF29A36-E5ED-42CB-B4AC-2E2CDA84781F}" type="sibTrans" cxnId="{93F1B55D-82A9-4393-909D-584E296AFEF2}">
      <dgm:prSet/>
      <dgm:spPr/>
      <dgm:t>
        <a:bodyPr/>
        <a:lstStyle/>
        <a:p>
          <a:endParaRPr lang="ru-RU"/>
        </a:p>
      </dgm:t>
    </dgm:pt>
    <dgm:pt modelId="{C79B50EA-357E-4D70-985F-18D4CC1DCB77}">
      <dgm:prSet phldrT="[Текст]"/>
      <dgm:spPr/>
      <dgm:t>
        <a:bodyPr/>
        <a:lstStyle/>
        <a:p>
          <a:r>
            <a:rPr lang="uk-UA" dirty="0" smtClean="0"/>
            <a:t>Клітина </a:t>
          </a:r>
          <a:endParaRPr lang="ru-RU" dirty="0"/>
        </a:p>
      </dgm:t>
    </dgm:pt>
    <dgm:pt modelId="{2EA4C8A1-C5E2-4073-8204-98063892C2BB}" type="parTrans" cxnId="{AF3B1383-4BA4-4E36-A86B-6F2FDE98E4A6}">
      <dgm:prSet/>
      <dgm:spPr/>
      <dgm:t>
        <a:bodyPr/>
        <a:lstStyle/>
        <a:p>
          <a:endParaRPr lang="ru-RU"/>
        </a:p>
      </dgm:t>
    </dgm:pt>
    <dgm:pt modelId="{30CD42DB-11B7-4592-B65F-E1B8BCCD4DA5}" type="sibTrans" cxnId="{AF3B1383-4BA4-4E36-A86B-6F2FDE98E4A6}">
      <dgm:prSet/>
      <dgm:spPr/>
      <dgm:t>
        <a:bodyPr/>
        <a:lstStyle/>
        <a:p>
          <a:endParaRPr lang="ru-RU"/>
        </a:p>
      </dgm:t>
    </dgm:pt>
    <dgm:pt modelId="{0FF8ACD6-5D95-41C8-A216-E3F092A3D931}">
      <dgm:prSet phldrT="[Текст]"/>
      <dgm:spPr/>
      <dgm:t>
        <a:bodyPr/>
        <a:lstStyle/>
        <a:p>
          <a:r>
            <a:rPr lang="uk-UA" dirty="0" smtClean="0"/>
            <a:t>Розважальний автомат</a:t>
          </a:r>
          <a:endParaRPr lang="ru-RU" dirty="0"/>
        </a:p>
      </dgm:t>
    </dgm:pt>
    <dgm:pt modelId="{8D5A393E-5766-4732-A179-B6247A1CC1BE}" type="parTrans" cxnId="{38390F9E-7AF6-4BDB-BBC5-73348E98C214}">
      <dgm:prSet/>
      <dgm:spPr/>
      <dgm:t>
        <a:bodyPr/>
        <a:lstStyle/>
        <a:p>
          <a:endParaRPr lang="ru-RU"/>
        </a:p>
      </dgm:t>
    </dgm:pt>
    <dgm:pt modelId="{ABB3CC82-54C7-4C97-BDC2-7FD62164B06C}" type="sibTrans" cxnId="{38390F9E-7AF6-4BDB-BBC5-73348E98C214}">
      <dgm:prSet/>
      <dgm:spPr/>
      <dgm:t>
        <a:bodyPr/>
        <a:lstStyle/>
        <a:p>
          <a:endParaRPr lang="ru-RU"/>
        </a:p>
      </dgm:t>
    </dgm:pt>
    <dgm:pt modelId="{D17B7A2F-D9AD-4CAC-AB19-E4083909286A}">
      <dgm:prSet phldrT="[Текст]"/>
      <dgm:spPr/>
      <dgm:t>
        <a:bodyPr/>
        <a:lstStyle/>
        <a:p>
          <a:r>
            <a:rPr lang="uk-UA" dirty="0" smtClean="0"/>
            <a:t>профспілка</a:t>
          </a:r>
          <a:endParaRPr lang="ru-RU" dirty="0"/>
        </a:p>
      </dgm:t>
    </dgm:pt>
    <dgm:pt modelId="{351B984E-A4BA-4CBC-9ED4-A04C720ECE6D}" type="parTrans" cxnId="{ED285572-6D07-4D0B-A19B-4B9A7CE2497E}">
      <dgm:prSet/>
      <dgm:spPr/>
      <dgm:t>
        <a:bodyPr/>
        <a:lstStyle/>
        <a:p>
          <a:endParaRPr lang="ru-RU"/>
        </a:p>
      </dgm:t>
    </dgm:pt>
    <dgm:pt modelId="{836D5214-82EB-4A5C-A1F8-E7013F58A3C2}" type="sibTrans" cxnId="{ED285572-6D07-4D0B-A19B-4B9A7CE2497E}">
      <dgm:prSet/>
      <dgm:spPr/>
      <dgm:t>
        <a:bodyPr/>
        <a:lstStyle/>
        <a:p>
          <a:endParaRPr lang="ru-RU"/>
        </a:p>
      </dgm:t>
    </dgm:pt>
    <dgm:pt modelId="{2994D9C2-5287-49E5-955C-6B7EE5D09D6A}">
      <dgm:prSet phldrT="[Текст]"/>
      <dgm:spPr/>
      <dgm:t>
        <a:bodyPr/>
        <a:lstStyle/>
        <a:p>
          <a:r>
            <a:rPr lang="uk-UA" dirty="0" smtClean="0"/>
            <a:t>Мурашник </a:t>
          </a:r>
          <a:endParaRPr lang="ru-RU" dirty="0"/>
        </a:p>
      </dgm:t>
    </dgm:pt>
    <dgm:pt modelId="{B2DC435B-87D9-4023-8925-2E3349EBD46E}" type="parTrans" cxnId="{BC813073-964C-4F1C-B30B-AD87CEAEC22F}">
      <dgm:prSet/>
      <dgm:spPr/>
      <dgm:t>
        <a:bodyPr/>
        <a:lstStyle/>
        <a:p>
          <a:endParaRPr lang="ru-RU"/>
        </a:p>
      </dgm:t>
    </dgm:pt>
    <dgm:pt modelId="{9EE137C1-EA3E-4CDE-92B6-A32CDA41E2BB}" type="sibTrans" cxnId="{BC813073-964C-4F1C-B30B-AD87CEAEC22F}">
      <dgm:prSet/>
      <dgm:spPr/>
      <dgm:t>
        <a:bodyPr/>
        <a:lstStyle/>
        <a:p>
          <a:endParaRPr lang="ru-RU"/>
        </a:p>
      </dgm:t>
    </dgm:pt>
    <dgm:pt modelId="{4EF9EEE3-0FF3-44FC-BEAE-4EE7611C181E}">
      <dgm:prSet phldrT="[Текст]"/>
      <dgm:spPr/>
      <dgm:t>
        <a:bodyPr/>
        <a:lstStyle/>
        <a:p>
          <a:r>
            <a:rPr lang="uk-UA" dirty="0" smtClean="0"/>
            <a:t>Соціальні</a:t>
          </a:r>
          <a:endParaRPr lang="ru-RU" dirty="0"/>
        </a:p>
      </dgm:t>
    </dgm:pt>
    <dgm:pt modelId="{36F560B3-B465-488F-A59A-95352F8C2D30}" type="parTrans" cxnId="{4073422B-31C5-4CFC-B61D-558147AE44B1}">
      <dgm:prSet/>
      <dgm:spPr/>
      <dgm:t>
        <a:bodyPr/>
        <a:lstStyle/>
        <a:p>
          <a:endParaRPr lang="ru-RU"/>
        </a:p>
      </dgm:t>
    </dgm:pt>
    <dgm:pt modelId="{FBA3C5B8-A962-4436-9E84-0DF2D07897EB}" type="sibTrans" cxnId="{4073422B-31C5-4CFC-B61D-558147AE44B1}">
      <dgm:prSet/>
      <dgm:spPr/>
      <dgm:t>
        <a:bodyPr/>
        <a:lstStyle/>
        <a:p>
          <a:endParaRPr lang="ru-RU"/>
        </a:p>
      </dgm:t>
    </dgm:pt>
    <dgm:pt modelId="{DA17633B-30FB-4C5B-A72A-B79BAB440BBB}">
      <dgm:prSet phldrT="[Текст]"/>
      <dgm:spPr/>
      <dgm:t>
        <a:bodyPr/>
        <a:lstStyle/>
        <a:p>
          <a:r>
            <a:rPr lang="uk-UA" dirty="0" smtClean="0"/>
            <a:t>Шкільний клас</a:t>
          </a:r>
          <a:endParaRPr lang="ru-RU" dirty="0"/>
        </a:p>
      </dgm:t>
    </dgm:pt>
    <dgm:pt modelId="{EDDA9070-5A50-4A5C-88CF-811CA1B9AE50}" type="parTrans" cxnId="{352A8931-A792-40F8-B4BA-2161C00DE636}">
      <dgm:prSet/>
      <dgm:spPr/>
      <dgm:t>
        <a:bodyPr/>
        <a:lstStyle/>
        <a:p>
          <a:endParaRPr lang="ru-RU"/>
        </a:p>
      </dgm:t>
    </dgm:pt>
    <dgm:pt modelId="{CAA8F800-F8FB-4260-894E-78E475E095AB}" type="sibTrans" cxnId="{352A8931-A792-40F8-B4BA-2161C00DE636}">
      <dgm:prSet/>
      <dgm:spPr/>
      <dgm:t>
        <a:bodyPr/>
        <a:lstStyle/>
        <a:p>
          <a:endParaRPr lang="ru-RU"/>
        </a:p>
      </dgm:t>
    </dgm:pt>
    <dgm:pt modelId="{2EA7F91B-EE60-400D-B972-85B2FE0736B6}">
      <dgm:prSet phldrT="[Текст]"/>
      <dgm:spPr/>
      <dgm:t>
        <a:bodyPr/>
        <a:lstStyle/>
        <a:p>
          <a:r>
            <a:rPr lang="uk-UA" dirty="0" err="1" smtClean="0"/>
            <a:t>Фан-клуб</a:t>
          </a:r>
          <a:r>
            <a:rPr lang="uk-UA" dirty="0" smtClean="0"/>
            <a:t> музичного гурту</a:t>
          </a:r>
          <a:endParaRPr lang="ru-RU" dirty="0"/>
        </a:p>
      </dgm:t>
    </dgm:pt>
    <dgm:pt modelId="{B247376B-FE4D-415A-9BD4-2E4F48F81972}" type="parTrans" cxnId="{FBFE58E6-8912-40DD-B16A-36DB4FF6F60C}">
      <dgm:prSet/>
      <dgm:spPr/>
      <dgm:t>
        <a:bodyPr/>
        <a:lstStyle/>
        <a:p>
          <a:endParaRPr lang="ru-RU"/>
        </a:p>
      </dgm:t>
    </dgm:pt>
    <dgm:pt modelId="{8F2735E5-44E9-4B98-97C5-E02EA65489B7}" type="sibTrans" cxnId="{FBFE58E6-8912-40DD-B16A-36DB4FF6F60C}">
      <dgm:prSet/>
      <dgm:spPr/>
      <dgm:t>
        <a:bodyPr/>
        <a:lstStyle/>
        <a:p>
          <a:endParaRPr lang="ru-RU"/>
        </a:p>
      </dgm:t>
    </dgm:pt>
    <dgm:pt modelId="{B27DE914-1702-4CF5-8149-4F0FD9486B89}" type="pres">
      <dgm:prSet presAssocID="{28C96057-2143-45AC-85D8-75111D1C34CC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114F758-C27C-4ADF-82C0-E9BDA88FA5F9}" type="pres">
      <dgm:prSet presAssocID="{86618E2F-C017-471F-9ADE-F937D40344B2}" presName="root" presStyleCnt="0"/>
      <dgm:spPr/>
    </dgm:pt>
    <dgm:pt modelId="{39133C14-EF37-4A39-9E4F-0232C2DD7531}" type="pres">
      <dgm:prSet presAssocID="{86618E2F-C017-471F-9ADE-F937D40344B2}" presName="rootComposite" presStyleCnt="0"/>
      <dgm:spPr/>
    </dgm:pt>
    <dgm:pt modelId="{39F1C774-67CD-4EB4-A5AF-FBFADE928949}" type="pres">
      <dgm:prSet presAssocID="{86618E2F-C017-471F-9ADE-F937D40344B2}" presName="rootText" presStyleLbl="node1" presStyleIdx="0" presStyleCnt="3"/>
      <dgm:spPr/>
      <dgm:t>
        <a:bodyPr/>
        <a:lstStyle/>
        <a:p>
          <a:endParaRPr lang="ru-RU"/>
        </a:p>
      </dgm:t>
    </dgm:pt>
    <dgm:pt modelId="{AE6C422A-269F-4895-B32E-C3971E2BA0DE}" type="pres">
      <dgm:prSet presAssocID="{86618E2F-C017-471F-9ADE-F937D40344B2}" presName="rootConnector" presStyleLbl="node1" presStyleIdx="0" presStyleCnt="3"/>
      <dgm:spPr/>
      <dgm:t>
        <a:bodyPr/>
        <a:lstStyle/>
        <a:p>
          <a:endParaRPr lang="ru-RU"/>
        </a:p>
      </dgm:t>
    </dgm:pt>
    <dgm:pt modelId="{C784E59A-E8AF-4C60-A20D-14D959481FE0}" type="pres">
      <dgm:prSet presAssocID="{86618E2F-C017-471F-9ADE-F937D40344B2}" presName="childShape" presStyleCnt="0"/>
      <dgm:spPr/>
    </dgm:pt>
    <dgm:pt modelId="{89005571-0B7A-44AD-9FA5-521778244321}" type="pres">
      <dgm:prSet presAssocID="{51275AD8-F1D7-48EE-A27D-C3CB0689B00F}" presName="Name13" presStyleLbl="parChTrans1D2" presStyleIdx="0" presStyleCnt="9"/>
      <dgm:spPr/>
      <dgm:t>
        <a:bodyPr/>
        <a:lstStyle/>
        <a:p>
          <a:endParaRPr lang="ru-RU"/>
        </a:p>
      </dgm:t>
    </dgm:pt>
    <dgm:pt modelId="{0E19C4B8-256D-46AD-AC2A-02B612C2EB2E}" type="pres">
      <dgm:prSet presAssocID="{3A0AD451-053B-41F2-8B60-E02399AB6D51}" presName="childText" presStyleLbl="bgAcc1" presStyleIdx="0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DBFDB9-39E9-45C1-8829-BE3BF18F6B8F}" type="pres">
      <dgm:prSet presAssocID="{B1C46D96-7334-4BD3-8ED5-AB387D879831}" presName="Name13" presStyleLbl="parChTrans1D2" presStyleIdx="1" presStyleCnt="9"/>
      <dgm:spPr/>
      <dgm:t>
        <a:bodyPr/>
        <a:lstStyle/>
        <a:p>
          <a:endParaRPr lang="ru-RU"/>
        </a:p>
      </dgm:t>
    </dgm:pt>
    <dgm:pt modelId="{A46BB8F8-64AF-4ACB-A841-4FF516D6FC2E}" type="pres">
      <dgm:prSet presAssocID="{D2E51CCD-F570-4377-B901-0E712623A99F}" presName="childText" presStyleLbl="bgAcc1" presStyleIdx="1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AC0012-72E7-4E7E-90AA-F404EA1194DF}" type="pres">
      <dgm:prSet presAssocID="{8D5A393E-5766-4732-A179-B6247A1CC1BE}" presName="Name13" presStyleLbl="parChTrans1D2" presStyleIdx="2" presStyleCnt="9"/>
      <dgm:spPr/>
      <dgm:t>
        <a:bodyPr/>
        <a:lstStyle/>
        <a:p>
          <a:endParaRPr lang="ru-RU"/>
        </a:p>
      </dgm:t>
    </dgm:pt>
    <dgm:pt modelId="{AD5F73BB-A7C7-4C85-B4DF-72CC1A88AD97}" type="pres">
      <dgm:prSet presAssocID="{0FF8ACD6-5D95-41C8-A216-E3F092A3D931}" presName="childText" presStyleLbl="bgAcc1" presStyleIdx="2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DC0D4E-8301-4874-B4FC-EE25300756CA}" type="pres">
      <dgm:prSet presAssocID="{535BE260-EA8D-47E4-B3A6-E44416295AD6}" presName="root" presStyleCnt="0"/>
      <dgm:spPr/>
    </dgm:pt>
    <dgm:pt modelId="{B779C83A-E708-48BB-8ABC-B269308BF80E}" type="pres">
      <dgm:prSet presAssocID="{535BE260-EA8D-47E4-B3A6-E44416295AD6}" presName="rootComposite" presStyleCnt="0"/>
      <dgm:spPr/>
    </dgm:pt>
    <dgm:pt modelId="{BDB1A07C-6921-4EF2-9C46-D8FA8B233FC0}" type="pres">
      <dgm:prSet presAssocID="{535BE260-EA8D-47E4-B3A6-E44416295AD6}" presName="rootText" presStyleLbl="node1" presStyleIdx="1" presStyleCnt="3"/>
      <dgm:spPr/>
      <dgm:t>
        <a:bodyPr/>
        <a:lstStyle/>
        <a:p>
          <a:endParaRPr lang="ru-RU"/>
        </a:p>
      </dgm:t>
    </dgm:pt>
    <dgm:pt modelId="{AD756128-6656-46DD-B1FC-8B4E813AAFAA}" type="pres">
      <dgm:prSet presAssocID="{535BE260-EA8D-47E4-B3A6-E44416295AD6}" presName="rootConnector" presStyleLbl="node1" presStyleIdx="1" presStyleCnt="3"/>
      <dgm:spPr/>
      <dgm:t>
        <a:bodyPr/>
        <a:lstStyle/>
        <a:p>
          <a:endParaRPr lang="ru-RU"/>
        </a:p>
      </dgm:t>
    </dgm:pt>
    <dgm:pt modelId="{DDD1B7DD-5B54-4335-B4D4-6F2BC9E5C996}" type="pres">
      <dgm:prSet presAssocID="{535BE260-EA8D-47E4-B3A6-E44416295AD6}" presName="childShape" presStyleCnt="0"/>
      <dgm:spPr/>
    </dgm:pt>
    <dgm:pt modelId="{DABABCA1-02BD-4396-9079-77CE0C09A585}" type="pres">
      <dgm:prSet presAssocID="{99E82135-5F3C-47B4-9C27-F6777FF4C9DF}" presName="Name13" presStyleLbl="parChTrans1D2" presStyleIdx="3" presStyleCnt="9"/>
      <dgm:spPr/>
      <dgm:t>
        <a:bodyPr/>
        <a:lstStyle/>
        <a:p>
          <a:endParaRPr lang="ru-RU"/>
        </a:p>
      </dgm:t>
    </dgm:pt>
    <dgm:pt modelId="{458CEEDC-3797-4B84-83D4-E7C02FA38180}" type="pres">
      <dgm:prSet presAssocID="{1B8BD0F8-D91E-4B2A-81E9-1148ABF86D8E}" presName="childText" presStyleLbl="bgAcc1" presStyleIdx="3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4CCEAC-3097-46BF-B637-154440F69E53}" type="pres">
      <dgm:prSet presAssocID="{2EA4C8A1-C5E2-4073-8204-98063892C2BB}" presName="Name13" presStyleLbl="parChTrans1D2" presStyleIdx="4" presStyleCnt="9"/>
      <dgm:spPr/>
      <dgm:t>
        <a:bodyPr/>
        <a:lstStyle/>
        <a:p>
          <a:endParaRPr lang="ru-RU"/>
        </a:p>
      </dgm:t>
    </dgm:pt>
    <dgm:pt modelId="{F5201B67-20A8-4C8D-BBCE-1F13FCA106FE}" type="pres">
      <dgm:prSet presAssocID="{C79B50EA-357E-4D70-985F-18D4CC1DCB77}" presName="childText" presStyleLbl="bgAcc1" presStyleIdx="4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A3E3C3-A66E-4992-88F0-CFD1DF69CF7A}" type="pres">
      <dgm:prSet presAssocID="{B2DC435B-87D9-4023-8925-2E3349EBD46E}" presName="Name13" presStyleLbl="parChTrans1D2" presStyleIdx="5" presStyleCnt="9"/>
      <dgm:spPr/>
      <dgm:t>
        <a:bodyPr/>
        <a:lstStyle/>
        <a:p>
          <a:endParaRPr lang="ru-RU"/>
        </a:p>
      </dgm:t>
    </dgm:pt>
    <dgm:pt modelId="{D9A4421E-FDF2-4527-93AB-BAFD45E8A7EF}" type="pres">
      <dgm:prSet presAssocID="{2994D9C2-5287-49E5-955C-6B7EE5D09D6A}" presName="childText" presStyleLbl="bgAcc1" presStyleIdx="5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6909DB-9E04-4F4A-87C5-A135DCA09411}" type="pres">
      <dgm:prSet presAssocID="{4EF9EEE3-0FF3-44FC-BEAE-4EE7611C181E}" presName="root" presStyleCnt="0"/>
      <dgm:spPr/>
    </dgm:pt>
    <dgm:pt modelId="{2761121F-7BF1-46EC-84CF-B2C756EFCE13}" type="pres">
      <dgm:prSet presAssocID="{4EF9EEE3-0FF3-44FC-BEAE-4EE7611C181E}" presName="rootComposite" presStyleCnt="0"/>
      <dgm:spPr/>
    </dgm:pt>
    <dgm:pt modelId="{7A92F38B-A177-4586-88AD-9CBAF081AA1E}" type="pres">
      <dgm:prSet presAssocID="{4EF9EEE3-0FF3-44FC-BEAE-4EE7611C181E}" presName="rootText" presStyleLbl="node1" presStyleIdx="2" presStyleCnt="3"/>
      <dgm:spPr/>
      <dgm:t>
        <a:bodyPr/>
        <a:lstStyle/>
        <a:p>
          <a:endParaRPr lang="ru-RU"/>
        </a:p>
      </dgm:t>
    </dgm:pt>
    <dgm:pt modelId="{4312DBE2-DE33-4223-B051-D4ECF5965ED3}" type="pres">
      <dgm:prSet presAssocID="{4EF9EEE3-0FF3-44FC-BEAE-4EE7611C181E}" presName="rootConnector" presStyleLbl="node1" presStyleIdx="2" presStyleCnt="3"/>
      <dgm:spPr/>
      <dgm:t>
        <a:bodyPr/>
        <a:lstStyle/>
        <a:p>
          <a:endParaRPr lang="ru-RU"/>
        </a:p>
      </dgm:t>
    </dgm:pt>
    <dgm:pt modelId="{4A8B78D5-3D22-424C-B2C7-0B15E6A75C74}" type="pres">
      <dgm:prSet presAssocID="{4EF9EEE3-0FF3-44FC-BEAE-4EE7611C181E}" presName="childShape" presStyleCnt="0"/>
      <dgm:spPr/>
    </dgm:pt>
    <dgm:pt modelId="{C3A5CB90-CDCD-4727-847C-9B4A90C06B41}" type="pres">
      <dgm:prSet presAssocID="{EDDA9070-5A50-4A5C-88CF-811CA1B9AE50}" presName="Name13" presStyleLbl="parChTrans1D2" presStyleIdx="6" presStyleCnt="9"/>
      <dgm:spPr/>
      <dgm:t>
        <a:bodyPr/>
        <a:lstStyle/>
        <a:p>
          <a:endParaRPr lang="ru-RU"/>
        </a:p>
      </dgm:t>
    </dgm:pt>
    <dgm:pt modelId="{927EA25E-A797-41AA-BEDE-4178879E55DE}" type="pres">
      <dgm:prSet presAssocID="{DA17633B-30FB-4C5B-A72A-B79BAB440BBB}" presName="childText" presStyleLbl="bgAcc1" presStyleIdx="6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04D05F-2C46-4978-8DBA-D925929362CF}" type="pres">
      <dgm:prSet presAssocID="{B247376B-FE4D-415A-9BD4-2E4F48F81972}" presName="Name13" presStyleLbl="parChTrans1D2" presStyleIdx="7" presStyleCnt="9"/>
      <dgm:spPr/>
      <dgm:t>
        <a:bodyPr/>
        <a:lstStyle/>
        <a:p>
          <a:endParaRPr lang="ru-RU"/>
        </a:p>
      </dgm:t>
    </dgm:pt>
    <dgm:pt modelId="{E37974AC-AD91-46C6-91E8-4082E3F03744}" type="pres">
      <dgm:prSet presAssocID="{2EA7F91B-EE60-400D-B972-85B2FE0736B6}" presName="childText" presStyleLbl="bgAcc1" presStyleIdx="7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4DC377-A469-4F95-83EC-3CACFAF86A13}" type="pres">
      <dgm:prSet presAssocID="{351B984E-A4BA-4CBC-9ED4-A04C720ECE6D}" presName="Name13" presStyleLbl="parChTrans1D2" presStyleIdx="8" presStyleCnt="9"/>
      <dgm:spPr/>
      <dgm:t>
        <a:bodyPr/>
        <a:lstStyle/>
        <a:p>
          <a:endParaRPr lang="ru-RU"/>
        </a:p>
      </dgm:t>
    </dgm:pt>
    <dgm:pt modelId="{401B3986-CE31-462E-9A58-65BBBB79D255}" type="pres">
      <dgm:prSet presAssocID="{D17B7A2F-D9AD-4CAC-AB19-E4083909286A}" presName="childText" presStyleLbl="bgAcc1" presStyleIdx="8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983309D-6629-4959-9779-AC13FCFE5DB8}" type="presOf" srcId="{535BE260-EA8D-47E4-B3A6-E44416295AD6}" destId="{AD756128-6656-46DD-B1FC-8B4E813AAFAA}" srcOrd="1" destOrd="0" presId="urn:microsoft.com/office/officeart/2005/8/layout/hierarchy3"/>
    <dgm:cxn modelId="{F17A1512-6E9C-4B16-888C-10CF965F0E6D}" type="presOf" srcId="{28C96057-2143-45AC-85D8-75111D1C34CC}" destId="{B27DE914-1702-4CF5-8149-4F0FD9486B89}" srcOrd="0" destOrd="0" presId="urn:microsoft.com/office/officeart/2005/8/layout/hierarchy3"/>
    <dgm:cxn modelId="{0BA9A9F5-FB8F-436A-995C-CBD0BB0D6108}" type="presOf" srcId="{EDDA9070-5A50-4A5C-88CF-811CA1B9AE50}" destId="{C3A5CB90-CDCD-4727-847C-9B4A90C06B41}" srcOrd="0" destOrd="0" presId="urn:microsoft.com/office/officeart/2005/8/layout/hierarchy3"/>
    <dgm:cxn modelId="{352A8931-A792-40F8-B4BA-2161C00DE636}" srcId="{4EF9EEE3-0FF3-44FC-BEAE-4EE7611C181E}" destId="{DA17633B-30FB-4C5B-A72A-B79BAB440BBB}" srcOrd="0" destOrd="0" parTransId="{EDDA9070-5A50-4A5C-88CF-811CA1B9AE50}" sibTransId="{CAA8F800-F8FB-4260-894E-78E475E095AB}"/>
    <dgm:cxn modelId="{38390F9E-7AF6-4BDB-BBC5-73348E98C214}" srcId="{86618E2F-C017-471F-9ADE-F937D40344B2}" destId="{0FF8ACD6-5D95-41C8-A216-E3F092A3D931}" srcOrd="2" destOrd="0" parTransId="{8D5A393E-5766-4732-A179-B6247A1CC1BE}" sibTransId="{ABB3CC82-54C7-4C97-BDC2-7FD62164B06C}"/>
    <dgm:cxn modelId="{BC813073-964C-4F1C-B30B-AD87CEAEC22F}" srcId="{535BE260-EA8D-47E4-B3A6-E44416295AD6}" destId="{2994D9C2-5287-49E5-955C-6B7EE5D09D6A}" srcOrd="2" destOrd="0" parTransId="{B2DC435B-87D9-4023-8925-2E3349EBD46E}" sibTransId="{9EE137C1-EA3E-4CDE-92B6-A32CDA41E2BB}"/>
    <dgm:cxn modelId="{5464F3D1-FB34-4B8C-8959-CA8722CE52B7}" type="presOf" srcId="{99E82135-5F3C-47B4-9C27-F6777FF4C9DF}" destId="{DABABCA1-02BD-4396-9079-77CE0C09A585}" srcOrd="0" destOrd="0" presId="urn:microsoft.com/office/officeart/2005/8/layout/hierarchy3"/>
    <dgm:cxn modelId="{AA8FB208-52EF-41E5-9AA5-2F6115574135}" type="presOf" srcId="{86618E2F-C017-471F-9ADE-F937D40344B2}" destId="{39F1C774-67CD-4EB4-A5AF-FBFADE928949}" srcOrd="0" destOrd="0" presId="urn:microsoft.com/office/officeart/2005/8/layout/hierarchy3"/>
    <dgm:cxn modelId="{BEC5DA16-16FB-4D19-9748-DF2F8BF502B1}" type="presOf" srcId="{351B984E-A4BA-4CBC-9ED4-A04C720ECE6D}" destId="{4D4DC377-A469-4F95-83EC-3CACFAF86A13}" srcOrd="0" destOrd="0" presId="urn:microsoft.com/office/officeart/2005/8/layout/hierarchy3"/>
    <dgm:cxn modelId="{78A20E94-F0FF-48E2-85A9-BC2633482618}" type="presOf" srcId="{C79B50EA-357E-4D70-985F-18D4CC1DCB77}" destId="{F5201B67-20A8-4C8D-BBCE-1F13FCA106FE}" srcOrd="0" destOrd="0" presId="urn:microsoft.com/office/officeart/2005/8/layout/hierarchy3"/>
    <dgm:cxn modelId="{AF6C5165-44CF-4C2F-9A5C-69AD893441B1}" type="presOf" srcId="{1B8BD0F8-D91E-4B2A-81E9-1148ABF86D8E}" destId="{458CEEDC-3797-4B84-83D4-E7C02FA38180}" srcOrd="0" destOrd="0" presId="urn:microsoft.com/office/officeart/2005/8/layout/hierarchy3"/>
    <dgm:cxn modelId="{FBFE58E6-8912-40DD-B16A-36DB4FF6F60C}" srcId="{4EF9EEE3-0FF3-44FC-BEAE-4EE7611C181E}" destId="{2EA7F91B-EE60-400D-B972-85B2FE0736B6}" srcOrd="1" destOrd="0" parTransId="{B247376B-FE4D-415A-9BD4-2E4F48F81972}" sibTransId="{8F2735E5-44E9-4B98-97C5-E02EA65489B7}"/>
    <dgm:cxn modelId="{5F02910F-6880-4AFA-8641-5EA2E4317F91}" srcId="{28C96057-2143-45AC-85D8-75111D1C34CC}" destId="{535BE260-EA8D-47E4-B3A6-E44416295AD6}" srcOrd="1" destOrd="0" parTransId="{539F38AB-FC39-4450-86C4-4FD1C5F4F941}" sibTransId="{1ED99158-F04B-477F-97BD-CC8185E1E608}"/>
    <dgm:cxn modelId="{0A766E29-5452-42F8-86AA-63AA17363C5D}" type="presOf" srcId="{B1C46D96-7334-4BD3-8ED5-AB387D879831}" destId="{B1DBFDB9-39E9-45C1-8829-BE3BF18F6B8F}" srcOrd="0" destOrd="0" presId="urn:microsoft.com/office/officeart/2005/8/layout/hierarchy3"/>
    <dgm:cxn modelId="{A97313B8-2379-4E9E-A455-21E5F0086B5D}" type="presOf" srcId="{2EA7F91B-EE60-400D-B972-85B2FE0736B6}" destId="{E37974AC-AD91-46C6-91E8-4082E3F03744}" srcOrd="0" destOrd="0" presId="urn:microsoft.com/office/officeart/2005/8/layout/hierarchy3"/>
    <dgm:cxn modelId="{2788C2B2-231D-45F4-A9E4-48A84A3FE492}" type="presOf" srcId="{D2E51CCD-F570-4377-B901-0E712623A99F}" destId="{A46BB8F8-64AF-4ACB-A841-4FF516D6FC2E}" srcOrd="0" destOrd="0" presId="urn:microsoft.com/office/officeart/2005/8/layout/hierarchy3"/>
    <dgm:cxn modelId="{BA436DA4-86FB-4571-947F-DDCE3A4C9744}" type="presOf" srcId="{4EF9EEE3-0FF3-44FC-BEAE-4EE7611C181E}" destId="{4312DBE2-DE33-4223-B051-D4ECF5965ED3}" srcOrd="1" destOrd="0" presId="urn:microsoft.com/office/officeart/2005/8/layout/hierarchy3"/>
    <dgm:cxn modelId="{B6B8F5A2-16A9-4125-A1C5-BA4F257E8CB1}" type="presOf" srcId="{DA17633B-30FB-4C5B-A72A-B79BAB440BBB}" destId="{927EA25E-A797-41AA-BEDE-4178879E55DE}" srcOrd="0" destOrd="0" presId="urn:microsoft.com/office/officeart/2005/8/layout/hierarchy3"/>
    <dgm:cxn modelId="{4073422B-31C5-4CFC-B61D-558147AE44B1}" srcId="{28C96057-2143-45AC-85D8-75111D1C34CC}" destId="{4EF9EEE3-0FF3-44FC-BEAE-4EE7611C181E}" srcOrd="2" destOrd="0" parTransId="{36F560B3-B465-488F-A59A-95352F8C2D30}" sibTransId="{FBA3C5B8-A962-4436-9E84-0DF2D07897EB}"/>
    <dgm:cxn modelId="{44F5F6EB-55C0-4ADF-89FF-4FD50694AA30}" srcId="{86618E2F-C017-471F-9ADE-F937D40344B2}" destId="{3A0AD451-053B-41F2-8B60-E02399AB6D51}" srcOrd="0" destOrd="0" parTransId="{51275AD8-F1D7-48EE-A27D-C3CB0689B00F}" sibTransId="{2C814159-7FEC-4E2C-BF02-1CF07FA43754}"/>
    <dgm:cxn modelId="{9590E688-3739-4D3A-B863-E85F1D3AB1DD}" type="presOf" srcId="{8D5A393E-5766-4732-A179-B6247A1CC1BE}" destId="{F7AC0012-72E7-4E7E-90AA-F404EA1194DF}" srcOrd="0" destOrd="0" presId="urn:microsoft.com/office/officeart/2005/8/layout/hierarchy3"/>
    <dgm:cxn modelId="{ED285572-6D07-4D0B-A19B-4B9A7CE2497E}" srcId="{4EF9EEE3-0FF3-44FC-BEAE-4EE7611C181E}" destId="{D17B7A2F-D9AD-4CAC-AB19-E4083909286A}" srcOrd="2" destOrd="0" parTransId="{351B984E-A4BA-4CBC-9ED4-A04C720ECE6D}" sibTransId="{836D5214-82EB-4A5C-A1F8-E7013F58A3C2}"/>
    <dgm:cxn modelId="{7E7391D0-341B-4004-BCF6-ACE50964837F}" type="presOf" srcId="{B247376B-FE4D-415A-9BD4-2E4F48F81972}" destId="{1104D05F-2C46-4978-8DBA-D925929362CF}" srcOrd="0" destOrd="0" presId="urn:microsoft.com/office/officeart/2005/8/layout/hierarchy3"/>
    <dgm:cxn modelId="{EC34FD05-196A-4B8B-85B8-DB36097B34DC}" type="presOf" srcId="{0FF8ACD6-5D95-41C8-A216-E3F092A3D931}" destId="{AD5F73BB-A7C7-4C85-B4DF-72CC1A88AD97}" srcOrd="0" destOrd="0" presId="urn:microsoft.com/office/officeart/2005/8/layout/hierarchy3"/>
    <dgm:cxn modelId="{BBE900AE-F17B-4ACC-80F8-2146F266008D}" type="presOf" srcId="{2994D9C2-5287-49E5-955C-6B7EE5D09D6A}" destId="{D9A4421E-FDF2-4527-93AB-BAFD45E8A7EF}" srcOrd="0" destOrd="0" presId="urn:microsoft.com/office/officeart/2005/8/layout/hierarchy3"/>
    <dgm:cxn modelId="{AF3B1383-4BA4-4E36-A86B-6F2FDE98E4A6}" srcId="{535BE260-EA8D-47E4-B3A6-E44416295AD6}" destId="{C79B50EA-357E-4D70-985F-18D4CC1DCB77}" srcOrd="1" destOrd="0" parTransId="{2EA4C8A1-C5E2-4073-8204-98063892C2BB}" sibTransId="{30CD42DB-11B7-4592-B65F-E1B8BCCD4DA5}"/>
    <dgm:cxn modelId="{753586F9-32DE-441A-86BE-849FBD0585F4}" type="presOf" srcId="{B2DC435B-87D9-4023-8925-2E3349EBD46E}" destId="{EFA3E3C3-A66E-4992-88F0-CFD1DF69CF7A}" srcOrd="0" destOrd="0" presId="urn:microsoft.com/office/officeart/2005/8/layout/hierarchy3"/>
    <dgm:cxn modelId="{2F0B02C0-C40E-47E1-A796-83B88729D161}" type="presOf" srcId="{51275AD8-F1D7-48EE-A27D-C3CB0689B00F}" destId="{89005571-0B7A-44AD-9FA5-521778244321}" srcOrd="0" destOrd="0" presId="urn:microsoft.com/office/officeart/2005/8/layout/hierarchy3"/>
    <dgm:cxn modelId="{829B3C5C-05F5-4EFD-9977-5DD7260BCCED}" srcId="{86618E2F-C017-471F-9ADE-F937D40344B2}" destId="{D2E51CCD-F570-4377-B901-0E712623A99F}" srcOrd="1" destOrd="0" parTransId="{B1C46D96-7334-4BD3-8ED5-AB387D879831}" sibTransId="{FC2E3E0E-D353-45E1-B0D0-6F3F0878E4DD}"/>
    <dgm:cxn modelId="{1CE1B155-A4F6-415F-8258-2D622A68E50A}" srcId="{28C96057-2143-45AC-85D8-75111D1C34CC}" destId="{86618E2F-C017-471F-9ADE-F937D40344B2}" srcOrd="0" destOrd="0" parTransId="{9DFBBDE0-BE1D-4506-9383-82F7A5EE2F72}" sibTransId="{3985AAE2-8F7A-449C-80CA-935527BD8508}"/>
    <dgm:cxn modelId="{B84AC323-D21E-40FA-9DFB-A9786A9EE4F7}" type="presOf" srcId="{4EF9EEE3-0FF3-44FC-BEAE-4EE7611C181E}" destId="{7A92F38B-A177-4586-88AD-9CBAF081AA1E}" srcOrd="0" destOrd="0" presId="urn:microsoft.com/office/officeart/2005/8/layout/hierarchy3"/>
    <dgm:cxn modelId="{382335F7-CF82-4547-91B1-A0AC79B8E33C}" type="presOf" srcId="{86618E2F-C017-471F-9ADE-F937D40344B2}" destId="{AE6C422A-269F-4895-B32E-C3971E2BA0DE}" srcOrd="1" destOrd="0" presId="urn:microsoft.com/office/officeart/2005/8/layout/hierarchy3"/>
    <dgm:cxn modelId="{93F1B55D-82A9-4393-909D-584E296AFEF2}" srcId="{535BE260-EA8D-47E4-B3A6-E44416295AD6}" destId="{1B8BD0F8-D91E-4B2A-81E9-1148ABF86D8E}" srcOrd="0" destOrd="0" parTransId="{99E82135-5F3C-47B4-9C27-F6777FF4C9DF}" sibTransId="{6FF29A36-E5ED-42CB-B4AC-2E2CDA84781F}"/>
    <dgm:cxn modelId="{95550ECA-C3A2-40AE-BA9A-DA9BEED8AB71}" type="presOf" srcId="{535BE260-EA8D-47E4-B3A6-E44416295AD6}" destId="{BDB1A07C-6921-4EF2-9C46-D8FA8B233FC0}" srcOrd="0" destOrd="0" presId="urn:microsoft.com/office/officeart/2005/8/layout/hierarchy3"/>
    <dgm:cxn modelId="{D47A508C-C197-4BEA-9B27-81A2D5AC104E}" type="presOf" srcId="{3A0AD451-053B-41F2-8B60-E02399AB6D51}" destId="{0E19C4B8-256D-46AD-AC2A-02B612C2EB2E}" srcOrd="0" destOrd="0" presId="urn:microsoft.com/office/officeart/2005/8/layout/hierarchy3"/>
    <dgm:cxn modelId="{123187DA-3803-4F2E-8BDA-D8286B30BAFB}" type="presOf" srcId="{D17B7A2F-D9AD-4CAC-AB19-E4083909286A}" destId="{401B3986-CE31-462E-9A58-65BBBB79D255}" srcOrd="0" destOrd="0" presId="urn:microsoft.com/office/officeart/2005/8/layout/hierarchy3"/>
    <dgm:cxn modelId="{2D5635B0-AF22-4FF7-B0D8-B4EAB8B1DFE7}" type="presOf" srcId="{2EA4C8A1-C5E2-4073-8204-98063892C2BB}" destId="{724CCEAC-3097-46BF-B637-154440F69E53}" srcOrd="0" destOrd="0" presId="urn:microsoft.com/office/officeart/2005/8/layout/hierarchy3"/>
    <dgm:cxn modelId="{93130079-1CF2-48FC-BC63-7CB8FD5A7B42}" type="presParOf" srcId="{B27DE914-1702-4CF5-8149-4F0FD9486B89}" destId="{5114F758-C27C-4ADF-82C0-E9BDA88FA5F9}" srcOrd="0" destOrd="0" presId="urn:microsoft.com/office/officeart/2005/8/layout/hierarchy3"/>
    <dgm:cxn modelId="{D8317B7B-607F-4CB0-B091-C6E5B94001B7}" type="presParOf" srcId="{5114F758-C27C-4ADF-82C0-E9BDA88FA5F9}" destId="{39133C14-EF37-4A39-9E4F-0232C2DD7531}" srcOrd="0" destOrd="0" presId="urn:microsoft.com/office/officeart/2005/8/layout/hierarchy3"/>
    <dgm:cxn modelId="{A0EA6EA8-49E2-4067-BD67-DBE1F2F25662}" type="presParOf" srcId="{39133C14-EF37-4A39-9E4F-0232C2DD7531}" destId="{39F1C774-67CD-4EB4-A5AF-FBFADE928949}" srcOrd="0" destOrd="0" presId="urn:microsoft.com/office/officeart/2005/8/layout/hierarchy3"/>
    <dgm:cxn modelId="{7E72FF1E-7C75-4113-B273-95808E7576E6}" type="presParOf" srcId="{39133C14-EF37-4A39-9E4F-0232C2DD7531}" destId="{AE6C422A-269F-4895-B32E-C3971E2BA0DE}" srcOrd="1" destOrd="0" presId="urn:microsoft.com/office/officeart/2005/8/layout/hierarchy3"/>
    <dgm:cxn modelId="{37DF5A7E-A0C4-49E4-B2D8-D6AB4BE9A787}" type="presParOf" srcId="{5114F758-C27C-4ADF-82C0-E9BDA88FA5F9}" destId="{C784E59A-E8AF-4C60-A20D-14D959481FE0}" srcOrd="1" destOrd="0" presId="urn:microsoft.com/office/officeart/2005/8/layout/hierarchy3"/>
    <dgm:cxn modelId="{42572823-6A23-42CD-B058-8CF93309BA36}" type="presParOf" srcId="{C784E59A-E8AF-4C60-A20D-14D959481FE0}" destId="{89005571-0B7A-44AD-9FA5-521778244321}" srcOrd="0" destOrd="0" presId="urn:microsoft.com/office/officeart/2005/8/layout/hierarchy3"/>
    <dgm:cxn modelId="{F5EE3761-B8AF-41E3-BEF4-C915691AE842}" type="presParOf" srcId="{C784E59A-E8AF-4C60-A20D-14D959481FE0}" destId="{0E19C4B8-256D-46AD-AC2A-02B612C2EB2E}" srcOrd="1" destOrd="0" presId="urn:microsoft.com/office/officeart/2005/8/layout/hierarchy3"/>
    <dgm:cxn modelId="{FB92B0D8-3E2D-4769-9890-24D5EE30B92F}" type="presParOf" srcId="{C784E59A-E8AF-4C60-A20D-14D959481FE0}" destId="{B1DBFDB9-39E9-45C1-8829-BE3BF18F6B8F}" srcOrd="2" destOrd="0" presId="urn:microsoft.com/office/officeart/2005/8/layout/hierarchy3"/>
    <dgm:cxn modelId="{090605A3-707D-473C-993A-9B5890ED4C4D}" type="presParOf" srcId="{C784E59A-E8AF-4C60-A20D-14D959481FE0}" destId="{A46BB8F8-64AF-4ACB-A841-4FF516D6FC2E}" srcOrd="3" destOrd="0" presId="urn:microsoft.com/office/officeart/2005/8/layout/hierarchy3"/>
    <dgm:cxn modelId="{97C17AED-EE46-4534-861B-F775F199444D}" type="presParOf" srcId="{C784E59A-E8AF-4C60-A20D-14D959481FE0}" destId="{F7AC0012-72E7-4E7E-90AA-F404EA1194DF}" srcOrd="4" destOrd="0" presId="urn:microsoft.com/office/officeart/2005/8/layout/hierarchy3"/>
    <dgm:cxn modelId="{9AA4F9B2-8FEF-4706-8598-D89D5075CEE6}" type="presParOf" srcId="{C784E59A-E8AF-4C60-A20D-14D959481FE0}" destId="{AD5F73BB-A7C7-4C85-B4DF-72CC1A88AD97}" srcOrd="5" destOrd="0" presId="urn:microsoft.com/office/officeart/2005/8/layout/hierarchy3"/>
    <dgm:cxn modelId="{CC1BD367-2BEC-473D-AC4C-D78D74AE839B}" type="presParOf" srcId="{B27DE914-1702-4CF5-8149-4F0FD9486B89}" destId="{5CDC0D4E-8301-4874-B4FC-EE25300756CA}" srcOrd="1" destOrd="0" presId="urn:microsoft.com/office/officeart/2005/8/layout/hierarchy3"/>
    <dgm:cxn modelId="{0E4BBC4A-4050-4F5F-8A34-7F5B15EAC904}" type="presParOf" srcId="{5CDC0D4E-8301-4874-B4FC-EE25300756CA}" destId="{B779C83A-E708-48BB-8ABC-B269308BF80E}" srcOrd="0" destOrd="0" presId="urn:microsoft.com/office/officeart/2005/8/layout/hierarchy3"/>
    <dgm:cxn modelId="{89E99966-F5A7-4C82-96DB-BD05D4AFAE14}" type="presParOf" srcId="{B779C83A-E708-48BB-8ABC-B269308BF80E}" destId="{BDB1A07C-6921-4EF2-9C46-D8FA8B233FC0}" srcOrd="0" destOrd="0" presId="urn:microsoft.com/office/officeart/2005/8/layout/hierarchy3"/>
    <dgm:cxn modelId="{F8608CBE-5FAA-4D22-BB6C-332067DB172A}" type="presParOf" srcId="{B779C83A-E708-48BB-8ABC-B269308BF80E}" destId="{AD756128-6656-46DD-B1FC-8B4E813AAFAA}" srcOrd="1" destOrd="0" presId="urn:microsoft.com/office/officeart/2005/8/layout/hierarchy3"/>
    <dgm:cxn modelId="{1ED5650E-B9CA-4724-9B20-4740FA3D786C}" type="presParOf" srcId="{5CDC0D4E-8301-4874-B4FC-EE25300756CA}" destId="{DDD1B7DD-5B54-4335-B4D4-6F2BC9E5C996}" srcOrd="1" destOrd="0" presId="urn:microsoft.com/office/officeart/2005/8/layout/hierarchy3"/>
    <dgm:cxn modelId="{AA801879-57EC-4407-B722-161F6935C7F3}" type="presParOf" srcId="{DDD1B7DD-5B54-4335-B4D4-6F2BC9E5C996}" destId="{DABABCA1-02BD-4396-9079-77CE0C09A585}" srcOrd="0" destOrd="0" presId="urn:microsoft.com/office/officeart/2005/8/layout/hierarchy3"/>
    <dgm:cxn modelId="{829213FF-23CA-4297-9E93-C6327A26E793}" type="presParOf" srcId="{DDD1B7DD-5B54-4335-B4D4-6F2BC9E5C996}" destId="{458CEEDC-3797-4B84-83D4-E7C02FA38180}" srcOrd="1" destOrd="0" presId="urn:microsoft.com/office/officeart/2005/8/layout/hierarchy3"/>
    <dgm:cxn modelId="{CDCFA054-B674-4980-A7FC-51FF2AF88A35}" type="presParOf" srcId="{DDD1B7DD-5B54-4335-B4D4-6F2BC9E5C996}" destId="{724CCEAC-3097-46BF-B637-154440F69E53}" srcOrd="2" destOrd="0" presId="urn:microsoft.com/office/officeart/2005/8/layout/hierarchy3"/>
    <dgm:cxn modelId="{0532494E-7BDF-4388-AB5E-F764B4E11F70}" type="presParOf" srcId="{DDD1B7DD-5B54-4335-B4D4-6F2BC9E5C996}" destId="{F5201B67-20A8-4C8D-BBCE-1F13FCA106FE}" srcOrd="3" destOrd="0" presId="urn:microsoft.com/office/officeart/2005/8/layout/hierarchy3"/>
    <dgm:cxn modelId="{51F569BE-216B-46EF-A378-7E406029D6BF}" type="presParOf" srcId="{DDD1B7DD-5B54-4335-B4D4-6F2BC9E5C996}" destId="{EFA3E3C3-A66E-4992-88F0-CFD1DF69CF7A}" srcOrd="4" destOrd="0" presId="urn:microsoft.com/office/officeart/2005/8/layout/hierarchy3"/>
    <dgm:cxn modelId="{7D04ED7A-C97F-4748-9A0E-E4961A9E848D}" type="presParOf" srcId="{DDD1B7DD-5B54-4335-B4D4-6F2BC9E5C996}" destId="{D9A4421E-FDF2-4527-93AB-BAFD45E8A7EF}" srcOrd="5" destOrd="0" presId="urn:microsoft.com/office/officeart/2005/8/layout/hierarchy3"/>
    <dgm:cxn modelId="{2AA08504-D82B-40B4-A02A-E12E145BE880}" type="presParOf" srcId="{B27DE914-1702-4CF5-8149-4F0FD9486B89}" destId="{5C6909DB-9E04-4F4A-87C5-A135DCA09411}" srcOrd="2" destOrd="0" presId="urn:microsoft.com/office/officeart/2005/8/layout/hierarchy3"/>
    <dgm:cxn modelId="{C0E2FEF3-4DB6-4A77-AF11-CF14A9CD1D02}" type="presParOf" srcId="{5C6909DB-9E04-4F4A-87C5-A135DCA09411}" destId="{2761121F-7BF1-46EC-84CF-B2C756EFCE13}" srcOrd="0" destOrd="0" presId="urn:microsoft.com/office/officeart/2005/8/layout/hierarchy3"/>
    <dgm:cxn modelId="{7B076DC9-99B3-4008-B034-E6047F825D03}" type="presParOf" srcId="{2761121F-7BF1-46EC-84CF-B2C756EFCE13}" destId="{7A92F38B-A177-4586-88AD-9CBAF081AA1E}" srcOrd="0" destOrd="0" presId="urn:microsoft.com/office/officeart/2005/8/layout/hierarchy3"/>
    <dgm:cxn modelId="{EB4548EF-6F9D-43DC-9107-25FDDB42A58D}" type="presParOf" srcId="{2761121F-7BF1-46EC-84CF-B2C756EFCE13}" destId="{4312DBE2-DE33-4223-B051-D4ECF5965ED3}" srcOrd="1" destOrd="0" presId="urn:microsoft.com/office/officeart/2005/8/layout/hierarchy3"/>
    <dgm:cxn modelId="{C8734E04-BAE4-4478-A29E-C626C0CF0F83}" type="presParOf" srcId="{5C6909DB-9E04-4F4A-87C5-A135DCA09411}" destId="{4A8B78D5-3D22-424C-B2C7-0B15E6A75C74}" srcOrd="1" destOrd="0" presId="urn:microsoft.com/office/officeart/2005/8/layout/hierarchy3"/>
    <dgm:cxn modelId="{A57F9BE4-ECCE-4FB0-A92B-6DE74710BD17}" type="presParOf" srcId="{4A8B78D5-3D22-424C-B2C7-0B15E6A75C74}" destId="{C3A5CB90-CDCD-4727-847C-9B4A90C06B41}" srcOrd="0" destOrd="0" presId="urn:microsoft.com/office/officeart/2005/8/layout/hierarchy3"/>
    <dgm:cxn modelId="{F46DE287-3C35-4509-A1D0-C0B7BF735AF1}" type="presParOf" srcId="{4A8B78D5-3D22-424C-B2C7-0B15E6A75C74}" destId="{927EA25E-A797-41AA-BEDE-4178879E55DE}" srcOrd="1" destOrd="0" presId="urn:microsoft.com/office/officeart/2005/8/layout/hierarchy3"/>
    <dgm:cxn modelId="{6FCD4BDA-6005-4F98-939C-7E1F1A172A6D}" type="presParOf" srcId="{4A8B78D5-3D22-424C-B2C7-0B15E6A75C74}" destId="{1104D05F-2C46-4978-8DBA-D925929362CF}" srcOrd="2" destOrd="0" presId="urn:microsoft.com/office/officeart/2005/8/layout/hierarchy3"/>
    <dgm:cxn modelId="{A77276E3-3930-4099-8F41-603FFDCDD832}" type="presParOf" srcId="{4A8B78D5-3D22-424C-B2C7-0B15E6A75C74}" destId="{E37974AC-AD91-46C6-91E8-4082E3F03744}" srcOrd="3" destOrd="0" presId="urn:microsoft.com/office/officeart/2005/8/layout/hierarchy3"/>
    <dgm:cxn modelId="{ABD7DFBA-289A-4BBA-95B0-A8A0175DDE61}" type="presParOf" srcId="{4A8B78D5-3D22-424C-B2C7-0B15E6A75C74}" destId="{4D4DC377-A469-4F95-83EC-3CACFAF86A13}" srcOrd="4" destOrd="0" presId="urn:microsoft.com/office/officeart/2005/8/layout/hierarchy3"/>
    <dgm:cxn modelId="{0C6A92AC-9F1B-4BAD-80EE-FDF5A25D8FBF}" type="presParOf" srcId="{4A8B78D5-3D22-424C-B2C7-0B15E6A75C74}" destId="{401B3986-CE31-462E-9A58-65BBBB79D255}" srcOrd="5" destOrd="0" presId="urn:microsoft.com/office/officeart/2005/8/layout/hierarchy3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5409DB0-B337-4EC2-A39E-60E79D5468CA}" type="doc">
      <dgm:prSet loTypeId="urn:microsoft.com/office/officeart/2005/8/layout/vList4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25E569E8-F505-45AA-9970-45F582D54030}">
      <dgm:prSet phldrT="[Текст]"/>
      <dgm:spPr/>
      <dgm:t>
        <a:bodyPr/>
        <a:lstStyle/>
        <a:p>
          <a:r>
            <a:rPr lang="uk-UA" dirty="0" smtClean="0"/>
            <a:t>У промисловому виробництві  - для автоматизації виробничого процесу</a:t>
          </a:r>
          <a:endParaRPr lang="ru-RU" dirty="0"/>
        </a:p>
      </dgm:t>
    </dgm:pt>
    <dgm:pt modelId="{81B22116-D202-4F70-94AD-4FB835974227}" type="parTrans" cxnId="{2D2001D6-8BF6-4059-9193-48771DB7EE6D}">
      <dgm:prSet/>
      <dgm:spPr/>
      <dgm:t>
        <a:bodyPr/>
        <a:lstStyle/>
        <a:p>
          <a:endParaRPr lang="ru-RU"/>
        </a:p>
      </dgm:t>
    </dgm:pt>
    <dgm:pt modelId="{4BFBEA78-F74C-4C48-BD38-90B9508C34F3}" type="sibTrans" cxnId="{2D2001D6-8BF6-4059-9193-48771DB7EE6D}">
      <dgm:prSet/>
      <dgm:spPr/>
      <dgm:t>
        <a:bodyPr/>
        <a:lstStyle/>
        <a:p>
          <a:endParaRPr lang="ru-RU"/>
        </a:p>
      </dgm:t>
    </dgm:pt>
    <dgm:pt modelId="{7EA6AAB6-5F23-47A8-A2BE-5B702791E3B8}">
      <dgm:prSet phldrT="[Текст]"/>
      <dgm:spPr/>
      <dgm:t>
        <a:bodyPr/>
        <a:lstStyle/>
        <a:p>
          <a:r>
            <a:rPr lang="uk-UA" dirty="0" smtClean="0"/>
            <a:t>У науці – для отримання нової інформації </a:t>
          </a:r>
          <a:endParaRPr lang="ru-RU" dirty="0"/>
        </a:p>
      </dgm:t>
    </dgm:pt>
    <dgm:pt modelId="{5E118AB9-ABF2-44E7-AE2E-97007C95DC09}" type="parTrans" cxnId="{46BDC4D1-4BB0-4313-9AAD-E30AAEB72F97}">
      <dgm:prSet/>
      <dgm:spPr/>
      <dgm:t>
        <a:bodyPr/>
        <a:lstStyle/>
        <a:p>
          <a:endParaRPr lang="ru-RU"/>
        </a:p>
      </dgm:t>
    </dgm:pt>
    <dgm:pt modelId="{11E094B6-8868-4C5B-9958-560125FE3CE6}" type="sibTrans" cxnId="{46BDC4D1-4BB0-4313-9AAD-E30AAEB72F97}">
      <dgm:prSet/>
      <dgm:spPr/>
      <dgm:t>
        <a:bodyPr/>
        <a:lstStyle/>
        <a:p>
          <a:endParaRPr lang="ru-RU"/>
        </a:p>
      </dgm:t>
    </dgm:pt>
    <dgm:pt modelId="{8328068E-563D-4053-8CDF-50DF33BB05AC}">
      <dgm:prSet phldrT="[Текст]"/>
      <dgm:spPr/>
      <dgm:t>
        <a:bodyPr/>
        <a:lstStyle/>
        <a:p>
          <a:r>
            <a:rPr lang="uk-UA" dirty="0" smtClean="0"/>
            <a:t>В освіті – для пошуку, поширення й полегшення сприйняття інформації</a:t>
          </a:r>
          <a:endParaRPr lang="ru-RU" dirty="0"/>
        </a:p>
      </dgm:t>
    </dgm:pt>
    <dgm:pt modelId="{E30A7541-584C-47D3-8AD1-0ED0800BA634}" type="parTrans" cxnId="{22348BA8-64D7-4680-A0AE-CFEFE8B51A85}">
      <dgm:prSet/>
      <dgm:spPr/>
      <dgm:t>
        <a:bodyPr/>
        <a:lstStyle/>
        <a:p>
          <a:endParaRPr lang="ru-RU"/>
        </a:p>
      </dgm:t>
    </dgm:pt>
    <dgm:pt modelId="{705DE65B-D33E-4924-B5F2-DAAD968A5BE3}" type="sibTrans" cxnId="{22348BA8-64D7-4680-A0AE-CFEFE8B51A85}">
      <dgm:prSet/>
      <dgm:spPr/>
      <dgm:t>
        <a:bodyPr/>
        <a:lstStyle/>
        <a:p>
          <a:endParaRPr lang="ru-RU"/>
        </a:p>
      </dgm:t>
    </dgm:pt>
    <dgm:pt modelId="{3E429DF2-2961-43EA-9AD5-DB84C4BB2C9F}">
      <dgm:prSet phldrT="[Текст]"/>
      <dgm:spPr/>
      <dgm:t>
        <a:bodyPr/>
        <a:lstStyle/>
        <a:p>
          <a:r>
            <a:rPr lang="uk-UA" dirty="0" smtClean="0"/>
            <a:t>У кінематографії, видавничій справі, шоу-бізнесі – для створення кінофільмів, книжок, рекламних роликів, кліпів тощо, тобто інформаційного продукту</a:t>
          </a:r>
          <a:endParaRPr lang="ru-RU" dirty="0"/>
        </a:p>
      </dgm:t>
    </dgm:pt>
    <dgm:pt modelId="{DD74F600-D799-45C0-AF37-E0F2A738ADFE}" type="parTrans" cxnId="{8B91C80B-B4F0-4EDC-8CC5-E37BBD12476F}">
      <dgm:prSet/>
      <dgm:spPr/>
      <dgm:t>
        <a:bodyPr/>
        <a:lstStyle/>
        <a:p>
          <a:endParaRPr lang="ru-RU"/>
        </a:p>
      </dgm:t>
    </dgm:pt>
    <dgm:pt modelId="{A1E7DA86-E44F-48DE-9A12-573B3518C395}" type="sibTrans" cxnId="{8B91C80B-B4F0-4EDC-8CC5-E37BBD12476F}">
      <dgm:prSet/>
      <dgm:spPr/>
      <dgm:t>
        <a:bodyPr/>
        <a:lstStyle/>
        <a:p>
          <a:endParaRPr lang="ru-RU"/>
        </a:p>
      </dgm:t>
    </dgm:pt>
    <dgm:pt modelId="{16DE8D0D-47D4-48C7-8D68-387875533D4A}">
      <dgm:prSet phldrT="[Текст]"/>
      <dgm:spPr/>
      <dgm:t>
        <a:bodyPr/>
        <a:lstStyle/>
        <a:p>
          <a:r>
            <a:rPr lang="uk-UA" dirty="0" smtClean="0"/>
            <a:t>У рекламному бізнесі – для створення інформаційного продукту та поширення інформації</a:t>
          </a:r>
          <a:endParaRPr lang="ru-RU" dirty="0"/>
        </a:p>
      </dgm:t>
    </dgm:pt>
    <dgm:pt modelId="{F6164497-AD54-443F-9011-D88E37AE12A7}" type="parTrans" cxnId="{94D61B45-0CF9-4236-A8EC-9141ECF76AD5}">
      <dgm:prSet/>
      <dgm:spPr/>
      <dgm:t>
        <a:bodyPr/>
        <a:lstStyle/>
        <a:p>
          <a:endParaRPr lang="ru-RU"/>
        </a:p>
      </dgm:t>
    </dgm:pt>
    <dgm:pt modelId="{A6E5AC66-2E2D-491D-9F7C-205412AA3636}" type="sibTrans" cxnId="{94D61B45-0CF9-4236-A8EC-9141ECF76AD5}">
      <dgm:prSet/>
      <dgm:spPr/>
      <dgm:t>
        <a:bodyPr/>
        <a:lstStyle/>
        <a:p>
          <a:endParaRPr lang="ru-RU"/>
        </a:p>
      </dgm:t>
    </dgm:pt>
    <dgm:pt modelId="{92F790B4-8392-4286-90B1-B7A01288839A}">
      <dgm:prSet phldrT="[Текст]"/>
      <dgm:spPr/>
      <dgm:t>
        <a:bodyPr/>
        <a:lstStyle/>
        <a:p>
          <a:r>
            <a:rPr lang="uk-UA" dirty="0" smtClean="0"/>
            <a:t>У галузі комунікацій – для створення комунікаційних систем.</a:t>
          </a:r>
          <a:endParaRPr lang="ru-RU" dirty="0"/>
        </a:p>
      </dgm:t>
    </dgm:pt>
    <dgm:pt modelId="{C3EB620B-8665-4560-AEB2-5616608168E3}" type="parTrans" cxnId="{CFAA81D3-2A4B-4F44-8CFA-8619079BD30A}">
      <dgm:prSet/>
      <dgm:spPr/>
      <dgm:t>
        <a:bodyPr/>
        <a:lstStyle/>
        <a:p>
          <a:endParaRPr lang="ru-RU"/>
        </a:p>
      </dgm:t>
    </dgm:pt>
    <dgm:pt modelId="{74AA0F33-97FC-42DE-A5A4-4C72BBF58928}" type="sibTrans" cxnId="{CFAA81D3-2A4B-4F44-8CFA-8619079BD30A}">
      <dgm:prSet/>
      <dgm:spPr/>
      <dgm:t>
        <a:bodyPr/>
        <a:lstStyle/>
        <a:p>
          <a:endParaRPr lang="ru-RU"/>
        </a:p>
      </dgm:t>
    </dgm:pt>
    <dgm:pt modelId="{E00D0B8F-F54D-41ED-BCA2-02FF07F47D08}" type="pres">
      <dgm:prSet presAssocID="{45409DB0-B337-4EC2-A39E-60E79D5468CA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0D05017-4232-4FD0-A0C8-B2F9B06F55BE}" type="pres">
      <dgm:prSet presAssocID="{25E569E8-F505-45AA-9970-45F582D54030}" presName="comp" presStyleCnt="0"/>
      <dgm:spPr/>
    </dgm:pt>
    <dgm:pt modelId="{C03849C8-922B-4311-BDB6-4D14061F5C8D}" type="pres">
      <dgm:prSet presAssocID="{25E569E8-F505-45AA-9970-45F582D54030}" presName="box" presStyleLbl="node1" presStyleIdx="0" presStyleCnt="6"/>
      <dgm:spPr/>
      <dgm:t>
        <a:bodyPr/>
        <a:lstStyle/>
        <a:p>
          <a:endParaRPr lang="ru-RU"/>
        </a:p>
      </dgm:t>
    </dgm:pt>
    <dgm:pt modelId="{C6B0322A-7BEB-4736-8E69-06473D1D3141}" type="pres">
      <dgm:prSet presAssocID="{25E569E8-F505-45AA-9970-45F582D54030}" presName="img" presStyleLbl="fgImgPlace1" presStyleIdx="0" presStyleCnt="6" custScaleX="65597" custScaleY="12294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1850BE99-BA8B-492D-8432-3E84FE89315C}" type="pres">
      <dgm:prSet presAssocID="{25E569E8-F505-45AA-9970-45F582D54030}" presName="text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345C21-BCBD-429E-B7C5-AFBF96C129D5}" type="pres">
      <dgm:prSet presAssocID="{4BFBEA78-F74C-4C48-BD38-90B9508C34F3}" presName="spacer" presStyleCnt="0"/>
      <dgm:spPr/>
    </dgm:pt>
    <dgm:pt modelId="{46A7101F-54C3-4833-80FB-E892AB834FF2}" type="pres">
      <dgm:prSet presAssocID="{7EA6AAB6-5F23-47A8-A2BE-5B702791E3B8}" presName="comp" presStyleCnt="0"/>
      <dgm:spPr/>
    </dgm:pt>
    <dgm:pt modelId="{8B057707-E06B-474E-AC4E-B7553017CA9E}" type="pres">
      <dgm:prSet presAssocID="{7EA6AAB6-5F23-47A8-A2BE-5B702791E3B8}" presName="box" presStyleLbl="node1" presStyleIdx="1" presStyleCnt="6"/>
      <dgm:spPr/>
      <dgm:t>
        <a:bodyPr/>
        <a:lstStyle/>
        <a:p>
          <a:endParaRPr lang="ru-RU"/>
        </a:p>
      </dgm:t>
    </dgm:pt>
    <dgm:pt modelId="{B8D24A4A-1716-4B02-B5A4-E08EDF9378CE}" type="pres">
      <dgm:prSet presAssocID="{7EA6AAB6-5F23-47A8-A2BE-5B702791E3B8}" presName="img" presStyleLbl="fgImgPlace1" presStyleIdx="1" presStyleCnt="6" custScaleX="68845" custScaleY="123436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2EA87B2F-E24B-4843-99B3-F4C9655D0F55}" type="pres">
      <dgm:prSet presAssocID="{7EA6AAB6-5F23-47A8-A2BE-5B702791E3B8}" presName="text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3968C5-EB63-4482-B019-8050F186E54A}" type="pres">
      <dgm:prSet presAssocID="{11E094B6-8868-4C5B-9958-560125FE3CE6}" presName="spacer" presStyleCnt="0"/>
      <dgm:spPr/>
    </dgm:pt>
    <dgm:pt modelId="{E869D066-F686-41BC-8F24-76146D6E6FCF}" type="pres">
      <dgm:prSet presAssocID="{8328068E-563D-4053-8CDF-50DF33BB05AC}" presName="comp" presStyleCnt="0"/>
      <dgm:spPr/>
    </dgm:pt>
    <dgm:pt modelId="{47C0AE48-4295-4774-860B-79DB68D3941A}" type="pres">
      <dgm:prSet presAssocID="{8328068E-563D-4053-8CDF-50DF33BB05AC}" presName="box" presStyleLbl="node1" presStyleIdx="2" presStyleCnt="6"/>
      <dgm:spPr/>
      <dgm:t>
        <a:bodyPr/>
        <a:lstStyle/>
        <a:p>
          <a:endParaRPr lang="ru-RU"/>
        </a:p>
      </dgm:t>
    </dgm:pt>
    <dgm:pt modelId="{948E722D-6DD0-4440-B420-015645612D84}" type="pres">
      <dgm:prSet presAssocID="{8328068E-563D-4053-8CDF-50DF33BB05AC}" presName="img" presStyleLbl="fgImgPlace1" presStyleIdx="2" presStyleCnt="6" custScaleX="77248" custScaleY="123928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9B3E9102-BF6C-4086-BCD9-DBF7BD89D550}" type="pres">
      <dgm:prSet presAssocID="{8328068E-563D-4053-8CDF-50DF33BB05AC}" presName="text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52973B-2D8B-42CE-A14E-94F330A9CA61}" type="pres">
      <dgm:prSet presAssocID="{705DE65B-D33E-4924-B5F2-DAAD968A5BE3}" presName="spacer" presStyleCnt="0"/>
      <dgm:spPr/>
    </dgm:pt>
    <dgm:pt modelId="{9434D288-FCC3-45EF-B803-EFDB8BC9AFB6}" type="pres">
      <dgm:prSet presAssocID="{3E429DF2-2961-43EA-9AD5-DB84C4BB2C9F}" presName="comp" presStyleCnt="0"/>
      <dgm:spPr/>
    </dgm:pt>
    <dgm:pt modelId="{AC44317D-9E23-40FB-BED4-ED482BB7A1ED}" type="pres">
      <dgm:prSet presAssocID="{3E429DF2-2961-43EA-9AD5-DB84C4BB2C9F}" presName="box" presStyleLbl="node1" presStyleIdx="3" presStyleCnt="6"/>
      <dgm:spPr/>
      <dgm:t>
        <a:bodyPr/>
        <a:lstStyle/>
        <a:p>
          <a:endParaRPr lang="ru-RU"/>
        </a:p>
      </dgm:t>
    </dgm:pt>
    <dgm:pt modelId="{14492904-D3A7-4B8C-B2B0-E33DDF5730D9}" type="pres">
      <dgm:prSet presAssocID="{3E429DF2-2961-43EA-9AD5-DB84C4BB2C9F}" presName="img" presStyleLbl="fgImgPlace1" presStyleIdx="3" presStyleCnt="6" custScaleX="77248" custScaleY="123522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C82C74B1-32A0-4A3C-A9DC-822863ED5C09}" type="pres">
      <dgm:prSet presAssocID="{3E429DF2-2961-43EA-9AD5-DB84C4BB2C9F}" presName="text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6B304E-3575-4694-8699-135DAAC75DE1}" type="pres">
      <dgm:prSet presAssocID="{A1E7DA86-E44F-48DE-9A12-573B3518C395}" presName="spacer" presStyleCnt="0"/>
      <dgm:spPr/>
    </dgm:pt>
    <dgm:pt modelId="{55267174-4AE1-4558-B7E1-B2B1B58942A6}" type="pres">
      <dgm:prSet presAssocID="{16DE8D0D-47D4-48C7-8D68-387875533D4A}" presName="comp" presStyleCnt="0"/>
      <dgm:spPr/>
    </dgm:pt>
    <dgm:pt modelId="{87584321-190A-4A3D-9661-BFA385492073}" type="pres">
      <dgm:prSet presAssocID="{16DE8D0D-47D4-48C7-8D68-387875533D4A}" presName="box" presStyleLbl="node1" presStyleIdx="4" presStyleCnt="6"/>
      <dgm:spPr/>
      <dgm:t>
        <a:bodyPr/>
        <a:lstStyle/>
        <a:p>
          <a:endParaRPr lang="ru-RU"/>
        </a:p>
      </dgm:t>
    </dgm:pt>
    <dgm:pt modelId="{68BE128C-A9F2-4DDC-9C31-D91F03B5045D}" type="pres">
      <dgm:prSet presAssocID="{16DE8D0D-47D4-48C7-8D68-387875533D4A}" presName="img" presStyleLbl="fgImgPlace1" presStyleIdx="4" presStyleCnt="6" custScaleX="77248" custScaleY="123030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A610BE62-7E2A-4D58-AC45-077529F4A879}" type="pres">
      <dgm:prSet presAssocID="{16DE8D0D-47D4-48C7-8D68-387875533D4A}" presName="text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3F2C1A-ECFB-4D29-80B0-86F34A3AA6E9}" type="pres">
      <dgm:prSet presAssocID="{A6E5AC66-2E2D-491D-9F7C-205412AA3636}" presName="spacer" presStyleCnt="0"/>
      <dgm:spPr/>
    </dgm:pt>
    <dgm:pt modelId="{0D67D7D0-D15F-43A0-9291-5A27B0F93CEA}" type="pres">
      <dgm:prSet presAssocID="{92F790B4-8392-4286-90B1-B7A01288839A}" presName="comp" presStyleCnt="0"/>
      <dgm:spPr/>
    </dgm:pt>
    <dgm:pt modelId="{D276EF74-98A1-483C-AB96-A6246782648C}" type="pres">
      <dgm:prSet presAssocID="{92F790B4-8392-4286-90B1-B7A01288839A}" presName="box" presStyleLbl="node1" presStyleIdx="5" presStyleCnt="6"/>
      <dgm:spPr/>
      <dgm:t>
        <a:bodyPr/>
        <a:lstStyle/>
        <a:p>
          <a:endParaRPr lang="ru-RU"/>
        </a:p>
      </dgm:t>
    </dgm:pt>
    <dgm:pt modelId="{306C4F70-AA09-4941-96B0-6B11388CED12}" type="pres">
      <dgm:prSet presAssocID="{92F790B4-8392-4286-90B1-B7A01288839A}" presName="img" presStyleLbl="fgImgPlace1" presStyleIdx="5" presStyleCnt="6" custScaleX="77248" custScaleY="125596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</dgm:pt>
    <dgm:pt modelId="{9B7CF7FC-2CA7-4DBC-98B9-617525A9CF57}" type="pres">
      <dgm:prSet presAssocID="{92F790B4-8392-4286-90B1-B7A01288839A}" presName="text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AE9F16F-B380-4CA5-BBE5-80A05DE7BA6C}" type="presOf" srcId="{45409DB0-B337-4EC2-A39E-60E79D5468CA}" destId="{E00D0B8F-F54D-41ED-BCA2-02FF07F47D08}" srcOrd="0" destOrd="0" presId="urn:microsoft.com/office/officeart/2005/8/layout/vList4"/>
    <dgm:cxn modelId="{208D4574-C0B8-46BB-A0F6-DF8A64472ED7}" type="presOf" srcId="{8328068E-563D-4053-8CDF-50DF33BB05AC}" destId="{47C0AE48-4295-4774-860B-79DB68D3941A}" srcOrd="0" destOrd="0" presId="urn:microsoft.com/office/officeart/2005/8/layout/vList4"/>
    <dgm:cxn modelId="{9561FDD5-0777-4BFA-803F-2E9F0A7324D8}" type="presOf" srcId="{3E429DF2-2961-43EA-9AD5-DB84C4BB2C9F}" destId="{C82C74B1-32A0-4A3C-A9DC-822863ED5C09}" srcOrd="1" destOrd="0" presId="urn:microsoft.com/office/officeart/2005/8/layout/vList4"/>
    <dgm:cxn modelId="{03991FA8-4689-4139-A377-6322DFAB6ACE}" type="presOf" srcId="{92F790B4-8392-4286-90B1-B7A01288839A}" destId="{9B7CF7FC-2CA7-4DBC-98B9-617525A9CF57}" srcOrd="1" destOrd="0" presId="urn:microsoft.com/office/officeart/2005/8/layout/vList4"/>
    <dgm:cxn modelId="{AB88B4EB-7EA5-49BD-8528-C0F049F2CC69}" type="presOf" srcId="{92F790B4-8392-4286-90B1-B7A01288839A}" destId="{D276EF74-98A1-483C-AB96-A6246782648C}" srcOrd="0" destOrd="0" presId="urn:microsoft.com/office/officeart/2005/8/layout/vList4"/>
    <dgm:cxn modelId="{6D81A54E-C2E9-40D9-B4BE-9A7314354E9A}" type="presOf" srcId="{7EA6AAB6-5F23-47A8-A2BE-5B702791E3B8}" destId="{8B057707-E06B-474E-AC4E-B7553017CA9E}" srcOrd="0" destOrd="0" presId="urn:microsoft.com/office/officeart/2005/8/layout/vList4"/>
    <dgm:cxn modelId="{8B91C80B-B4F0-4EDC-8CC5-E37BBD12476F}" srcId="{45409DB0-B337-4EC2-A39E-60E79D5468CA}" destId="{3E429DF2-2961-43EA-9AD5-DB84C4BB2C9F}" srcOrd="3" destOrd="0" parTransId="{DD74F600-D799-45C0-AF37-E0F2A738ADFE}" sibTransId="{A1E7DA86-E44F-48DE-9A12-573B3518C395}"/>
    <dgm:cxn modelId="{2F4963F5-967A-4C30-AC04-0FC488777ACD}" type="presOf" srcId="{16DE8D0D-47D4-48C7-8D68-387875533D4A}" destId="{A610BE62-7E2A-4D58-AC45-077529F4A879}" srcOrd="1" destOrd="0" presId="urn:microsoft.com/office/officeart/2005/8/layout/vList4"/>
    <dgm:cxn modelId="{D1DB9588-690D-473A-953E-98DFD6D3EBA4}" type="presOf" srcId="{7EA6AAB6-5F23-47A8-A2BE-5B702791E3B8}" destId="{2EA87B2F-E24B-4843-99B3-F4C9655D0F55}" srcOrd="1" destOrd="0" presId="urn:microsoft.com/office/officeart/2005/8/layout/vList4"/>
    <dgm:cxn modelId="{2D2001D6-8BF6-4059-9193-48771DB7EE6D}" srcId="{45409DB0-B337-4EC2-A39E-60E79D5468CA}" destId="{25E569E8-F505-45AA-9970-45F582D54030}" srcOrd="0" destOrd="0" parTransId="{81B22116-D202-4F70-94AD-4FB835974227}" sibTransId="{4BFBEA78-F74C-4C48-BD38-90B9508C34F3}"/>
    <dgm:cxn modelId="{CFAA81D3-2A4B-4F44-8CFA-8619079BD30A}" srcId="{45409DB0-B337-4EC2-A39E-60E79D5468CA}" destId="{92F790B4-8392-4286-90B1-B7A01288839A}" srcOrd="5" destOrd="0" parTransId="{C3EB620B-8665-4560-AEB2-5616608168E3}" sibTransId="{74AA0F33-97FC-42DE-A5A4-4C72BBF58928}"/>
    <dgm:cxn modelId="{22348BA8-64D7-4680-A0AE-CFEFE8B51A85}" srcId="{45409DB0-B337-4EC2-A39E-60E79D5468CA}" destId="{8328068E-563D-4053-8CDF-50DF33BB05AC}" srcOrd="2" destOrd="0" parTransId="{E30A7541-584C-47D3-8AD1-0ED0800BA634}" sibTransId="{705DE65B-D33E-4924-B5F2-DAAD968A5BE3}"/>
    <dgm:cxn modelId="{49A9911D-A48E-476D-A3B0-8911D2782080}" type="presOf" srcId="{3E429DF2-2961-43EA-9AD5-DB84C4BB2C9F}" destId="{AC44317D-9E23-40FB-BED4-ED482BB7A1ED}" srcOrd="0" destOrd="0" presId="urn:microsoft.com/office/officeart/2005/8/layout/vList4"/>
    <dgm:cxn modelId="{2D4DF2AE-B0F9-499E-8B64-9C64399FE22C}" type="presOf" srcId="{25E569E8-F505-45AA-9970-45F582D54030}" destId="{C03849C8-922B-4311-BDB6-4D14061F5C8D}" srcOrd="0" destOrd="0" presId="urn:microsoft.com/office/officeart/2005/8/layout/vList4"/>
    <dgm:cxn modelId="{0D1A505F-456E-4C74-B1D4-3F0841B6A4FB}" type="presOf" srcId="{25E569E8-F505-45AA-9970-45F582D54030}" destId="{1850BE99-BA8B-492D-8432-3E84FE89315C}" srcOrd="1" destOrd="0" presId="urn:microsoft.com/office/officeart/2005/8/layout/vList4"/>
    <dgm:cxn modelId="{B3A87F22-2A56-4145-BCD4-81C8ECB46766}" type="presOf" srcId="{16DE8D0D-47D4-48C7-8D68-387875533D4A}" destId="{87584321-190A-4A3D-9661-BFA385492073}" srcOrd="0" destOrd="0" presId="urn:microsoft.com/office/officeart/2005/8/layout/vList4"/>
    <dgm:cxn modelId="{46BDC4D1-4BB0-4313-9AAD-E30AAEB72F97}" srcId="{45409DB0-B337-4EC2-A39E-60E79D5468CA}" destId="{7EA6AAB6-5F23-47A8-A2BE-5B702791E3B8}" srcOrd="1" destOrd="0" parTransId="{5E118AB9-ABF2-44E7-AE2E-97007C95DC09}" sibTransId="{11E094B6-8868-4C5B-9958-560125FE3CE6}"/>
    <dgm:cxn modelId="{D89452D5-0E61-4F8D-9D20-AC6AFFA83F25}" type="presOf" srcId="{8328068E-563D-4053-8CDF-50DF33BB05AC}" destId="{9B3E9102-BF6C-4086-BCD9-DBF7BD89D550}" srcOrd="1" destOrd="0" presId="urn:microsoft.com/office/officeart/2005/8/layout/vList4"/>
    <dgm:cxn modelId="{94D61B45-0CF9-4236-A8EC-9141ECF76AD5}" srcId="{45409DB0-B337-4EC2-A39E-60E79D5468CA}" destId="{16DE8D0D-47D4-48C7-8D68-387875533D4A}" srcOrd="4" destOrd="0" parTransId="{F6164497-AD54-443F-9011-D88E37AE12A7}" sibTransId="{A6E5AC66-2E2D-491D-9F7C-205412AA3636}"/>
    <dgm:cxn modelId="{41F01FAC-FC0D-4F7E-B841-FEF629F31260}" type="presParOf" srcId="{E00D0B8F-F54D-41ED-BCA2-02FF07F47D08}" destId="{30D05017-4232-4FD0-A0C8-B2F9B06F55BE}" srcOrd="0" destOrd="0" presId="urn:microsoft.com/office/officeart/2005/8/layout/vList4"/>
    <dgm:cxn modelId="{66E70964-F05A-44F1-A234-8E690594B0D0}" type="presParOf" srcId="{30D05017-4232-4FD0-A0C8-B2F9B06F55BE}" destId="{C03849C8-922B-4311-BDB6-4D14061F5C8D}" srcOrd="0" destOrd="0" presId="urn:microsoft.com/office/officeart/2005/8/layout/vList4"/>
    <dgm:cxn modelId="{B97CCCCA-C510-4762-8ED2-61604BE88705}" type="presParOf" srcId="{30D05017-4232-4FD0-A0C8-B2F9B06F55BE}" destId="{C6B0322A-7BEB-4736-8E69-06473D1D3141}" srcOrd="1" destOrd="0" presId="urn:microsoft.com/office/officeart/2005/8/layout/vList4"/>
    <dgm:cxn modelId="{CD3BAF5E-624E-4B50-A958-BB6639C0CCA7}" type="presParOf" srcId="{30D05017-4232-4FD0-A0C8-B2F9B06F55BE}" destId="{1850BE99-BA8B-492D-8432-3E84FE89315C}" srcOrd="2" destOrd="0" presId="urn:microsoft.com/office/officeart/2005/8/layout/vList4"/>
    <dgm:cxn modelId="{62AC5FFC-9BF1-4032-9046-C5A4ABB5F6B2}" type="presParOf" srcId="{E00D0B8F-F54D-41ED-BCA2-02FF07F47D08}" destId="{C1345C21-BCBD-429E-B7C5-AFBF96C129D5}" srcOrd="1" destOrd="0" presId="urn:microsoft.com/office/officeart/2005/8/layout/vList4"/>
    <dgm:cxn modelId="{6F4F1404-DC98-4BC2-8ECA-F2A1433ECE04}" type="presParOf" srcId="{E00D0B8F-F54D-41ED-BCA2-02FF07F47D08}" destId="{46A7101F-54C3-4833-80FB-E892AB834FF2}" srcOrd="2" destOrd="0" presId="urn:microsoft.com/office/officeart/2005/8/layout/vList4"/>
    <dgm:cxn modelId="{2E058ECF-77FF-4436-9BB6-305F64EFCF5D}" type="presParOf" srcId="{46A7101F-54C3-4833-80FB-E892AB834FF2}" destId="{8B057707-E06B-474E-AC4E-B7553017CA9E}" srcOrd="0" destOrd="0" presId="urn:microsoft.com/office/officeart/2005/8/layout/vList4"/>
    <dgm:cxn modelId="{D27F3234-AD42-49DF-BA7E-E516D4595871}" type="presParOf" srcId="{46A7101F-54C3-4833-80FB-E892AB834FF2}" destId="{B8D24A4A-1716-4B02-B5A4-E08EDF9378CE}" srcOrd="1" destOrd="0" presId="urn:microsoft.com/office/officeart/2005/8/layout/vList4"/>
    <dgm:cxn modelId="{0D6107A3-B522-4146-8D69-B0B57F817996}" type="presParOf" srcId="{46A7101F-54C3-4833-80FB-E892AB834FF2}" destId="{2EA87B2F-E24B-4843-99B3-F4C9655D0F55}" srcOrd="2" destOrd="0" presId="urn:microsoft.com/office/officeart/2005/8/layout/vList4"/>
    <dgm:cxn modelId="{CDDD5241-58BF-4C05-9C06-FBE7AFA0057F}" type="presParOf" srcId="{E00D0B8F-F54D-41ED-BCA2-02FF07F47D08}" destId="{AD3968C5-EB63-4482-B019-8050F186E54A}" srcOrd="3" destOrd="0" presId="urn:microsoft.com/office/officeart/2005/8/layout/vList4"/>
    <dgm:cxn modelId="{98CC14DC-B076-4714-B595-E3F00A6334A8}" type="presParOf" srcId="{E00D0B8F-F54D-41ED-BCA2-02FF07F47D08}" destId="{E869D066-F686-41BC-8F24-76146D6E6FCF}" srcOrd="4" destOrd="0" presId="urn:microsoft.com/office/officeart/2005/8/layout/vList4"/>
    <dgm:cxn modelId="{A11AF0D2-56FB-421A-8A07-35BB67F49762}" type="presParOf" srcId="{E869D066-F686-41BC-8F24-76146D6E6FCF}" destId="{47C0AE48-4295-4774-860B-79DB68D3941A}" srcOrd="0" destOrd="0" presId="urn:microsoft.com/office/officeart/2005/8/layout/vList4"/>
    <dgm:cxn modelId="{CFD3B8BA-4AED-4CA6-85E3-87FF56FC6577}" type="presParOf" srcId="{E869D066-F686-41BC-8F24-76146D6E6FCF}" destId="{948E722D-6DD0-4440-B420-015645612D84}" srcOrd="1" destOrd="0" presId="urn:microsoft.com/office/officeart/2005/8/layout/vList4"/>
    <dgm:cxn modelId="{25D5C067-B09B-4172-9692-0EEB07B0BF91}" type="presParOf" srcId="{E869D066-F686-41BC-8F24-76146D6E6FCF}" destId="{9B3E9102-BF6C-4086-BCD9-DBF7BD89D550}" srcOrd="2" destOrd="0" presId="urn:microsoft.com/office/officeart/2005/8/layout/vList4"/>
    <dgm:cxn modelId="{6D7E11C9-55C5-4638-97D6-F5E2EEE7930E}" type="presParOf" srcId="{E00D0B8F-F54D-41ED-BCA2-02FF07F47D08}" destId="{3D52973B-2D8B-42CE-A14E-94F330A9CA61}" srcOrd="5" destOrd="0" presId="urn:microsoft.com/office/officeart/2005/8/layout/vList4"/>
    <dgm:cxn modelId="{862BA259-9291-48FD-8F44-40226087DF3F}" type="presParOf" srcId="{E00D0B8F-F54D-41ED-BCA2-02FF07F47D08}" destId="{9434D288-FCC3-45EF-B803-EFDB8BC9AFB6}" srcOrd="6" destOrd="0" presId="urn:microsoft.com/office/officeart/2005/8/layout/vList4"/>
    <dgm:cxn modelId="{5360152C-EFE1-4C4B-A5A7-8D9BA750A15E}" type="presParOf" srcId="{9434D288-FCC3-45EF-B803-EFDB8BC9AFB6}" destId="{AC44317D-9E23-40FB-BED4-ED482BB7A1ED}" srcOrd="0" destOrd="0" presId="urn:microsoft.com/office/officeart/2005/8/layout/vList4"/>
    <dgm:cxn modelId="{831A28AB-9D0B-44CD-BDF5-91F9FE87AE7D}" type="presParOf" srcId="{9434D288-FCC3-45EF-B803-EFDB8BC9AFB6}" destId="{14492904-D3A7-4B8C-B2B0-E33DDF5730D9}" srcOrd="1" destOrd="0" presId="urn:microsoft.com/office/officeart/2005/8/layout/vList4"/>
    <dgm:cxn modelId="{13552977-8522-47B0-B880-7AD8CA6BA1EB}" type="presParOf" srcId="{9434D288-FCC3-45EF-B803-EFDB8BC9AFB6}" destId="{C82C74B1-32A0-4A3C-A9DC-822863ED5C09}" srcOrd="2" destOrd="0" presId="urn:microsoft.com/office/officeart/2005/8/layout/vList4"/>
    <dgm:cxn modelId="{7BC193A0-090B-4450-AE59-62DBFC9BD404}" type="presParOf" srcId="{E00D0B8F-F54D-41ED-BCA2-02FF07F47D08}" destId="{E76B304E-3575-4694-8699-135DAAC75DE1}" srcOrd="7" destOrd="0" presId="urn:microsoft.com/office/officeart/2005/8/layout/vList4"/>
    <dgm:cxn modelId="{2B8F2F95-D446-446C-9942-6164AF47733E}" type="presParOf" srcId="{E00D0B8F-F54D-41ED-BCA2-02FF07F47D08}" destId="{55267174-4AE1-4558-B7E1-B2B1B58942A6}" srcOrd="8" destOrd="0" presId="urn:microsoft.com/office/officeart/2005/8/layout/vList4"/>
    <dgm:cxn modelId="{7FF2AFE3-3103-464C-9C6D-E680202C46B5}" type="presParOf" srcId="{55267174-4AE1-4558-B7E1-B2B1B58942A6}" destId="{87584321-190A-4A3D-9661-BFA385492073}" srcOrd="0" destOrd="0" presId="urn:microsoft.com/office/officeart/2005/8/layout/vList4"/>
    <dgm:cxn modelId="{4055E6E1-8E50-49BB-A8FD-8918BE796539}" type="presParOf" srcId="{55267174-4AE1-4558-B7E1-B2B1B58942A6}" destId="{68BE128C-A9F2-4DDC-9C31-D91F03B5045D}" srcOrd="1" destOrd="0" presId="urn:microsoft.com/office/officeart/2005/8/layout/vList4"/>
    <dgm:cxn modelId="{1F88E379-5BDC-4571-97AE-29C80ED28568}" type="presParOf" srcId="{55267174-4AE1-4558-B7E1-B2B1B58942A6}" destId="{A610BE62-7E2A-4D58-AC45-077529F4A879}" srcOrd="2" destOrd="0" presId="urn:microsoft.com/office/officeart/2005/8/layout/vList4"/>
    <dgm:cxn modelId="{5CB8FC8A-3850-45DD-8719-478CD4AAA625}" type="presParOf" srcId="{E00D0B8F-F54D-41ED-BCA2-02FF07F47D08}" destId="{783F2C1A-ECFB-4D29-80B0-86F34A3AA6E9}" srcOrd="9" destOrd="0" presId="urn:microsoft.com/office/officeart/2005/8/layout/vList4"/>
    <dgm:cxn modelId="{F750E0AB-5461-4CAD-B7EC-26BF2B3ACA7F}" type="presParOf" srcId="{E00D0B8F-F54D-41ED-BCA2-02FF07F47D08}" destId="{0D67D7D0-D15F-43A0-9291-5A27B0F93CEA}" srcOrd="10" destOrd="0" presId="urn:microsoft.com/office/officeart/2005/8/layout/vList4"/>
    <dgm:cxn modelId="{67FB8680-217F-4095-8879-92332F69575F}" type="presParOf" srcId="{0D67D7D0-D15F-43A0-9291-5A27B0F93CEA}" destId="{D276EF74-98A1-483C-AB96-A6246782648C}" srcOrd="0" destOrd="0" presId="urn:microsoft.com/office/officeart/2005/8/layout/vList4"/>
    <dgm:cxn modelId="{F1F90305-7F73-4002-A3AB-DCFB359E5022}" type="presParOf" srcId="{0D67D7D0-D15F-43A0-9291-5A27B0F93CEA}" destId="{306C4F70-AA09-4941-96B0-6B11388CED12}" srcOrd="1" destOrd="0" presId="urn:microsoft.com/office/officeart/2005/8/layout/vList4"/>
    <dgm:cxn modelId="{C034A84B-E4E9-4F8D-9ACD-1867BA3B5273}" type="presParOf" srcId="{0D67D7D0-D15F-43A0-9291-5A27B0F93CEA}" destId="{9B7CF7FC-2CA7-4DBC-98B9-617525A9CF57}" srcOrd="2" destOrd="0" presId="urn:microsoft.com/office/officeart/2005/8/layout/vList4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32B8E9A7-63CF-49CA-88EF-4B3BC5126786}" type="datetimeFigureOut">
              <a:rPr lang="ru-RU" smtClean="0"/>
              <a:pPr/>
              <a:t>12.01.2013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C887C055-CECD-4A4B-9F69-702288CD731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2B8E9A7-63CF-49CA-88EF-4B3BC5126786}" type="datetimeFigureOut">
              <a:rPr lang="ru-RU" smtClean="0"/>
              <a:pPr/>
              <a:t>12.01.2013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87C055-CECD-4A4B-9F69-702288CD73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2B8E9A7-63CF-49CA-88EF-4B3BC5126786}" type="datetimeFigureOut">
              <a:rPr lang="ru-RU" smtClean="0"/>
              <a:pPr/>
              <a:t>12.01.2013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87C055-CECD-4A4B-9F69-702288CD73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2B8E9A7-63CF-49CA-88EF-4B3BC5126786}" type="datetimeFigureOut">
              <a:rPr lang="ru-RU" smtClean="0"/>
              <a:pPr/>
              <a:t>12.01.2013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87C055-CECD-4A4B-9F69-702288CD73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32B8E9A7-63CF-49CA-88EF-4B3BC5126786}" type="datetimeFigureOut">
              <a:rPr lang="ru-RU" smtClean="0"/>
              <a:pPr/>
              <a:t>12.01.2013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C887C055-CECD-4A4B-9F69-702288CD731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2B8E9A7-63CF-49CA-88EF-4B3BC5126786}" type="datetimeFigureOut">
              <a:rPr lang="ru-RU" smtClean="0"/>
              <a:pPr/>
              <a:t>12.01.2013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C887C055-CECD-4A4B-9F69-702288CD731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2B8E9A7-63CF-49CA-88EF-4B3BC5126786}" type="datetimeFigureOut">
              <a:rPr lang="ru-RU" smtClean="0"/>
              <a:pPr/>
              <a:t>12.01.2013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C887C055-CECD-4A4B-9F69-702288CD73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2B8E9A7-63CF-49CA-88EF-4B3BC5126786}" type="datetimeFigureOut">
              <a:rPr lang="ru-RU" smtClean="0"/>
              <a:pPr/>
              <a:t>12.01.2013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87C055-CECD-4A4B-9F69-702288CD731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2B8E9A7-63CF-49CA-88EF-4B3BC5126786}" type="datetimeFigureOut">
              <a:rPr lang="ru-RU" smtClean="0"/>
              <a:pPr/>
              <a:t>12.01.2013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87C055-CECD-4A4B-9F69-702288CD73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32B8E9A7-63CF-49CA-88EF-4B3BC5126786}" type="datetimeFigureOut">
              <a:rPr lang="ru-RU" smtClean="0"/>
              <a:pPr/>
              <a:t>12.01.2013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C887C055-CECD-4A4B-9F69-702288CD731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32B8E9A7-63CF-49CA-88EF-4B3BC5126786}" type="datetimeFigureOut">
              <a:rPr lang="ru-RU" smtClean="0"/>
              <a:pPr/>
              <a:t>12.01.2013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C887C055-CECD-4A4B-9F69-702288CD731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32B8E9A7-63CF-49CA-88EF-4B3BC5126786}" type="datetimeFigureOut">
              <a:rPr lang="ru-RU" smtClean="0"/>
              <a:pPr/>
              <a:t>12.01.2013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C887C055-CECD-4A4B-9F69-702288CD731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Інформатика</a:t>
            </a:r>
            <a:br>
              <a:rPr lang="uk-UA" dirty="0" smtClean="0"/>
            </a:br>
            <a:r>
              <a:rPr lang="uk-UA" dirty="0" smtClean="0"/>
              <a:t>9 клас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/>
              <a:t>Розділ 2</a:t>
            </a:r>
          </a:p>
          <a:p>
            <a:r>
              <a:rPr lang="uk-UA" dirty="0" smtClean="0"/>
              <a:t>Об'єкти та інформаційні системи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785918" y="4857760"/>
            <a:ext cx="6072198" cy="147732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Навчальна презентація </a:t>
            </a:r>
            <a:endParaRPr lang="uk-UA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  </a:t>
            </a: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інформатики для 9 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класу</a:t>
            </a: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i="1" dirty="0" smtClean="0"/>
              <a:t>Підготовлена та </a:t>
            </a:r>
            <a:r>
              <a:rPr lang="uk-UA" i="1" dirty="0" err="1"/>
              <a:t>в</a:t>
            </a:r>
            <a:r>
              <a:rPr lang="uk-UA" i="1" dirty="0" err="1" smtClean="0"/>
              <a:t>ідкорегована</a:t>
            </a:r>
            <a:r>
              <a:rPr lang="uk-UA" i="1" dirty="0" smtClean="0"/>
              <a:t> вчителем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i="1" dirty="0" smtClean="0"/>
              <a:t>інформатики Бережанської гімназії  </a:t>
            </a:r>
            <a:r>
              <a:rPr lang="uk-UA" i="1" dirty="0" err="1" smtClean="0"/>
              <a:t>ім.Б.Лепкого</a:t>
            </a:r>
            <a:endParaRPr lang="uk-UA" i="1" dirty="0" smtClean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i="1" dirty="0" smtClean="0"/>
              <a:t>Цідило Я.Й.</a:t>
            </a:r>
            <a:endParaRPr lang="uk-UA" i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Моделі об'єктів </a:t>
            </a:r>
            <a:endParaRPr lang="ru-RU" dirty="0"/>
          </a:p>
        </p:txBody>
      </p:sp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301752" y="1527048"/>
            <a:ext cx="8503920" cy="47319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uk-UA" dirty="0" smtClean="0"/>
              <a:t>	Модель об'єкта А – це створений людиною простіший об'єкт В, параметри якого відповідають частині параметрів об'єкта А, а поведінка імітує деякі його дії.</a:t>
            </a:r>
            <a:endParaRPr lang="ru-RU" dirty="0"/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285720" y="2143116"/>
            <a:ext cx="8503920" cy="35719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uk-UA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Процес побудови та дослідження моделей називається моделюванням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571744"/>
            <a:ext cx="3000396" cy="3071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16" y="2571744"/>
            <a:ext cx="2286016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8" y="2571744"/>
            <a:ext cx="2997279" cy="1914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214282" y="5643578"/>
            <a:ext cx="30003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dirty="0" smtClean="0"/>
              <a:t>Глобус – модель Земної кулі</a:t>
            </a:r>
            <a:endParaRPr lang="ru-RU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3286116" y="5500702"/>
            <a:ext cx="26432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dirty="0" smtClean="0"/>
              <a:t>Лялька – модель людини</a:t>
            </a:r>
            <a:endParaRPr lang="ru-RU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5715008" y="4572008"/>
            <a:ext cx="30003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dirty="0" smtClean="0"/>
              <a:t>Рівняння хімічної реакції – модель процесу реакції</a:t>
            </a:r>
            <a:endParaRPr lang="ru-RU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142844" y="5934670"/>
            <a:ext cx="8858312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1600" dirty="0" smtClean="0"/>
              <a:t>Лялька і глобус – фізичні моделі, рівняння хімічної реакції – інформаційна модель. </a:t>
            </a:r>
            <a:r>
              <a:rPr lang="uk-UA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Інформаційна модель  подає об'єкт, процес чи явище у знаковій або символьній формі</a:t>
            </a:r>
            <a:r>
              <a:rPr lang="uk-UA" sz="1600" dirty="0" smtClean="0"/>
              <a:t>. </a:t>
            </a:r>
            <a:endParaRPr lang="ru-RU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Інформаційні системи та технології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28736"/>
            <a:ext cx="9144000" cy="473192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uk-UA" dirty="0" smtClean="0"/>
              <a:t>	Інформаційна система – це система, яка здійснює або в якій відбуваються інформаційні процеси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571736" y="2214554"/>
            <a:ext cx="4071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Приклади інформаційних систем</a:t>
            </a:r>
            <a:endParaRPr lang="ru-RU" dirty="0"/>
          </a:p>
        </p:txBody>
      </p:sp>
      <p:graphicFrame>
        <p:nvGraphicFramePr>
          <p:cNvPr id="5" name="Схема 4"/>
          <p:cNvGraphicFramePr/>
          <p:nvPr/>
        </p:nvGraphicFramePr>
        <p:xfrm>
          <a:off x="1000100" y="1785926"/>
          <a:ext cx="7500990" cy="4929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Різновиди інформаційних систем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214678" y="1500174"/>
            <a:ext cx="2714644" cy="6429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286116" y="1643050"/>
            <a:ext cx="25717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dirty="0" smtClean="0"/>
              <a:t>Інформаційні системи</a:t>
            </a:r>
            <a:endParaRPr lang="ru-RU" sz="1600" dirty="0"/>
          </a:p>
        </p:txBody>
      </p:sp>
      <p:graphicFrame>
        <p:nvGraphicFramePr>
          <p:cNvPr id="6" name="Схема 5"/>
          <p:cNvGraphicFramePr/>
          <p:nvPr/>
        </p:nvGraphicFramePr>
        <p:xfrm>
          <a:off x="642910" y="2285992"/>
          <a:ext cx="8001056" cy="40719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Складові інформаційної системи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1752" y="1527048"/>
            <a:ext cx="8503920" cy="1044696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uk-UA" dirty="0" smtClean="0"/>
              <a:t>	Технічні інформаційні системи запрограмовані людиною, тобто містять програмну складову, або програмне забезпечення.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42844" y="2500306"/>
            <a:ext cx="8858312" cy="33855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1600" dirty="0" smtClean="0"/>
              <a:t>Програмне забезпечення - інформація, що визначає поведінку інформаційної системи</a:t>
            </a:r>
            <a:endParaRPr lang="ru-RU" sz="1600" dirty="0"/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428596" y="3000372"/>
            <a:ext cx="8503920" cy="1044696"/>
          </a:xfrm>
          <a:prstGeom prst="rect">
            <a:avLst/>
          </a:prstGeom>
        </p:spPr>
        <p:txBody>
          <a:bodyPr vert="horz">
            <a:normAutofit fontScale="70000" lnSpcReduction="2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uk-UA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Де записуються програми і за допомогою яких засобів система</a:t>
            </a:r>
            <a:r>
              <a:rPr kumimoji="0" lang="uk-UA" sz="27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виконує вказівки програм? Для цього в системі мають існувати спеціальні пристрої, які називають апаратною складовою або апаратним забезпеченням інформаційної системи.</a:t>
            </a:r>
            <a:endParaRPr kumimoji="0" lang="ru-RU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2844" y="4000504"/>
            <a:ext cx="8858312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1600" dirty="0" smtClean="0"/>
              <a:t>Апаратне забезпечення – комплекс технічних засобів, необхідних для функціонування інформаційної системи</a:t>
            </a:r>
            <a:endParaRPr lang="ru-RU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Схема технічної інформаційної системи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42910" y="1643050"/>
            <a:ext cx="7929618" cy="285752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286116" y="1785926"/>
            <a:ext cx="2714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Інформаційна система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285852" y="2214554"/>
            <a:ext cx="6643734" cy="42862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214546" y="2285992"/>
            <a:ext cx="50006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Програмне забезпечення</a:t>
            </a:r>
            <a:endParaRPr lang="ru-RU" sz="1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357290" y="3643314"/>
            <a:ext cx="6643734" cy="42862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2428860" y="3714752"/>
            <a:ext cx="50006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Апаратне забезпечення</a:t>
            </a:r>
            <a:endParaRPr lang="ru-RU" sz="1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643042" y="5786454"/>
            <a:ext cx="2857520" cy="57150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429256" y="5786454"/>
            <a:ext cx="2786082" cy="57150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1714480" y="5929330"/>
            <a:ext cx="2714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Інформаційні джерела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5500694" y="5929330"/>
            <a:ext cx="2714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Споживачі інформації</a:t>
            </a:r>
            <a:endParaRPr lang="ru-RU" dirty="0"/>
          </a:p>
        </p:txBody>
      </p:sp>
      <p:sp>
        <p:nvSpPr>
          <p:cNvPr id="15" name="Стрелка вверх 14"/>
          <p:cNvSpPr/>
          <p:nvPr/>
        </p:nvSpPr>
        <p:spPr>
          <a:xfrm>
            <a:off x="2428860" y="2714620"/>
            <a:ext cx="1714512" cy="857256"/>
          </a:xfrm>
          <a:prstGeom prst="up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5286380" y="2714620"/>
            <a:ext cx="1571636" cy="857256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верх 16"/>
          <p:cNvSpPr/>
          <p:nvPr/>
        </p:nvSpPr>
        <p:spPr>
          <a:xfrm>
            <a:off x="1214414" y="4714884"/>
            <a:ext cx="1214446" cy="857256"/>
          </a:xfrm>
          <a:prstGeom prst="up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верх 17"/>
          <p:cNvSpPr/>
          <p:nvPr/>
        </p:nvSpPr>
        <p:spPr>
          <a:xfrm>
            <a:off x="5143504" y="4714884"/>
            <a:ext cx="1428760" cy="857256"/>
          </a:xfrm>
          <a:prstGeom prst="up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>
            <a:off x="2714612" y="4714884"/>
            <a:ext cx="1357322" cy="857256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низ 19"/>
          <p:cNvSpPr/>
          <p:nvPr/>
        </p:nvSpPr>
        <p:spPr>
          <a:xfrm>
            <a:off x="6715140" y="4714884"/>
            <a:ext cx="1214446" cy="857256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2928926" y="3143248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Дані</a:t>
            </a:r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5643570" y="2786058"/>
            <a:ext cx="85725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dirty="0" smtClean="0"/>
              <a:t>Дані,  </a:t>
            </a:r>
            <a:r>
              <a:rPr lang="uk-UA" sz="1200" dirty="0" smtClean="0"/>
              <a:t>команди</a:t>
            </a:r>
            <a:endParaRPr lang="ru-RU" sz="1200" dirty="0"/>
          </a:p>
        </p:txBody>
      </p:sp>
      <p:sp>
        <p:nvSpPr>
          <p:cNvPr id="23" name="TextBox 22"/>
          <p:cNvSpPr txBox="1"/>
          <p:nvPr/>
        </p:nvSpPr>
        <p:spPr>
          <a:xfrm>
            <a:off x="1500166" y="5143512"/>
            <a:ext cx="6429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dirty="0" smtClean="0"/>
              <a:t>Дані</a:t>
            </a:r>
            <a:endParaRPr lang="ru-RU" sz="1400" dirty="0"/>
          </a:p>
        </p:txBody>
      </p:sp>
      <p:sp>
        <p:nvSpPr>
          <p:cNvPr id="24" name="TextBox 23"/>
          <p:cNvSpPr txBox="1"/>
          <p:nvPr/>
        </p:nvSpPr>
        <p:spPr>
          <a:xfrm>
            <a:off x="7000892" y="4929198"/>
            <a:ext cx="6429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dirty="0" smtClean="0"/>
              <a:t>Дані</a:t>
            </a:r>
            <a:endParaRPr lang="ru-RU" sz="1400" dirty="0"/>
          </a:p>
        </p:txBody>
      </p:sp>
      <p:sp>
        <p:nvSpPr>
          <p:cNvPr id="25" name="TextBox 24"/>
          <p:cNvSpPr txBox="1"/>
          <p:nvPr/>
        </p:nvSpPr>
        <p:spPr>
          <a:xfrm>
            <a:off x="3000364" y="5072074"/>
            <a:ext cx="7858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200" dirty="0" smtClean="0"/>
              <a:t>Запити</a:t>
            </a:r>
            <a:endParaRPr lang="ru-RU" sz="1200" dirty="0"/>
          </a:p>
        </p:txBody>
      </p:sp>
      <p:sp>
        <p:nvSpPr>
          <p:cNvPr id="26" name="TextBox 25"/>
          <p:cNvSpPr txBox="1"/>
          <p:nvPr/>
        </p:nvSpPr>
        <p:spPr>
          <a:xfrm>
            <a:off x="5500694" y="4929198"/>
            <a:ext cx="7858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200" dirty="0" smtClean="0"/>
              <a:t>Запити</a:t>
            </a:r>
            <a:endParaRPr lang="ru-RU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86808" cy="758952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Інформаційні технології та сфери їх застосування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1752" y="1527048"/>
            <a:ext cx="8503920" cy="616068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uk-UA" dirty="0" smtClean="0"/>
              <a:t>	Інформаційна технологія – це технологія організації роботи інформаційної системи або взаємодії кількох інформаційних систем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285852" y="2214554"/>
            <a:ext cx="642942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Приклади застосування інформаційних технологій</a:t>
            </a:r>
            <a:endParaRPr lang="ru-RU" dirty="0"/>
          </a:p>
        </p:txBody>
      </p:sp>
      <p:graphicFrame>
        <p:nvGraphicFramePr>
          <p:cNvPr id="5" name="Схема 4"/>
          <p:cNvGraphicFramePr/>
          <p:nvPr/>
        </p:nvGraphicFramePr>
        <p:xfrm>
          <a:off x="357158" y="2643182"/>
          <a:ext cx="8501122" cy="4214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28600"/>
            <a:ext cx="8715404" cy="758952"/>
          </a:xfrm>
        </p:spPr>
        <p:txBody>
          <a:bodyPr>
            <a:normAutofit/>
          </a:bodyPr>
          <a:lstStyle/>
          <a:p>
            <a:r>
              <a:rPr lang="uk-UA" sz="2800" dirty="0" smtClean="0"/>
              <a:t>Інформатика як наука та галузь діяльності людини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1752" y="1571612"/>
            <a:ext cx="8503920" cy="571504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uk-UA" dirty="0" smtClean="0"/>
              <a:t>	Інформатика – галузь людської діяльності, пов'язана зі здійсненням інформаційних процесів за допомогою комп'ютерних засобів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2343150"/>
            <a:ext cx="3657600" cy="451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00042"/>
            <a:ext cx="8858280" cy="987552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Поняття інформаційної культури та </a:t>
            </a:r>
            <a:r>
              <a:rPr lang="uk-UA" dirty="0" err="1" smtClean="0"/>
              <a:t>інформатичної</a:t>
            </a:r>
            <a:r>
              <a:rPr lang="uk-UA" dirty="0" smtClean="0"/>
              <a:t> компетентності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527048"/>
            <a:ext cx="8858312" cy="1044696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uk-UA" dirty="0" smtClean="0"/>
              <a:t>	Інформаційна культура – прояв загальної культури особистості у сфері використання інформаційних технологій. </a:t>
            </a:r>
            <a:endParaRPr lang="ru-RU" dirty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142844" y="5357826"/>
            <a:ext cx="8858312" cy="1044696"/>
          </a:xfrm>
          <a:prstGeom prst="rect">
            <a:avLst/>
          </a:prstGeom>
        </p:spPr>
        <p:txBody>
          <a:bodyPr vert="horz">
            <a:normAutofit fontScale="85000" lnSpcReduction="1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uk-UA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uk-UA" sz="27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Інформатична</a:t>
            </a:r>
            <a:r>
              <a:rPr kumimoji="0" lang="uk-UA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компетентність – сукупність знань, навичок та вмінь, необхідних для ефективного</a:t>
            </a:r>
            <a:r>
              <a:rPr kumimoji="0" lang="uk-UA" sz="27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використання комп'ютерних інформаційних технологій і систем.</a:t>
            </a:r>
            <a:endParaRPr kumimoji="0" lang="ru-RU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82975" y="2526322"/>
            <a:ext cx="5403669" cy="283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Об'єкти, їхні властивості та моделі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1752" y="1527048"/>
            <a:ext cx="8503920" cy="47319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uk-UA" sz="2000" dirty="0" smtClean="0"/>
              <a:t>	Об'єкт – це єдине ціле, яке можна відрізнити від іншого</a:t>
            </a:r>
            <a:endParaRPr lang="ru-RU" sz="2000" dirty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285720" y="2214554"/>
            <a:ext cx="8503920" cy="64294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>
            <a:no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uk-UA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Стан об'єкта – це сукупність значень </a:t>
            </a:r>
            <a:r>
              <a:rPr lang="uk-UA" sz="2000" dirty="0" smtClean="0"/>
              <a:t>усіх його параметрів у певний момент часу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285720" y="3000372"/>
            <a:ext cx="8503920" cy="47319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uk-UA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Поведінка об'єкта – сукупність дій, які він може виконувати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285720" y="3714752"/>
            <a:ext cx="8503920" cy="47319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uk-UA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Властивості об'єкта – це особливість, стан і поведінка  об'єкта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94</TotalTime>
  <Words>300</Words>
  <Application>Microsoft Office PowerPoint</Application>
  <PresentationFormat>Экран (4:3)</PresentationFormat>
  <Paragraphs>73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Литейная</vt:lpstr>
      <vt:lpstr>Інформатика 9 клас</vt:lpstr>
      <vt:lpstr>Інформаційні системи та технології</vt:lpstr>
      <vt:lpstr>Різновиди інформаційних систем</vt:lpstr>
      <vt:lpstr>Складові інформаційної системи</vt:lpstr>
      <vt:lpstr>Схема технічної інформаційної системи</vt:lpstr>
      <vt:lpstr>Інформаційні технології та сфери їх застосування</vt:lpstr>
      <vt:lpstr>Інформатика як наука та галузь діяльності людини</vt:lpstr>
      <vt:lpstr>Поняття інформаційної культури та інформатичної компетентності</vt:lpstr>
      <vt:lpstr>Об'єкти, їхні властивості та моделі</vt:lpstr>
      <vt:lpstr>Моделі об'єктів 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Інформатика 9 клас</dc:title>
  <dc:creator>KEK$</dc:creator>
  <cp:lastModifiedBy>Admin</cp:lastModifiedBy>
  <cp:revision>14</cp:revision>
  <dcterms:created xsi:type="dcterms:W3CDTF">2010-03-06T14:05:52Z</dcterms:created>
  <dcterms:modified xsi:type="dcterms:W3CDTF">2013-01-12T11:41:24Z</dcterms:modified>
</cp:coreProperties>
</file>