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6AA72-D2FE-4EDB-AFC5-CC74E1F66D9F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737F06-F904-495D-927A-DE0143BADEB7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Мікропроцесор</a:t>
          </a:r>
          <a:endParaRPr lang="ru-RU" dirty="0"/>
        </a:p>
      </dgm:t>
    </dgm:pt>
    <dgm:pt modelId="{4DD4FBA4-9D56-4C09-BA2E-9C9848D999FA}" type="parTrans" cxnId="{84ADA271-AB40-4138-B2C0-5975167F8C50}">
      <dgm:prSet/>
      <dgm:spPr/>
      <dgm:t>
        <a:bodyPr/>
        <a:lstStyle/>
        <a:p>
          <a:endParaRPr lang="ru-RU"/>
        </a:p>
      </dgm:t>
    </dgm:pt>
    <dgm:pt modelId="{8879D06E-7D13-49BD-B3AC-E4219DE1EDF0}" type="sibTrans" cxnId="{84ADA271-AB40-4138-B2C0-5975167F8C50}">
      <dgm:prSet/>
      <dgm:spPr/>
      <dgm:t>
        <a:bodyPr/>
        <a:lstStyle/>
        <a:p>
          <a:endParaRPr lang="ru-RU"/>
        </a:p>
      </dgm:t>
    </dgm:pt>
    <dgm:pt modelId="{A0E53362-1D63-4C62-963E-6ACC45DF3288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головна складова ПК, призначена для виконання арифметичних і логічних операцій над даними та організації управління роботою решти складових комп’ютеру</a:t>
          </a:r>
          <a:endParaRPr lang="ru-RU" dirty="0"/>
        </a:p>
      </dgm:t>
    </dgm:pt>
    <dgm:pt modelId="{69DACB57-ED89-4E57-9A55-BE969EF7058F}" type="parTrans" cxnId="{D4E2CC03-7E9E-4EBC-BF34-F818318E80E3}">
      <dgm:prSet/>
      <dgm:spPr/>
      <dgm:t>
        <a:bodyPr/>
        <a:lstStyle/>
        <a:p>
          <a:endParaRPr lang="ru-RU"/>
        </a:p>
      </dgm:t>
    </dgm:pt>
    <dgm:pt modelId="{256CD069-579B-4352-8294-66D3955E3D79}" type="sibTrans" cxnId="{D4E2CC03-7E9E-4EBC-BF34-F818318E80E3}">
      <dgm:prSet/>
      <dgm:spPr/>
      <dgm:t>
        <a:bodyPr/>
        <a:lstStyle/>
        <a:p>
          <a:endParaRPr lang="ru-RU"/>
        </a:p>
      </dgm:t>
    </dgm:pt>
    <dgm:pt modelId="{4221E021-1B44-4317-9ED0-99EF92723A47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Чипсет</a:t>
          </a:r>
          <a:endParaRPr lang="ru-RU" dirty="0"/>
        </a:p>
      </dgm:t>
    </dgm:pt>
    <dgm:pt modelId="{FAD4A9C7-A642-4BCD-A66D-9BCF8B4BCF91}" type="parTrans" cxnId="{754D381B-735C-42FC-B67A-1AF12567E78F}">
      <dgm:prSet/>
      <dgm:spPr/>
      <dgm:t>
        <a:bodyPr/>
        <a:lstStyle/>
        <a:p>
          <a:endParaRPr lang="ru-RU"/>
        </a:p>
      </dgm:t>
    </dgm:pt>
    <dgm:pt modelId="{9DD7A64A-ADC6-4A9D-934F-4F863B982950}" type="sibTrans" cxnId="{754D381B-735C-42FC-B67A-1AF12567E78F}">
      <dgm:prSet/>
      <dgm:spPr/>
      <dgm:t>
        <a:bodyPr/>
        <a:lstStyle/>
        <a:p>
          <a:endParaRPr lang="ru-RU"/>
        </a:p>
      </dgm:t>
    </dgm:pt>
    <dgm:pt modelId="{5450427E-854A-4805-B7BA-DED7CFF70B7C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набір мікросхем, які управляють роботою внутрішніх пристроїв ПК та визначають основні функціональні можливості материнської плати</a:t>
          </a:r>
          <a:endParaRPr lang="ru-RU" dirty="0"/>
        </a:p>
      </dgm:t>
    </dgm:pt>
    <dgm:pt modelId="{06A6E8EC-5DA8-43F5-813E-B14967557AFB}" type="parTrans" cxnId="{2103F6F7-AE41-4079-8772-1C4E13D1F189}">
      <dgm:prSet/>
      <dgm:spPr/>
      <dgm:t>
        <a:bodyPr/>
        <a:lstStyle/>
        <a:p>
          <a:endParaRPr lang="ru-RU"/>
        </a:p>
      </dgm:t>
    </dgm:pt>
    <dgm:pt modelId="{C4D6159D-EC12-41D4-9FB1-B8A74505C9B3}" type="sibTrans" cxnId="{2103F6F7-AE41-4079-8772-1C4E13D1F189}">
      <dgm:prSet/>
      <dgm:spPr/>
      <dgm:t>
        <a:bodyPr/>
        <a:lstStyle/>
        <a:p>
          <a:endParaRPr lang="ru-RU"/>
        </a:p>
      </dgm:t>
    </dgm:pt>
    <dgm:pt modelId="{1A2C5AC5-79D6-4C96-AFC5-F486C6D71E9A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Внутрішня пам’ять ПК</a:t>
          </a:r>
          <a:r>
            <a:rPr lang="uk-UA" dirty="0" smtClean="0">
              <a:cs typeface="Arial" charset="0"/>
            </a:rPr>
            <a:t> </a:t>
          </a:r>
          <a:endParaRPr lang="ru-RU" dirty="0"/>
        </a:p>
      </dgm:t>
    </dgm:pt>
    <dgm:pt modelId="{27154817-EE72-4871-858F-1E777B8957E8}" type="parTrans" cxnId="{3EB8092F-EE5C-4BED-9601-A04A43233152}">
      <dgm:prSet/>
      <dgm:spPr/>
      <dgm:t>
        <a:bodyPr/>
        <a:lstStyle/>
        <a:p>
          <a:endParaRPr lang="ru-RU"/>
        </a:p>
      </dgm:t>
    </dgm:pt>
    <dgm:pt modelId="{235CF3C6-2063-4422-B785-68F29D5554A5}" type="sibTrans" cxnId="{3EB8092F-EE5C-4BED-9601-A04A43233152}">
      <dgm:prSet/>
      <dgm:spPr/>
      <dgm:t>
        <a:bodyPr/>
        <a:lstStyle/>
        <a:p>
          <a:endParaRPr lang="ru-RU"/>
        </a:p>
      </dgm:t>
    </dgm:pt>
    <dgm:pt modelId="{6D041B75-A399-4397-84A8-02965DFF83CD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призначена для збереження й оперативного обміну інформацією з іншими блоками машини</a:t>
          </a:r>
          <a:endParaRPr lang="ru-RU" dirty="0"/>
        </a:p>
      </dgm:t>
    </dgm:pt>
    <dgm:pt modelId="{974C3578-0A3E-4148-A7DA-F153266CFC3E}" type="parTrans" cxnId="{822FA450-EC4B-4A5A-8272-07FD46388802}">
      <dgm:prSet/>
      <dgm:spPr/>
      <dgm:t>
        <a:bodyPr/>
        <a:lstStyle/>
        <a:p>
          <a:endParaRPr lang="ru-RU"/>
        </a:p>
      </dgm:t>
    </dgm:pt>
    <dgm:pt modelId="{E13F3D2A-5F47-484C-BB01-145A5723909A}" type="sibTrans" cxnId="{822FA450-EC4B-4A5A-8272-07FD46388802}">
      <dgm:prSet/>
      <dgm:spPr/>
      <dgm:t>
        <a:bodyPr/>
        <a:lstStyle/>
        <a:p>
          <a:endParaRPr lang="ru-RU"/>
        </a:p>
      </dgm:t>
    </dgm:pt>
    <dgm:pt modelId="{BAFD1605-401C-4AEA-BDF0-EA7E50DBE05C}">
      <dgm:prSet phldrT="[Текст]"/>
      <dgm:spPr/>
      <dgm:t>
        <a:bodyPr/>
        <a:lstStyle/>
        <a:p>
          <a:r>
            <a:rPr lang="uk-UA" b="1" dirty="0" smtClean="0">
              <a:cs typeface="Arial" charset="0"/>
            </a:rPr>
            <a:t>Шинний інтерфейс</a:t>
          </a:r>
          <a:r>
            <a:rPr lang="uk-UA" dirty="0" smtClean="0">
              <a:cs typeface="Arial" charset="0"/>
            </a:rPr>
            <a:t> </a:t>
          </a:r>
          <a:endParaRPr lang="ru-RU" dirty="0"/>
        </a:p>
      </dgm:t>
    </dgm:pt>
    <dgm:pt modelId="{BD7D2863-EE22-49AB-B46B-8EA935701FBE}" type="parTrans" cxnId="{B33E4157-478F-4B85-B441-7C7A775C7BB7}">
      <dgm:prSet/>
      <dgm:spPr/>
      <dgm:t>
        <a:bodyPr/>
        <a:lstStyle/>
        <a:p>
          <a:endParaRPr lang="ru-RU"/>
        </a:p>
      </dgm:t>
    </dgm:pt>
    <dgm:pt modelId="{F41B15A1-6ED3-45FF-985F-DEE4203B3F6B}" type="sibTrans" cxnId="{B33E4157-478F-4B85-B441-7C7A775C7BB7}">
      <dgm:prSet/>
      <dgm:spPr/>
      <dgm:t>
        <a:bodyPr/>
        <a:lstStyle/>
        <a:p>
          <a:endParaRPr lang="ru-RU"/>
        </a:p>
      </dgm:t>
    </dgm:pt>
    <dgm:pt modelId="{17F55419-BDE8-4585-B331-EB1941B0C903}">
      <dgm:prSet phldrT="[Текст]"/>
      <dgm:spPr/>
      <dgm:t>
        <a:bodyPr/>
        <a:lstStyle/>
        <a:p>
          <a:r>
            <a:rPr lang="uk-UA" dirty="0" smtClean="0">
              <a:cs typeface="Arial" charset="0"/>
            </a:rPr>
            <a:t>набір провідників, який забезпечує сполучення і зв'язок усіх внутрішніх пристроїв комп'ютера між собою. Існують наступні види: </a:t>
          </a:r>
          <a:r>
            <a:rPr lang="en-US" dirty="0" smtClean="0">
              <a:cs typeface="Arial" charset="0"/>
            </a:rPr>
            <a:t>ISA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PCI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FSB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AGP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PCMCIA</a:t>
          </a:r>
          <a:r>
            <a:rPr lang="uk-UA" dirty="0" smtClean="0">
              <a:cs typeface="Arial" charset="0"/>
            </a:rPr>
            <a:t>, </a:t>
          </a:r>
          <a:r>
            <a:rPr lang="en-US" dirty="0" smtClean="0">
              <a:cs typeface="Arial" charset="0"/>
            </a:rPr>
            <a:t>USB</a:t>
          </a:r>
          <a:r>
            <a:rPr lang="uk-UA" dirty="0" smtClean="0">
              <a:cs typeface="Arial" charset="0"/>
            </a:rPr>
            <a:t>, РСІ-</a:t>
          </a:r>
          <a:r>
            <a:rPr lang="en-US" dirty="0" smtClean="0">
              <a:cs typeface="Arial" charset="0"/>
            </a:rPr>
            <a:t>Express</a:t>
          </a:r>
          <a:endParaRPr lang="ru-RU" dirty="0"/>
        </a:p>
      </dgm:t>
    </dgm:pt>
    <dgm:pt modelId="{8E718946-AB59-40AC-8FAA-9D0D43FDAF6D}" type="parTrans" cxnId="{0BB289F2-FDF6-49F0-BD45-526B9B4FD462}">
      <dgm:prSet/>
      <dgm:spPr/>
      <dgm:t>
        <a:bodyPr/>
        <a:lstStyle/>
        <a:p>
          <a:endParaRPr lang="ru-RU"/>
        </a:p>
      </dgm:t>
    </dgm:pt>
    <dgm:pt modelId="{5C2F3D40-05C7-474E-9F79-9B08DD3B2062}" type="sibTrans" cxnId="{0BB289F2-FDF6-49F0-BD45-526B9B4FD462}">
      <dgm:prSet/>
      <dgm:spPr/>
      <dgm:t>
        <a:bodyPr/>
        <a:lstStyle/>
        <a:p>
          <a:endParaRPr lang="ru-RU"/>
        </a:p>
      </dgm:t>
    </dgm:pt>
    <dgm:pt modelId="{5017F7FF-6A85-461B-B4CE-79497DB4BC77}">
      <dgm:prSet phldrT="[Текст]"/>
      <dgm:spPr/>
      <dgm:t>
        <a:bodyPr/>
        <a:lstStyle/>
        <a:p>
          <a:r>
            <a:rPr lang="uk-UA" b="1" dirty="0" err="1" smtClean="0">
              <a:cs typeface="Arial" charset="0"/>
            </a:rPr>
            <a:t>Роз’єми</a:t>
          </a:r>
          <a:r>
            <a:rPr lang="uk-UA" b="1" dirty="0" smtClean="0">
              <a:cs typeface="Arial" charset="0"/>
            </a:rPr>
            <a:t> для підключення додаткових пристроїв</a:t>
          </a:r>
          <a:endParaRPr lang="ru-RU" dirty="0"/>
        </a:p>
      </dgm:t>
    </dgm:pt>
    <dgm:pt modelId="{E80692C8-3EC7-4366-8C03-BF785A2A8D89}" type="parTrans" cxnId="{7DB93011-0B05-46C3-8B7A-D3C4DD17B5CC}">
      <dgm:prSet/>
      <dgm:spPr/>
      <dgm:t>
        <a:bodyPr/>
        <a:lstStyle/>
        <a:p>
          <a:endParaRPr lang="ru-RU"/>
        </a:p>
      </dgm:t>
    </dgm:pt>
    <dgm:pt modelId="{A1626CCB-00A1-40C2-A101-D407C945F4AF}" type="sibTrans" cxnId="{7DB93011-0B05-46C3-8B7A-D3C4DD17B5CC}">
      <dgm:prSet/>
      <dgm:spPr/>
      <dgm:t>
        <a:bodyPr/>
        <a:lstStyle/>
        <a:p>
          <a:endParaRPr lang="ru-RU"/>
        </a:p>
      </dgm:t>
    </dgm:pt>
    <dgm:pt modelId="{CF329CE7-E4BB-43B8-92C0-24E4A0F0C807}" type="pres">
      <dgm:prSet presAssocID="{1B76AA72-D2FE-4EDB-AFC5-CC74E1F66D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6F75F-E21A-4AC8-9BB2-F007110201AA}" type="pres">
      <dgm:prSet presAssocID="{D0737F06-F904-495D-927A-DE0143BADEB7}" presName="comp" presStyleCnt="0"/>
      <dgm:spPr/>
    </dgm:pt>
    <dgm:pt modelId="{F3D7EDEC-2677-4B83-911A-805DDB4DB91D}" type="pres">
      <dgm:prSet presAssocID="{D0737F06-F904-495D-927A-DE0143BADEB7}" presName="box" presStyleLbl="node1" presStyleIdx="0" presStyleCnt="5"/>
      <dgm:spPr/>
      <dgm:t>
        <a:bodyPr/>
        <a:lstStyle/>
        <a:p>
          <a:endParaRPr lang="ru-RU"/>
        </a:p>
      </dgm:t>
    </dgm:pt>
    <dgm:pt modelId="{84010621-36DF-4638-9A03-73C4A446A9B8}" type="pres">
      <dgm:prSet presAssocID="{D0737F06-F904-495D-927A-DE0143BADEB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DFFB39-B901-4EC0-B41B-13F26699170D}" type="pres">
      <dgm:prSet presAssocID="{D0737F06-F904-495D-927A-DE0143BADEB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BFB7D-42F6-4EA4-9732-B446048FE410}" type="pres">
      <dgm:prSet presAssocID="{8879D06E-7D13-49BD-B3AC-E4219DE1EDF0}" presName="spacer" presStyleCnt="0"/>
      <dgm:spPr/>
    </dgm:pt>
    <dgm:pt modelId="{5296E391-8EF8-4283-93EA-4279EF25A1C4}" type="pres">
      <dgm:prSet presAssocID="{4221E021-1B44-4317-9ED0-99EF92723A47}" presName="comp" presStyleCnt="0"/>
      <dgm:spPr/>
    </dgm:pt>
    <dgm:pt modelId="{2AA303CF-4E62-40C9-8822-ED5D6628907F}" type="pres">
      <dgm:prSet presAssocID="{4221E021-1B44-4317-9ED0-99EF92723A47}" presName="box" presStyleLbl="node1" presStyleIdx="1" presStyleCnt="5"/>
      <dgm:spPr/>
      <dgm:t>
        <a:bodyPr/>
        <a:lstStyle/>
        <a:p>
          <a:endParaRPr lang="ru-RU"/>
        </a:p>
      </dgm:t>
    </dgm:pt>
    <dgm:pt modelId="{C6ABBD4D-EC0E-4F83-9407-AD1C33C893DF}" type="pres">
      <dgm:prSet presAssocID="{4221E021-1B44-4317-9ED0-99EF92723A4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4BDDE9-BCC2-4D6F-AD91-8B6E9676B1FE}" type="pres">
      <dgm:prSet presAssocID="{4221E021-1B44-4317-9ED0-99EF92723A4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FD12-41D2-47E0-BF04-40CBC74F750E}" type="pres">
      <dgm:prSet presAssocID="{9DD7A64A-ADC6-4A9D-934F-4F863B982950}" presName="spacer" presStyleCnt="0"/>
      <dgm:spPr/>
    </dgm:pt>
    <dgm:pt modelId="{AC1EB019-4B0E-41FB-899F-CCCB97CC394F}" type="pres">
      <dgm:prSet presAssocID="{1A2C5AC5-79D6-4C96-AFC5-F486C6D71E9A}" presName="comp" presStyleCnt="0"/>
      <dgm:spPr/>
    </dgm:pt>
    <dgm:pt modelId="{7B98F77D-14AC-435B-A856-CC85B0708CFB}" type="pres">
      <dgm:prSet presAssocID="{1A2C5AC5-79D6-4C96-AFC5-F486C6D71E9A}" presName="box" presStyleLbl="node1" presStyleIdx="2" presStyleCnt="5"/>
      <dgm:spPr/>
      <dgm:t>
        <a:bodyPr/>
        <a:lstStyle/>
        <a:p>
          <a:endParaRPr lang="ru-RU"/>
        </a:p>
      </dgm:t>
    </dgm:pt>
    <dgm:pt modelId="{03AFEC18-92EC-4DF1-AC4A-A0C98C5FCC46}" type="pres">
      <dgm:prSet presAssocID="{1A2C5AC5-79D6-4C96-AFC5-F486C6D71E9A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A87E29-F945-4E86-954F-52FCA47A78AC}" type="pres">
      <dgm:prSet presAssocID="{1A2C5AC5-79D6-4C96-AFC5-F486C6D71E9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DC1D-1EA9-464F-AA5C-9CC1CE4B8CB1}" type="pres">
      <dgm:prSet presAssocID="{235CF3C6-2063-4422-B785-68F29D5554A5}" presName="spacer" presStyleCnt="0"/>
      <dgm:spPr/>
    </dgm:pt>
    <dgm:pt modelId="{299921B5-37A0-4A92-93C5-7F05BBFA0729}" type="pres">
      <dgm:prSet presAssocID="{BAFD1605-401C-4AEA-BDF0-EA7E50DBE05C}" presName="comp" presStyleCnt="0"/>
      <dgm:spPr/>
    </dgm:pt>
    <dgm:pt modelId="{E738F417-3216-49B0-A864-9ED5F98DE99A}" type="pres">
      <dgm:prSet presAssocID="{BAFD1605-401C-4AEA-BDF0-EA7E50DBE05C}" presName="box" presStyleLbl="node1" presStyleIdx="3" presStyleCnt="5"/>
      <dgm:spPr/>
      <dgm:t>
        <a:bodyPr/>
        <a:lstStyle/>
        <a:p>
          <a:endParaRPr lang="ru-RU"/>
        </a:p>
      </dgm:t>
    </dgm:pt>
    <dgm:pt modelId="{4432B1F7-076A-4928-869B-7AB2C4AF242E}" type="pres">
      <dgm:prSet presAssocID="{BAFD1605-401C-4AEA-BDF0-EA7E50DBE05C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AD8F00-4EC9-4AE9-BEEA-A1A94586B4AC}" type="pres">
      <dgm:prSet presAssocID="{BAFD1605-401C-4AEA-BDF0-EA7E50DBE05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FCF48-4929-46DD-A33E-6BD7A4A75E4D}" type="pres">
      <dgm:prSet presAssocID="{F41B15A1-6ED3-45FF-985F-DEE4203B3F6B}" presName="spacer" presStyleCnt="0"/>
      <dgm:spPr/>
    </dgm:pt>
    <dgm:pt modelId="{FDC681D5-2BF3-44D4-BB61-26B1D3598D3E}" type="pres">
      <dgm:prSet presAssocID="{5017F7FF-6A85-461B-B4CE-79497DB4BC77}" presName="comp" presStyleCnt="0"/>
      <dgm:spPr/>
    </dgm:pt>
    <dgm:pt modelId="{FED63E9F-0A79-45C5-B8D9-63D7AEE9D5F6}" type="pres">
      <dgm:prSet presAssocID="{5017F7FF-6A85-461B-B4CE-79497DB4BC77}" presName="box" presStyleLbl="node1" presStyleIdx="4" presStyleCnt="5"/>
      <dgm:spPr/>
      <dgm:t>
        <a:bodyPr/>
        <a:lstStyle/>
        <a:p>
          <a:endParaRPr lang="ru-RU"/>
        </a:p>
      </dgm:t>
    </dgm:pt>
    <dgm:pt modelId="{6D0A39A8-5814-40A2-908A-345D5DAEC915}" type="pres">
      <dgm:prSet presAssocID="{5017F7FF-6A85-461B-B4CE-79497DB4BC7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297580-1F17-40CE-8554-C95DAF166C05}" type="pres">
      <dgm:prSet presAssocID="{5017F7FF-6A85-461B-B4CE-79497DB4BC7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AC26A-FD70-42AD-BEC9-E3C17393FD8A}" type="presOf" srcId="{17F55419-BDE8-4585-B331-EB1941B0C903}" destId="{E738F417-3216-49B0-A864-9ED5F98DE99A}" srcOrd="0" destOrd="1" presId="urn:microsoft.com/office/officeart/2005/8/layout/vList4"/>
    <dgm:cxn modelId="{84ADA271-AB40-4138-B2C0-5975167F8C50}" srcId="{1B76AA72-D2FE-4EDB-AFC5-CC74E1F66D9F}" destId="{D0737F06-F904-495D-927A-DE0143BADEB7}" srcOrd="0" destOrd="0" parTransId="{4DD4FBA4-9D56-4C09-BA2E-9C9848D999FA}" sibTransId="{8879D06E-7D13-49BD-B3AC-E4219DE1EDF0}"/>
    <dgm:cxn modelId="{B33E4157-478F-4B85-B441-7C7A775C7BB7}" srcId="{1B76AA72-D2FE-4EDB-AFC5-CC74E1F66D9F}" destId="{BAFD1605-401C-4AEA-BDF0-EA7E50DBE05C}" srcOrd="3" destOrd="0" parTransId="{BD7D2863-EE22-49AB-B46B-8EA935701FBE}" sibTransId="{F41B15A1-6ED3-45FF-985F-DEE4203B3F6B}"/>
    <dgm:cxn modelId="{BE23C160-06EE-4F30-90E5-1395BBC70FB2}" type="presOf" srcId="{6D041B75-A399-4397-84A8-02965DFF83CD}" destId="{C6A87E29-F945-4E86-954F-52FCA47A78AC}" srcOrd="1" destOrd="1" presId="urn:microsoft.com/office/officeart/2005/8/layout/vList4"/>
    <dgm:cxn modelId="{3EB8092F-EE5C-4BED-9601-A04A43233152}" srcId="{1B76AA72-D2FE-4EDB-AFC5-CC74E1F66D9F}" destId="{1A2C5AC5-79D6-4C96-AFC5-F486C6D71E9A}" srcOrd="2" destOrd="0" parTransId="{27154817-EE72-4871-858F-1E777B8957E8}" sibTransId="{235CF3C6-2063-4422-B785-68F29D5554A5}"/>
    <dgm:cxn modelId="{BF6A36A8-FE51-48B7-BC09-304FB3797B6C}" type="presOf" srcId="{1A2C5AC5-79D6-4C96-AFC5-F486C6D71E9A}" destId="{7B98F77D-14AC-435B-A856-CC85B0708CFB}" srcOrd="0" destOrd="0" presId="urn:microsoft.com/office/officeart/2005/8/layout/vList4"/>
    <dgm:cxn modelId="{5223AD5B-23B4-454E-BE7E-DC4FF815A4EB}" type="presOf" srcId="{A0E53362-1D63-4C62-963E-6ACC45DF3288}" destId="{F3D7EDEC-2677-4B83-911A-805DDB4DB91D}" srcOrd="0" destOrd="1" presId="urn:microsoft.com/office/officeart/2005/8/layout/vList4"/>
    <dgm:cxn modelId="{9646364A-3579-4008-9C29-2E3F3B43170F}" type="presOf" srcId="{A0E53362-1D63-4C62-963E-6ACC45DF3288}" destId="{F6DFFB39-B901-4EC0-B41B-13F26699170D}" srcOrd="1" destOrd="1" presId="urn:microsoft.com/office/officeart/2005/8/layout/vList4"/>
    <dgm:cxn modelId="{D4E2CC03-7E9E-4EBC-BF34-F818318E80E3}" srcId="{D0737F06-F904-495D-927A-DE0143BADEB7}" destId="{A0E53362-1D63-4C62-963E-6ACC45DF3288}" srcOrd="0" destOrd="0" parTransId="{69DACB57-ED89-4E57-9A55-BE969EF7058F}" sibTransId="{256CD069-579B-4352-8294-66D3955E3D79}"/>
    <dgm:cxn modelId="{4ABF068A-727A-40FA-A234-D3E25AAA2CD8}" type="presOf" srcId="{BAFD1605-401C-4AEA-BDF0-EA7E50DBE05C}" destId="{F8AD8F00-4EC9-4AE9-BEEA-A1A94586B4AC}" srcOrd="1" destOrd="0" presId="urn:microsoft.com/office/officeart/2005/8/layout/vList4"/>
    <dgm:cxn modelId="{CA87DD4B-3036-44B6-A53D-1624BEA5E7F5}" type="presOf" srcId="{BAFD1605-401C-4AEA-BDF0-EA7E50DBE05C}" destId="{E738F417-3216-49B0-A864-9ED5F98DE99A}" srcOrd="0" destOrd="0" presId="urn:microsoft.com/office/officeart/2005/8/layout/vList4"/>
    <dgm:cxn modelId="{C44455FA-DE76-463E-A931-DF0693350BF6}" type="presOf" srcId="{4221E021-1B44-4317-9ED0-99EF92723A47}" destId="{044BDDE9-BCC2-4D6F-AD91-8B6E9676B1FE}" srcOrd="1" destOrd="0" presId="urn:microsoft.com/office/officeart/2005/8/layout/vList4"/>
    <dgm:cxn modelId="{08D5D8C9-0A36-4243-BADD-4E6E69058576}" type="presOf" srcId="{5017F7FF-6A85-461B-B4CE-79497DB4BC77}" destId="{FED63E9F-0A79-45C5-B8D9-63D7AEE9D5F6}" srcOrd="0" destOrd="0" presId="urn:microsoft.com/office/officeart/2005/8/layout/vList4"/>
    <dgm:cxn modelId="{2103F6F7-AE41-4079-8772-1C4E13D1F189}" srcId="{4221E021-1B44-4317-9ED0-99EF92723A47}" destId="{5450427E-854A-4805-B7BA-DED7CFF70B7C}" srcOrd="0" destOrd="0" parTransId="{06A6E8EC-5DA8-43F5-813E-B14967557AFB}" sibTransId="{C4D6159D-EC12-41D4-9FB1-B8A74505C9B3}"/>
    <dgm:cxn modelId="{EC1760B3-10DB-43D2-92AA-D4CFFEBFF7BE}" type="presOf" srcId="{D0737F06-F904-495D-927A-DE0143BADEB7}" destId="{F6DFFB39-B901-4EC0-B41B-13F26699170D}" srcOrd="1" destOrd="0" presId="urn:microsoft.com/office/officeart/2005/8/layout/vList4"/>
    <dgm:cxn modelId="{83364813-F0E7-4C8F-836D-108DAB477753}" type="presOf" srcId="{6D041B75-A399-4397-84A8-02965DFF83CD}" destId="{7B98F77D-14AC-435B-A856-CC85B0708CFB}" srcOrd="0" destOrd="1" presId="urn:microsoft.com/office/officeart/2005/8/layout/vList4"/>
    <dgm:cxn modelId="{5787FCC3-4BF3-455F-83EC-F28285FABD5F}" type="presOf" srcId="{D0737F06-F904-495D-927A-DE0143BADEB7}" destId="{F3D7EDEC-2677-4B83-911A-805DDB4DB91D}" srcOrd="0" destOrd="0" presId="urn:microsoft.com/office/officeart/2005/8/layout/vList4"/>
    <dgm:cxn modelId="{F99375A0-080F-4D7A-B155-AB4EF9E7DB68}" type="presOf" srcId="{17F55419-BDE8-4585-B331-EB1941B0C903}" destId="{F8AD8F00-4EC9-4AE9-BEEA-A1A94586B4AC}" srcOrd="1" destOrd="1" presId="urn:microsoft.com/office/officeart/2005/8/layout/vList4"/>
    <dgm:cxn modelId="{8E785207-5EC7-42BB-8D37-3A1840434AA9}" type="presOf" srcId="{1B76AA72-D2FE-4EDB-AFC5-CC74E1F66D9F}" destId="{CF329CE7-E4BB-43B8-92C0-24E4A0F0C807}" srcOrd="0" destOrd="0" presId="urn:microsoft.com/office/officeart/2005/8/layout/vList4"/>
    <dgm:cxn modelId="{61C0D160-F42F-4422-A49E-7F3FF551BCBC}" type="presOf" srcId="{5017F7FF-6A85-461B-B4CE-79497DB4BC77}" destId="{05297580-1F17-40CE-8554-C95DAF166C05}" srcOrd="1" destOrd="0" presId="urn:microsoft.com/office/officeart/2005/8/layout/vList4"/>
    <dgm:cxn modelId="{822FA450-EC4B-4A5A-8272-07FD46388802}" srcId="{1A2C5AC5-79D6-4C96-AFC5-F486C6D71E9A}" destId="{6D041B75-A399-4397-84A8-02965DFF83CD}" srcOrd="0" destOrd="0" parTransId="{974C3578-0A3E-4148-A7DA-F153266CFC3E}" sibTransId="{E13F3D2A-5F47-484C-BB01-145A5723909A}"/>
    <dgm:cxn modelId="{D6B38C2F-09BA-43EA-9D0C-DB81A9450FC5}" type="presOf" srcId="{1A2C5AC5-79D6-4C96-AFC5-F486C6D71E9A}" destId="{C6A87E29-F945-4E86-954F-52FCA47A78AC}" srcOrd="1" destOrd="0" presId="urn:microsoft.com/office/officeart/2005/8/layout/vList4"/>
    <dgm:cxn modelId="{0BB289F2-FDF6-49F0-BD45-526B9B4FD462}" srcId="{BAFD1605-401C-4AEA-BDF0-EA7E50DBE05C}" destId="{17F55419-BDE8-4585-B331-EB1941B0C903}" srcOrd="0" destOrd="0" parTransId="{8E718946-AB59-40AC-8FAA-9D0D43FDAF6D}" sibTransId="{5C2F3D40-05C7-474E-9F79-9B08DD3B2062}"/>
    <dgm:cxn modelId="{223C7935-1214-4AD7-A9EC-F1D9D9787AEB}" type="presOf" srcId="{4221E021-1B44-4317-9ED0-99EF92723A47}" destId="{2AA303CF-4E62-40C9-8822-ED5D6628907F}" srcOrd="0" destOrd="0" presId="urn:microsoft.com/office/officeart/2005/8/layout/vList4"/>
    <dgm:cxn modelId="{754D381B-735C-42FC-B67A-1AF12567E78F}" srcId="{1B76AA72-D2FE-4EDB-AFC5-CC74E1F66D9F}" destId="{4221E021-1B44-4317-9ED0-99EF92723A47}" srcOrd="1" destOrd="0" parTransId="{FAD4A9C7-A642-4BCD-A66D-9BCF8B4BCF91}" sibTransId="{9DD7A64A-ADC6-4A9D-934F-4F863B982950}"/>
    <dgm:cxn modelId="{91AC1263-6097-4BE9-998D-84DAC23037B8}" type="presOf" srcId="{5450427E-854A-4805-B7BA-DED7CFF70B7C}" destId="{2AA303CF-4E62-40C9-8822-ED5D6628907F}" srcOrd="0" destOrd="1" presId="urn:microsoft.com/office/officeart/2005/8/layout/vList4"/>
    <dgm:cxn modelId="{C8A9D674-D351-4407-80B8-7F5D3B6F7419}" type="presOf" srcId="{5450427E-854A-4805-B7BA-DED7CFF70B7C}" destId="{044BDDE9-BCC2-4D6F-AD91-8B6E9676B1FE}" srcOrd="1" destOrd="1" presId="urn:microsoft.com/office/officeart/2005/8/layout/vList4"/>
    <dgm:cxn modelId="{7DB93011-0B05-46C3-8B7A-D3C4DD17B5CC}" srcId="{1B76AA72-D2FE-4EDB-AFC5-CC74E1F66D9F}" destId="{5017F7FF-6A85-461B-B4CE-79497DB4BC77}" srcOrd="4" destOrd="0" parTransId="{E80692C8-3EC7-4366-8C03-BF785A2A8D89}" sibTransId="{A1626CCB-00A1-40C2-A101-D407C945F4AF}"/>
    <dgm:cxn modelId="{45B27A90-B08C-46D7-9EA7-E6BEEB1362AF}" type="presParOf" srcId="{CF329CE7-E4BB-43B8-92C0-24E4A0F0C807}" destId="{F346F75F-E21A-4AC8-9BB2-F007110201AA}" srcOrd="0" destOrd="0" presId="urn:microsoft.com/office/officeart/2005/8/layout/vList4"/>
    <dgm:cxn modelId="{9231478B-7E12-4A56-828B-223DD45084F3}" type="presParOf" srcId="{F346F75F-E21A-4AC8-9BB2-F007110201AA}" destId="{F3D7EDEC-2677-4B83-911A-805DDB4DB91D}" srcOrd="0" destOrd="0" presId="urn:microsoft.com/office/officeart/2005/8/layout/vList4"/>
    <dgm:cxn modelId="{61B7FEA5-2E4E-4927-AAEB-7884E86A1DDF}" type="presParOf" srcId="{F346F75F-E21A-4AC8-9BB2-F007110201AA}" destId="{84010621-36DF-4638-9A03-73C4A446A9B8}" srcOrd="1" destOrd="0" presId="urn:microsoft.com/office/officeart/2005/8/layout/vList4"/>
    <dgm:cxn modelId="{CE120110-DBF7-4B1C-9A03-E2DE5C2FB1B2}" type="presParOf" srcId="{F346F75F-E21A-4AC8-9BB2-F007110201AA}" destId="{F6DFFB39-B901-4EC0-B41B-13F26699170D}" srcOrd="2" destOrd="0" presId="urn:microsoft.com/office/officeart/2005/8/layout/vList4"/>
    <dgm:cxn modelId="{196AD464-B8C7-4352-979B-0C9BAC38518C}" type="presParOf" srcId="{CF329CE7-E4BB-43B8-92C0-24E4A0F0C807}" destId="{972BFB7D-42F6-4EA4-9732-B446048FE410}" srcOrd="1" destOrd="0" presId="urn:microsoft.com/office/officeart/2005/8/layout/vList4"/>
    <dgm:cxn modelId="{407806D0-0DF0-42C4-96A1-B3F114BE7E93}" type="presParOf" srcId="{CF329CE7-E4BB-43B8-92C0-24E4A0F0C807}" destId="{5296E391-8EF8-4283-93EA-4279EF25A1C4}" srcOrd="2" destOrd="0" presId="urn:microsoft.com/office/officeart/2005/8/layout/vList4"/>
    <dgm:cxn modelId="{03537821-A51F-4786-9FC3-B76874395308}" type="presParOf" srcId="{5296E391-8EF8-4283-93EA-4279EF25A1C4}" destId="{2AA303CF-4E62-40C9-8822-ED5D6628907F}" srcOrd="0" destOrd="0" presId="urn:microsoft.com/office/officeart/2005/8/layout/vList4"/>
    <dgm:cxn modelId="{8DB34DEB-8D65-4AE4-88B9-B482AE39123E}" type="presParOf" srcId="{5296E391-8EF8-4283-93EA-4279EF25A1C4}" destId="{C6ABBD4D-EC0E-4F83-9407-AD1C33C893DF}" srcOrd="1" destOrd="0" presId="urn:microsoft.com/office/officeart/2005/8/layout/vList4"/>
    <dgm:cxn modelId="{BE92D7F7-E86B-4F06-B216-213E630E1EC7}" type="presParOf" srcId="{5296E391-8EF8-4283-93EA-4279EF25A1C4}" destId="{044BDDE9-BCC2-4D6F-AD91-8B6E9676B1FE}" srcOrd="2" destOrd="0" presId="urn:microsoft.com/office/officeart/2005/8/layout/vList4"/>
    <dgm:cxn modelId="{120EA42D-01A7-49C9-85E1-966217FF9182}" type="presParOf" srcId="{CF329CE7-E4BB-43B8-92C0-24E4A0F0C807}" destId="{04B5FD12-41D2-47E0-BF04-40CBC74F750E}" srcOrd="3" destOrd="0" presId="urn:microsoft.com/office/officeart/2005/8/layout/vList4"/>
    <dgm:cxn modelId="{A2F2A310-CC20-4FD6-86DD-82C43D8A848B}" type="presParOf" srcId="{CF329CE7-E4BB-43B8-92C0-24E4A0F0C807}" destId="{AC1EB019-4B0E-41FB-899F-CCCB97CC394F}" srcOrd="4" destOrd="0" presId="urn:microsoft.com/office/officeart/2005/8/layout/vList4"/>
    <dgm:cxn modelId="{78DD62EA-1D3C-4CE5-ABA5-A3E8B90C45E4}" type="presParOf" srcId="{AC1EB019-4B0E-41FB-899F-CCCB97CC394F}" destId="{7B98F77D-14AC-435B-A856-CC85B0708CFB}" srcOrd="0" destOrd="0" presId="urn:microsoft.com/office/officeart/2005/8/layout/vList4"/>
    <dgm:cxn modelId="{C5B74EF7-B99C-492A-87CD-05C56831DEFA}" type="presParOf" srcId="{AC1EB019-4B0E-41FB-899F-CCCB97CC394F}" destId="{03AFEC18-92EC-4DF1-AC4A-A0C98C5FCC46}" srcOrd="1" destOrd="0" presId="urn:microsoft.com/office/officeart/2005/8/layout/vList4"/>
    <dgm:cxn modelId="{959C99F1-E3BA-4219-99D0-A39ABDCCAD45}" type="presParOf" srcId="{AC1EB019-4B0E-41FB-899F-CCCB97CC394F}" destId="{C6A87E29-F945-4E86-954F-52FCA47A78AC}" srcOrd="2" destOrd="0" presId="urn:microsoft.com/office/officeart/2005/8/layout/vList4"/>
    <dgm:cxn modelId="{09FE5C55-F8C7-4F62-819A-B6E4C2A4EEAA}" type="presParOf" srcId="{CF329CE7-E4BB-43B8-92C0-24E4A0F0C807}" destId="{9051DC1D-1EA9-464F-AA5C-9CC1CE4B8CB1}" srcOrd="5" destOrd="0" presId="urn:microsoft.com/office/officeart/2005/8/layout/vList4"/>
    <dgm:cxn modelId="{A9B62C6A-9F8F-48E8-9B17-52AFCE66CBF0}" type="presParOf" srcId="{CF329CE7-E4BB-43B8-92C0-24E4A0F0C807}" destId="{299921B5-37A0-4A92-93C5-7F05BBFA0729}" srcOrd="6" destOrd="0" presId="urn:microsoft.com/office/officeart/2005/8/layout/vList4"/>
    <dgm:cxn modelId="{64EA075A-B5E5-4D7A-8D76-FDD7C581B1CC}" type="presParOf" srcId="{299921B5-37A0-4A92-93C5-7F05BBFA0729}" destId="{E738F417-3216-49B0-A864-9ED5F98DE99A}" srcOrd="0" destOrd="0" presId="urn:microsoft.com/office/officeart/2005/8/layout/vList4"/>
    <dgm:cxn modelId="{6011802D-DD3E-411D-942B-537171FEDDD3}" type="presParOf" srcId="{299921B5-37A0-4A92-93C5-7F05BBFA0729}" destId="{4432B1F7-076A-4928-869B-7AB2C4AF242E}" srcOrd="1" destOrd="0" presId="urn:microsoft.com/office/officeart/2005/8/layout/vList4"/>
    <dgm:cxn modelId="{42A1D510-7DC1-4A15-988E-55718A880896}" type="presParOf" srcId="{299921B5-37A0-4A92-93C5-7F05BBFA0729}" destId="{F8AD8F00-4EC9-4AE9-BEEA-A1A94586B4AC}" srcOrd="2" destOrd="0" presId="urn:microsoft.com/office/officeart/2005/8/layout/vList4"/>
    <dgm:cxn modelId="{1579D9D7-6721-4E07-85E8-A4DAEE1B1D74}" type="presParOf" srcId="{CF329CE7-E4BB-43B8-92C0-24E4A0F0C807}" destId="{88FFCF48-4929-46DD-A33E-6BD7A4A75E4D}" srcOrd="7" destOrd="0" presId="urn:microsoft.com/office/officeart/2005/8/layout/vList4"/>
    <dgm:cxn modelId="{7F975534-6C8C-432D-B050-8D633B1ADAD8}" type="presParOf" srcId="{CF329CE7-E4BB-43B8-92C0-24E4A0F0C807}" destId="{FDC681D5-2BF3-44D4-BB61-26B1D3598D3E}" srcOrd="8" destOrd="0" presId="urn:microsoft.com/office/officeart/2005/8/layout/vList4"/>
    <dgm:cxn modelId="{6B05AABA-9217-47AB-A168-1F83FAC75C20}" type="presParOf" srcId="{FDC681D5-2BF3-44D4-BB61-26B1D3598D3E}" destId="{FED63E9F-0A79-45C5-B8D9-63D7AEE9D5F6}" srcOrd="0" destOrd="0" presId="urn:microsoft.com/office/officeart/2005/8/layout/vList4"/>
    <dgm:cxn modelId="{A43F16CC-9DBD-4185-9762-79C24993D2A4}" type="presParOf" srcId="{FDC681D5-2BF3-44D4-BB61-26B1D3598D3E}" destId="{6D0A39A8-5814-40A2-908A-345D5DAEC915}" srcOrd="1" destOrd="0" presId="urn:microsoft.com/office/officeart/2005/8/layout/vList4"/>
    <dgm:cxn modelId="{368910FC-EE8B-46E5-AE0A-0DD03FA6ED99}" type="presParOf" srcId="{FDC681D5-2BF3-44D4-BB61-26B1D3598D3E}" destId="{05297580-1F17-40CE-8554-C95DAF166C05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B164D-7A6B-4362-A21A-9AD8099B08C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2C960DB-0221-4BB7-A561-973831B297EA}">
      <dgm:prSet phldrT="[Текст]"/>
      <dgm:spPr/>
      <dgm:t>
        <a:bodyPr/>
        <a:lstStyle/>
        <a:p>
          <a:r>
            <a:rPr lang="uk-UA" dirty="0" smtClean="0"/>
            <a:t>Дискові накопичувачі</a:t>
          </a:r>
          <a:endParaRPr lang="ru-RU" dirty="0"/>
        </a:p>
      </dgm:t>
    </dgm:pt>
    <dgm:pt modelId="{6C34B96F-07A0-45FA-B0AA-E6556F4D7DF0}" type="parTrans" cxnId="{1A9DDB39-C8E4-4510-B2CB-72D42BD6CC9E}">
      <dgm:prSet/>
      <dgm:spPr/>
      <dgm:t>
        <a:bodyPr/>
        <a:lstStyle/>
        <a:p>
          <a:endParaRPr lang="ru-RU"/>
        </a:p>
      </dgm:t>
    </dgm:pt>
    <dgm:pt modelId="{2D330F31-D4F9-4249-85D8-C75DA66E67FC}" type="sibTrans" cxnId="{1A9DDB39-C8E4-4510-B2CB-72D42BD6CC9E}">
      <dgm:prSet/>
      <dgm:spPr/>
      <dgm:t>
        <a:bodyPr/>
        <a:lstStyle/>
        <a:p>
          <a:endParaRPr lang="ru-RU"/>
        </a:p>
      </dgm:t>
    </dgm:pt>
    <dgm:pt modelId="{92D18117-8B0D-4669-86BC-3C584E094E52}">
      <dgm:prSet phldrT="[Текст]"/>
      <dgm:spPr/>
      <dgm:t>
        <a:bodyPr/>
        <a:lstStyle/>
        <a:p>
          <a:r>
            <a:rPr lang="uk-UA" dirty="0" smtClean="0"/>
            <a:t>Оптичні дисководи</a:t>
          </a:r>
          <a:endParaRPr lang="ru-RU" dirty="0"/>
        </a:p>
      </dgm:t>
    </dgm:pt>
    <dgm:pt modelId="{F37300D8-B959-40ED-B52B-A3D17440569D}" type="parTrans" cxnId="{9303DCB1-C6B4-4D0D-937D-E299E2B7D69F}">
      <dgm:prSet/>
      <dgm:spPr/>
      <dgm:t>
        <a:bodyPr/>
        <a:lstStyle/>
        <a:p>
          <a:endParaRPr lang="ru-RU"/>
        </a:p>
      </dgm:t>
    </dgm:pt>
    <dgm:pt modelId="{26015FC3-0133-4B0C-8745-6BDBCDF092B7}" type="sibTrans" cxnId="{9303DCB1-C6B4-4D0D-937D-E299E2B7D69F}">
      <dgm:prSet/>
      <dgm:spPr/>
      <dgm:t>
        <a:bodyPr/>
        <a:lstStyle/>
        <a:p>
          <a:endParaRPr lang="ru-RU"/>
        </a:p>
      </dgm:t>
    </dgm:pt>
    <dgm:pt modelId="{BF27D4CB-14A4-4F20-8F08-7D80D6D50F44}">
      <dgm:prSet phldrT="[Текст]"/>
      <dgm:spPr/>
      <dgm:t>
        <a:bodyPr/>
        <a:lstStyle/>
        <a:p>
          <a:r>
            <a:rPr lang="uk-UA" dirty="0" smtClean="0"/>
            <a:t>Флеш - накопичувачі</a:t>
          </a:r>
          <a:endParaRPr lang="ru-RU" dirty="0"/>
        </a:p>
      </dgm:t>
    </dgm:pt>
    <dgm:pt modelId="{713A0DD9-6A59-4A72-9BCF-080ADF19C1DB}" type="parTrans" cxnId="{CD3E5D78-ACD8-4F29-98CB-AF75D0BD5314}">
      <dgm:prSet/>
      <dgm:spPr/>
      <dgm:t>
        <a:bodyPr/>
        <a:lstStyle/>
        <a:p>
          <a:endParaRPr lang="ru-RU"/>
        </a:p>
      </dgm:t>
    </dgm:pt>
    <dgm:pt modelId="{E87DAAD3-7996-4B63-A303-A5F6360B1BB0}" type="sibTrans" cxnId="{CD3E5D78-ACD8-4F29-98CB-AF75D0BD5314}">
      <dgm:prSet/>
      <dgm:spPr/>
      <dgm:t>
        <a:bodyPr/>
        <a:lstStyle/>
        <a:p>
          <a:endParaRPr lang="ru-RU"/>
        </a:p>
      </dgm:t>
    </dgm:pt>
    <dgm:pt modelId="{A60935A8-51BB-4C92-AA38-F8FF1ADA9493}" type="pres">
      <dgm:prSet presAssocID="{FB3B164D-7A6B-4362-A21A-9AD8099B08C8}" presName="diagram" presStyleCnt="0">
        <dgm:presLayoutVars>
          <dgm:dir/>
          <dgm:animLvl val="lvl"/>
          <dgm:resizeHandles val="exact"/>
        </dgm:presLayoutVars>
      </dgm:prSet>
      <dgm:spPr/>
    </dgm:pt>
    <dgm:pt modelId="{1BB12DD3-1C3C-40F7-A0A1-00DA40859EF7}" type="pres">
      <dgm:prSet presAssocID="{62C960DB-0221-4BB7-A561-973831B297EA}" presName="compNode" presStyleCnt="0"/>
      <dgm:spPr/>
    </dgm:pt>
    <dgm:pt modelId="{31677DCA-1C32-45DF-9D5F-74F4F4B3A8E2}" type="pres">
      <dgm:prSet presAssocID="{62C960DB-0221-4BB7-A561-973831B297E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60F2CD-B676-49D5-B33B-026EE59A50E8}" type="pres">
      <dgm:prSet presAssocID="{62C960DB-0221-4BB7-A561-973831B297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755FC-A19D-4150-9DA5-FA0DD4EFBAF4}" type="pres">
      <dgm:prSet presAssocID="{62C960DB-0221-4BB7-A561-973831B297EA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C573BD7-193F-4568-9F9F-7C233E545FA1}" type="pres">
      <dgm:prSet presAssocID="{62C960DB-0221-4BB7-A561-973831B297EA}" presName="adorn" presStyleLbl="fgAccFollowNode1" presStyleIdx="0" presStyleCnt="3"/>
      <dgm:spPr/>
    </dgm:pt>
    <dgm:pt modelId="{FFF31AD1-A90E-45B1-8948-BA5512EF170D}" type="pres">
      <dgm:prSet presAssocID="{2D330F31-D4F9-4249-85D8-C75DA66E67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2D584D-7516-4DFE-9532-51A8BE3826A5}" type="pres">
      <dgm:prSet presAssocID="{92D18117-8B0D-4669-86BC-3C584E094E52}" presName="compNode" presStyleCnt="0"/>
      <dgm:spPr/>
    </dgm:pt>
    <dgm:pt modelId="{945C5C6C-1EFD-45BF-814E-95E980A7CB27}" type="pres">
      <dgm:prSet presAssocID="{92D18117-8B0D-4669-86BC-3C584E094E52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FB5A5D-4FA5-4545-8F77-1ADDE677D54E}" type="pres">
      <dgm:prSet presAssocID="{92D18117-8B0D-4669-86BC-3C584E094E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690DE-8959-41BE-97DD-1DC0DE4CEAA3}" type="pres">
      <dgm:prSet presAssocID="{92D18117-8B0D-4669-86BC-3C584E094E52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632E2F7-5767-4D3A-835D-32EF23284111}" type="pres">
      <dgm:prSet presAssocID="{92D18117-8B0D-4669-86BC-3C584E094E52}" presName="adorn" presStyleLbl="fgAccFollowNode1" presStyleIdx="1" presStyleCnt="3"/>
      <dgm:spPr/>
    </dgm:pt>
    <dgm:pt modelId="{9D599E8E-2FD3-4A55-A826-869C01215ED1}" type="pres">
      <dgm:prSet presAssocID="{26015FC3-0133-4B0C-8745-6BDBCDF092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55D8B9-3A2B-4A0B-994D-F4796F4931E9}" type="pres">
      <dgm:prSet presAssocID="{BF27D4CB-14A4-4F20-8F08-7D80D6D50F44}" presName="compNode" presStyleCnt="0"/>
      <dgm:spPr/>
    </dgm:pt>
    <dgm:pt modelId="{683098E9-F532-4D24-8AD9-B91874598FB7}" type="pres">
      <dgm:prSet presAssocID="{BF27D4CB-14A4-4F20-8F08-7D80D6D50F44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D12D5C-95C3-4DBC-A390-C3A71E4EEA7A}" type="pres">
      <dgm:prSet presAssocID="{BF27D4CB-14A4-4F20-8F08-7D80D6D50F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F6279-6597-49FB-8A5F-681F5EE68076}" type="pres">
      <dgm:prSet presAssocID="{BF27D4CB-14A4-4F20-8F08-7D80D6D50F44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80C956D9-3D25-4183-A98B-508B2C8EBAB6}" type="pres">
      <dgm:prSet presAssocID="{BF27D4CB-14A4-4F20-8F08-7D80D6D50F44}" presName="adorn" presStyleLbl="fgAccFollowNode1" presStyleIdx="2" presStyleCnt="3"/>
      <dgm:spPr/>
    </dgm:pt>
  </dgm:ptLst>
  <dgm:cxnLst>
    <dgm:cxn modelId="{90106ACA-1576-4706-8702-FE07F337FC81}" type="presOf" srcId="{BF27D4CB-14A4-4F20-8F08-7D80D6D50F44}" destId="{93BF6279-6597-49FB-8A5F-681F5EE68076}" srcOrd="1" destOrd="0" presId="urn:microsoft.com/office/officeart/2005/8/layout/bList2"/>
    <dgm:cxn modelId="{5CAE3F8B-86FA-4052-9089-75D4C82CB31F}" type="presOf" srcId="{92D18117-8B0D-4669-86BC-3C584E094E52}" destId="{DC8690DE-8959-41BE-97DD-1DC0DE4CEAA3}" srcOrd="1" destOrd="0" presId="urn:microsoft.com/office/officeart/2005/8/layout/bList2"/>
    <dgm:cxn modelId="{59684CFF-D323-4D4B-AED0-4B98FEEDDA1A}" type="presOf" srcId="{2D330F31-D4F9-4249-85D8-C75DA66E67FC}" destId="{FFF31AD1-A90E-45B1-8948-BA5512EF170D}" srcOrd="0" destOrd="0" presId="urn:microsoft.com/office/officeart/2005/8/layout/bList2"/>
    <dgm:cxn modelId="{AA0E7C15-FE58-4853-9C8A-9326E5A60B4F}" type="presOf" srcId="{62C960DB-0221-4BB7-A561-973831B297EA}" destId="{B9D755FC-A19D-4150-9DA5-FA0DD4EFBAF4}" srcOrd="1" destOrd="0" presId="urn:microsoft.com/office/officeart/2005/8/layout/bList2"/>
    <dgm:cxn modelId="{F2ABA542-A957-4197-B588-23AA885CAF94}" type="presOf" srcId="{BF27D4CB-14A4-4F20-8F08-7D80D6D50F44}" destId="{EDD12D5C-95C3-4DBC-A390-C3A71E4EEA7A}" srcOrd="0" destOrd="0" presId="urn:microsoft.com/office/officeart/2005/8/layout/bList2"/>
    <dgm:cxn modelId="{27ACE99F-74C9-4459-A257-04AA78E28FAF}" type="presOf" srcId="{26015FC3-0133-4B0C-8745-6BDBCDF092B7}" destId="{9D599E8E-2FD3-4A55-A826-869C01215ED1}" srcOrd="0" destOrd="0" presId="urn:microsoft.com/office/officeart/2005/8/layout/bList2"/>
    <dgm:cxn modelId="{2503A65B-0241-4A7C-ADEE-4B4F066683FC}" type="presOf" srcId="{62C960DB-0221-4BB7-A561-973831B297EA}" destId="{9660F2CD-B676-49D5-B33B-026EE59A50E8}" srcOrd="0" destOrd="0" presId="urn:microsoft.com/office/officeart/2005/8/layout/bList2"/>
    <dgm:cxn modelId="{7EF7F8B8-2CF4-4B7C-B65C-799857C1CB59}" type="presOf" srcId="{92D18117-8B0D-4669-86BC-3C584E094E52}" destId="{6AFB5A5D-4FA5-4545-8F77-1ADDE677D54E}" srcOrd="0" destOrd="0" presId="urn:microsoft.com/office/officeart/2005/8/layout/bList2"/>
    <dgm:cxn modelId="{9303DCB1-C6B4-4D0D-937D-E299E2B7D69F}" srcId="{FB3B164D-7A6B-4362-A21A-9AD8099B08C8}" destId="{92D18117-8B0D-4669-86BC-3C584E094E52}" srcOrd="1" destOrd="0" parTransId="{F37300D8-B959-40ED-B52B-A3D17440569D}" sibTransId="{26015FC3-0133-4B0C-8745-6BDBCDF092B7}"/>
    <dgm:cxn modelId="{CD3E5D78-ACD8-4F29-98CB-AF75D0BD5314}" srcId="{FB3B164D-7A6B-4362-A21A-9AD8099B08C8}" destId="{BF27D4CB-14A4-4F20-8F08-7D80D6D50F44}" srcOrd="2" destOrd="0" parTransId="{713A0DD9-6A59-4A72-9BCF-080ADF19C1DB}" sibTransId="{E87DAAD3-7996-4B63-A303-A5F6360B1BB0}"/>
    <dgm:cxn modelId="{1A9DDB39-C8E4-4510-B2CB-72D42BD6CC9E}" srcId="{FB3B164D-7A6B-4362-A21A-9AD8099B08C8}" destId="{62C960DB-0221-4BB7-A561-973831B297EA}" srcOrd="0" destOrd="0" parTransId="{6C34B96F-07A0-45FA-B0AA-E6556F4D7DF0}" sibTransId="{2D330F31-D4F9-4249-85D8-C75DA66E67FC}"/>
    <dgm:cxn modelId="{1AB20870-7815-4C35-9FBB-FFFBDA19183D}" type="presOf" srcId="{FB3B164D-7A6B-4362-A21A-9AD8099B08C8}" destId="{A60935A8-51BB-4C92-AA38-F8FF1ADA9493}" srcOrd="0" destOrd="0" presId="urn:microsoft.com/office/officeart/2005/8/layout/bList2"/>
    <dgm:cxn modelId="{866CBC88-2C42-4BB0-B458-75FB6D43CBF2}" type="presParOf" srcId="{A60935A8-51BB-4C92-AA38-F8FF1ADA9493}" destId="{1BB12DD3-1C3C-40F7-A0A1-00DA40859EF7}" srcOrd="0" destOrd="0" presId="urn:microsoft.com/office/officeart/2005/8/layout/bList2"/>
    <dgm:cxn modelId="{F09DCBBE-5D6E-41BD-8045-1E850A288FE6}" type="presParOf" srcId="{1BB12DD3-1C3C-40F7-A0A1-00DA40859EF7}" destId="{31677DCA-1C32-45DF-9D5F-74F4F4B3A8E2}" srcOrd="0" destOrd="0" presId="urn:microsoft.com/office/officeart/2005/8/layout/bList2"/>
    <dgm:cxn modelId="{627A576E-4389-4256-8990-8A6B8D3452D5}" type="presParOf" srcId="{1BB12DD3-1C3C-40F7-A0A1-00DA40859EF7}" destId="{9660F2CD-B676-49D5-B33B-026EE59A50E8}" srcOrd="1" destOrd="0" presId="urn:microsoft.com/office/officeart/2005/8/layout/bList2"/>
    <dgm:cxn modelId="{EF4CC9A4-5CF9-4A06-BD5B-4CED0CF94E0E}" type="presParOf" srcId="{1BB12DD3-1C3C-40F7-A0A1-00DA40859EF7}" destId="{B9D755FC-A19D-4150-9DA5-FA0DD4EFBAF4}" srcOrd="2" destOrd="0" presId="urn:microsoft.com/office/officeart/2005/8/layout/bList2"/>
    <dgm:cxn modelId="{847C32AB-8D98-481B-84E5-1464FB175B54}" type="presParOf" srcId="{1BB12DD3-1C3C-40F7-A0A1-00DA40859EF7}" destId="{FC573BD7-193F-4568-9F9F-7C233E545FA1}" srcOrd="3" destOrd="0" presId="urn:microsoft.com/office/officeart/2005/8/layout/bList2"/>
    <dgm:cxn modelId="{E82DDC5C-B545-4FF8-B722-DC7A28382342}" type="presParOf" srcId="{A60935A8-51BB-4C92-AA38-F8FF1ADA9493}" destId="{FFF31AD1-A90E-45B1-8948-BA5512EF170D}" srcOrd="1" destOrd="0" presId="urn:microsoft.com/office/officeart/2005/8/layout/bList2"/>
    <dgm:cxn modelId="{D82CBAFB-83B2-45C9-856A-BFF429EA0CB2}" type="presParOf" srcId="{A60935A8-51BB-4C92-AA38-F8FF1ADA9493}" destId="{342D584D-7516-4DFE-9532-51A8BE3826A5}" srcOrd="2" destOrd="0" presId="urn:microsoft.com/office/officeart/2005/8/layout/bList2"/>
    <dgm:cxn modelId="{E2FA60AF-AB7F-4317-A81C-2568BB23E7F9}" type="presParOf" srcId="{342D584D-7516-4DFE-9532-51A8BE3826A5}" destId="{945C5C6C-1EFD-45BF-814E-95E980A7CB27}" srcOrd="0" destOrd="0" presId="urn:microsoft.com/office/officeart/2005/8/layout/bList2"/>
    <dgm:cxn modelId="{5E32EBF1-174C-4689-B185-3253CA8338CC}" type="presParOf" srcId="{342D584D-7516-4DFE-9532-51A8BE3826A5}" destId="{6AFB5A5D-4FA5-4545-8F77-1ADDE677D54E}" srcOrd="1" destOrd="0" presId="urn:microsoft.com/office/officeart/2005/8/layout/bList2"/>
    <dgm:cxn modelId="{AE9C9D24-18CD-4E95-82C7-24CA010E04CD}" type="presParOf" srcId="{342D584D-7516-4DFE-9532-51A8BE3826A5}" destId="{DC8690DE-8959-41BE-97DD-1DC0DE4CEAA3}" srcOrd="2" destOrd="0" presId="urn:microsoft.com/office/officeart/2005/8/layout/bList2"/>
    <dgm:cxn modelId="{72C9996E-5E4D-4753-B0B5-460AA5111A25}" type="presParOf" srcId="{342D584D-7516-4DFE-9532-51A8BE3826A5}" destId="{0632E2F7-5767-4D3A-835D-32EF23284111}" srcOrd="3" destOrd="0" presId="urn:microsoft.com/office/officeart/2005/8/layout/bList2"/>
    <dgm:cxn modelId="{D4415CC1-BB16-4829-9D4E-5DBDA3522313}" type="presParOf" srcId="{A60935A8-51BB-4C92-AA38-F8FF1ADA9493}" destId="{9D599E8E-2FD3-4A55-A826-869C01215ED1}" srcOrd="3" destOrd="0" presId="urn:microsoft.com/office/officeart/2005/8/layout/bList2"/>
    <dgm:cxn modelId="{BA780A31-A02D-4007-878D-F9767245AAAC}" type="presParOf" srcId="{A60935A8-51BB-4C92-AA38-F8FF1ADA9493}" destId="{1155D8B9-3A2B-4A0B-994D-F4796F4931E9}" srcOrd="4" destOrd="0" presId="urn:microsoft.com/office/officeart/2005/8/layout/bList2"/>
    <dgm:cxn modelId="{C464B979-A871-49FA-856D-ADA5F6F6D096}" type="presParOf" srcId="{1155D8B9-3A2B-4A0B-994D-F4796F4931E9}" destId="{683098E9-F532-4D24-8AD9-B91874598FB7}" srcOrd="0" destOrd="0" presId="urn:microsoft.com/office/officeart/2005/8/layout/bList2"/>
    <dgm:cxn modelId="{8B3F8530-0AE8-4E08-873E-34A6C1D91F12}" type="presParOf" srcId="{1155D8B9-3A2B-4A0B-994D-F4796F4931E9}" destId="{EDD12D5C-95C3-4DBC-A390-C3A71E4EEA7A}" srcOrd="1" destOrd="0" presId="urn:microsoft.com/office/officeart/2005/8/layout/bList2"/>
    <dgm:cxn modelId="{2B38610F-A17D-41BA-AF73-28DB239BD804}" type="presParOf" srcId="{1155D8B9-3A2B-4A0B-994D-F4796F4931E9}" destId="{93BF6279-6597-49FB-8A5F-681F5EE68076}" srcOrd="2" destOrd="0" presId="urn:microsoft.com/office/officeart/2005/8/layout/bList2"/>
    <dgm:cxn modelId="{2E065371-1277-40C8-B76B-0854B3C2D767}" type="presParOf" srcId="{1155D8B9-3A2B-4A0B-994D-F4796F4931E9}" destId="{80C956D9-3D25-4183-A98B-508B2C8EBAB6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111C-B3DD-43B9-A027-C8BC3DFF8861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32ED-4CA0-4E00-9408-A6B07DDC2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7E1E-E214-40AB-AD15-9B629235AA3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B91E8-B9B7-4967-91D5-0BA53D2E92F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0627BB-4F75-4859-9E0F-E24F97FA6DC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4E7224-9230-4205-929A-6951C5621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8286808" cy="17526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Частина 4</a:t>
            </a:r>
          </a:p>
          <a:p>
            <a:r>
              <a:rPr lang="uk-UA" sz="52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Обробка та зберігання інформації</a:t>
            </a:r>
            <a:endParaRPr lang="ru-RU" sz="52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Інформатика. 9 клас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857760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Оптичні</a:t>
            </a:r>
            <a:r>
              <a:rPr lang="ru-RU" dirty="0" smtClean="0"/>
              <a:t> диски </a:t>
            </a:r>
            <a:r>
              <a:rPr lang="en-US" dirty="0" smtClean="0"/>
              <a:t>Plasmon UDO</a:t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 err="1" smtClean="0"/>
              <a:t>довготермінового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714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3333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00232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en-US" dirty="0" smtClean="0"/>
              <a:t>UDO (Ultra Density Optical),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використанні</a:t>
            </a:r>
            <a:r>
              <a:rPr lang="ru-RU" dirty="0" smtClean="0"/>
              <a:t> "</a:t>
            </a:r>
            <a:r>
              <a:rPr lang="ru-RU" dirty="0" err="1" smtClean="0"/>
              <a:t>голубого</a:t>
            </a:r>
            <a:r>
              <a:rPr lang="ru-RU" dirty="0" smtClean="0"/>
              <a:t>" лазера,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гарантований</a:t>
            </a:r>
            <a:r>
              <a:rPr lang="ru-RU" dirty="0" smtClean="0"/>
              <a:t> 50-річний строк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Дискові накопичувачі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7717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	Основними пристроями для зберігання даних він формаційних системах є дискові накопичувачі (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 диски - вінчестер</a:t>
            </a:r>
            <a:r>
              <a:rPr lang="uk-UA" dirty="0" smtClean="0"/>
              <a:t>). Це пристрої призначені для читання, запису та довготривалого зберігання даних і програм. Зазвичай їх розміщують у системному блоці комп'ютера.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характеристики</a:t>
            </a:r>
            <a:r>
              <a:rPr lang="uk-UA" dirty="0" smtClean="0"/>
              <a:t>:</a:t>
            </a:r>
          </a:p>
          <a:p>
            <a:r>
              <a:rPr lang="uk-UA" dirty="0" smtClean="0"/>
              <a:t>Ємність</a:t>
            </a:r>
          </a:p>
          <a:p>
            <a:r>
              <a:rPr lang="uk-UA" dirty="0" smtClean="0"/>
              <a:t>Тип інтерфейсу (спосіб підключення диска)</a:t>
            </a:r>
          </a:p>
          <a:p>
            <a:r>
              <a:rPr lang="uk-UA" dirty="0" smtClean="0"/>
              <a:t>Швидкість передавання даних</a:t>
            </a:r>
          </a:p>
          <a:p>
            <a:r>
              <a:rPr lang="uk-UA" dirty="0" smtClean="0"/>
              <a:t>Середній час доступу до даних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0666" y="1474248"/>
            <a:ext cx="4187614" cy="48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4071942"/>
            <a:ext cx="44291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err="1" smtClean="0"/>
              <a:t>Вперше</a:t>
            </a:r>
            <a:r>
              <a:rPr lang="ru-RU" sz="1100" dirty="0" smtClean="0"/>
              <a:t> </a:t>
            </a:r>
            <a:r>
              <a:rPr lang="ru-RU" sz="1100" dirty="0" err="1" smtClean="0"/>
              <a:t>твердотільні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накопичувачі</a:t>
            </a:r>
            <a:r>
              <a:rPr lang="ru-RU" sz="1100" dirty="0" smtClean="0"/>
              <a:t> на </a:t>
            </a:r>
            <a:r>
              <a:rPr lang="ru-RU" sz="1100" dirty="0" err="1" smtClean="0"/>
              <a:t>основі</a:t>
            </a:r>
            <a:r>
              <a:rPr lang="ru-RU" sz="1100" dirty="0" smtClean="0"/>
              <a:t> </a:t>
            </a:r>
            <a:r>
              <a:rPr lang="ru-RU" sz="1100" dirty="0" err="1" smtClean="0"/>
              <a:t>мікросхем</a:t>
            </a:r>
            <a:r>
              <a:rPr lang="ru-RU" sz="1100" dirty="0" smtClean="0"/>
              <a:t> </a:t>
            </a:r>
            <a:r>
              <a:rPr lang="ru-RU" sz="1100" dirty="0" err="1" smtClean="0"/>
              <a:t>флеш-пам’яті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компанія</a:t>
            </a:r>
            <a:r>
              <a:rPr lang="ru-RU" sz="1100" dirty="0" smtClean="0"/>
              <a:t> </a:t>
            </a:r>
            <a:r>
              <a:rPr lang="en-US" sz="1100" dirty="0" smtClean="0"/>
              <a:t>Intel </a:t>
            </a:r>
            <a:r>
              <a:rPr lang="ru-RU" sz="1100" dirty="0" smtClean="0"/>
              <a:t>представила </a:t>
            </a:r>
            <a:r>
              <a:rPr lang="ru-RU" sz="1100" dirty="0" err="1" smtClean="0"/>
              <a:t>минулого</a:t>
            </a:r>
            <a:r>
              <a:rPr lang="ru-RU" sz="1100" dirty="0" smtClean="0"/>
              <a:t> року. У </a:t>
            </a:r>
            <a:r>
              <a:rPr lang="ru-RU" sz="1100" dirty="0" err="1" smtClean="0"/>
              <a:t>числі</a:t>
            </a:r>
            <a:r>
              <a:rPr lang="ru-RU" sz="1100" dirty="0" smtClean="0"/>
              <a:t> перших </a:t>
            </a:r>
            <a:r>
              <a:rPr lang="ru-RU" sz="1100" dirty="0" err="1" smtClean="0"/>
              <a:t>пристроїв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поставлялися</a:t>
            </a:r>
            <a:r>
              <a:rPr lang="ru-RU" sz="1100" dirty="0" smtClean="0"/>
              <a:t> в продаж, </a:t>
            </a:r>
            <a:r>
              <a:rPr lang="ru-RU" sz="1100" dirty="0" err="1" smtClean="0"/>
              <a:t>значилися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моделі</a:t>
            </a:r>
            <a:r>
              <a:rPr lang="ru-RU" sz="1100" dirty="0" smtClean="0"/>
              <a:t> </a:t>
            </a:r>
            <a:r>
              <a:rPr lang="en-US" sz="1100" dirty="0" smtClean="0"/>
              <a:t>Z-P230, </a:t>
            </a:r>
            <a:r>
              <a:rPr lang="ru-RU" sz="1100" dirty="0" err="1" smtClean="0"/>
              <a:t>які</a:t>
            </a:r>
            <a:r>
              <a:rPr lang="ru-RU" sz="1100" dirty="0" smtClean="0"/>
              <a:t> </a:t>
            </a:r>
            <a:r>
              <a:rPr lang="ru-RU" sz="1100" dirty="0" err="1" smtClean="0"/>
              <a:t>є</a:t>
            </a:r>
            <a:r>
              <a:rPr lang="ru-RU" sz="1100" dirty="0" smtClean="0"/>
              <a:t> </a:t>
            </a:r>
            <a:r>
              <a:rPr lang="en-US" sz="1100" dirty="0" smtClean="0"/>
              <a:t>SSD-</a:t>
            </a:r>
            <a:r>
              <a:rPr lang="ru-RU" sz="1100" dirty="0" err="1" smtClean="0"/>
              <a:t>накопичувачами</a:t>
            </a:r>
            <a:r>
              <a:rPr lang="ru-RU" sz="1100" dirty="0" smtClean="0"/>
              <a:t> </a:t>
            </a:r>
            <a:r>
              <a:rPr lang="ru-RU" sz="1100" dirty="0" err="1" smtClean="0"/>
              <a:t>початкового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рівня</a:t>
            </a:r>
            <a:r>
              <a:rPr lang="ru-RU" sz="1100" dirty="0" smtClean="0"/>
              <a:t>. </a:t>
            </a:r>
            <a:r>
              <a:rPr lang="ru-RU" sz="1100" dirty="0" err="1" smtClean="0"/>
              <a:t>Основним</a:t>
            </a:r>
            <a:r>
              <a:rPr lang="ru-RU" sz="1100" dirty="0" smtClean="0"/>
              <a:t> </a:t>
            </a:r>
            <a:r>
              <a:rPr lang="ru-RU" sz="1100" dirty="0" err="1" smtClean="0"/>
              <a:t>їх</a:t>
            </a:r>
            <a:r>
              <a:rPr lang="ru-RU" sz="1100" dirty="0" smtClean="0"/>
              <a:t> </a:t>
            </a:r>
            <a:r>
              <a:rPr lang="ru-RU" sz="1100" dirty="0" err="1" smtClean="0"/>
              <a:t>недоліком</a:t>
            </a:r>
            <a:r>
              <a:rPr lang="ru-RU" sz="1100" dirty="0" smtClean="0"/>
              <a:t> </a:t>
            </a:r>
            <a:r>
              <a:rPr lang="ru-RU" sz="1100" dirty="0" err="1" smtClean="0"/>
              <a:t>була</a:t>
            </a:r>
            <a:r>
              <a:rPr lang="ru-RU" sz="1100" dirty="0" smtClean="0"/>
              <a:t> </a:t>
            </a:r>
            <a:r>
              <a:rPr lang="ru-RU" sz="1100" dirty="0" err="1" smtClean="0"/>
              <a:t>невисока</a:t>
            </a:r>
            <a:r>
              <a:rPr lang="ru-RU" sz="1100" dirty="0" smtClean="0"/>
              <a:t> </a:t>
            </a:r>
            <a:r>
              <a:rPr lang="ru-RU" sz="1100" dirty="0" err="1" smtClean="0"/>
              <a:t>інформаційна</a:t>
            </a:r>
            <a:r>
              <a:rPr lang="ru-RU" sz="1100" dirty="0" smtClean="0"/>
              <a:t> </a:t>
            </a:r>
            <a:r>
              <a:rPr lang="ru-RU" sz="1100" dirty="0" err="1" smtClean="0"/>
              <a:t>ємкість</a:t>
            </a:r>
            <a:r>
              <a:rPr lang="ru-RU" sz="1100" dirty="0" smtClean="0"/>
              <a:t> –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4 до 16 </a:t>
            </a:r>
            <a:r>
              <a:rPr lang="en-US" sz="1100" dirty="0" smtClean="0"/>
              <a:t>GB. </a:t>
            </a:r>
            <a:r>
              <a:rPr lang="ru-RU" sz="1100" dirty="0" smtClean="0"/>
              <a:t>І зараз </a:t>
            </a:r>
            <a:r>
              <a:rPr lang="en-US" sz="1100" dirty="0" smtClean="0"/>
              <a:t>Intel </a:t>
            </a:r>
            <a:r>
              <a:rPr lang="ru-RU" sz="1100" dirty="0" err="1" smtClean="0"/>
              <a:t>оголосила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припинення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випуску</a:t>
            </a:r>
            <a:r>
              <a:rPr lang="ru-RU" sz="1100" dirty="0" smtClean="0"/>
              <a:t> </a:t>
            </a:r>
            <a:r>
              <a:rPr lang="ru-RU" sz="1100" dirty="0" err="1" smtClean="0"/>
              <a:t>вказаних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пристроїв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357826"/>
            <a:ext cx="2428892" cy="136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Оптичні носії та оптичні дисководи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Для довгострокового зберігання інформації сьогодні використовують оптичні носії. Записування даних на ці носії та зчитування з них здійснюється із застосуванням лазера.</a:t>
            </a:r>
          </a:p>
          <a:p>
            <a:pPr>
              <a:buNone/>
            </a:pPr>
            <a:r>
              <a:rPr lang="uk-UA" dirty="0" smtClean="0"/>
              <a:t>		Є кілька стандартів </a:t>
            </a:r>
            <a:r>
              <a:rPr lang="en-US" dirty="0" smtClean="0"/>
              <a:t>DVD</a:t>
            </a:r>
            <a:r>
              <a:rPr lang="uk-UA" dirty="0" smtClean="0"/>
              <a:t> - дисків: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DVD-ROM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(лише для читання)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uk-UA" dirty="0" smtClean="0"/>
              <a:t> (для читання та одноразового запису)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DVD-RW</a:t>
            </a:r>
            <a:r>
              <a:rPr lang="uk-UA" dirty="0" smtClean="0"/>
              <a:t> (для читання, багаторазового запису та видалення).</a:t>
            </a:r>
          </a:p>
          <a:p>
            <a:pPr>
              <a:buNone/>
            </a:pPr>
            <a:r>
              <a:rPr lang="uk-UA" dirty="0" smtClean="0"/>
              <a:t>		Аналогічні стандарти існують і для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572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40386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Флеш-накопичувачі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429156" cy="28575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		До пам'яті з електронним стиранням інформації належить флеш-пам’ять.</a:t>
            </a:r>
          </a:p>
          <a:p>
            <a:pPr algn="just">
              <a:buNone/>
            </a:pPr>
            <a:r>
              <a:rPr lang="uk-UA" dirty="0" smtClean="0"/>
              <a:t>		 Вона характеризується високою швидкістю зчитування та стирання записаної інформації. Флеш-пам’ять підключають до комп'ютера через порт </a:t>
            </a:r>
            <a:r>
              <a:rPr lang="en-US" dirty="0" smtClean="0"/>
              <a:t>USB</a:t>
            </a:r>
            <a:r>
              <a:rPr lang="uk-UA" dirty="0" smtClean="0"/>
              <a:t>. Такі накопичувачі не містять рухомих частин, а тому надійніші й компактніші за магнітні і жорсткі диски.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278608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714884"/>
            <a:ext cx="3143272" cy="204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375542"/>
            <a:ext cx="2928926" cy="24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2857520" cy="276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62864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 дані</a:t>
            </a:r>
          </a:p>
          <a:p>
            <a:pPr>
              <a:buNone/>
            </a:pPr>
            <a:r>
              <a:rPr lang="uk-UA" dirty="0" smtClean="0"/>
              <a:t>Для подання числових даних використовують різні системи числення.</a:t>
            </a:r>
          </a:p>
          <a:p>
            <a:pPr>
              <a:buNone/>
            </a:pPr>
            <a:r>
              <a:rPr lang="uk-UA" dirty="0" smtClean="0"/>
              <a:t>Відомою є десяткова (позиційна) система.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112870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Текстові дані</a:t>
            </a:r>
          </a:p>
          <a:p>
            <a:pPr>
              <a:buNone/>
            </a:pPr>
            <a:r>
              <a:rPr lang="uk-UA" sz="3600" dirty="0" smtClean="0"/>
              <a:t>	Для подання текстових даних у комп'ютерах використовують так звані набори символів. Це таблиці для кодування певної кількості символів, де кожному з них відповідає двійковий код певної довжини. </a:t>
            </a:r>
          </a:p>
          <a:p>
            <a:pPr>
              <a:buNone/>
            </a:pP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3116"/>
            <a:ext cx="4429156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Позиційна система числення </a:t>
            </a:r>
            <a:r>
              <a:rPr lang="uk-UA" sz="1100" dirty="0" smtClean="0"/>
              <a:t>– це система, в якій той самий числовий знак (цифра) в запису числа має різне значення залежно від того місця (розряду), де його розташовано.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4429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Будь – яка позиційна система характеризується своєю основою – кількістю різних знаків або символів, що використовуються для подання чисел у цій системі.</a:t>
            </a:r>
          </a:p>
          <a:p>
            <a:r>
              <a:rPr lang="uk-UA" sz="1100" dirty="0" smtClean="0"/>
              <a:t>Тож десяткова система – це позиційна система числення з основою 10. 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714752"/>
            <a:ext cx="442915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00" dirty="0" smtClean="0"/>
              <a:t>У комп'ютерах  та інших цифрових пристроях числові дані подаються у </a:t>
            </a:r>
            <a:r>
              <a:rPr lang="uk-UA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двійковій системі</a:t>
            </a:r>
            <a:r>
              <a:rPr lang="uk-UA" sz="1100" dirty="0" smtClean="0"/>
              <a:t>. Це позиційна система з основою 2, в якій для запису чисел використовують лише два знаки (цифри 0 та 1).</a:t>
            </a:r>
            <a:endParaRPr lang="ru-RU" sz="11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4572008"/>
          <a:ext cx="2643206" cy="181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/>
                <a:gridCol w="1321603"/>
              </a:tblGrid>
              <a:tr h="227211">
                <a:tc>
                  <a:txBody>
                    <a:bodyPr/>
                    <a:lstStyle/>
                    <a:p>
                      <a:r>
                        <a:rPr lang="uk-UA" sz="800" dirty="0" smtClean="0"/>
                        <a:t>Десяткова система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800" dirty="0" smtClean="0"/>
                        <a:t>Двійкова система</a:t>
                      </a:r>
                      <a:endParaRPr lang="ru-RU" sz="800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0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000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1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001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2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010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3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011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4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100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5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101</a:t>
                      </a:r>
                      <a:endParaRPr lang="ru-RU" sz="800" b="1" dirty="0"/>
                    </a:p>
                  </a:txBody>
                  <a:tcPr/>
                </a:tc>
              </a:tr>
              <a:tr h="227211"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6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 smtClean="0"/>
                        <a:t>110</a:t>
                      </a:r>
                      <a:endParaRPr lang="ru-RU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1001</a:t>
            </a:r>
            <a:r>
              <a:rPr lang="en-US" baseline="-25000" dirty="0"/>
              <a:t>2</a:t>
            </a:r>
            <a:r>
              <a:rPr lang="en-US" dirty="0"/>
              <a:t>=1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6429396"/>
            <a:ext cx="2981325" cy="276225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43438" y="3143248"/>
          <a:ext cx="433388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8"/>
                <a:gridCol w="1444628"/>
                <a:gridCol w="1444628"/>
              </a:tblGrid>
              <a:tr h="346934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Символ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Двійковий код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Десяткове значення коду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00110000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48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00110001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49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00110010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50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.</a:t>
                      </a:r>
                      <a:r>
                        <a:rPr lang="uk-UA" sz="1000" baseline="0" dirty="0" smtClean="0"/>
                        <a:t> . 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. . 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01000001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89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01000010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90</a:t>
                      </a:r>
                      <a:endParaRPr lang="ru-RU" sz="1000" dirty="0"/>
                    </a:p>
                  </a:txBody>
                  <a:tcPr/>
                </a:tc>
              </a:tr>
              <a:tr h="23619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01000011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91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3438" y="2571744"/>
            <a:ext cx="4286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Фрагмент</a:t>
            </a:r>
            <a:r>
              <a:rPr lang="en-US" dirty="0" smtClean="0"/>
              <a:t> </a:t>
            </a:r>
            <a:r>
              <a:rPr lang="uk-UA" dirty="0" smtClean="0"/>
              <a:t>набору символів </a:t>
            </a:r>
            <a:r>
              <a:rPr lang="en-US" dirty="0" smtClean="0"/>
              <a:t>ASCII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Подання даних і програм у комп'ютері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38600" cy="4857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Дані інших типів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071942"/>
            <a:ext cx="4038600" cy="4143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Подання програм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57161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Графічні дані</a:t>
            </a:r>
          </a:p>
          <a:p>
            <a:pPr algn="just"/>
            <a:r>
              <a:rPr lang="uk-UA" sz="1200" dirty="0" smtClean="0"/>
              <a:t>Щоб зберегти у двійковій формі графічні дані, використовують два способи – растровий і векторний.  Фотографії,твори живопису, малюнки зберігають у вигляді растрових зображень, які являють собою масиви </a:t>
            </a:r>
            <a:r>
              <a:rPr lang="uk-UA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пікселей</a:t>
            </a:r>
            <a:r>
              <a:rPr lang="uk-UA" sz="1200" dirty="0" smtClean="0"/>
              <a:t>, розміщених рядками та стовпцями.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786058"/>
            <a:ext cx="40719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/>
              <a:t>Піксел</a:t>
            </a:r>
            <a:r>
              <a:rPr lang="uk-UA" sz="1200" dirty="0" smtClean="0"/>
              <a:t> – це неподільний елемент зображення, зазвичай квадратної форми, який має певний колір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286124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Колір </a:t>
            </a:r>
            <a:r>
              <a:rPr lang="uk-UA" sz="1200" dirty="0" err="1" smtClean="0"/>
              <a:t>піксела</a:t>
            </a:r>
            <a:r>
              <a:rPr lang="uk-UA" sz="1200" dirty="0" smtClean="0"/>
              <a:t> кодується за допомогою двійкового коду.</a:t>
            </a:r>
          </a:p>
          <a:p>
            <a:pPr algn="just"/>
            <a:r>
              <a:rPr lang="uk-UA" sz="1200" dirty="0" smtClean="0"/>
              <a:t>Контурні малюнки та креслення зберігаються у іншій формі. Такі зображення складаються з контурних об'єктів, які можна описати математично, а тому в комп'ютері зберігають інформацію про тип об'єкта й дані, необхідні для його побудови. Збережені в такий спосіб зображення називають </a:t>
            </a:r>
            <a:r>
              <a:rPr lang="uk-UA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векторними</a:t>
            </a:r>
            <a:r>
              <a:rPr lang="uk-UA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Аудіодані</a:t>
            </a:r>
            <a:endParaRPr lang="uk-UA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929198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Голос та музика являють собою звукові сигнали. </a:t>
            </a:r>
            <a:r>
              <a:rPr lang="uk-UA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Звуковий сигнал </a:t>
            </a:r>
            <a:r>
              <a:rPr lang="uk-UA" sz="1200" dirty="0" smtClean="0"/>
              <a:t>– це хвиля зі змінними частотою та амплітудою коливань. Чим більша амплітуда сигналу,тим він гучніший, а чим більша частота, тим вище тон.</a:t>
            </a:r>
          </a:p>
          <a:p>
            <a:r>
              <a:rPr lang="uk-UA" sz="1200" dirty="0" smtClean="0"/>
              <a:t>Щоб комп'ютер міг обробити звуковий сигнал, його потрібно </a:t>
            </a:r>
            <a:r>
              <a:rPr lang="uk-UA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дискретизувати</a:t>
            </a:r>
            <a:r>
              <a:rPr lang="uk-UA" sz="1200" dirty="0" smtClean="0"/>
              <a:t>. Перетворити на послідовність електричних імпульсів (двійкових 0 та1).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428736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Відеодані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78592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Відеодані являють собою комбінацію зображення та звуку. Сьогодні поширення набули відеокамери, які записують відео у цифровій формі. Аналогове відео для зберігання та обробки на комп'ютері  перетворюють на цифрове.</a:t>
            </a:r>
            <a:endParaRPr lang="ru-RU" sz="1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643182"/>
            <a:ext cx="1785950" cy="13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0" y="4429132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Подібно до чисел, тексту і даних інших типів, програми також мають бути подані у двійковій формі. Для того щоб комп'ютер міг виконати певну команду, її потрібно перетворити на двійковий код, записаний так званою машинною мовою.</a:t>
            </a:r>
          </a:p>
          <a:p>
            <a:r>
              <a:rPr lang="uk-UA" sz="1200" dirty="0" smtClean="0"/>
              <a:t>Програми пишуть  із використанням мов програмування високого рівня, в яких команди записують у зручному для людини вигляді. Потім ці програми автоматично перетворюють на послідовності машинних команд.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Центральний процесор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12715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Центральний процесор – основний компонент комп'ютера,  призначений для керування всіма його пристроями та виконання арифметичних і логічних операцій над даними.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78605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Сьогодні</a:t>
            </a:r>
            <a:r>
              <a:rPr lang="en-US" sz="1200" dirty="0" smtClean="0"/>
              <a:t> </a:t>
            </a:r>
            <a:r>
              <a:rPr lang="uk-UA" sz="1200" dirty="0" smtClean="0"/>
              <a:t>серед</a:t>
            </a:r>
            <a:r>
              <a:rPr lang="en-US" sz="1200" dirty="0" smtClean="0"/>
              <a:t> </a:t>
            </a:r>
            <a:r>
              <a:rPr lang="uk-UA" sz="1200" dirty="0" smtClean="0"/>
              <a:t>виробників процесорів лідирують дві компанії –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en-US" sz="1200" dirty="0" smtClean="0"/>
              <a:t> Corporation </a:t>
            </a:r>
            <a:r>
              <a:rPr lang="uk-UA" sz="1200" dirty="0" smtClean="0"/>
              <a:t>та </a:t>
            </a:r>
            <a:r>
              <a:rPr lang="en-US" sz="1200" dirty="0" smtClean="0"/>
              <a:t>Advanced Micro Devices</a:t>
            </a:r>
            <a:r>
              <a:rPr lang="uk-UA" sz="1200" dirty="0" smtClean="0"/>
              <a:t> (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</a:t>
            </a:r>
            <a:r>
              <a:rPr lang="uk-UA" sz="1200" dirty="0" smtClean="0"/>
              <a:t>)</a:t>
            </a:r>
            <a:endParaRPr lang="ru-RU" sz="1200" dirty="0"/>
          </a:p>
        </p:txBody>
      </p:sp>
      <p:pic>
        <p:nvPicPr>
          <p:cNvPr id="6" name="Picture 5" descr="XP3200+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643050"/>
            <a:ext cx="2857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42" y="4050642"/>
            <a:ext cx="2928958" cy="28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81492"/>
            <a:ext cx="2786082" cy="277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43362"/>
            <a:ext cx="3067388" cy="27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64318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643182"/>
            <a:ext cx="1857377" cy="142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Материнська плата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Материнська, або системна плата – це складна багатошарова друкована плата, до якої підключено практично всі пристрої комп'ютера. Друкована плата являє собою пластину з діелектрика, вкриту мережею мідних провідників  – доріжок, якими електричні сигнали надходять до змонтованих на платі мікросхем та рознімів, куди вставляють інші пристрої комп'ютера. </a:t>
            </a:r>
            <a:endParaRPr lang="ru-RU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429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5000625" y="0"/>
            <a:ext cx="4714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i="1" dirty="0" smtClean="0">
                <a:solidFill>
                  <a:srgbClr val="FF0000"/>
                </a:solidFill>
                <a:latin typeface="Arial" charset="0"/>
              </a:rPr>
              <a:t>Материнська </a:t>
            </a:r>
            <a:r>
              <a:rPr lang="uk-UA" sz="2400" b="1" i="1" dirty="0">
                <a:solidFill>
                  <a:srgbClr val="FF0000"/>
                </a:solidFill>
                <a:latin typeface="Arial" charset="0"/>
              </a:rPr>
              <a:t>плата</a:t>
            </a:r>
            <a:endParaRPr lang="ru-RU" sz="2400" b="1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2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 1 3"/>
          <p:cNvSpPr/>
          <p:nvPr/>
        </p:nvSpPr>
        <p:spPr>
          <a:xfrm>
            <a:off x="5643570" y="571480"/>
            <a:ext cx="3500462" cy="357190"/>
          </a:xfrm>
          <a:prstGeom prst="borderCallout1">
            <a:avLst>
              <a:gd name="adj1" fmla="val 18750"/>
              <a:gd name="adj2" fmla="val -8333"/>
              <a:gd name="adj3" fmla="val 364132"/>
              <a:gd name="adj4" fmla="val -71863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Сокет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мікропроцесора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5643570" y="3857628"/>
            <a:ext cx="3500462" cy="357190"/>
          </a:xfrm>
          <a:prstGeom prst="borderCallout1">
            <a:avLst>
              <a:gd name="adj1" fmla="val 18750"/>
              <a:gd name="adj2" fmla="val -8333"/>
              <a:gd name="adj3" fmla="val 199835"/>
              <a:gd name="adj4" fmla="val -35604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Чіпсет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5643538" y="1571612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230402"/>
              <a:gd name="adj4" fmla="val -43401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модулів оперативної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5643538" y="2571744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69380"/>
              <a:gd name="adj4" fmla="val -14939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підключення  жорстких дисків та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DVD-RW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5643538" y="4429132"/>
            <a:ext cx="3500462" cy="500066"/>
          </a:xfrm>
          <a:prstGeom prst="borderCallout1">
            <a:avLst>
              <a:gd name="adj1" fmla="val 18750"/>
              <a:gd name="adj2" fmla="val -8333"/>
              <a:gd name="adj3" fmla="val 69380"/>
              <a:gd name="adj4" fmla="val -14939"/>
            </a:avLst>
          </a:prstGeom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підключення  жорстких дисків та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DVD-RW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5643538" y="5857892"/>
            <a:ext cx="3500462" cy="785818"/>
          </a:xfrm>
          <a:prstGeom prst="borderCallout1">
            <a:avLst>
              <a:gd name="adj1" fmla="val 18750"/>
              <a:gd name="adj2" fmla="val -8333"/>
              <a:gd name="adj3" fmla="val -56163"/>
              <a:gd name="adj4" fmla="val -110461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PCI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підключення зовнішніх пристроїв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5643538" y="5000636"/>
            <a:ext cx="3500462" cy="785818"/>
          </a:xfrm>
          <a:prstGeom prst="borderCallout1">
            <a:avLst>
              <a:gd name="adj1" fmla="val 18750"/>
              <a:gd name="adj2" fmla="val -8333"/>
              <a:gd name="adj3" fmla="val -169052"/>
              <a:gd name="adj4" fmla="val -119428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PCI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-Е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підключення зовнішніх пристроїв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5643538" y="3071810"/>
            <a:ext cx="3500462" cy="785818"/>
          </a:xfrm>
          <a:prstGeom prst="borderCallout1">
            <a:avLst>
              <a:gd name="adj1" fmla="val 18750"/>
              <a:gd name="adj2" fmla="val -8333"/>
              <a:gd name="adj3" fmla="val 244296"/>
              <a:gd name="adj4" fmla="val -105782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єми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підключення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відеоконтроллеру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303" name="Picture 15" descr="http://www.windowsfaq.ru/images/stories/articles/hard/montcomp/socandproc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8625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42968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uk-UA" sz="2700" b="1" i="1" dirty="0">
                <a:solidFill>
                  <a:schemeClr val="tx2"/>
                </a:solidFill>
                <a:cs typeface="Arial" charset="0"/>
              </a:rPr>
              <a:t>На системній (материнській платі) розміщуються 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357298"/>
          <a:ext cx="6096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пам’ять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227171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 пам’ять</a:t>
            </a:r>
            <a:r>
              <a:rPr lang="uk-UA" dirty="0" smtClean="0"/>
              <a:t>, або ОЗП(оперативний запам'ятовуючий пристрій), є основною частиною внутрішньої пам'яті,  де зберігаються дані та програми для виконуваних у поточний момент завдань. Доступ до комірок ОП здійснюється в довільному порядку за їхніми адресами, це забезпечує швидку роботу пам'яті. Інша назва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uk-UA" dirty="0" smtClean="0"/>
              <a:t>		Оперативну пам’ять переважно використовує процесор – для того, щоб забезпечити швидкий обмін даними між програмами та компонентами комп'ютера.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714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Постійна пам’ять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56"/>
            <a:ext cx="4429156" cy="24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3643314"/>
            <a:ext cx="44291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Оперативна пам’ять – швидкодіюча пам’ять, призначена для запису, зберігання та читання інформації у процесі її обробки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643050"/>
            <a:ext cx="44291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Постійна пам’ять – швидкодіюча енергонезалежна пам’ять, призначена для зберігання інформації , що не змінюється підчас виконання програм. Ця пам'ять забезпечує лише можливість читання інформації.</a:t>
            </a: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3571900" cy="24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пам’ять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10572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Зовнішню пам’ять  комп'ютера  реалізують у вигляді різноманітних пристроїв для зберігання цифрових даних.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2428868"/>
            <a:ext cx="44291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Пристрій зберігання даних складається з носія, на якому записано дані, та допоміжного обладнання, що забезпечує можливість їх записування, читання і передавання.</a:t>
            </a:r>
            <a:endParaRPr lang="ru-RU" sz="1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203879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286124"/>
            <a:ext cx="2132472" cy="17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5214950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Внутрішній НГМД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528638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Зовнішній НГМД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</TotalTime>
  <Words>853</Words>
  <Application>Microsoft Office PowerPoint</Application>
  <PresentationFormat>Экран (4:3)</PresentationFormat>
  <Paragraphs>134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Інформатика. 9 клас</vt:lpstr>
      <vt:lpstr>Подання даних і програм у комп'ютері </vt:lpstr>
      <vt:lpstr>Подання даних і програм у комп'ютері </vt:lpstr>
      <vt:lpstr>Центральний процесор</vt:lpstr>
      <vt:lpstr>Материнська плата</vt:lpstr>
      <vt:lpstr>Слайд 6</vt:lpstr>
      <vt:lpstr>Слайд 7</vt:lpstr>
      <vt:lpstr>Внутрішня пам’ять  </vt:lpstr>
      <vt:lpstr>Зовнішня пам’ять </vt:lpstr>
      <vt:lpstr>Оптичні диски Plasmon UDO для довготермінового зберігання інформації</vt:lpstr>
      <vt:lpstr>Дискові накопичувачі</vt:lpstr>
      <vt:lpstr>Оптичні носії та оптичні дисководи</vt:lpstr>
      <vt:lpstr>Флеш-накопичувачі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9 клас</dc:title>
  <dc:creator>KEK$</dc:creator>
  <cp:lastModifiedBy>Admin</cp:lastModifiedBy>
  <cp:revision>24</cp:revision>
  <dcterms:created xsi:type="dcterms:W3CDTF">2010-03-07T10:09:44Z</dcterms:created>
  <dcterms:modified xsi:type="dcterms:W3CDTF">2013-01-12T11:19:27Z</dcterms:modified>
</cp:coreProperties>
</file>