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6" r:id="rId2"/>
    <p:sldId id="267" r:id="rId3"/>
    <p:sldId id="257" r:id="rId4"/>
    <p:sldId id="258" r:id="rId5"/>
    <p:sldId id="261" r:id="rId6"/>
    <p:sldId id="256" r:id="rId7"/>
    <p:sldId id="268" r:id="rId8"/>
    <p:sldId id="269" r:id="rId9"/>
    <p:sldId id="262" r:id="rId10"/>
    <p:sldId id="270" r:id="rId11"/>
    <p:sldId id="263" r:id="rId12"/>
    <p:sldId id="271" r:id="rId13"/>
    <p:sldId id="272" r:id="rId14"/>
    <p:sldId id="273" r:id="rId15"/>
    <p:sldId id="274" r:id="rId16"/>
    <p:sldId id="265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B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03793-758F-4795-BB13-52BB0A754EF6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FECDA8C-D11E-4A2A-AC6D-9F1EF087D980}">
      <dgm:prSet phldrT="[Текст]"/>
      <dgm:spPr/>
      <dgm:t>
        <a:bodyPr/>
        <a:lstStyle/>
        <a:p>
          <a:r>
            <a:rPr lang="uk-UA" dirty="0" smtClean="0"/>
            <a:t>Програмне забезпечення</a:t>
          </a:r>
          <a:endParaRPr lang="ru-RU" dirty="0"/>
        </a:p>
      </dgm:t>
    </dgm:pt>
    <dgm:pt modelId="{2336B796-733C-497D-A414-9D9E750E3776}" type="parTrans" cxnId="{40217B72-AEC2-4AC0-A238-93E8860ECBA4}">
      <dgm:prSet/>
      <dgm:spPr/>
      <dgm:t>
        <a:bodyPr/>
        <a:lstStyle/>
        <a:p>
          <a:endParaRPr lang="ru-RU"/>
        </a:p>
      </dgm:t>
    </dgm:pt>
    <dgm:pt modelId="{E49F68DF-6E9E-4241-8280-9F7FC518C4D9}" type="sibTrans" cxnId="{40217B72-AEC2-4AC0-A238-93E8860ECBA4}">
      <dgm:prSet/>
      <dgm:spPr/>
      <dgm:t>
        <a:bodyPr/>
        <a:lstStyle/>
        <a:p>
          <a:endParaRPr lang="ru-RU"/>
        </a:p>
      </dgm:t>
    </dgm:pt>
    <dgm:pt modelId="{81490230-8898-430B-9DD3-F6C54CFCD4A0}">
      <dgm:prSet phldrT="[Текст]"/>
      <dgm:spPr/>
      <dgm:t>
        <a:bodyPr/>
        <a:lstStyle/>
        <a:p>
          <a:r>
            <a:rPr lang="uk-UA" dirty="0" smtClean="0"/>
            <a:t>Системне програмне забезпечення</a:t>
          </a:r>
          <a:endParaRPr lang="ru-RU" dirty="0"/>
        </a:p>
      </dgm:t>
    </dgm:pt>
    <dgm:pt modelId="{C6AAB05A-F756-414D-AE1A-C30B11C67F32}" type="parTrans" cxnId="{67CA6298-78DB-4CA7-B036-DF2AAB7D7E82}">
      <dgm:prSet/>
      <dgm:spPr/>
      <dgm:t>
        <a:bodyPr/>
        <a:lstStyle/>
        <a:p>
          <a:endParaRPr lang="ru-RU" dirty="0"/>
        </a:p>
      </dgm:t>
    </dgm:pt>
    <dgm:pt modelId="{91E9DF07-1711-42B8-8072-3352DE2ED338}" type="sibTrans" cxnId="{67CA6298-78DB-4CA7-B036-DF2AAB7D7E82}">
      <dgm:prSet/>
      <dgm:spPr/>
      <dgm:t>
        <a:bodyPr/>
        <a:lstStyle/>
        <a:p>
          <a:endParaRPr lang="ru-RU"/>
        </a:p>
      </dgm:t>
    </dgm:pt>
    <dgm:pt modelId="{900C888D-6362-4BB9-ACC8-48DBDDBE78C9}">
      <dgm:prSet phldrT="[Текст]"/>
      <dgm:spPr/>
      <dgm:t>
        <a:bodyPr/>
        <a:lstStyle/>
        <a:p>
          <a:r>
            <a:rPr lang="uk-UA" dirty="0" smtClean="0"/>
            <a:t>Сервісні програми</a:t>
          </a:r>
        </a:p>
      </dgm:t>
    </dgm:pt>
    <dgm:pt modelId="{DBFFB773-63E0-4887-AE2A-5F8E68CD4B9E}" type="parTrans" cxnId="{85E49032-153A-4CDD-8224-791AF28E9F60}">
      <dgm:prSet/>
      <dgm:spPr/>
      <dgm:t>
        <a:bodyPr/>
        <a:lstStyle/>
        <a:p>
          <a:endParaRPr lang="ru-RU" dirty="0"/>
        </a:p>
      </dgm:t>
    </dgm:pt>
    <dgm:pt modelId="{9514ED81-2134-4EEF-A26E-290A88CA665B}" type="sibTrans" cxnId="{85E49032-153A-4CDD-8224-791AF28E9F60}">
      <dgm:prSet/>
      <dgm:spPr/>
      <dgm:t>
        <a:bodyPr/>
        <a:lstStyle/>
        <a:p>
          <a:endParaRPr lang="ru-RU"/>
        </a:p>
      </dgm:t>
    </dgm:pt>
    <dgm:pt modelId="{48249588-CDF4-4126-ACBC-45FFAB8257AA}">
      <dgm:prSet phldrT="[Текст]"/>
      <dgm:spPr/>
      <dgm:t>
        <a:bodyPr/>
        <a:lstStyle/>
        <a:p>
          <a:r>
            <a:rPr lang="uk-UA" dirty="0" smtClean="0"/>
            <a:t>Програми -  оболонки</a:t>
          </a:r>
          <a:endParaRPr lang="ru-RU" dirty="0"/>
        </a:p>
      </dgm:t>
    </dgm:pt>
    <dgm:pt modelId="{760DFA04-9621-4190-AE93-48EC0D8DFE1E}" type="parTrans" cxnId="{211544B3-CF23-4D15-B363-7B3060E2C5E9}">
      <dgm:prSet/>
      <dgm:spPr/>
      <dgm:t>
        <a:bodyPr/>
        <a:lstStyle/>
        <a:p>
          <a:endParaRPr lang="ru-RU" dirty="0"/>
        </a:p>
      </dgm:t>
    </dgm:pt>
    <dgm:pt modelId="{239303D2-A8A2-4568-A1BB-79DB6C3882B0}" type="sibTrans" cxnId="{211544B3-CF23-4D15-B363-7B3060E2C5E9}">
      <dgm:prSet/>
      <dgm:spPr/>
      <dgm:t>
        <a:bodyPr/>
        <a:lstStyle/>
        <a:p>
          <a:endParaRPr lang="ru-RU"/>
        </a:p>
      </dgm:t>
    </dgm:pt>
    <dgm:pt modelId="{C9F90485-5261-432A-885A-F2ABF52BF136}">
      <dgm:prSet phldrT="[Текст]"/>
      <dgm:spPr/>
      <dgm:t>
        <a:bodyPr/>
        <a:lstStyle/>
        <a:p>
          <a:r>
            <a:rPr lang="uk-UA" dirty="0" smtClean="0"/>
            <a:t>Системи програмування</a:t>
          </a:r>
          <a:endParaRPr lang="ru-RU" dirty="0"/>
        </a:p>
      </dgm:t>
    </dgm:pt>
    <dgm:pt modelId="{EDD2947D-0E64-4E3E-8E6E-9BE2C1A8AFA6}" type="parTrans" cxnId="{ED62CE22-4861-4EAD-87D4-DB0739980781}">
      <dgm:prSet/>
      <dgm:spPr/>
      <dgm:t>
        <a:bodyPr/>
        <a:lstStyle/>
        <a:p>
          <a:endParaRPr lang="ru-RU" dirty="0"/>
        </a:p>
      </dgm:t>
    </dgm:pt>
    <dgm:pt modelId="{A8B75942-0C8F-4360-8653-246F3B65D4F1}" type="sibTrans" cxnId="{ED62CE22-4861-4EAD-87D4-DB0739980781}">
      <dgm:prSet/>
      <dgm:spPr/>
      <dgm:t>
        <a:bodyPr/>
        <a:lstStyle/>
        <a:p>
          <a:endParaRPr lang="ru-RU"/>
        </a:p>
      </dgm:t>
    </dgm:pt>
    <dgm:pt modelId="{58366ADA-28DC-420A-859F-929D862C5F83}">
      <dgm:prSet phldrT="[Текст]"/>
      <dgm:spPr/>
      <dgm:t>
        <a:bodyPr/>
        <a:lstStyle/>
        <a:p>
          <a:r>
            <a:rPr lang="uk-UA" dirty="0" smtClean="0"/>
            <a:t>Прикладне програмне забезпечення</a:t>
          </a:r>
        </a:p>
        <a:p>
          <a:endParaRPr lang="ru-RU" dirty="0"/>
        </a:p>
      </dgm:t>
    </dgm:pt>
    <dgm:pt modelId="{57EAA6FE-C539-4877-BAB7-0DF41CBA8DD3}" type="parTrans" cxnId="{06B91B59-330E-4970-AADD-82CF647E1921}">
      <dgm:prSet/>
      <dgm:spPr/>
      <dgm:t>
        <a:bodyPr/>
        <a:lstStyle/>
        <a:p>
          <a:endParaRPr lang="ru-RU" dirty="0"/>
        </a:p>
      </dgm:t>
    </dgm:pt>
    <dgm:pt modelId="{B55557D2-ECD0-411C-BCD4-1B7CAC15F5B2}" type="sibTrans" cxnId="{06B91B59-330E-4970-AADD-82CF647E1921}">
      <dgm:prSet/>
      <dgm:spPr/>
      <dgm:t>
        <a:bodyPr/>
        <a:lstStyle/>
        <a:p>
          <a:endParaRPr lang="ru-RU"/>
        </a:p>
      </dgm:t>
    </dgm:pt>
    <dgm:pt modelId="{20DDD266-8E7E-46C3-A908-5C216568AD77}">
      <dgm:prSet phldrT="[Текст]"/>
      <dgm:spPr/>
      <dgm:t>
        <a:bodyPr/>
        <a:lstStyle/>
        <a:p>
          <a:r>
            <a:rPr lang="uk-UA" dirty="0" smtClean="0"/>
            <a:t>Операційні системи</a:t>
          </a:r>
          <a:endParaRPr lang="ru-RU" dirty="0"/>
        </a:p>
      </dgm:t>
    </dgm:pt>
    <dgm:pt modelId="{AFC8948E-F53D-4107-BDDB-91F6A2FD5D9A}" type="parTrans" cxnId="{E450CA4B-5011-4E38-8CD3-4CB64B9A159A}">
      <dgm:prSet/>
      <dgm:spPr/>
      <dgm:t>
        <a:bodyPr/>
        <a:lstStyle/>
        <a:p>
          <a:endParaRPr lang="ru-RU" dirty="0"/>
        </a:p>
      </dgm:t>
    </dgm:pt>
    <dgm:pt modelId="{DB5F3137-A3D4-445E-B554-6EF58BABBD50}" type="sibTrans" cxnId="{E450CA4B-5011-4E38-8CD3-4CB64B9A159A}">
      <dgm:prSet/>
      <dgm:spPr/>
      <dgm:t>
        <a:bodyPr/>
        <a:lstStyle/>
        <a:p>
          <a:endParaRPr lang="ru-RU"/>
        </a:p>
      </dgm:t>
    </dgm:pt>
    <dgm:pt modelId="{8C82105E-32C9-46C0-89DD-EC0160EF7E05}">
      <dgm:prSet phldrT="[Текст]"/>
      <dgm:spPr/>
      <dgm:t>
        <a:bodyPr/>
        <a:lstStyle/>
        <a:p>
          <a:r>
            <a:rPr lang="uk-UA" dirty="0" smtClean="0"/>
            <a:t>Прикладні програми загального призначення</a:t>
          </a:r>
          <a:endParaRPr lang="ru-RU" dirty="0"/>
        </a:p>
      </dgm:t>
    </dgm:pt>
    <dgm:pt modelId="{C00BA0F7-FD1C-4575-891A-11167F385C6F}" type="parTrans" cxnId="{889443B9-4CDA-497F-9DD3-D1959E8BABED}">
      <dgm:prSet/>
      <dgm:spPr/>
      <dgm:t>
        <a:bodyPr/>
        <a:lstStyle/>
        <a:p>
          <a:endParaRPr lang="ru-RU" dirty="0"/>
        </a:p>
      </dgm:t>
    </dgm:pt>
    <dgm:pt modelId="{D99F7830-94D7-4932-84E2-054193FBFD2D}" type="sibTrans" cxnId="{889443B9-4CDA-497F-9DD3-D1959E8BABED}">
      <dgm:prSet/>
      <dgm:spPr/>
      <dgm:t>
        <a:bodyPr/>
        <a:lstStyle/>
        <a:p>
          <a:endParaRPr lang="ru-RU"/>
        </a:p>
      </dgm:t>
    </dgm:pt>
    <dgm:pt modelId="{9C6B2A6F-6969-45B2-AFC9-09126A0B7881}">
      <dgm:prSet phldrT="[Текст]"/>
      <dgm:spPr/>
      <dgm:t>
        <a:bodyPr/>
        <a:lstStyle/>
        <a:p>
          <a:r>
            <a:rPr lang="uk-UA" dirty="0" smtClean="0"/>
            <a:t>Прикладні програми спеціального призначення</a:t>
          </a:r>
          <a:endParaRPr lang="ru-RU" dirty="0"/>
        </a:p>
      </dgm:t>
    </dgm:pt>
    <dgm:pt modelId="{A1654D6E-8436-4387-9A9A-9764E2742E08}" type="parTrans" cxnId="{71578ED3-3704-4158-8A75-CC8B54507635}">
      <dgm:prSet/>
      <dgm:spPr/>
      <dgm:t>
        <a:bodyPr/>
        <a:lstStyle/>
        <a:p>
          <a:endParaRPr lang="ru-RU" dirty="0"/>
        </a:p>
      </dgm:t>
    </dgm:pt>
    <dgm:pt modelId="{D50CD025-C785-4F8A-8D96-677CA6B30269}" type="sibTrans" cxnId="{71578ED3-3704-4158-8A75-CC8B54507635}">
      <dgm:prSet/>
      <dgm:spPr/>
      <dgm:t>
        <a:bodyPr/>
        <a:lstStyle/>
        <a:p>
          <a:endParaRPr lang="ru-RU"/>
        </a:p>
      </dgm:t>
    </dgm:pt>
    <dgm:pt modelId="{06E839E6-FD48-433C-AD44-A5FABB338667}" type="pres">
      <dgm:prSet presAssocID="{7D703793-758F-4795-BB13-52BB0A754E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BC4572-BE00-4415-B81D-D08D1BA0B497}" type="pres">
      <dgm:prSet presAssocID="{4FECDA8C-D11E-4A2A-AC6D-9F1EF087D980}" presName="hierRoot1" presStyleCnt="0"/>
      <dgm:spPr/>
    </dgm:pt>
    <dgm:pt modelId="{743FF78B-8200-4E84-AFA5-B21E2D710BA6}" type="pres">
      <dgm:prSet presAssocID="{4FECDA8C-D11E-4A2A-AC6D-9F1EF087D980}" presName="composite" presStyleCnt="0"/>
      <dgm:spPr/>
    </dgm:pt>
    <dgm:pt modelId="{7A5FBE60-9DCF-49A3-AAA4-515FB0FFBF59}" type="pres">
      <dgm:prSet presAssocID="{4FECDA8C-D11E-4A2A-AC6D-9F1EF087D980}" presName="background" presStyleLbl="node0" presStyleIdx="0" presStyleCnt="1"/>
      <dgm:spPr/>
    </dgm:pt>
    <dgm:pt modelId="{5F293520-E057-4D95-8CAD-C3DAE6F64C19}" type="pres">
      <dgm:prSet presAssocID="{4FECDA8C-D11E-4A2A-AC6D-9F1EF087D98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20408-07E8-4F65-B009-5B3171E5B1DA}" type="pres">
      <dgm:prSet presAssocID="{4FECDA8C-D11E-4A2A-AC6D-9F1EF087D980}" presName="hierChild2" presStyleCnt="0"/>
      <dgm:spPr/>
    </dgm:pt>
    <dgm:pt modelId="{F8B21CA6-7EE9-4127-A72F-FA34C36948F9}" type="pres">
      <dgm:prSet presAssocID="{C6AAB05A-F756-414D-AE1A-C30B11C67F3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2DC08BA-E22D-4BD8-8AD2-8516A0894CB9}" type="pres">
      <dgm:prSet presAssocID="{81490230-8898-430B-9DD3-F6C54CFCD4A0}" presName="hierRoot2" presStyleCnt="0"/>
      <dgm:spPr/>
    </dgm:pt>
    <dgm:pt modelId="{6534E5B1-3006-42E7-A85E-D130626FAC69}" type="pres">
      <dgm:prSet presAssocID="{81490230-8898-430B-9DD3-F6C54CFCD4A0}" presName="composite2" presStyleCnt="0"/>
      <dgm:spPr/>
    </dgm:pt>
    <dgm:pt modelId="{383C3A7B-7187-46FF-9088-2A539CE088D1}" type="pres">
      <dgm:prSet presAssocID="{81490230-8898-430B-9DD3-F6C54CFCD4A0}" presName="background2" presStyleLbl="node2" presStyleIdx="0" presStyleCnt="3"/>
      <dgm:spPr/>
    </dgm:pt>
    <dgm:pt modelId="{5EC89F82-82A3-48F7-902C-4FDA9908155E}" type="pres">
      <dgm:prSet presAssocID="{81490230-8898-430B-9DD3-F6C54CFCD4A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50AF14-E93E-429C-8995-F13E2B9E24E4}" type="pres">
      <dgm:prSet presAssocID="{81490230-8898-430B-9DD3-F6C54CFCD4A0}" presName="hierChild3" presStyleCnt="0"/>
      <dgm:spPr/>
    </dgm:pt>
    <dgm:pt modelId="{224B55B2-EF9F-4F10-98E5-6752DD182C2E}" type="pres">
      <dgm:prSet presAssocID="{DBFFB773-63E0-4887-AE2A-5F8E68CD4B9E}" presName="Name17" presStyleLbl="parChTrans1D3" presStyleIdx="0" presStyleCnt="5"/>
      <dgm:spPr/>
      <dgm:t>
        <a:bodyPr/>
        <a:lstStyle/>
        <a:p>
          <a:endParaRPr lang="ru-RU"/>
        </a:p>
      </dgm:t>
    </dgm:pt>
    <dgm:pt modelId="{A8701626-1B7E-452E-8815-A9204D21443B}" type="pres">
      <dgm:prSet presAssocID="{900C888D-6362-4BB9-ACC8-48DBDDBE78C9}" presName="hierRoot3" presStyleCnt="0"/>
      <dgm:spPr/>
    </dgm:pt>
    <dgm:pt modelId="{F13BF1CD-7AD3-43E8-BE85-4956CD9421BF}" type="pres">
      <dgm:prSet presAssocID="{900C888D-6362-4BB9-ACC8-48DBDDBE78C9}" presName="composite3" presStyleCnt="0"/>
      <dgm:spPr/>
    </dgm:pt>
    <dgm:pt modelId="{CB2499D5-18CE-451C-A59B-DB7D7E57A587}" type="pres">
      <dgm:prSet presAssocID="{900C888D-6362-4BB9-ACC8-48DBDDBE78C9}" presName="background3" presStyleLbl="node3" presStyleIdx="0" presStyleCnt="5"/>
      <dgm:spPr/>
    </dgm:pt>
    <dgm:pt modelId="{99DC69F0-DDBC-474E-A2C0-8880B70D3486}" type="pres">
      <dgm:prSet presAssocID="{900C888D-6362-4BB9-ACC8-48DBDDBE78C9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2BA75C-D531-4321-9B9E-0E3CFBA961E8}" type="pres">
      <dgm:prSet presAssocID="{900C888D-6362-4BB9-ACC8-48DBDDBE78C9}" presName="hierChild4" presStyleCnt="0"/>
      <dgm:spPr/>
    </dgm:pt>
    <dgm:pt modelId="{04612BF0-19BB-4B38-AD68-346188F3A544}" type="pres">
      <dgm:prSet presAssocID="{760DFA04-9621-4190-AE93-48EC0D8DFE1E}" presName="Name17" presStyleLbl="parChTrans1D3" presStyleIdx="1" presStyleCnt="5"/>
      <dgm:spPr/>
      <dgm:t>
        <a:bodyPr/>
        <a:lstStyle/>
        <a:p>
          <a:endParaRPr lang="ru-RU"/>
        </a:p>
      </dgm:t>
    </dgm:pt>
    <dgm:pt modelId="{020677C3-256A-4B3F-B747-E71F1E477F3C}" type="pres">
      <dgm:prSet presAssocID="{48249588-CDF4-4126-ACBC-45FFAB8257AA}" presName="hierRoot3" presStyleCnt="0"/>
      <dgm:spPr/>
    </dgm:pt>
    <dgm:pt modelId="{803B5B1C-D1E4-4537-8CDA-C70A9B157314}" type="pres">
      <dgm:prSet presAssocID="{48249588-CDF4-4126-ACBC-45FFAB8257AA}" presName="composite3" presStyleCnt="0"/>
      <dgm:spPr/>
    </dgm:pt>
    <dgm:pt modelId="{82A64C2B-41C9-401B-ACF6-9BBF2FFC253B}" type="pres">
      <dgm:prSet presAssocID="{48249588-CDF4-4126-ACBC-45FFAB8257AA}" presName="background3" presStyleLbl="node3" presStyleIdx="1" presStyleCnt="5"/>
      <dgm:spPr/>
    </dgm:pt>
    <dgm:pt modelId="{D0F4DFC8-EB8F-4767-AE93-827CE5A32DF4}" type="pres">
      <dgm:prSet presAssocID="{48249588-CDF4-4126-ACBC-45FFAB8257AA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231BE-0611-40FC-81C9-C0E2E1F37CFC}" type="pres">
      <dgm:prSet presAssocID="{48249588-CDF4-4126-ACBC-45FFAB8257AA}" presName="hierChild4" presStyleCnt="0"/>
      <dgm:spPr/>
    </dgm:pt>
    <dgm:pt modelId="{72861D43-7097-48D1-9768-8C568B49D8D5}" type="pres">
      <dgm:prSet presAssocID="{AFC8948E-F53D-4107-BDDB-91F6A2FD5D9A}" presName="Name17" presStyleLbl="parChTrans1D3" presStyleIdx="2" presStyleCnt="5"/>
      <dgm:spPr/>
      <dgm:t>
        <a:bodyPr/>
        <a:lstStyle/>
        <a:p>
          <a:endParaRPr lang="ru-RU"/>
        </a:p>
      </dgm:t>
    </dgm:pt>
    <dgm:pt modelId="{D9C307BE-BD56-4DA4-80FD-082E2B0D3B40}" type="pres">
      <dgm:prSet presAssocID="{20DDD266-8E7E-46C3-A908-5C216568AD77}" presName="hierRoot3" presStyleCnt="0"/>
      <dgm:spPr/>
    </dgm:pt>
    <dgm:pt modelId="{547D6862-DE59-4640-A201-B06C93D61047}" type="pres">
      <dgm:prSet presAssocID="{20DDD266-8E7E-46C3-A908-5C216568AD77}" presName="composite3" presStyleCnt="0"/>
      <dgm:spPr/>
    </dgm:pt>
    <dgm:pt modelId="{CC013789-9C13-4A90-B618-C69B5E7D013C}" type="pres">
      <dgm:prSet presAssocID="{20DDD266-8E7E-46C3-A908-5C216568AD77}" presName="background3" presStyleLbl="node3" presStyleIdx="2" presStyleCnt="5"/>
      <dgm:spPr/>
    </dgm:pt>
    <dgm:pt modelId="{CA136B27-0824-474A-84EB-43F7E517B2DB}" type="pres">
      <dgm:prSet presAssocID="{20DDD266-8E7E-46C3-A908-5C216568AD77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ED850D-0677-4336-AE53-05E449516008}" type="pres">
      <dgm:prSet presAssocID="{20DDD266-8E7E-46C3-A908-5C216568AD77}" presName="hierChild4" presStyleCnt="0"/>
      <dgm:spPr/>
    </dgm:pt>
    <dgm:pt modelId="{C2F8ADD4-BEE8-4714-BE4F-B5D9A9A4912A}" type="pres">
      <dgm:prSet presAssocID="{EDD2947D-0E64-4E3E-8E6E-9BE2C1A8AFA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B32D118-1C66-4241-A40D-DE404DDCA634}" type="pres">
      <dgm:prSet presAssocID="{C9F90485-5261-432A-885A-F2ABF52BF136}" presName="hierRoot2" presStyleCnt="0"/>
      <dgm:spPr/>
    </dgm:pt>
    <dgm:pt modelId="{F8A4E1EA-82C0-4F17-A039-77C1BF7A4327}" type="pres">
      <dgm:prSet presAssocID="{C9F90485-5261-432A-885A-F2ABF52BF136}" presName="composite2" presStyleCnt="0"/>
      <dgm:spPr/>
    </dgm:pt>
    <dgm:pt modelId="{0CD867E3-76A3-409B-B3BC-3C4B72B4ECB0}" type="pres">
      <dgm:prSet presAssocID="{C9F90485-5261-432A-885A-F2ABF52BF136}" presName="background2" presStyleLbl="node2" presStyleIdx="1" presStyleCnt="3"/>
      <dgm:spPr/>
    </dgm:pt>
    <dgm:pt modelId="{8A72A354-FD11-4477-B07E-D97D6EAFAB05}" type="pres">
      <dgm:prSet presAssocID="{C9F90485-5261-432A-885A-F2ABF52BF13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4E172-981F-4C0F-B881-AD46661C93B0}" type="pres">
      <dgm:prSet presAssocID="{C9F90485-5261-432A-885A-F2ABF52BF136}" presName="hierChild3" presStyleCnt="0"/>
      <dgm:spPr/>
    </dgm:pt>
    <dgm:pt modelId="{A8A7360B-2C51-44C9-9892-0E4F4D649022}" type="pres">
      <dgm:prSet presAssocID="{57EAA6FE-C539-4877-BAB7-0DF41CBA8DD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D6308C1-7C4E-4E76-BCBD-8A695F8CE1D8}" type="pres">
      <dgm:prSet presAssocID="{58366ADA-28DC-420A-859F-929D862C5F83}" presName="hierRoot2" presStyleCnt="0"/>
      <dgm:spPr/>
    </dgm:pt>
    <dgm:pt modelId="{8FBA4975-0621-49A0-B341-79FBF21EE102}" type="pres">
      <dgm:prSet presAssocID="{58366ADA-28DC-420A-859F-929D862C5F83}" presName="composite2" presStyleCnt="0"/>
      <dgm:spPr/>
    </dgm:pt>
    <dgm:pt modelId="{7385D6B4-F845-4C1D-86B0-1D95B5DAE7A5}" type="pres">
      <dgm:prSet presAssocID="{58366ADA-28DC-420A-859F-929D862C5F83}" presName="background2" presStyleLbl="node2" presStyleIdx="2" presStyleCnt="3"/>
      <dgm:spPr/>
    </dgm:pt>
    <dgm:pt modelId="{84BB21EF-DDE3-4607-8E42-506F95653BC6}" type="pres">
      <dgm:prSet presAssocID="{58366ADA-28DC-420A-859F-929D862C5F8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B1794-7019-45D8-8434-75194446C111}" type="pres">
      <dgm:prSet presAssocID="{58366ADA-28DC-420A-859F-929D862C5F83}" presName="hierChild3" presStyleCnt="0"/>
      <dgm:spPr/>
    </dgm:pt>
    <dgm:pt modelId="{4ADB58FB-4CA2-4400-A78C-AF697A6F0F11}" type="pres">
      <dgm:prSet presAssocID="{C00BA0F7-FD1C-4575-891A-11167F385C6F}" presName="Name17" presStyleLbl="parChTrans1D3" presStyleIdx="3" presStyleCnt="5"/>
      <dgm:spPr/>
      <dgm:t>
        <a:bodyPr/>
        <a:lstStyle/>
        <a:p>
          <a:endParaRPr lang="ru-RU"/>
        </a:p>
      </dgm:t>
    </dgm:pt>
    <dgm:pt modelId="{B7CC2509-91F1-45D3-8757-682C206BDCF6}" type="pres">
      <dgm:prSet presAssocID="{8C82105E-32C9-46C0-89DD-EC0160EF7E05}" presName="hierRoot3" presStyleCnt="0"/>
      <dgm:spPr/>
    </dgm:pt>
    <dgm:pt modelId="{AD122B5B-03E4-4DE1-A56D-647161D3E913}" type="pres">
      <dgm:prSet presAssocID="{8C82105E-32C9-46C0-89DD-EC0160EF7E05}" presName="composite3" presStyleCnt="0"/>
      <dgm:spPr/>
    </dgm:pt>
    <dgm:pt modelId="{799352CF-1BDA-48A1-ACD5-B6471C4F464B}" type="pres">
      <dgm:prSet presAssocID="{8C82105E-32C9-46C0-89DD-EC0160EF7E05}" presName="background3" presStyleLbl="node3" presStyleIdx="3" presStyleCnt="5"/>
      <dgm:spPr/>
    </dgm:pt>
    <dgm:pt modelId="{4D828703-6885-4DEC-97B2-9DD690CCFE80}" type="pres">
      <dgm:prSet presAssocID="{8C82105E-32C9-46C0-89DD-EC0160EF7E05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A101FA-4D2A-4525-AB3E-D8F934026C90}" type="pres">
      <dgm:prSet presAssocID="{8C82105E-32C9-46C0-89DD-EC0160EF7E05}" presName="hierChild4" presStyleCnt="0"/>
      <dgm:spPr/>
    </dgm:pt>
    <dgm:pt modelId="{E891DC08-D900-458F-A839-6CB5178D52E6}" type="pres">
      <dgm:prSet presAssocID="{A1654D6E-8436-4387-9A9A-9764E2742E08}" presName="Name17" presStyleLbl="parChTrans1D3" presStyleIdx="4" presStyleCnt="5"/>
      <dgm:spPr/>
      <dgm:t>
        <a:bodyPr/>
        <a:lstStyle/>
        <a:p>
          <a:endParaRPr lang="ru-RU"/>
        </a:p>
      </dgm:t>
    </dgm:pt>
    <dgm:pt modelId="{ACE6E075-AA4F-4B3B-96E3-1CD34CD18529}" type="pres">
      <dgm:prSet presAssocID="{9C6B2A6F-6969-45B2-AFC9-09126A0B7881}" presName="hierRoot3" presStyleCnt="0"/>
      <dgm:spPr/>
    </dgm:pt>
    <dgm:pt modelId="{19C4AEA5-5960-4063-A4A1-9CC8F2D32F2D}" type="pres">
      <dgm:prSet presAssocID="{9C6B2A6F-6969-45B2-AFC9-09126A0B7881}" presName="composite3" presStyleCnt="0"/>
      <dgm:spPr/>
    </dgm:pt>
    <dgm:pt modelId="{5B520468-72EF-4599-B487-C60B22BF8195}" type="pres">
      <dgm:prSet presAssocID="{9C6B2A6F-6969-45B2-AFC9-09126A0B7881}" presName="background3" presStyleLbl="node3" presStyleIdx="4" presStyleCnt="5"/>
      <dgm:spPr/>
    </dgm:pt>
    <dgm:pt modelId="{EE23E6EF-AE0C-484D-BACC-F5BB424F9C86}" type="pres">
      <dgm:prSet presAssocID="{9C6B2A6F-6969-45B2-AFC9-09126A0B7881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9156C7-95A6-4DB9-A88F-EE009C232350}" type="pres">
      <dgm:prSet presAssocID="{9C6B2A6F-6969-45B2-AFC9-09126A0B7881}" presName="hierChild4" presStyleCnt="0"/>
      <dgm:spPr/>
    </dgm:pt>
  </dgm:ptLst>
  <dgm:cxnLst>
    <dgm:cxn modelId="{B8772BC5-D3F2-4106-8361-3960277F7D8B}" type="presOf" srcId="{8C82105E-32C9-46C0-89DD-EC0160EF7E05}" destId="{4D828703-6885-4DEC-97B2-9DD690CCFE80}" srcOrd="0" destOrd="0" presId="urn:microsoft.com/office/officeart/2005/8/layout/hierarchy1"/>
    <dgm:cxn modelId="{90FED716-0653-4A23-9FAB-4D63220327FB}" type="presOf" srcId="{48249588-CDF4-4126-ACBC-45FFAB8257AA}" destId="{D0F4DFC8-EB8F-4767-AE93-827CE5A32DF4}" srcOrd="0" destOrd="0" presId="urn:microsoft.com/office/officeart/2005/8/layout/hierarchy1"/>
    <dgm:cxn modelId="{EC01961B-FA95-4822-8596-B3AD0E7F07CF}" type="presOf" srcId="{C6AAB05A-F756-414D-AE1A-C30B11C67F32}" destId="{F8B21CA6-7EE9-4127-A72F-FA34C36948F9}" srcOrd="0" destOrd="0" presId="urn:microsoft.com/office/officeart/2005/8/layout/hierarchy1"/>
    <dgm:cxn modelId="{2EA809C4-7E77-42AE-A4F7-692A582E8D9C}" type="presOf" srcId="{AFC8948E-F53D-4107-BDDB-91F6A2FD5D9A}" destId="{72861D43-7097-48D1-9768-8C568B49D8D5}" srcOrd="0" destOrd="0" presId="urn:microsoft.com/office/officeart/2005/8/layout/hierarchy1"/>
    <dgm:cxn modelId="{37ED4F9A-EEA5-45B3-9B2C-9F6A4D0A11C0}" type="presOf" srcId="{57EAA6FE-C539-4877-BAB7-0DF41CBA8DD3}" destId="{A8A7360B-2C51-44C9-9892-0E4F4D649022}" srcOrd="0" destOrd="0" presId="urn:microsoft.com/office/officeart/2005/8/layout/hierarchy1"/>
    <dgm:cxn modelId="{67CA6298-78DB-4CA7-B036-DF2AAB7D7E82}" srcId="{4FECDA8C-D11E-4A2A-AC6D-9F1EF087D980}" destId="{81490230-8898-430B-9DD3-F6C54CFCD4A0}" srcOrd="0" destOrd="0" parTransId="{C6AAB05A-F756-414D-AE1A-C30B11C67F32}" sibTransId="{91E9DF07-1711-42B8-8072-3352DE2ED338}"/>
    <dgm:cxn modelId="{D44BFF94-D965-4348-98AA-FEBAD8093E61}" type="presOf" srcId="{C00BA0F7-FD1C-4575-891A-11167F385C6F}" destId="{4ADB58FB-4CA2-4400-A78C-AF697A6F0F11}" srcOrd="0" destOrd="0" presId="urn:microsoft.com/office/officeart/2005/8/layout/hierarchy1"/>
    <dgm:cxn modelId="{71578ED3-3704-4158-8A75-CC8B54507635}" srcId="{58366ADA-28DC-420A-859F-929D862C5F83}" destId="{9C6B2A6F-6969-45B2-AFC9-09126A0B7881}" srcOrd="1" destOrd="0" parTransId="{A1654D6E-8436-4387-9A9A-9764E2742E08}" sibTransId="{D50CD025-C785-4F8A-8D96-677CA6B30269}"/>
    <dgm:cxn modelId="{D8853BDA-063F-4BE8-9189-7E11AC5D15E9}" type="presOf" srcId="{C9F90485-5261-432A-885A-F2ABF52BF136}" destId="{8A72A354-FD11-4477-B07E-D97D6EAFAB05}" srcOrd="0" destOrd="0" presId="urn:microsoft.com/office/officeart/2005/8/layout/hierarchy1"/>
    <dgm:cxn modelId="{961786D4-EB31-49F2-8368-41C0B74D509E}" type="presOf" srcId="{DBFFB773-63E0-4887-AE2A-5F8E68CD4B9E}" destId="{224B55B2-EF9F-4F10-98E5-6752DD182C2E}" srcOrd="0" destOrd="0" presId="urn:microsoft.com/office/officeart/2005/8/layout/hierarchy1"/>
    <dgm:cxn modelId="{40217B72-AEC2-4AC0-A238-93E8860ECBA4}" srcId="{7D703793-758F-4795-BB13-52BB0A754EF6}" destId="{4FECDA8C-D11E-4A2A-AC6D-9F1EF087D980}" srcOrd="0" destOrd="0" parTransId="{2336B796-733C-497D-A414-9D9E750E3776}" sibTransId="{E49F68DF-6E9E-4241-8280-9F7FC518C4D9}"/>
    <dgm:cxn modelId="{663A5C21-F238-4119-AA19-820A9C3C3058}" type="presOf" srcId="{81490230-8898-430B-9DD3-F6C54CFCD4A0}" destId="{5EC89F82-82A3-48F7-902C-4FDA9908155E}" srcOrd="0" destOrd="0" presId="urn:microsoft.com/office/officeart/2005/8/layout/hierarchy1"/>
    <dgm:cxn modelId="{85E49032-153A-4CDD-8224-791AF28E9F60}" srcId="{81490230-8898-430B-9DD3-F6C54CFCD4A0}" destId="{900C888D-6362-4BB9-ACC8-48DBDDBE78C9}" srcOrd="0" destOrd="0" parTransId="{DBFFB773-63E0-4887-AE2A-5F8E68CD4B9E}" sibTransId="{9514ED81-2134-4EEF-A26E-290A88CA665B}"/>
    <dgm:cxn modelId="{7C822182-0CE5-46D6-98D4-6E36B97358AB}" type="presOf" srcId="{EDD2947D-0E64-4E3E-8E6E-9BE2C1A8AFA6}" destId="{C2F8ADD4-BEE8-4714-BE4F-B5D9A9A4912A}" srcOrd="0" destOrd="0" presId="urn:microsoft.com/office/officeart/2005/8/layout/hierarchy1"/>
    <dgm:cxn modelId="{889443B9-4CDA-497F-9DD3-D1959E8BABED}" srcId="{58366ADA-28DC-420A-859F-929D862C5F83}" destId="{8C82105E-32C9-46C0-89DD-EC0160EF7E05}" srcOrd="0" destOrd="0" parTransId="{C00BA0F7-FD1C-4575-891A-11167F385C6F}" sibTransId="{D99F7830-94D7-4932-84E2-054193FBFD2D}"/>
    <dgm:cxn modelId="{E450CA4B-5011-4E38-8CD3-4CB64B9A159A}" srcId="{81490230-8898-430B-9DD3-F6C54CFCD4A0}" destId="{20DDD266-8E7E-46C3-A908-5C216568AD77}" srcOrd="2" destOrd="0" parTransId="{AFC8948E-F53D-4107-BDDB-91F6A2FD5D9A}" sibTransId="{DB5F3137-A3D4-445E-B554-6EF58BABBD50}"/>
    <dgm:cxn modelId="{211544B3-CF23-4D15-B363-7B3060E2C5E9}" srcId="{81490230-8898-430B-9DD3-F6C54CFCD4A0}" destId="{48249588-CDF4-4126-ACBC-45FFAB8257AA}" srcOrd="1" destOrd="0" parTransId="{760DFA04-9621-4190-AE93-48EC0D8DFE1E}" sibTransId="{239303D2-A8A2-4568-A1BB-79DB6C3882B0}"/>
    <dgm:cxn modelId="{94EDAEA8-ABB9-408C-8FD4-BC15D9880D5A}" type="presOf" srcId="{7D703793-758F-4795-BB13-52BB0A754EF6}" destId="{06E839E6-FD48-433C-AD44-A5FABB338667}" srcOrd="0" destOrd="0" presId="urn:microsoft.com/office/officeart/2005/8/layout/hierarchy1"/>
    <dgm:cxn modelId="{B494CD54-FA8D-4F32-B535-E1869708F3D5}" type="presOf" srcId="{9C6B2A6F-6969-45B2-AFC9-09126A0B7881}" destId="{EE23E6EF-AE0C-484D-BACC-F5BB424F9C86}" srcOrd="0" destOrd="0" presId="urn:microsoft.com/office/officeart/2005/8/layout/hierarchy1"/>
    <dgm:cxn modelId="{221C1CF8-9128-4798-B76D-7F5C5FD49438}" type="presOf" srcId="{4FECDA8C-D11E-4A2A-AC6D-9F1EF087D980}" destId="{5F293520-E057-4D95-8CAD-C3DAE6F64C19}" srcOrd="0" destOrd="0" presId="urn:microsoft.com/office/officeart/2005/8/layout/hierarchy1"/>
    <dgm:cxn modelId="{ED62CE22-4861-4EAD-87D4-DB0739980781}" srcId="{4FECDA8C-D11E-4A2A-AC6D-9F1EF087D980}" destId="{C9F90485-5261-432A-885A-F2ABF52BF136}" srcOrd="1" destOrd="0" parTransId="{EDD2947D-0E64-4E3E-8E6E-9BE2C1A8AFA6}" sibTransId="{A8B75942-0C8F-4360-8653-246F3B65D4F1}"/>
    <dgm:cxn modelId="{3239F791-CAA2-4DBA-B6C4-02E57721F93D}" type="presOf" srcId="{900C888D-6362-4BB9-ACC8-48DBDDBE78C9}" destId="{99DC69F0-DDBC-474E-A2C0-8880B70D3486}" srcOrd="0" destOrd="0" presId="urn:microsoft.com/office/officeart/2005/8/layout/hierarchy1"/>
    <dgm:cxn modelId="{1AC6E35B-467E-48DF-8120-1C98C57F8E6D}" type="presOf" srcId="{58366ADA-28DC-420A-859F-929D862C5F83}" destId="{84BB21EF-DDE3-4607-8E42-506F95653BC6}" srcOrd="0" destOrd="0" presId="urn:microsoft.com/office/officeart/2005/8/layout/hierarchy1"/>
    <dgm:cxn modelId="{06B91B59-330E-4970-AADD-82CF647E1921}" srcId="{4FECDA8C-D11E-4A2A-AC6D-9F1EF087D980}" destId="{58366ADA-28DC-420A-859F-929D862C5F83}" srcOrd="2" destOrd="0" parTransId="{57EAA6FE-C539-4877-BAB7-0DF41CBA8DD3}" sibTransId="{B55557D2-ECD0-411C-BCD4-1B7CAC15F5B2}"/>
    <dgm:cxn modelId="{EB3D3CC0-EC5C-4CC3-9B06-EA0C65419317}" type="presOf" srcId="{A1654D6E-8436-4387-9A9A-9764E2742E08}" destId="{E891DC08-D900-458F-A839-6CB5178D52E6}" srcOrd="0" destOrd="0" presId="urn:microsoft.com/office/officeart/2005/8/layout/hierarchy1"/>
    <dgm:cxn modelId="{6C444767-B116-41D5-AF5D-0BE6C52B465B}" type="presOf" srcId="{760DFA04-9621-4190-AE93-48EC0D8DFE1E}" destId="{04612BF0-19BB-4B38-AD68-346188F3A544}" srcOrd="0" destOrd="0" presId="urn:microsoft.com/office/officeart/2005/8/layout/hierarchy1"/>
    <dgm:cxn modelId="{68A3D7E2-1526-4FEF-B33A-94FD594B3EC3}" type="presOf" srcId="{20DDD266-8E7E-46C3-A908-5C216568AD77}" destId="{CA136B27-0824-474A-84EB-43F7E517B2DB}" srcOrd="0" destOrd="0" presId="urn:microsoft.com/office/officeart/2005/8/layout/hierarchy1"/>
    <dgm:cxn modelId="{5BE98231-358F-4AE3-BC6E-7F678047DF56}" type="presParOf" srcId="{06E839E6-FD48-433C-AD44-A5FABB338667}" destId="{9CBC4572-BE00-4415-B81D-D08D1BA0B497}" srcOrd="0" destOrd="0" presId="urn:microsoft.com/office/officeart/2005/8/layout/hierarchy1"/>
    <dgm:cxn modelId="{B7D69F81-66EC-44EE-9FCA-6FC47535B674}" type="presParOf" srcId="{9CBC4572-BE00-4415-B81D-D08D1BA0B497}" destId="{743FF78B-8200-4E84-AFA5-B21E2D710BA6}" srcOrd="0" destOrd="0" presId="urn:microsoft.com/office/officeart/2005/8/layout/hierarchy1"/>
    <dgm:cxn modelId="{4DC886D4-34B5-4125-8331-769001B72672}" type="presParOf" srcId="{743FF78B-8200-4E84-AFA5-B21E2D710BA6}" destId="{7A5FBE60-9DCF-49A3-AAA4-515FB0FFBF59}" srcOrd="0" destOrd="0" presId="urn:microsoft.com/office/officeart/2005/8/layout/hierarchy1"/>
    <dgm:cxn modelId="{554804A4-84A0-4364-ACF4-43612B6D791E}" type="presParOf" srcId="{743FF78B-8200-4E84-AFA5-B21E2D710BA6}" destId="{5F293520-E057-4D95-8CAD-C3DAE6F64C19}" srcOrd="1" destOrd="0" presId="urn:microsoft.com/office/officeart/2005/8/layout/hierarchy1"/>
    <dgm:cxn modelId="{740A2695-B8E2-4089-AB91-3B25F47E9A6B}" type="presParOf" srcId="{9CBC4572-BE00-4415-B81D-D08D1BA0B497}" destId="{C0820408-07E8-4F65-B009-5B3171E5B1DA}" srcOrd="1" destOrd="0" presId="urn:microsoft.com/office/officeart/2005/8/layout/hierarchy1"/>
    <dgm:cxn modelId="{F7A10491-CABB-4EF7-80AA-7513B71DEB1D}" type="presParOf" srcId="{C0820408-07E8-4F65-B009-5B3171E5B1DA}" destId="{F8B21CA6-7EE9-4127-A72F-FA34C36948F9}" srcOrd="0" destOrd="0" presId="urn:microsoft.com/office/officeart/2005/8/layout/hierarchy1"/>
    <dgm:cxn modelId="{A3F03E7D-3D18-44FA-8CF4-69BDE37AA3C6}" type="presParOf" srcId="{C0820408-07E8-4F65-B009-5B3171E5B1DA}" destId="{D2DC08BA-E22D-4BD8-8AD2-8516A0894CB9}" srcOrd="1" destOrd="0" presId="urn:microsoft.com/office/officeart/2005/8/layout/hierarchy1"/>
    <dgm:cxn modelId="{A17C3535-E0A2-4C5E-8ABB-92F9D3A894AC}" type="presParOf" srcId="{D2DC08BA-E22D-4BD8-8AD2-8516A0894CB9}" destId="{6534E5B1-3006-42E7-A85E-D130626FAC69}" srcOrd="0" destOrd="0" presId="urn:microsoft.com/office/officeart/2005/8/layout/hierarchy1"/>
    <dgm:cxn modelId="{34C5244E-2EAC-492E-A22D-9F0D5F21428C}" type="presParOf" srcId="{6534E5B1-3006-42E7-A85E-D130626FAC69}" destId="{383C3A7B-7187-46FF-9088-2A539CE088D1}" srcOrd="0" destOrd="0" presId="urn:microsoft.com/office/officeart/2005/8/layout/hierarchy1"/>
    <dgm:cxn modelId="{F52A52ED-C39D-4222-B542-26F3F56CF40E}" type="presParOf" srcId="{6534E5B1-3006-42E7-A85E-D130626FAC69}" destId="{5EC89F82-82A3-48F7-902C-4FDA9908155E}" srcOrd="1" destOrd="0" presId="urn:microsoft.com/office/officeart/2005/8/layout/hierarchy1"/>
    <dgm:cxn modelId="{EF863BEB-1DE8-4BA6-8214-5DFEAD5E940E}" type="presParOf" srcId="{D2DC08BA-E22D-4BD8-8AD2-8516A0894CB9}" destId="{8B50AF14-E93E-429C-8995-F13E2B9E24E4}" srcOrd="1" destOrd="0" presId="urn:microsoft.com/office/officeart/2005/8/layout/hierarchy1"/>
    <dgm:cxn modelId="{F484F4A9-C133-4217-AB2A-7284F3CF1259}" type="presParOf" srcId="{8B50AF14-E93E-429C-8995-F13E2B9E24E4}" destId="{224B55B2-EF9F-4F10-98E5-6752DD182C2E}" srcOrd="0" destOrd="0" presId="urn:microsoft.com/office/officeart/2005/8/layout/hierarchy1"/>
    <dgm:cxn modelId="{A3C1FC66-7E74-42A5-B1BD-3319B7DFC2BA}" type="presParOf" srcId="{8B50AF14-E93E-429C-8995-F13E2B9E24E4}" destId="{A8701626-1B7E-452E-8815-A9204D21443B}" srcOrd="1" destOrd="0" presId="urn:microsoft.com/office/officeart/2005/8/layout/hierarchy1"/>
    <dgm:cxn modelId="{1D91C28B-C3A0-40EC-A2D5-863834DB7E15}" type="presParOf" srcId="{A8701626-1B7E-452E-8815-A9204D21443B}" destId="{F13BF1CD-7AD3-43E8-BE85-4956CD9421BF}" srcOrd="0" destOrd="0" presId="urn:microsoft.com/office/officeart/2005/8/layout/hierarchy1"/>
    <dgm:cxn modelId="{99E07CCD-6BEE-49E4-BB2B-7CFE9242983A}" type="presParOf" srcId="{F13BF1CD-7AD3-43E8-BE85-4956CD9421BF}" destId="{CB2499D5-18CE-451C-A59B-DB7D7E57A587}" srcOrd="0" destOrd="0" presId="urn:microsoft.com/office/officeart/2005/8/layout/hierarchy1"/>
    <dgm:cxn modelId="{31E2A4FE-53EB-4C46-AA2E-EA67DE113C9C}" type="presParOf" srcId="{F13BF1CD-7AD3-43E8-BE85-4956CD9421BF}" destId="{99DC69F0-DDBC-474E-A2C0-8880B70D3486}" srcOrd="1" destOrd="0" presId="urn:microsoft.com/office/officeart/2005/8/layout/hierarchy1"/>
    <dgm:cxn modelId="{4BA3E6E4-05A4-4774-AEED-81BBBB358C86}" type="presParOf" srcId="{A8701626-1B7E-452E-8815-A9204D21443B}" destId="{AF2BA75C-D531-4321-9B9E-0E3CFBA961E8}" srcOrd="1" destOrd="0" presId="urn:microsoft.com/office/officeart/2005/8/layout/hierarchy1"/>
    <dgm:cxn modelId="{8653C994-5D7D-43C2-875B-91F06DD97F3B}" type="presParOf" srcId="{8B50AF14-E93E-429C-8995-F13E2B9E24E4}" destId="{04612BF0-19BB-4B38-AD68-346188F3A544}" srcOrd="2" destOrd="0" presId="urn:microsoft.com/office/officeart/2005/8/layout/hierarchy1"/>
    <dgm:cxn modelId="{2FC832FB-82AC-4F73-A355-9840CFBB9A5A}" type="presParOf" srcId="{8B50AF14-E93E-429C-8995-F13E2B9E24E4}" destId="{020677C3-256A-4B3F-B747-E71F1E477F3C}" srcOrd="3" destOrd="0" presId="urn:microsoft.com/office/officeart/2005/8/layout/hierarchy1"/>
    <dgm:cxn modelId="{30962ACD-1B90-4C55-ADDC-1B0A273277D2}" type="presParOf" srcId="{020677C3-256A-4B3F-B747-E71F1E477F3C}" destId="{803B5B1C-D1E4-4537-8CDA-C70A9B157314}" srcOrd="0" destOrd="0" presId="urn:microsoft.com/office/officeart/2005/8/layout/hierarchy1"/>
    <dgm:cxn modelId="{17877D46-BE13-40AD-AC8C-8EBDCF458C8B}" type="presParOf" srcId="{803B5B1C-D1E4-4537-8CDA-C70A9B157314}" destId="{82A64C2B-41C9-401B-ACF6-9BBF2FFC253B}" srcOrd="0" destOrd="0" presId="urn:microsoft.com/office/officeart/2005/8/layout/hierarchy1"/>
    <dgm:cxn modelId="{174C3139-E064-4BB6-94B3-F3C50FF89F30}" type="presParOf" srcId="{803B5B1C-D1E4-4537-8CDA-C70A9B157314}" destId="{D0F4DFC8-EB8F-4767-AE93-827CE5A32DF4}" srcOrd="1" destOrd="0" presId="urn:microsoft.com/office/officeart/2005/8/layout/hierarchy1"/>
    <dgm:cxn modelId="{21012D6A-1045-4F8E-B84C-793E322E54A8}" type="presParOf" srcId="{020677C3-256A-4B3F-B747-E71F1E477F3C}" destId="{9AA231BE-0611-40FC-81C9-C0E2E1F37CFC}" srcOrd="1" destOrd="0" presId="urn:microsoft.com/office/officeart/2005/8/layout/hierarchy1"/>
    <dgm:cxn modelId="{50D97857-E45D-4FCE-AA85-5E6E382F454C}" type="presParOf" srcId="{8B50AF14-E93E-429C-8995-F13E2B9E24E4}" destId="{72861D43-7097-48D1-9768-8C568B49D8D5}" srcOrd="4" destOrd="0" presId="urn:microsoft.com/office/officeart/2005/8/layout/hierarchy1"/>
    <dgm:cxn modelId="{28F85EFC-E8E1-49B8-8D14-5FDEB2172BAF}" type="presParOf" srcId="{8B50AF14-E93E-429C-8995-F13E2B9E24E4}" destId="{D9C307BE-BD56-4DA4-80FD-082E2B0D3B40}" srcOrd="5" destOrd="0" presId="urn:microsoft.com/office/officeart/2005/8/layout/hierarchy1"/>
    <dgm:cxn modelId="{1125ECC3-C508-4C5C-B7B7-77FE189C2215}" type="presParOf" srcId="{D9C307BE-BD56-4DA4-80FD-082E2B0D3B40}" destId="{547D6862-DE59-4640-A201-B06C93D61047}" srcOrd="0" destOrd="0" presId="urn:microsoft.com/office/officeart/2005/8/layout/hierarchy1"/>
    <dgm:cxn modelId="{4ACAF861-0E44-4273-963D-3018E5DB69E6}" type="presParOf" srcId="{547D6862-DE59-4640-A201-B06C93D61047}" destId="{CC013789-9C13-4A90-B618-C69B5E7D013C}" srcOrd="0" destOrd="0" presId="urn:microsoft.com/office/officeart/2005/8/layout/hierarchy1"/>
    <dgm:cxn modelId="{402B5250-2A31-447F-BC22-2916104D5BB2}" type="presParOf" srcId="{547D6862-DE59-4640-A201-B06C93D61047}" destId="{CA136B27-0824-474A-84EB-43F7E517B2DB}" srcOrd="1" destOrd="0" presId="urn:microsoft.com/office/officeart/2005/8/layout/hierarchy1"/>
    <dgm:cxn modelId="{B3E60220-1E50-435A-B881-8B23B4490D6C}" type="presParOf" srcId="{D9C307BE-BD56-4DA4-80FD-082E2B0D3B40}" destId="{B7ED850D-0677-4336-AE53-05E449516008}" srcOrd="1" destOrd="0" presId="urn:microsoft.com/office/officeart/2005/8/layout/hierarchy1"/>
    <dgm:cxn modelId="{51D40D70-8A69-4E2A-8669-1D18D6197DC4}" type="presParOf" srcId="{C0820408-07E8-4F65-B009-5B3171E5B1DA}" destId="{C2F8ADD4-BEE8-4714-BE4F-B5D9A9A4912A}" srcOrd="2" destOrd="0" presId="urn:microsoft.com/office/officeart/2005/8/layout/hierarchy1"/>
    <dgm:cxn modelId="{9B7A4CA4-EF27-4A4C-A4D4-C568DC16905B}" type="presParOf" srcId="{C0820408-07E8-4F65-B009-5B3171E5B1DA}" destId="{9B32D118-1C66-4241-A40D-DE404DDCA634}" srcOrd="3" destOrd="0" presId="urn:microsoft.com/office/officeart/2005/8/layout/hierarchy1"/>
    <dgm:cxn modelId="{6AF08B1C-76C5-4A4C-9E24-D4C2EC456316}" type="presParOf" srcId="{9B32D118-1C66-4241-A40D-DE404DDCA634}" destId="{F8A4E1EA-82C0-4F17-A039-77C1BF7A4327}" srcOrd="0" destOrd="0" presId="urn:microsoft.com/office/officeart/2005/8/layout/hierarchy1"/>
    <dgm:cxn modelId="{12967E76-74B3-4BF6-8826-C74CBF1B0F76}" type="presParOf" srcId="{F8A4E1EA-82C0-4F17-A039-77C1BF7A4327}" destId="{0CD867E3-76A3-409B-B3BC-3C4B72B4ECB0}" srcOrd="0" destOrd="0" presId="urn:microsoft.com/office/officeart/2005/8/layout/hierarchy1"/>
    <dgm:cxn modelId="{A96BCA93-AD4F-43A3-B484-C71C0F73F067}" type="presParOf" srcId="{F8A4E1EA-82C0-4F17-A039-77C1BF7A4327}" destId="{8A72A354-FD11-4477-B07E-D97D6EAFAB05}" srcOrd="1" destOrd="0" presId="urn:microsoft.com/office/officeart/2005/8/layout/hierarchy1"/>
    <dgm:cxn modelId="{675F2EE6-3476-4C18-BD60-1E1531ACB5E6}" type="presParOf" srcId="{9B32D118-1C66-4241-A40D-DE404DDCA634}" destId="{17A4E172-981F-4C0F-B881-AD46661C93B0}" srcOrd="1" destOrd="0" presId="urn:microsoft.com/office/officeart/2005/8/layout/hierarchy1"/>
    <dgm:cxn modelId="{3ECD414E-9976-415E-ADB6-34759AE7227C}" type="presParOf" srcId="{C0820408-07E8-4F65-B009-5B3171E5B1DA}" destId="{A8A7360B-2C51-44C9-9892-0E4F4D649022}" srcOrd="4" destOrd="0" presId="urn:microsoft.com/office/officeart/2005/8/layout/hierarchy1"/>
    <dgm:cxn modelId="{251DD25C-1E03-40FD-A276-076759B4A6F3}" type="presParOf" srcId="{C0820408-07E8-4F65-B009-5B3171E5B1DA}" destId="{6D6308C1-7C4E-4E76-BCBD-8A695F8CE1D8}" srcOrd="5" destOrd="0" presId="urn:microsoft.com/office/officeart/2005/8/layout/hierarchy1"/>
    <dgm:cxn modelId="{4DCD1166-4FA5-4A5D-8739-56DD8A766DFA}" type="presParOf" srcId="{6D6308C1-7C4E-4E76-BCBD-8A695F8CE1D8}" destId="{8FBA4975-0621-49A0-B341-79FBF21EE102}" srcOrd="0" destOrd="0" presId="urn:microsoft.com/office/officeart/2005/8/layout/hierarchy1"/>
    <dgm:cxn modelId="{A1ACABC3-969B-4EB6-BA06-8768BCDDE066}" type="presParOf" srcId="{8FBA4975-0621-49A0-B341-79FBF21EE102}" destId="{7385D6B4-F845-4C1D-86B0-1D95B5DAE7A5}" srcOrd="0" destOrd="0" presId="urn:microsoft.com/office/officeart/2005/8/layout/hierarchy1"/>
    <dgm:cxn modelId="{2506803E-C613-4164-AEB7-E6A4CDCAAC0A}" type="presParOf" srcId="{8FBA4975-0621-49A0-B341-79FBF21EE102}" destId="{84BB21EF-DDE3-4607-8E42-506F95653BC6}" srcOrd="1" destOrd="0" presId="urn:microsoft.com/office/officeart/2005/8/layout/hierarchy1"/>
    <dgm:cxn modelId="{5C543A07-D742-476B-A251-B2479C1935DA}" type="presParOf" srcId="{6D6308C1-7C4E-4E76-BCBD-8A695F8CE1D8}" destId="{B8AB1794-7019-45D8-8434-75194446C111}" srcOrd="1" destOrd="0" presId="urn:microsoft.com/office/officeart/2005/8/layout/hierarchy1"/>
    <dgm:cxn modelId="{2F037F37-6B9E-4964-A35E-2805CC627AF3}" type="presParOf" srcId="{B8AB1794-7019-45D8-8434-75194446C111}" destId="{4ADB58FB-4CA2-4400-A78C-AF697A6F0F11}" srcOrd="0" destOrd="0" presId="urn:microsoft.com/office/officeart/2005/8/layout/hierarchy1"/>
    <dgm:cxn modelId="{618A896C-531D-41ED-BF07-1E7DA3CF66F8}" type="presParOf" srcId="{B8AB1794-7019-45D8-8434-75194446C111}" destId="{B7CC2509-91F1-45D3-8757-682C206BDCF6}" srcOrd="1" destOrd="0" presId="urn:microsoft.com/office/officeart/2005/8/layout/hierarchy1"/>
    <dgm:cxn modelId="{DFB9E4C4-C1F7-4177-BD04-C93BBEC00C18}" type="presParOf" srcId="{B7CC2509-91F1-45D3-8757-682C206BDCF6}" destId="{AD122B5B-03E4-4DE1-A56D-647161D3E913}" srcOrd="0" destOrd="0" presId="urn:microsoft.com/office/officeart/2005/8/layout/hierarchy1"/>
    <dgm:cxn modelId="{3D9F476B-C90C-47CA-8C93-22819B594B24}" type="presParOf" srcId="{AD122B5B-03E4-4DE1-A56D-647161D3E913}" destId="{799352CF-1BDA-48A1-ACD5-B6471C4F464B}" srcOrd="0" destOrd="0" presId="urn:microsoft.com/office/officeart/2005/8/layout/hierarchy1"/>
    <dgm:cxn modelId="{FDAA5131-3126-4076-ACBC-BDDCEF273B77}" type="presParOf" srcId="{AD122B5B-03E4-4DE1-A56D-647161D3E913}" destId="{4D828703-6885-4DEC-97B2-9DD690CCFE80}" srcOrd="1" destOrd="0" presId="urn:microsoft.com/office/officeart/2005/8/layout/hierarchy1"/>
    <dgm:cxn modelId="{065AE18B-81AC-4CA4-B2C8-A163F118A493}" type="presParOf" srcId="{B7CC2509-91F1-45D3-8757-682C206BDCF6}" destId="{63A101FA-4D2A-4525-AB3E-D8F934026C90}" srcOrd="1" destOrd="0" presId="urn:microsoft.com/office/officeart/2005/8/layout/hierarchy1"/>
    <dgm:cxn modelId="{1898ABF5-3CA5-4F12-80A4-07788F155B47}" type="presParOf" srcId="{B8AB1794-7019-45D8-8434-75194446C111}" destId="{E891DC08-D900-458F-A839-6CB5178D52E6}" srcOrd="2" destOrd="0" presId="urn:microsoft.com/office/officeart/2005/8/layout/hierarchy1"/>
    <dgm:cxn modelId="{2DBF638A-37C8-4656-AC62-D5A74062B97F}" type="presParOf" srcId="{B8AB1794-7019-45D8-8434-75194446C111}" destId="{ACE6E075-AA4F-4B3B-96E3-1CD34CD18529}" srcOrd="3" destOrd="0" presId="urn:microsoft.com/office/officeart/2005/8/layout/hierarchy1"/>
    <dgm:cxn modelId="{2CD4142B-F5FB-4908-8B11-C1597EA12643}" type="presParOf" srcId="{ACE6E075-AA4F-4B3B-96E3-1CD34CD18529}" destId="{19C4AEA5-5960-4063-A4A1-9CC8F2D32F2D}" srcOrd="0" destOrd="0" presId="urn:microsoft.com/office/officeart/2005/8/layout/hierarchy1"/>
    <dgm:cxn modelId="{7102A40E-78CD-4AAF-934B-595CEB86E7C5}" type="presParOf" srcId="{19C4AEA5-5960-4063-A4A1-9CC8F2D32F2D}" destId="{5B520468-72EF-4599-B487-C60B22BF8195}" srcOrd="0" destOrd="0" presId="urn:microsoft.com/office/officeart/2005/8/layout/hierarchy1"/>
    <dgm:cxn modelId="{6610F467-E1BF-406A-880B-CC1DB36C44AD}" type="presParOf" srcId="{19C4AEA5-5960-4063-A4A1-9CC8F2D32F2D}" destId="{EE23E6EF-AE0C-484D-BACC-F5BB424F9C86}" srcOrd="1" destOrd="0" presId="urn:microsoft.com/office/officeart/2005/8/layout/hierarchy1"/>
    <dgm:cxn modelId="{9944E024-4DD3-469C-8C45-1271D61C6E24}" type="presParOf" srcId="{ACE6E075-AA4F-4B3B-96E3-1CD34CD18529}" destId="{C79156C7-95A6-4DB9-A88F-EE009C232350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73232-F873-4272-A799-6D716CF5C67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73D4572-0F31-4159-84EA-08EA8F73517E}">
      <dgm:prSet phldrT="[Текст]"/>
      <dgm:spPr/>
      <dgm:t>
        <a:bodyPr/>
        <a:lstStyle/>
        <a:p>
          <a:pPr algn="l"/>
          <a:r>
            <a:rPr lang="uk-UA" dirty="0" smtClean="0"/>
            <a:t>керування роботою пристроїв комп</a:t>
          </a:r>
          <a:r>
            <a:rPr lang="en-US" dirty="0" smtClean="0"/>
            <a:t>’</a:t>
          </a:r>
          <a:r>
            <a:rPr lang="uk-UA" dirty="0" smtClean="0"/>
            <a:t>ютера та обмін даними між ними;</a:t>
          </a:r>
          <a:endParaRPr lang="ru-RU" dirty="0"/>
        </a:p>
      </dgm:t>
    </dgm:pt>
    <dgm:pt modelId="{55B9E93C-9A64-47A0-BEF4-1A37F3E0D076}" type="parTrans" cxnId="{E90F8E9C-BD19-41F8-B809-BA371EA953C5}">
      <dgm:prSet/>
      <dgm:spPr/>
      <dgm:t>
        <a:bodyPr/>
        <a:lstStyle/>
        <a:p>
          <a:endParaRPr lang="ru-RU"/>
        </a:p>
      </dgm:t>
    </dgm:pt>
    <dgm:pt modelId="{1A105BE9-E374-4A01-95E1-AFA3EAACF6EE}" type="sibTrans" cxnId="{E90F8E9C-BD19-41F8-B809-BA371EA953C5}">
      <dgm:prSet/>
      <dgm:spPr/>
      <dgm:t>
        <a:bodyPr/>
        <a:lstStyle/>
        <a:p>
          <a:endParaRPr lang="ru-RU"/>
        </a:p>
      </dgm:t>
    </dgm:pt>
    <dgm:pt modelId="{1C8E8080-D163-4036-B4CB-0BE3F5D4EEB0}">
      <dgm:prSet phldrT="[Текст]"/>
      <dgm:spPr/>
      <dgm:t>
        <a:bodyPr/>
        <a:lstStyle/>
        <a:p>
          <a:r>
            <a:rPr lang="uk-UA" dirty="0" smtClean="0"/>
            <a:t>організацію зберігання даних в оперативній пам</a:t>
          </a:r>
          <a:r>
            <a:rPr lang="en-US" dirty="0" smtClean="0"/>
            <a:t>’</a:t>
          </a:r>
          <a:r>
            <a:rPr lang="uk-UA" dirty="0" smtClean="0"/>
            <a:t>яті і на зовнішніх носіях;</a:t>
          </a:r>
          <a:endParaRPr lang="ru-RU" dirty="0"/>
        </a:p>
      </dgm:t>
    </dgm:pt>
    <dgm:pt modelId="{C6AFF755-44A4-42CD-843B-526CFFAE2902}" type="parTrans" cxnId="{E539E4B3-FE3F-4CA7-8FE3-E039BBD4A02C}">
      <dgm:prSet/>
      <dgm:spPr/>
      <dgm:t>
        <a:bodyPr/>
        <a:lstStyle/>
        <a:p>
          <a:endParaRPr lang="ru-RU"/>
        </a:p>
      </dgm:t>
    </dgm:pt>
    <dgm:pt modelId="{2403152F-09B7-4C7E-A1CD-6DB1F89EDCAF}" type="sibTrans" cxnId="{E539E4B3-FE3F-4CA7-8FE3-E039BBD4A02C}">
      <dgm:prSet/>
      <dgm:spPr/>
      <dgm:t>
        <a:bodyPr/>
        <a:lstStyle/>
        <a:p>
          <a:endParaRPr lang="ru-RU"/>
        </a:p>
      </dgm:t>
    </dgm:pt>
    <dgm:pt modelId="{D9965D87-145D-40B3-A8D9-E1FB888B19C1}">
      <dgm:prSet phldrT="[Текст]"/>
      <dgm:spPr/>
      <dgm:t>
        <a:bodyPr/>
        <a:lstStyle/>
        <a:p>
          <a:r>
            <a:rPr lang="uk-UA" dirty="0" smtClean="0"/>
            <a:t>виконання інших програм;</a:t>
          </a:r>
          <a:endParaRPr lang="ru-RU" dirty="0"/>
        </a:p>
      </dgm:t>
    </dgm:pt>
    <dgm:pt modelId="{158C6724-CCEE-4E9A-8F9E-BDADE86053A2}" type="parTrans" cxnId="{0D290848-5E4B-4D50-9FDD-690ACE31BF1F}">
      <dgm:prSet/>
      <dgm:spPr/>
      <dgm:t>
        <a:bodyPr/>
        <a:lstStyle/>
        <a:p>
          <a:endParaRPr lang="ru-RU"/>
        </a:p>
      </dgm:t>
    </dgm:pt>
    <dgm:pt modelId="{2E2987D8-8AA4-4473-94C4-15590CFE376F}" type="sibTrans" cxnId="{0D290848-5E4B-4D50-9FDD-690ACE31BF1F}">
      <dgm:prSet/>
      <dgm:spPr/>
      <dgm:t>
        <a:bodyPr/>
        <a:lstStyle/>
        <a:p>
          <a:endParaRPr lang="ru-RU"/>
        </a:p>
      </dgm:t>
    </dgm:pt>
    <dgm:pt modelId="{3CA5BC65-9C7A-4043-872C-3B65D7990216}">
      <dgm:prSet phldrT="[Текст]"/>
      <dgm:spPr/>
      <dgm:t>
        <a:bodyPr/>
        <a:lstStyle/>
        <a:p>
          <a:r>
            <a:rPr lang="uk-UA" dirty="0" smtClean="0"/>
            <a:t>Розподіл обчислювальних і апаратних ресурсів комп</a:t>
          </a:r>
          <a:r>
            <a:rPr lang="en-US" dirty="0" smtClean="0"/>
            <a:t>’</a:t>
          </a:r>
          <a:r>
            <a:rPr lang="uk-UA" dirty="0" smtClean="0"/>
            <a:t>ютера між окремими програмами, що працюють одночасно;</a:t>
          </a:r>
          <a:endParaRPr lang="ru-RU" dirty="0"/>
        </a:p>
      </dgm:t>
    </dgm:pt>
    <dgm:pt modelId="{31B2542C-F785-4C49-8337-EC55D9B3CA9F}" type="parTrans" cxnId="{CB062497-AC65-4CC8-97C1-FD96FE4703EB}">
      <dgm:prSet/>
      <dgm:spPr/>
      <dgm:t>
        <a:bodyPr/>
        <a:lstStyle/>
        <a:p>
          <a:endParaRPr lang="ru-RU"/>
        </a:p>
      </dgm:t>
    </dgm:pt>
    <dgm:pt modelId="{27FB130C-1DDD-4AED-80E0-DEEB1689A22A}" type="sibTrans" cxnId="{CB062497-AC65-4CC8-97C1-FD96FE4703EB}">
      <dgm:prSet/>
      <dgm:spPr/>
      <dgm:t>
        <a:bodyPr/>
        <a:lstStyle/>
        <a:p>
          <a:endParaRPr lang="ru-RU"/>
        </a:p>
      </dgm:t>
    </dgm:pt>
    <dgm:pt modelId="{6C362046-CEFD-454C-980A-229A7B2E311C}">
      <dgm:prSet phldrT="[Текст]"/>
      <dgm:spPr/>
      <dgm:t>
        <a:bodyPr/>
        <a:lstStyle/>
        <a:p>
          <a:r>
            <a:rPr lang="uk-UA" dirty="0" smtClean="0"/>
            <a:t>Організацію взаємодії користувача і комп</a:t>
          </a:r>
          <a:r>
            <a:rPr lang="en-US" dirty="0" smtClean="0"/>
            <a:t>’</a:t>
          </a:r>
          <a:r>
            <a:rPr lang="uk-UA" dirty="0" smtClean="0"/>
            <a:t>ютера.</a:t>
          </a:r>
          <a:endParaRPr lang="ru-RU" dirty="0"/>
        </a:p>
      </dgm:t>
    </dgm:pt>
    <dgm:pt modelId="{0525EDF2-1B9C-4C21-B27A-0674E1EA347D}" type="parTrans" cxnId="{891987AF-4173-4ABB-AA57-AAA8940DBA25}">
      <dgm:prSet/>
      <dgm:spPr/>
      <dgm:t>
        <a:bodyPr/>
        <a:lstStyle/>
        <a:p>
          <a:endParaRPr lang="ru-RU"/>
        </a:p>
      </dgm:t>
    </dgm:pt>
    <dgm:pt modelId="{55492126-E1C5-40EC-B0D4-6D80A3A308B1}" type="sibTrans" cxnId="{891987AF-4173-4ABB-AA57-AAA8940DBA25}">
      <dgm:prSet/>
      <dgm:spPr/>
      <dgm:t>
        <a:bodyPr/>
        <a:lstStyle/>
        <a:p>
          <a:endParaRPr lang="ru-RU"/>
        </a:p>
      </dgm:t>
    </dgm:pt>
    <dgm:pt modelId="{FCA60CA4-32BF-4DA7-B34A-EC575937A254}" type="pres">
      <dgm:prSet presAssocID="{79E73232-F873-4272-A799-6D716CF5C6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9BB70-0FDE-419D-841D-8AEB72AA1D3D}" type="pres">
      <dgm:prSet presAssocID="{773D4572-0F31-4159-84EA-08EA8F7351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25D61-55B1-4B0F-92AA-E5183DF2A271}" type="pres">
      <dgm:prSet presAssocID="{1A105BE9-E374-4A01-95E1-AFA3EAACF6EE}" presName="spacer" presStyleCnt="0"/>
      <dgm:spPr/>
      <dgm:t>
        <a:bodyPr/>
        <a:lstStyle/>
        <a:p>
          <a:endParaRPr lang="ru-RU"/>
        </a:p>
      </dgm:t>
    </dgm:pt>
    <dgm:pt modelId="{D7B44F93-1C92-4550-9149-18F9D909D00E}" type="pres">
      <dgm:prSet presAssocID="{1C8E8080-D163-4036-B4CB-0BE3F5D4EEB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17B4B-1F18-43F0-9645-821E2533E849}" type="pres">
      <dgm:prSet presAssocID="{2403152F-09B7-4C7E-A1CD-6DB1F89EDCAF}" presName="spacer" presStyleCnt="0"/>
      <dgm:spPr/>
      <dgm:t>
        <a:bodyPr/>
        <a:lstStyle/>
        <a:p>
          <a:endParaRPr lang="ru-RU"/>
        </a:p>
      </dgm:t>
    </dgm:pt>
    <dgm:pt modelId="{11B6B3E1-10DF-421B-98B1-F26F6869E153}" type="pres">
      <dgm:prSet presAssocID="{D9965D87-145D-40B3-A8D9-E1FB888B19C1}" presName="parentText" presStyleLbl="node1" presStyleIdx="2" presStyleCnt="5" custLinFactNeighborX="-5976" custLinFactNeighborY="2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D91C9-7D52-4832-A277-8B1EF9E207E5}" type="pres">
      <dgm:prSet presAssocID="{2E2987D8-8AA4-4473-94C4-15590CFE376F}" presName="spacer" presStyleCnt="0"/>
      <dgm:spPr/>
      <dgm:t>
        <a:bodyPr/>
        <a:lstStyle/>
        <a:p>
          <a:endParaRPr lang="ru-RU"/>
        </a:p>
      </dgm:t>
    </dgm:pt>
    <dgm:pt modelId="{492CE7FA-B912-49A9-BB70-A9C2F7D0A31C}" type="pres">
      <dgm:prSet presAssocID="{3CA5BC65-9C7A-4043-872C-3B65D799021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BEDDD-DBC2-4B6B-9F4F-76C2F66C5C58}" type="pres">
      <dgm:prSet presAssocID="{27FB130C-1DDD-4AED-80E0-DEEB1689A22A}" presName="spacer" presStyleCnt="0"/>
      <dgm:spPr/>
      <dgm:t>
        <a:bodyPr/>
        <a:lstStyle/>
        <a:p>
          <a:endParaRPr lang="ru-RU"/>
        </a:p>
      </dgm:t>
    </dgm:pt>
    <dgm:pt modelId="{1B110321-660E-4056-9151-2F74ED2B4DBC}" type="pres">
      <dgm:prSet presAssocID="{6C362046-CEFD-454C-980A-229A7B2E311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0EDAF7-9865-467D-A8F0-A75F446A9036}" type="presOf" srcId="{3CA5BC65-9C7A-4043-872C-3B65D7990216}" destId="{492CE7FA-B912-49A9-BB70-A9C2F7D0A31C}" srcOrd="0" destOrd="0" presId="urn:microsoft.com/office/officeart/2005/8/layout/vList2"/>
    <dgm:cxn modelId="{4BE6A74C-AA1B-475C-8485-1F2C92ABF7BA}" type="presOf" srcId="{D9965D87-145D-40B3-A8D9-E1FB888B19C1}" destId="{11B6B3E1-10DF-421B-98B1-F26F6869E153}" srcOrd="0" destOrd="0" presId="urn:microsoft.com/office/officeart/2005/8/layout/vList2"/>
    <dgm:cxn modelId="{263A0EBC-8B78-43BE-A3DD-C6937FB3AD1C}" type="presOf" srcId="{1C8E8080-D163-4036-B4CB-0BE3F5D4EEB0}" destId="{D7B44F93-1C92-4550-9149-18F9D909D00E}" srcOrd="0" destOrd="0" presId="urn:microsoft.com/office/officeart/2005/8/layout/vList2"/>
    <dgm:cxn modelId="{0D290848-5E4B-4D50-9FDD-690ACE31BF1F}" srcId="{79E73232-F873-4272-A799-6D716CF5C67D}" destId="{D9965D87-145D-40B3-A8D9-E1FB888B19C1}" srcOrd="2" destOrd="0" parTransId="{158C6724-CCEE-4E9A-8F9E-BDADE86053A2}" sibTransId="{2E2987D8-8AA4-4473-94C4-15590CFE376F}"/>
    <dgm:cxn modelId="{E539E4B3-FE3F-4CA7-8FE3-E039BBD4A02C}" srcId="{79E73232-F873-4272-A799-6D716CF5C67D}" destId="{1C8E8080-D163-4036-B4CB-0BE3F5D4EEB0}" srcOrd="1" destOrd="0" parTransId="{C6AFF755-44A4-42CD-843B-526CFFAE2902}" sibTransId="{2403152F-09B7-4C7E-A1CD-6DB1F89EDCAF}"/>
    <dgm:cxn modelId="{E90F8E9C-BD19-41F8-B809-BA371EA953C5}" srcId="{79E73232-F873-4272-A799-6D716CF5C67D}" destId="{773D4572-0F31-4159-84EA-08EA8F73517E}" srcOrd="0" destOrd="0" parTransId="{55B9E93C-9A64-47A0-BEF4-1A37F3E0D076}" sibTransId="{1A105BE9-E374-4A01-95E1-AFA3EAACF6EE}"/>
    <dgm:cxn modelId="{BC7BF9DA-8F5D-4D7A-809A-BFA2BC1FD447}" type="presOf" srcId="{6C362046-CEFD-454C-980A-229A7B2E311C}" destId="{1B110321-660E-4056-9151-2F74ED2B4DBC}" srcOrd="0" destOrd="0" presId="urn:microsoft.com/office/officeart/2005/8/layout/vList2"/>
    <dgm:cxn modelId="{891987AF-4173-4ABB-AA57-AAA8940DBA25}" srcId="{79E73232-F873-4272-A799-6D716CF5C67D}" destId="{6C362046-CEFD-454C-980A-229A7B2E311C}" srcOrd="4" destOrd="0" parTransId="{0525EDF2-1B9C-4C21-B27A-0674E1EA347D}" sibTransId="{55492126-E1C5-40EC-B0D4-6D80A3A308B1}"/>
    <dgm:cxn modelId="{CB062497-AC65-4CC8-97C1-FD96FE4703EB}" srcId="{79E73232-F873-4272-A799-6D716CF5C67D}" destId="{3CA5BC65-9C7A-4043-872C-3B65D7990216}" srcOrd="3" destOrd="0" parTransId="{31B2542C-F785-4C49-8337-EC55D9B3CA9F}" sibTransId="{27FB130C-1DDD-4AED-80E0-DEEB1689A22A}"/>
    <dgm:cxn modelId="{FD07F3DB-A87B-4D4D-BE57-D2F352F62F40}" type="presOf" srcId="{79E73232-F873-4272-A799-6D716CF5C67D}" destId="{FCA60CA4-32BF-4DA7-B34A-EC575937A254}" srcOrd="0" destOrd="0" presId="urn:microsoft.com/office/officeart/2005/8/layout/vList2"/>
    <dgm:cxn modelId="{674D4360-6BAB-43DC-85C4-601D11901739}" type="presOf" srcId="{773D4572-0F31-4159-84EA-08EA8F73517E}" destId="{3139BB70-0FDE-419D-841D-8AEB72AA1D3D}" srcOrd="0" destOrd="0" presId="urn:microsoft.com/office/officeart/2005/8/layout/vList2"/>
    <dgm:cxn modelId="{79C69D4B-C656-4967-9CF1-3DCCCF187495}" type="presParOf" srcId="{FCA60CA4-32BF-4DA7-B34A-EC575937A254}" destId="{3139BB70-0FDE-419D-841D-8AEB72AA1D3D}" srcOrd="0" destOrd="0" presId="urn:microsoft.com/office/officeart/2005/8/layout/vList2"/>
    <dgm:cxn modelId="{89B9C1E5-60E1-4023-8777-82F67B9CB562}" type="presParOf" srcId="{FCA60CA4-32BF-4DA7-B34A-EC575937A254}" destId="{9FC25D61-55B1-4B0F-92AA-E5183DF2A271}" srcOrd="1" destOrd="0" presId="urn:microsoft.com/office/officeart/2005/8/layout/vList2"/>
    <dgm:cxn modelId="{EBB60B17-4468-41A9-9558-58F2145C734C}" type="presParOf" srcId="{FCA60CA4-32BF-4DA7-B34A-EC575937A254}" destId="{D7B44F93-1C92-4550-9149-18F9D909D00E}" srcOrd="2" destOrd="0" presId="urn:microsoft.com/office/officeart/2005/8/layout/vList2"/>
    <dgm:cxn modelId="{7E31A632-9969-4FCB-9168-2D9DEEFBC6D4}" type="presParOf" srcId="{FCA60CA4-32BF-4DA7-B34A-EC575937A254}" destId="{06E17B4B-1F18-43F0-9645-821E2533E849}" srcOrd="3" destOrd="0" presId="urn:microsoft.com/office/officeart/2005/8/layout/vList2"/>
    <dgm:cxn modelId="{BDC68240-5DAA-4463-909A-40072603810E}" type="presParOf" srcId="{FCA60CA4-32BF-4DA7-B34A-EC575937A254}" destId="{11B6B3E1-10DF-421B-98B1-F26F6869E153}" srcOrd="4" destOrd="0" presId="urn:microsoft.com/office/officeart/2005/8/layout/vList2"/>
    <dgm:cxn modelId="{35B474A3-1CEC-4D04-84AF-C8EDC373C06F}" type="presParOf" srcId="{FCA60CA4-32BF-4DA7-B34A-EC575937A254}" destId="{A20D91C9-7D52-4832-A277-8B1EF9E207E5}" srcOrd="5" destOrd="0" presId="urn:microsoft.com/office/officeart/2005/8/layout/vList2"/>
    <dgm:cxn modelId="{2FB27031-6C57-4E46-8DCF-FF99BF641CF3}" type="presParOf" srcId="{FCA60CA4-32BF-4DA7-B34A-EC575937A254}" destId="{492CE7FA-B912-49A9-BB70-A9C2F7D0A31C}" srcOrd="6" destOrd="0" presId="urn:microsoft.com/office/officeart/2005/8/layout/vList2"/>
    <dgm:cxn modelId="{1AA3434B-3907-408A-83E1-1BFC75EE5503}" type="presParOf" srcId="{FCA60CA4-32BF-4DA7-B34A-EC575937A254}" destId="{AFEBEDDD-DBC2-4B6B-9F4F-76C2F66C5C58}" srcOrd="7" destOrd="0" presId="urn:microsoft.com/office/officeart/2005/8/layout/vList2"/>
    <dgm:cxn modelId="{05325B09-8A3F-49FE-B4D5-4868A3BB1A3C}" type="presParOf" srcId="{FCA60CA4-32BF-4DA7-B34A-EC575937A254}" destId="{1B110321-660E-4056-9151-2F74ED2B4DBC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0FAD28-A093-4DB1-B8A4-9146A2AB14EE}" type="doc">
      <dgm:prSet loTypeId="urn:microsoft.com/office/officeart/2005/8/layout/list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7256406-96D1-4424-9FB6-E50280E7C20D}">
      <dgm:prSet phldrT="[Текст]"/>
      <dgm:spPr/>
      <dgm:t>
        <a:bodyPr/>
        <a:lstStyle/>
        <a:p>
          <a:r>
            <a:rPr lang="uk-UA" dirty="0" smtClean="0"/>
            <a:t>базова система введення/виведення – </a:t>
          </a:r>
          <a:r>
            <a:rPr lang="en-US" dirty="0" smtClean="0"/>
            <a:t>BIOS (Basic Input / Output System)</a:t>
          </a:r>
          <a:endParaRPr lang="ru-RU" dirty="0"/>
        </a:p>
      </dgm:t>
    </dgm:pt>
    <dgm:pt modelId="{DCB337C9-DE9E-4B02-90B1-7391B9A3CD8A}" type="parTrans" cxnId="{85D20CDA-5BA5-47D2-BD6D-89EA1C0AD318}">
      <dgm:prSet/>
      <dgm:spPr/>
      <dgm:t>
        <a:bodyPr/>
        <a:lstStyle/>
        <a:p>
          <a:endParaRPr lang="ru-RU"/>
        </a:p>
      </dgm:t>
    </dgm:pt>
    <dgm:pt modelId="{E91B3BB4-BB6A-4E12-8636-B586C880D85D}" type="sibTrans" cxnId="{85D20CDA-5BA5-47D2-BD6D-89EA1C0AD318}">
      <dgm:prSet/>
      <dgm:spPr/>
      <dgm:t>
        <a:bodyPr/>
        <a:lstStyle/>
        <a:p>
          <a:endParaRPr lang="ru-RU"/>
        </a:p>
      </dgm:t>
    </dgm:pt>
    <dgm:pt modelId="{8707C52C-AF26-48C9-B817-26A09E2D3149}">
      <dgm:prSet phldrT="[Текст]"/>
      <dgm:spPr/>
      <dgm:t>
        <a:bodyPr/>
        <a:lstStyle/>
        <a:p>
          <a:r>
            <a:rPr lang="uk-UA" dirty="0" smtClean="0"/>
            <a:t>ядро операційної системи</a:t>
          </a:r>
          <a:endParaRPr lang="ru-RU" dirty="0"/>
        </a:p>
      </dgm:t>
    </dgm:pt>
    <dgm:pt modelId="{303ABBBE-8206-4C91-8A24-03CAA64C6F7B}" type="parTrans" cxnId="{5494FAAB-143F-4B1C-81D0-BEDB6D01DDC9}">
      <dgm:prSet/>
      <dgm:spPr/>
      <dgm:t>
        <a:bodyPr/>
        <a:lstStyle/>
        <a:p>
          <a:endParaRPr lang="ru-RU"/>
        </a:p>
      </dgm:t>
    </dgm:pt>
    <dgm:pt modelId="{34A47D5A-C9E6-47E1-BC90-8CB56E7AA9CB}" type="sibTrans" cxnId="{5494FAAB-143F-4B1C-81D0-BEDB6D01DDC9}">
      <dgm:prSet/>
      <dgm:spPr/>
      <dgm:t>
        <a:bodyPr/>
        <a:lstStyle/>
        <a:p>
          <a:endParaRPr lang="ru-RU"/>
        </a:p>
      </dgm:t>
    </dgm:pt>
    <dgm:pt modelId="{6F855655-61CF-46E0-A820-FEB605AD3507}">
      <dgm:prSet phldrT="[Текст]"/>
      <dgm:spPr/>
      <dgm:t>
        <a:bodyPr/>
        <a:lstStyle/>
        <a:p>
          <a:r>
            <a:rPr lang="uk-UA" dirty="0" smtClean="0"/>
            <a:t>файлова система</a:t>
          </a:r>
          <a:endParaRPr lang="ru-RU" dirty="0"/>
        </a:p>
      </dgm:t>
    </dgm:pt>
    <dgm:pt modelId="{09437492-6781-4BC5-B218-D1F70BA56FE3}" type="parTrans" cxnId="{FB65DC1F-671F-4328-BD4B-35E35DE5DDCD}">
      <dgm:prSet/>
      <dgm:spPr/>
      <dgm:t>
        <a:bodyPr/>
        <a:lstStyle/>
        <a:p>
          <a:endParaRPr lang="ru-RU"/>
        </a:p>
      </dgm:t>
    </dgm:pt>
    <dgm:pt modelId="{02B4EB96-7B9E-49D7-B4BD-2A8C737F3D88}" type="sibTrans" cxnId="{FB65DC1F-671F-4328-BD4B-35E35DE5DDCD}">
      <dgm:prSet/>
      <dgm:spPr/>
      <dgm:t>
        <a:bodyPr/>
        <a:lstStyle/>
        <a:p>
          <a:endParaRPr lang="ru-RU"/>
        </a:p>
      </dgm:t>
    </dgm:pt>
    <dgm:pt modelId="{4C02DCC6-89EC-4936-A9DE-E5F5D461D988}">
      <dgm:prSet phldrT="[Текст]"/>
      <dgm:spPr/>
      <dgm:t>
        <a:bodyPr/>
        <a:lstStyle/>
        <a:p>
          <a:r>
            <a:rPr lang="uk-UA" dirty="0" smtClean="0"/>
            <a:t>драйвери зовнішніх пристроїв</a:t>
          </a:r>
          <a:endParaRPr lang="ru-RU" dirty="0"/>
        </a:p>
      </dgm:t>
    </dgm:pt>
    <dgm:pt modelId="{FEA61BE7-8CEE-4544-AE89-E994C6166BD6}" type="parTrans" cxnId="{6F410ADC-A48D-4B05-BE0A-473236CB7565}">
      <dgm:prSet/>
      <dgm:spPr/>
      <dgm:t>
        <a:bodyPr/>
        <a:lstStyle/>
        <a:p>
          <a:endParaRPr lang="ru-RU"/>
        </a:p>
      </dgm:t>
    </dgm:pt>
    <dgm:pt modelId="{796B770B-CBAF-4D68-8EF9-22DFC5626CF5}" type="sibTrans" cxnId="{6F410ADC-A48D-4B05-BE0A-473236CB7565}">
      <dgm:prSet/>
      <dgm:spPr/>
      <dgm:t>
        <a:bodyPr/>
        <a:lstStyle/>
        <a:p>
          <a:endParaRPr lang="ru-RU"/>
        </a:p>
      </dgm:t>
    </dgm:pt>
    <dgm:pt modelId="{316480EC-1335-46FB-9A05-E63688713272}">
      <dgm:prSet phldrT="[Текст]"/>
      <dgm:spPr/>
      <dgm:t>
        <a:bodyPr/>
        <a:lstStyle/>
        <a:p>
          <a:r>
            <a:rPr lang="uk-UA" dirty="0" smtClean="0"/>
            <a:t>оболонка</a:t>
          </a:r>
          <a:endParaRPr lang="ru-RU" dirty="0"/>
        </a:p>
      </dgm:t>
    </dgm:pt>
    <dgm:pt modelId="{5FFB3B3A-32B0-41A9-8506-1CB0F45009C5}" type="parTrans" cxnId="{8D5C0882-F749-43B1-8BC6-1F6A5800ABF7}">
      <dgm:prSet/>
      <dgm:spPr/>
      <dgm:t>
        <a:bodyPr/>
        <a:lstStyle/>
        <a:p>
          <a:endParaRPr lang="ru-RU"/>
        </a:p>
      </dgm:t>
    </dgm:pt>
    <dgm:pt modelId="{BFAA4759-BBBD-4709-BCA9-E1275DC254BE}" type="sibTrans" cxnId="{8D5C0882-F749-43B1-8BC6-1F6A5800ABF7}">
      <dgm:prSet/>
      <dgm:spPr/>
      <dgm:t>
        <a:bodyPr/>
        <a:lstStyle/>
        <a:p>
          <a:endParaRPr lang="ru-RU"/>
        </a:p>
      </dgm:t>
    </dgm:pt>
    <dgm:pt modelId="{13DBC731-8460-425E-AC71-8F6D9284F559}" type="pres">
      <dgm:prSet presAssocID="{0F0FAD28-A093-4DB1-B8A4-9146A2AB14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A217C-A201-4E8E-B0C7-DFE1D4B63199}" type="pres">
      <dgm:prSet presAssocID="{87256406-96D1-4424-9FB6-E50280E7C20D}" presName="parentLin" presStyleCnt="0"/>
      <dgm:spPr/>
      <dgm:t>
        <a:bodyPr/>
        <a:lstStyle/>
        <a:p>
          <a:endParaRPr lang="ru-RU"/>
        </a:p>
      </dgm:t>
    </dgm:pt>
    <dgm:pt modelId="{65704B44-9F48-47F2-BB13-FE0C597024AB}" type="pres">
      <dgm:prSet presAssocID="{87256406-96D1-4424-9FB6-E50280E7C20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20F8C05-CF01-4466-B14C-C7CE5F241709}" type="pres">
      <dgm:prSet presAssocID="{87256406-96D1-4424-9FB6-E50280E7C20D}" presName="parentText" presStyleLbl="node1" presStyleIdx="0" presStyleCnt="5" custScaleY="214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B524-9994-483E-96BE-388109A4E42E}" type="pres">
      <dgm:prSet presAssocID="{87256406-96D1-4424-9FB6-E50280E7C20D}" presName="negativeSpace" presStyleCnt="0"/>
      <dgm:spPr/>
      <dgm:t>
        <a:bodyPr/>
        <a:lstStyle/>
        <a:p>
          <a:endParaRPr lang="ru-RU"/>
        </a:p>
      </dgm:t>
    </dgm:pt>
    <dgm:pt modelId="{2D85A25C-D4D4-403F-9E25-6D2243432C77}" type="pres">
      <dgm:prSet presAssocID="{87256406-96D1-4424-9FB6-E50280E7C20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E3EB1-8272-4C29-8BD7-4E2E65468BDE}" type="pres">
      <dgm:prSet presAssocID="{E91B3BB4-BB6A-4E12-8636-B586C880D85D}" presName="spaceBetweenRectangles" presStyleCnt="0"/>
      <dgm:spPr/>
      <dgm:t>
        <a:bodyPr/>
        <a:lstStyle/>
        <a:p>
          <a:endParaRPr lang="ru-RU"/>
        </a:p>
      </dgm:t>
    </dgm:pt>
    <dgm:pt modelId="{7D90DAB6-5183-4ED7-859D-E034CB8DFBA3}" type="pres">
      <dgm:prSet presAssocID="{8707C52C-AF26-48C9-B817-26A09E2D3149}" presName="parentLin" presStyleCnt="0"/>
      <dgm:spPr/>
      <dgm:t>
        <a:bodyPr/>
        <a:lstStyle/>
        <a:p>
          <a:endParaRPr lang="ru-RU"/>
        </a:p>
      </dgm:t>
    </dgm:pt>
    <dgm:pt modelId="{55196978-3B56-4A7C-BA64-6ADF703EBA2F}" type="pres">
      <dgm:prSet presAssocID="{8707C52C-AF26-48C9-B817-26A09E2D314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FDB704C-139B-4EF0-9D83-030474E68628}" type="pres">
      <dgm:prSet presAssocID="{8707C52C-AF26-48C9-B817-26A09E2D3149}" presName="parentText" presStyleLbl="node1" presStyleIdx="1" presStyleCnt="5" custScaleY="228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3BE30-4C2B-47B5-877E-14EFDB20CD2F}" type="pres">
      <dgm:prSet presAssocID="{8707C52C-AF26-48C9-B817-26A09E2D3149}" presName="negativeSpace" presStyleCnt="0"/>
      <dgm:spPr/>
      <dgm:t>
        <a:bodyPr/>
        <a:lstStyle/>
        <a:p>
          <a:endParaRPr lang="ru-RU"/>
        </a:p>
      </dgm:t>
    </dgm:pt>
    <dgm:pt modelId="{45C61FEF-0314-4F6E-853C-9645324A50DB}" type="pres">
      <dgm:prSet presAssocID="{8707C52C-AF26-48C9-B817-26A09E2D314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CC57B-CB0E-455A-9D85-F7973D6A8F45}" type="pres">
      <dgm:prSet presAssocID="{34A47D5A-C9E6-47E1-BC90-8CB56E7AA9CB}" presName="spaceBetweenRectangles" presStyleCnt="0"/>
      <dgm:spPr/>
      <dgm:t>
        <a:bodyPr/>
        <a:lstStyle/>
        <a:p>
          <a:endParaRPr lang="ru-RU"/>
        </a:p>
      </dgm:t>
    </dgm:pt>
    <dgm:pt modelId="{18194B25-E09D-4865-8431-B9486D4C7BBA}" type="pres">
      <dgm:prSet presAssocID="{6F855655-61CF-46E0-A820-FEB605AD3507}" presName="parentLin" presStyleCnt="0"/>
      <dgm:spPr/>
      <dgm:t>
        <a:bodyPr/>
        <a:lstStyle/>
        <a:p>
          <a:endParaRPr lang="ru-RU"/>
        </a:p>
      </dgm:t>
    </dgm:pt>
    <dgm:pt modelId="{AEC8870E-3DEF-409B-B4FF-B2BA645340D6}" type="pres">
      <dgm:prSet presAssocID="{6F855655-61CF-46E0-A820-FEB605AD350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60B6A6A-6897-477B-8C84-6685EF2ED5F0}" type="pres">
      <dgm:prSet presAssocID="{6F855655-61CF-46E0-A820-FEB605AD3507}" presName="parentText" presStyleLbl="node1" presStyleIdx="2" presStyleCnt="5" custScaleY="228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69625-E411-4026-8140-0E3631DBAAB8}" type="pres">
      <dgm:prSet presAssocID="{6F855655-61CF-46E0-A820-FEB605AD3507}" presName="negativeSpace" presStyleCnt="0"/>
      <dgm:spPr/>
      <dgm:t>
        <a:bodyPr/>
        <a:lstStyle/>
        <a:p>
          <a:endParaRPr lang="ru-RU"/>
        </a:p>
      </dgm:t>
    </dgm:pt>
    <dgm:pt modelId="{3857D849-FE95-47D0-B869-19095C918CEA}" type="pres">
      <dgm:prSet presAssocID="{6F855655-61CF-46E0-A820-FEB605AD350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BA29A-785C-4A07-86E2-BC0BEA0C1577}" type="pres">
      <dgm:prSet presAssocID="{02B4EB96-7B9E-49D7-B4BD-2A8C737F3D88}" presName="spaceBetweenRectangles" presStyleCnt="0"/>
      <dgm:spPr/>
      <dgm:t>
        <a:bodyPr/>
        <a:lstStyle/>
        <a:p>
          <a:endParaRPr lang="ru-RU"/>
        </a:p>
      </dgm:t>
    </dgm:pt>
    <dgm:pt modelId="{CD91B118-D2D2-4D26-A423-6480CFE0835C}" type="pres">
      <dgm:prSet presAssocID="{4C02DCC6-89EC-4936-A9DE-E5F5D461D988}" presName="parentLin" presStyleCnt="0"/>
      <dgm:spPr/>
      <dgm:t>
        <a:bodyPr/>
        <a:lstStyle/>
        <a:p>
          <a:endParaRPr lang="ru-RU"/>
        </a:p>
      </dgm:t>
    </dgm:pt>
    <dgm:pt modelId="{D72465B9-2C67-41CE-AC53-A688BB796132}" type="pres">
      <dgm:prSet presAssocID="{4C02DCC6-89EC-4936-A9DE-E5F5D461D98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5AAAB40-3F93-4A82-9489-CA11F31DD685}" type="pres">
      <dgm:prSet presAssocID="{4C02DCC6-89EC-4936-A9DE-E5F5D461D988}" presName="parentText" presStyleLbl="node1" presStyleIdx="3" presStyleCnt="5" custScaleY="228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AE73-FE01-421B-AAF4-2A0F1D86C3DC}" type="pres">
      <dgm:prSet presAssocID="{4C02DCC6-89EC-4936-A9DE-E5F5D461D988}" presName="negativeSpace" presStyleCnt="0"/>
      <dgm:spPr/>
      <dgm:t>
        <a:bodyPr/>
        <a:lstStyle/>
        <a:p>
          <a:endParaRPr lang="ru-RU"/>
        </a:p>
      </dgm:t>
    </dgm:pt>
    <dgm:pt modelId="{B0DCB38A-E509-4347-9595-90797E89E950}" type="pres">
      <dgm:prSet presAssocID="{4C02DCC6-89EC-4936-A9DE-E5F5D461D98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7A8A9-78EB-4EE2-A480-339F6B8F93DA}" type="pres">
      <dgm:prSet presAssocID="{796B770B-CBAF-4D68-8EF9-22DFC5626CF5}" presName="spaceBetweenRectangles" presStyleCnt="0"/>
      <dgm:spPr/>
      <dgm:t>
        <a:bodyPr/>
        <a:lstStyle/>
        <a:p>
          <a:endParaRPr lang="ru-RU"/>
        </a:p>
      </dgm:t>
    </dgm:pt>
    <dgm:pt modelId="{66EC22B5-9896-4DB7-B409-CAB2345626E3}" type="pres">
      <dgm:prSet presAssocID="{316480EC-1335-46FB-9A05-E63688713272}" presName="parentLin" presStyleCnt="0"/>
      <dgm:spPr/>
      <dgm:t>
        <a:bodyPr/>
        <a:lstStyle/>
        <a:p>
          <a:endParaRPr lang="ru-RU"/>
        </a:p>
      </dgm:t>
    </dgm:pt>
    <dgm:pt modelId="{B412185B-1917-4514-8E6B-FB7F0970D3C4}" type="pres">
      <dgm:prSet presAssocID="{316480EC-1335-46FB-9A05-E6368871327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BDC2852-3A6D-4005-99B3-B05D60E50932}" type="pres">
      <dgm:prSet presAssocID="{316480EC-1335-46FB-9A05-E63688713272}" presName="parentText" presStyleLbl="node1" presStyleIdx="4" presStyleCnt="5" custScaleY="228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F810D-E781-4164-A5DA-63B780DA2836}" type="pres">
      <dgm:prSet presAssocID="{316480EC-1335-46FB-9A05-E63688713272}" presName="negativeSpace" presStyleCnt="0"/>
      <dgm:spPr/>
      <dgm:t>
        <a:bodyPr/>
        <a:lstStyle/>
        <a:p>
          <a:endParaRPr lang="ru-RU"/>
        </a:p>
      </dgm:t>
    </dgm:pt>
    <dgm:pt modelId="{9A7D20E9-A2BD-4631-AD41-EA57937DA904}" type="pres">
      <dgm:prSet presAssocID="{316480EC-1335-46FB-9A05-E6368871327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BDB89A-E34E-49DE-AED6-C084AF42F445}" type="presOf" srcId="{6F855655-61CF-46E0-A820-FEB605AD3507}" destId="{D60B6A6A-6897-477B-8C84-6685EF2ED5F0}" srcOrd="1" destOrd="0" presId="urn:microsoft.com/office/officeart/2005/8/layout/list1"/>
    <dgm:cxn modelId="{B2ED7CE2-A956-40B3-8CC3-FB50464EA0C1}" type="presOf" srcId="{316480EC-1335-46FB-9A05-E63688713272}" destId="{B412185B-1917-4514-8E6B-FB7F0970D3C4}" srcOrd="0" destOrd="0" presId="urn:microsoft.com/office/officeart/2005/8/layout/list1"/>
    <dgm:cxn modelId="{8D5C0882-F749-43B1-8BC6-1F6A5800ABF7}" srcId="{0F0FAD28-A093-4DB1-B8A4-9146A2AB14EE}" destId="{316480EC-1335-46FB-9A05-E63688713272}" srcOrd="4" destOrd="0" parTransId="{5FFB3B3A-32B0-41A9-8506-1CB0F45009C5}" sibTransId="{BFAA4759-BBBD-4709-BCA9-E1275DC254BE}"/>
    <dgm:cxn modelId="{175A7D82-FF3F-4298-BEA7-2FE494C86CC4}" type="presOf" srcId="{0F0FAD28-A093-4DB1-B8A4-9146A2AB14EE}" destId="{13DBC731-8460-425E-AC71-8F6D9284F559}" srcOrd="0" destOrd="0" presId="urn:microsoft.com/office/officeart/2005/8/layout/list1"/>
    <dgm:cxn modelId="{85D20CDA-5BA5-47D2-BD6D-89EA1C0AD318}" srcId="{0F0FAD28-A093-4DB1-B8A4-9146A2AB14EE}" destId="{87256406-96D1-4424-9FB6-E50280E7C20D}" srcOrd="0" destOrd="0" parTransId="{DCB337C9-DE9E-4B02-90B1-7391B9A3CD8A}" sibTransId="{E91B3BB4-BB6A-4E12-8636-B586C880D85D}"/>
    <dgm:cxn modelId="{25077043-AFBD-42D8-B246-7524FF3EB050}" type="presOf" srcId="{87256406-96D1-4424-9FB6-E50280E7C20D}" destId="{420F8C05-CF01-4466-B14C-C7CE5F241709}" srcOrd="1" destOrd="0" presId="urn:microsoft.com/office/officeart/2005/8/layout/list1"/>
    <dgm:cxn modelId="{B9F7665F-ED5A-45BC-A747-444C4F62FC16}" type="presOf" srcId="{8707C52C-AF26-48C9-B817-26A09E2D3149}" destId="{7FDB704C-139B-4EF0-9D83-030474E68628}" srcOrd="1" destOrd="0" presId="urn:microsoft.com/office/officeart/2005/8/layout/list1"/>
    <dgm:cxn modelId="{E841C76E-D6AE-4185-9B32-6400DF94464F}" type="presOf" srcId="{87256406-96D1-4424-9FB6-E50280E7C20D}" destId="{65704B44-9F48-47F2-BB13-FE0C597024AB}" srcOrd="0" destOrd="0" presId="urn:microsoft.com/office/officeart/2005/8/layout/list1"/>
    <dgm:cxn modelId="{6F410ADC-A48D-4B05-BE0A-473236CB7565}" srcId="{0F0FAD28-A093-4DB1-B8A4-9146A2AB14EE}" destId="{4C02DCC6-89EC-4936-A9DE-E5F5D461D988}" srcOrd="3" destOrd="0" parTransId="{FEA61BE7-8CEE-4544-AE89-E994C6166BD6}" sibTransId="{796B770B-CBAF-4D68-8EF9-22DFC5626CF5}"/>
    <dgm:cxn modelId="{C27BD16E-2FCD-43A3-8311-7193E90A135D}" type="presOf" srcId="{8707C52C-AF26-48C9-B817-26A09E2D3149}" destId="{55196978-3B56-4A7C-BA64-6ADF703EBA2F}" srcOrd="0" destOrd="0" presId="urn:microsoft.com/office/officeart/2005/8/layout/list1"/>
    <dgm:cxn modelId="{FB65DC1F-671F-4328-BD4B-35E35DE5DDCD}" srcId="{0F0FAD28-A093-4DB1-B8A4-9146A2AB14EE}" destId="{6F855655-61CF-46E0-A820-FEB605AD3507}" srcOrd="2" destOrd="0" parTransId="{09437492-6781-4BC5-B218-D1F70BA56FE3}" sibTransId="{02B4EB96-7B9E-49D7-B4BD-2A8C737F3D88}"/>
    <dgm:cxn modelId="{2CEDE725-7AB3-4B50-844B-68A5433C65CA}" type="presOf" srcId="{4C02DCC6-89EC-4936-A9DE-E5F5D461D988}" destId="{D72465B9-2C67-41CE-AC53-A688BB796132}" srcOrd="0" destOrd="0" presId="urn:microsoft.com/office/officeart/2005/8/layout/list1"/>
    <dgm:cxn modelId="{F674CC12-F649-4C11-B9B0-C6CC75095305}" type="presOf" srcId="{4C02DCC6-89EC-4936-A9DE-E5F5D461D988}" destId="{45AAAB40-3F93-4A82-9489-CA11F31DD685}" srcOrd="1" destOrd="0" presId="urn:microsoft.com/office/officeart/2005/8/layout/list1"/>
    <dgm:cxn modelId="{37B0AB78-C3C3-40CF-A761-3191CBF8CBA6}" type="presOf" srcId="{6F855655-61CF-46E0-A820-FEB605AD3507}" destId="{AEC8870E-3DEF-409B-B4FF-B2BA645340D6}" srcOrd="0" destOrd="0" presId="urn:microsoft.com/office/officeart/2005/8/layout/list1"/>
    <dgm:cxn modelId="{B341C3E6-4190-4822-8F67-7C8D4CD8EC62}" type="presOf" srcId="{316480EC-1335-46FB-9A05-E63688713272}" destId="{FBDC2852-3A6D-4005-99B3-B05D60E50932}" srcOrd="1" destOrd="0" presId="urn:microsoft.com/office/officeart/2005/8/layout/list1"/>
    <dgm:cxn modelId="{5494FAAB-143F-4B1C-81D0-BEDB6D01DDC9}" srcId="{0F0FAD28-A093-4DB1-B8A4-9146A2AB14EE}" destId="{8707C52C-AF26-48C9-B817-26A09E2D3149}" srcOrd="1" destOrd="0" parTransId="{303ABBBE-8206-4C91-8A24-03CAA64C6F7B}" sibTransId="{34A47D5A-C9E6-47E1-BC90-8CB56E7AA9CB}"/>
    <dgm:cxn modelId="{E65D49A7-5A69-4C94-81DE-10D91D78A823}" type="presParOf" srcId="{13DBC731-8460-425E-AC71-8F6D9284F559}" destId="{AF9A217C-A201-4E8E-B0C7-DFE1D4B63199}" srcOrd="0" destOrd="0" presId="urn:microsoft.com/office/officeart/2005/8/layout/list1"/>
    <dgm:cxn modelId="{90610AF9-FC19-49FD-9873-B51D1F1B674E}" type="presParOf" srcId="{AF9A217C-A201-4E8E-B0C7-DFE1D4B63199}" destId="{65704B44-9F48-47F2-BB13-FE0C597024AB}" srcOrd="0" destOrd="0" presId="urn:microsoft.com/office/officeart/2005/8/layout/list1"/>
    <dgm:cxn modelId="{59CFF61C-A771-4DA1-A0BA-C258D59DFDDE}" type="presParOf" srcId="{AF9A217C-A201-4E8E-B0C7-DFE1D4B63199}" destId="{420F8C05-CF01-4466-B14C-C7CE5F241709}" srcOrd="1" destOrd="0" presId="urn:microsoft.com/office/officeart/2005/8/layout/list1"/>
    <dgm:cxn modelId="{E0825792-4FF6-4C51-BF84-1D96A4DFF7E8}" type="presParOf" srcId="{13DBC731-8460-425E-AC71-8F6D9284F559}" destId="{7A8DB524-9994-483E-96BE-388109A4E42E}" srcOrd="1" destOrd="0" presId="urn:microsoft.com/office/officeart/2005/8/layout/list1"/>
    <dgm:cxn modelId="{B1AA83E9-358E-4FDE-BD20-5449ABE23A85}" type="presParOf" srcId="{13DBC731-8460-425E-AC71-8F6D9284F559}" destId="{2D85A25C-D4D4-403F-9E25-6D2243432C77}" srcOrd="2" destOrd="0" presId="urn:microsoft.com/office/officeart/2005/8/layout/list1"/>
    <dgm:cxn modelId="{F1E1528B-8444-42C9-9251-81BD2DAD92C6}" type="presParOf" srcId="{13DBC731-8460-425E-AC71-8F6D9284F559}" destId="{38BE3EB1-8272-4C29-8BD7-4E2E65468BDE}" srcOrd="3" destOrd="0" presId="urn:microsoft.com/office/officeart/2005/8/layout/list1"/>
    <dgm:cxn modelId="{D3AC7182-C6C0-4D68-9745-9BF644B56560}" type="presParOf" srcId="{13DBC731-8460-425E-AC71-8F6D9284F559}" destId="{7D90DAB6-5183-4ED7-859D-E034CB8DFBA3}" srcOrd="4" destOrd="0" presId="urn:microsoft.com/office/officeart/2005/8/layout/list1"/>
    <dgm:cxn modelId="{73653E22-AC88-4501-9BA1-C0B4F1B53804}" type="presParOf" srcId="{7D90DAB6-5183-4ED7-859D-E034CB8DFBA3}" destId="{55196978-3B56-4A7C-BA64-6ADF703EBA2F}" srcOrd="0" destOrd="0" presId="urn:microsoft.com/office/officeart/2005/8/layout/list1"/>
    <dgm:cxn modelId="{63E53010-4CB3-4E8E-9A67-6D0FA3AB6884}" type="presParOf" srcId="{7D90DAB6-5183-4ED7-859D-E034CB8DFBA3}" destId="{7FDB704C-139B-4EF0-9D83-030474E68628}" srcOrd="1" destOrd="0" presId="urn:microsoft.com/office/officeart/2005/8/layout/list1"/>
    <dgm:cxn modelId="{F723BC51-E589-4C33-A761-DFBE88F66CFC}" type="presParOf" srcId="{13DBC731-8460-425E-AC71-8F6D9284F559}" destId="{D263BE30-4C2B-47B5-877E-14EFDB20CD2F}" srcOrd="5" destOrd="0" presId="urn:microsoft.com/office/officeart/2005/8/layout/list1"/>
    <dgm:cxn modelId="{819C043A-113F-4E9E-8C10-87CE3C5BFE3D}" type="presParOf" srcId="{13DBC731-8460-425E-AC71-8F6D9284F559}" destId="{45C61FEF-0314-4F6E-853C-9645324A50DB}" srcOrd="6" destOrd="0" presId="urn:microsoft.com/office/officeart/2005/8/layout/list1"/>
    <dgm:cxn modelId="{6B1BFF97-4B0C-4C08-92B1-B77FDF4354A4}" type="presParOf" srcId="{13DBC731-8460-425E-AC71-8F6D9284F559}" destId="{C8FCC57B-CB0E-455A-9D85-F7973D6A8F45}" srcOrd="7" destOrd="0" presId="urn:microsoft.com/office/officeart/2005/8/layout/list1"/>
    <dgm:cxn modelId="{E6FF3C56-50D5-485E-AF72-3FADA077999B}" type="presParOf" srcId="{13DBC731-8460-425E-AC71-8F6D9284F559}" destId="{18194B25-E09D-4865-8431-B9486D4C7BBA}" srcOrd="8" destOrd="0" presId="urn:microsoft.com/office/officeart/2005/8/layout/list1"/>
    <dgm:cxn modelId="{1694DCDA-BCDF-4FEA-BE2E-5747BFD7DE1C}" type="presParOf" srcId="{18194B25-E09D-4865-8431-B9486D4C7BBA}" destId="{AEC8870E-3DEF-409B-B4FF-B2BA645340D6}" srcOrd="0" destOrd="0" presId="urn:microsoft.com/office/officeart/2005/8/layout/list1"/>
    <dgm:cxn modelId="{A57FEE7A-F632-4CCD-886B-E4D1A00CD7D4}" type="presParOf" srcId="{18194B25-E09D-4865-8431-B9486D4C7BBA}" destId="{D60B6A6A-6897-477B-8C84-6685EF2ED5F0}" srcOrd="1" destOrd="0" presId="urn:microsoft.com/office/officeart/2005/8/layout/list1"/>
    <dgm:cxn modelId="{195243A8-C998-4539-8B26-39F4D33A7DF3}" type="presParOf" srcId="{13DBC731-8460-425E-AC71-8F6D9284F559}" destId="{AC169625-E411-4026-8140-0E3631DBAAB8}" srcOrd="9" destOrd="0" presId="urn:microsoft.com/office/officeart/2005/8/layout/list1"/>
    <dgm:cxn modelId="{82F8E1E9-FC97-41C2-A507-404823747016}" type="presParOf" srcId="{13DBC731-8460-425E-AC71-8F6D9284F559}" destId="{3857D849-FE95-47D0-B869-19095C918CEA}" srcOrd="10" destOrd="0" presId="urn:microsoft.com/office/officeart/2005/8/layout/list1"/>
    <dgm:cxn modelId="{B39D9593-1713-407A-8A82-6021B128A370}" type="presParOf" srcId="{13DBC731-8460-425E-AC71-8F6D9284F559}" destId="{933BA29A-785C-4A07-86E2-BC0BEA0C1577}" srcOrd="11" destOrd="0" presId="urn:microsoft.com/office/officeart/2005/8/layout/list1"/>
    <dgm:cxn modelId="{F5AEDDE8-DA8D-4C87-95C2-F009734FEF89}" type="presParOf" srcId="{13DBC731-8460-425E-AC71-8F6D9284F559}" destId="{CD91B118-D2D2-4D26-A423-6480CFE0835C}" srcOrd="12" destOrd="0" presId="urn:microsoft.com/office/officeart/2005/8/layout/list1"/>
    <dgm:cxn modelId="{EB047364-2FF1-4CB5-8BBF-86470295CD2E}" type="presParOf" srcId="{CD91B118-D2D2-4D26-A423-6480CFE0835C}" destId="{D72465B9-2C67-41CE-AC53-A688BB796132}" srcOrd="0" destOrd="0" presId="urn:microsoft.com/office/officeart/2005/8/layout/list1"/>
    <dgm:cxn modelId="{62D4DC0E-B2A0-4E0A-82A7-04C09A4D3CE5}" type="presParOf" srcId="{CD91B118-D2D2-4D26-A423-6480CFE0835C}" destId="{45AAAB40-3F93-4A82-9489-CA11F31DD685}" srcOrd="1" destOrd="0" presId="urn:microsoft.com/office/officeart/2005/8/layout/list1"/>
    <dgm:cxn modelId="{CB1CA73F-B996-491B-9DB2-82100E4C39E6}" type="presParOf" srcId="{13DBC731-8460-425E-AC71-8F6D9284F559}" destId="{322CAE73-FE01-421B-AAF4-2A0F1D86C3DC}" srcOrd="13" destOrd="0" presId="urn:microsoft.com/office/officeart/2005/8/layout/list1"/>
    <dgm:cxn modelId="{849899E8-1447-4C9B-B9E2-213A89992D31}" type="presParOf" srcId="{13DBC731-8460-425E-AC71-8F6D9284F559}" destId="{B0DCB38A-E509-4347-9595-90797E89E950}" srcOrd="14" destOrd="0" presId="urn:microsoft.com/office/officeart/2005/8/layout/list1"/>
    <dgm:cxn modelId="{118B6C74-F93E-49C6-8B00-804E4170A384}" type="presParOf" srcId="{13DBC731-8460-425E-AC71-8F6D9284F559}" destId="{AD17A8A9-78EB-4EE2-A480-339F6B8F93DA}" srcOrd="15" destOrd="0" presId="urn:microsoft.com/office/officeart/2005/8/layout/list1"/>
    <dgm:cxn modelId="{A3483D9D-CA93-4776-A92D-9CC25C55CC36}" type="presParOf" srcId="{13DBC731-8460-425E-AC71-8F6D9284F559}" destId="{66EC22B5-9896-4DB7-B409-CAB2345626E3}" srcOrd="16" destOrd="0" presId="urn:microsoft.com/office/officeart/2005/8/layout/list1"/>
    <dgm:cxn modelId="{841A8FEE-EB68-4555-A0F9-2494C9BAA8AE}" type="presParOf" srcId="{66EC22B5-9896-4DB7-B409-CAB2345626E3}" destId="{B412185B-1917-4514-8E6B-FB7F0970D3C4}" srcOrd="0" destOrd="0" presId="urn:microsoft.com/office/officeart/2005/8/layout/list1"/>
    <dgm:cxn modelId="{FCEBB044-5812-4F92-8190-589BCDBA6F68}" type="presParOf" srcId="{66EC22B5-9896-4DB7-B409-CAB2345626E3}" destId="{FBDC2852-3A6D-4005-99B3-B05D60E50932}" srcOrd="1" destOrd="0" presId="urn:microsoft.com/office/officeart/2005/8/layout/list1"/>
    <dgm:cxn modelId="{2624A5CB-FD97-400C-B375-EED8851C741E}" type="presParOf" srcId="{13DBC731-8460-425E-AC71-8F6D9284F559}" destId="{B49F810D-E781-4164-A5DA-63B780DA2836}" srcOrd="17" destOrd="0" presId="urn:microsoft.com/office/officeart/2005/8/layout/list1"/>
    <dgm:cxn modelId="{4970F752-D33C-4D75-A772-DF449218D155}" type="presParOf" srcId="{13DBC731-8460-425E-AC71-8F6D9284F559}" destId="{9A7D20E9-A2BD-4631-AD41-EA57937DA904}" srcOrd="18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724B6D-C96A-4EDB-B054-296084F3B74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2F68850-75E0-4B43-904D-2C8C48FB19B3}">
      <dgm:prSet phldrT="[Текст]"/>
      <dgm:spPr/>
      <dgm:t>
        <a:bodyPr/>
        <a:lstStyle/>
        <a:p>
          <a:r>
            <a:rPr lang="uk-UA" dirty="0" smtClean="0"/>
            <a:t>Робочий стіл</a:t>
          </a:r>
          <a:endParaRPr lang="ru-RU" dirty="0"/>
        </a:p>
      </dgm:t>
    </dgm:pt>
    <dgm:pt modelId="{A73E2D2D-54BE-414B-B379-C90543E8528E}" type="parTrans" cxnId="{FBA8D267-B0CE-4DA8-B939-744D7930BBFA}">
      <dgm:prSet/>
      <dgm:spPr/>
      <dgm:t>
        <a:bodyPr/>
        <a:lstStyle/>
        <a:p>
          <a:endParaRPr lang="ru-RU"/>
        </a:p>
      </dgm:t>
    </dgm:pt>
    <dgm:pt modelId="{C63FB927-9C7C-48D0-B968-F3C80C108580}" type="sibTrans" cxnId="{FBA8D267-B0CE-4DA8-B939-744D7930BBFA}">
      <dgm:prSet/>
      <dgm:spPr/>
      <dgm:t>
        <a:bodyPr/>
        <a:lstStyle/>
        <a:p>
          <a:endParaRPr lang="ru-RU"/>
        </a:p>
      </dgm:t>
    </dgm:pt>
    <dgm:pt modelId="{37DAD3B1-1F02-4DB2-9CF5-31595D0B7FC9}">
      <dgm:prSet phldrT="[Текст]"/>
      <dgm:spPr/>
      <dgm:t>
        <a:bodyPr/>
        <a:lstStyle/>
        <a:p>
          <a:r>
            <a:rPr lang="uk-UA" dirty="0" smtClean="0"/>
            <a:t>Панель завдань</a:t>
          </a:r>
          <a:endParaRPr lang="ru-RU" dirty="0"/>
        </a:p>
      </dgm:t>
    </dgm:pt>
    <dgm:pt modelId="{E04BF016-D500-4621-983E-9AE29BB5A027}" type="parTrans" cxnId="{078AAB3E-5CCD-4798-8B2F-716805AD3207}">
      <dgm:prSet/>
      <dgm:spPr/>
      <dgm:t>
        <a:bodyPr/>
        <a:lstStyle/>
        <a:p>
          <a:endParaRPr lang="ru-RU"/>
        </a:p>
      </dgm:t>
    </dgm:pt>
    <dgm:pt modelId="{590BB051-D98F-4347-AFDC-6FE13212D15B}" type="sibTrans" cxnId="{078AAB3E-5CCD-4798-8B2F-716805AD3207}">
      <dgm:prSet/>
      <dgm:spPr/>
      <dgm:t>
        <a:bodyPr/>
        <a:lstStyle/>
        <a:p>
          <a:endParaRPr lang="ru-RU"/>
        </a:p>
      </dgm:t>
    </dgm:pt>
    <dgm:pt modelId="{25C58925-7744-48FB-8A6D-D5D106ACCE60}">
      <dgm:prSet phldrT="[Текст]"/>
      <dgm:spPr/>
      <dgm:t>
        <a:bodyPr/>
        <a:lstStyle/>
        <a:p>
          <a:r>
            <a:rPr lang="uk-UA" dirty="0" smtClean="0"/>
            <a:t>Головне меню</a:t>
          </a:r>
          <a:endParaRPr lang="ru-RU" dirty="0"/>
        </a:p>
      </dgm:t>
    </dgm:pt>
    <dgm:pt modelId="{E9F867D0-7172-4E19-8E08-A340A989614A}" type="parTrans" cxnId="{A61AAE93-437B-478B-9EF4-99710E7E35FE}">
      <dgm:prSet/>
      <dgm:spPr/>
      <dgm:t>
        <a:bodyPr/>
        <a:lstStyle/>
        <a:p>
          <a:endParaRPr lang="ru-RU"/>
        </a:p>
      </dgm:t>
    </dgm:pt>
    <dgm:pt modelId="{01C8E67A-0195-4C71-AED5-36875A639F10}" type="sibTrans" cxnId="{A61AAE93-437B-478B-9EF4-99710E7E35FE}">
      <dgm:prSet/>
      <dgm:spPr/>
      <dgm:t>
        <a:bodyPr/>
        <a:lstStyle/>
        <a:p>
          <a:endParaRPr lang="ru-RU"/>
        </a:p>
      </dgm:t>
    </dgm:pt>
    <dgm:pt modelId="{94277F28-FB79-4328-9A53-962FB8CC13ED}" type="pres">
      <dgm:prSet presAssocID="{72724B6D-C96A-4EDB-B054-296084F3B74A}" presName="diagram" presStyleCnt="0">
        <dgm:presLayoutVars>
          <dgm:dir/>
          <dgm:animLvl val="lvl"/>
          <dgm:resizeHandles val="exact"/>
        </dgm:presLayoutVars>
      </dgm:prSet>
      <dgm:spPr/>
    </dgm:pt>
    <dgm:pt modelId="{0D4ABF2F-E15B-452D-91EC-56D73FDD8586}" type="pres">
      <dgm:prSet presAssocID="{92F68850-75E0-4B43-904D-2C8C48FB19B3}" presName="compNode" presStyleCnt="0"/>
      <dgm:spPr/>
    </dgm:pt>
    <dgm:pt modelId="{82342637-16B9-4BE1-9912-6A51246DEC97}" type="pres">
      <dgm:prSet presAssocID="{92F68850-75E0-4B43-904D-2C8C48FB19B3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7CBDDF-004B-46D5-A227-82240FD3FD65}" type="pres">
      <dgm:prSet presAssocID="{92F68850-75E0-4B43-904D-2C8C48FB19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02250-7946-4D60-986B-8863A3E6E217}" type="pres">
      <dgm:prSet presAssocID="{92F68850-75E0-4B43-904D-2C8C48FB19B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64EF826-6BFE-491E-A3F1-3C28E7CAB216}" type="pres">
      <dgm:prSet presAssocID="{92F68850-75E0-4B43-904D-2C8C48FB19B3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93AD39-DBFF-438A-8506-F83B6A2CD9B7}" type="pres">
      <dgm:prSet presAssocID="{C63FB927-9C7C-48D0-B968-F3C80C1085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3EC2D9-4FCA-4291-B6A0-05CB52E6F70B}" type="pres">
      <dgm:prSet presAssocID="{37DAD3B1-1F02-4DB2-9CF5-31595D0B7FC9}" presName="compNode" presStyleCnt="0"/>
      <dgm:spPr/>
    </dgm:pt>
    <dgm:pt modelId="{6B5297A9-1C70-4462-8F27-F9E4E498CB45}" type="pres">
      <dgm:prSet presAssocID="{37DAD3B1-1F02-4DB2-9CF5-31595D0B7FC9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D5DA09-5708-4A57-8CCA-EF985DF6D9E3}" type="pres">
      <dgm:prSet presAssocID="{37DAD3B1-1F02-4DB2-9CF5-31595D0B7F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3B68F-890D-4226-9CFD-1A3093E8889E}" type="pres">
      <dgm:prSet presAssocID="{37DAD3B1-1F02-4DB2-9CF5-31595D0B7FC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4FD4D2F1-953E-4EE3-919E-04CD9331281C}" type="pres">
      <dgm:prSet presAssocID="{37DAD3B1-1F02-4DB2-9CF5-31595D0B7FC9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E692CF-4B21-47F4-BBA8-14F605FFDF24}" type="pres">
      <dgm:prSet presAssocID="{590BB051-D98F-4347-AFDC-6FE13212D1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F49CCE-4AC0-4F3D-A9E3-D7964AD8F4B0}" type="pres">
      <dgm:prSet presAssocID="{25C58925-7744-48FB-8A6D-D5D106ACCE60}" presName="compNode" presStyleCnt="0"/>
      <dgm:spPr/>
    </dgm:pt>
    <dgm:pt modelId="{27AD5391-64CA-4D6C-A9BF-6C6C9E16A0C1}" type="pres">
      <dgm:prSet presAssocID="{25C58925-7744-48FB-8A6D-D5D106ACCE60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9C6477-4B2E-4662-8FA2-906DF4D2EF22}" type="pres">
      <dgm:prSet presAssocID="{25C58925-7744-48FB-8A6D-D5D106ACCE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11E5-424A-4791-B050-A2AC77B29B52}" type="pres">
      <dgm:prSet presAssocID="{25C58925-7744-48FB-8A6D-D5D106ACCE60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08F7318F-5C3E-4E7B-8D1D-E1CF2CBC8E9D}" type="pres">
      <dgm:prSet presAssocID="{25C58925-7744-48FB-8A6D-D5D106ACCE60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53A31CA-F6E2-4630-84B7-A84D64E42412}" type="presOf" srcId="{25C58925-7744-48FB-8A6D-D5D106ACCE60}" destId="{509C6477-4B2E-4662-8FA2-906DF4D2EF22}" srcOrd="0" destOrd="0" presId="urn:microsoft.com/office/officeart/2005/8/layout/bList2"/>
    <dgm:cxn modelId="{08F3A902-34BF-42EB-BAE7-7D0C32F7EB6E}" type="presOf" srcId="{92F68850-75E0-4B43-904D-2C8C48FB19B3}" destId="{A9902250-7946-4D60-986B-8863A3E6E217}" srcOrd="1" destOrd="0" presId="urn:microsoft.com/office/officeart/2005/8/layout/bList2"/>
    <dgm:cxn modelId="{C1DF1E44-7906-47BE-AD67-ADE54A9795E7}" type="presOf" srcId="{C63FB927-9C7C-48D0-B968-F3C80C108580}" destId="{1193AD39-DBFF-438A-8506-F83B6A2CD9B7}" srcOrd="0" destOrd="0" presId="urn:microsoft.com/office/officeart/2005/8/layout/bList2"/>
    <dgm:cxn modelId="{ECF48C74-00C2-4D35-8F7E-66FABD4F10EE}" type="presOf" srcId="{25C58925-7744-48FB-8A6D-D5D106ACCE60}" destId="{AAC611E5-424A-4791-B050-A2AC77B29B52}" srcOrd="1" destOrd="0" presId="urn:microsoft.com/office/officeart/2005/8/layout/bList2"/>
    <dgm:cxn modelId="{A61AAE93-437B-478B-9EF4-99710E7E35FE}" srcId="{72724B6D-C96A-4EDB-B054-296084F3B74A}" destId="{25C58925-7744-48FB-8A6D-D5D106ACCE60}" srcOrd="2" destOrd="0" parTransId="{E9F867D0-7172-4E19-8E08-A340A989614A}" sibTransId="{01C8E67A-0195-4C71-AED5-36875A639F10}"/>
    <dgm:cxn modelId="{718F4049-595F-4F59-8A1A-6C4367CBBC28}" type="presOf" srcId="{590BB051-D98F-4347-AFDC-6FE13212D15B}" destId="{9BE692CF-4B21-47F4-BBA8-14F605FFDF24}" srcOrd="0" destOrd="0" presId="urn:microsoft.com/office/officeart/2005/8/layout/bList2"/>
    <dgm:cxn modelId="{428E98FE-2E16-49E2-8D0B-6A35339D1380}" type="presOf" srcId="{37DAD3B1-1F02-4DB2-9CF5-31595D0B7FC9}" destId="{84D5DA09-5708-4A57-8CCA-EF985DF6D9E3}" srcOrd="0" destOrd="0" presId="urn:microsoft.com/office/officeart/2005/8/layout/bList2"/>
    <dgm:cxn modelId="{FBA8D267-B0CE-4DA8-B939-744D7930BBFA}" srcId="{72724B6D-C96A-4EDB-B054-296084F3B74A}" destId="{92F68850-75E0-4B43-904D-2C8C48FB19B3}" srcOrd="0" destOrd="0" parTransId="{A73E2D2D-54BE-414B-B379-C90543E8528E}" sibTransId="{C63FB927-9C7C-48D0-B968-F3C80C108580}"/>
    <dgm:cxn modelId="{078AAB3E-5CCD-4798-8B2F-716805AD3207}" srcId="{72724B6D-C96A-4EDB-B054-296084F3B74A}" destId="{37DAD3B1-1F02-4DB2-9CF5-31595D0B7FC9}" srcOrd="1" destOrd="0" parTransId="{E04BF016-D500-4621-983E-9AE29BB5A027}" sibTransId="{590BB051-D98F-4347-AFDC-6FE13212D15B}"/>
    <dgm:cxn modelId="{10A267F9-210A-4668-9E28-29CB78ECE35C}" type="presOf" srcId="{72724B6D-C96A-4EDB-B054-296084F3B74A}" destId="{94277F28-FB79-4328-9A53-962FB8CC13ED}" srcOrd="0" destOrd="0" presId="urn:microsoft.com/office/officeart/2005/8/layout/bList2"/>
    <dgm:cxn modelId="{E51A99C3-ADA2-4765-B95F-5C3BFEEA09E3}" type="presOf" srcId="{37DAD3B1-1F02-4DB2-9CF5-31595D0B7FC9}" destId="{D473B68F-890D-4226-9CFD-1A3093E8889E}" srcOrd="1" destOrd="0" presId="urn:microsoft.com/office/officeart/2005/8/layout/bList2"/>
    <dgm:cxn modelId="{A735DD41-F25B-4726-A510-E74A58BB1B4F}" type="presOf" srcId="{92F68850-75E0-4B43-904D-2C8C48FB19B3}" destId="{6C7CBDDF-004B-46D5-A227-82240FD3FD65}" srcOrd="0" destOrd="0" presId="urn:microsoft.com/office/officeart/2005/8/layout/bList2"/>
    <dgm:cxn modelId="{C3D940EC-7B54-4CA8-A6D2-599936364ADA}" type="presParOf" srcId="{94277F28-FB79-4328-9A53-962FB8CC13ED}" destId="{0D4ABF2F-E15B-452D-91EC-56D73FDD8586}" srcOrd="0" destOrd="0" presId="urn:microsoft.com/office/officeart/2005/8/layout/bList2"/>
    <dgm:cxn modelId="{7FCD4631-5873-47E6-9C68-92F7175B3362}" type="presParOf" srcId="{0D4ABF2F-E15B-452D-91EC-56D73FDD8586}" destId="{82342637-16B9-4BE1-9912-6A51246DEC97}" srcOrd="0" destOrd="0" presId="urn:microsoft.com/office/officeart/2005/8/layout/bList2"/>
    <dgm:cxn modelId="{E299B254-A229-4620-83A2-AA2171277065}" type="presParOf" srcId="{0D4ABF2F-E15B-452D-91EC-56D73FDD8586}" destId="{6C7CBDDF-004B-46D5-A227-82240FD3FD65}" srcOrd="1" destOrd="0" presId="urn:microsoft.com/office/officeart/2005/8/layout/bList2"/>
    <dgm:cxn modelId="{A1DA8590-F51E-489E-BE17-573F5D5A481E}" type="presParOf" srcId="{0D4ABF2F-E15B-452D-91EC-56D73FDD8586}" destId="{A9902250-7946-4D60-986B-8863A3E6E217}" srcOrd="2" destOrd="0" presId="urn:microsoft.com/office/officeart/2005/8/layout/bList2"/>
    <dgm:cxn modelId="{96FE01C8-9B02-44BF-8D07-C9EDFD1E6FB5}" type="presParOf" srcId="{0D4ABF2F-E15B-452D-91EC-56D73FDD8586}" destId="{964EF826-6BFE-491E-A3F1-3C28E7CAB216}" srcOrd="3" destOrd="0" presId="urn:microsoft.com/office/officeart/2005/8/layout/bList2"/>
    <dgm:cxn modelId="{97BFD397-341C-4F83-A147-A174EA37FFC8}" type="presParOf" srcId="{94277F28-FB79-4328-9A53-962FB8CC13ED}" destId="{1193AD39-DBFF-438A-8506-F83B6A2CD9B7}" srcOrd="1" destOrd="0" presId="urn:microsoft.com/office/officeart/2005/8/layout/bList2"/>
    <dgm:cxn modelId="{D0625AC9-81EA-47C9-B9CB-E1B0E82698BD}" type="presParOf" srcId="{94277F28-FB79-4328-9A53-962FB8CC13ED}" destId="{D93EC2D9-4FCA-4291-B6A0-05CB52E6F70B}" srcOrd="2" destOrd="0" presId="urn:microsoft.com/office/officeart/2005/8/layout/bList2"/>
    <dgm:cxn modelId="{80FE3340-82D8-4A51-BC7B-43C974C0E5A9}" type="presParOf" srcId="{D93EC2D9-4FCA-4291-B6A0-05CB52E6F70B}" destId="{6B5297A9-1C70-4462-8F27-F9E4E498CB45}" srcOrd="0" destOrd="0" presId="urn:microsoft.com/office/officeart/2005/8/layout/bList2"/>
    <dgm:cxn modelId="{9AD314F4-FD70-44D6-A93F-55441C09AEBA}" type="presParOf" srcId="{D93EC2D9-4FCA-4291-B6A0-05CB52E6F70B}" destId="{84D5DA09-5708-4A57-8CCA-EF985DF6D9E3}" srcOrd="1" destOrd="0" presId="urn:microsoft.com/office/officeart/2005/8/layout/bList2"/>
    <dgm:cxn modelId="{A3F5CEFB-EEFA-4405-8504-347D896DF3B6}" type="presParOf" srcId="{D93EC2D9-4FCA-4291-B6A0-05CB52E6F70B}" destId="{D473B68F-890D-4226-9CFD-1A3093E8889E}" srcOrd="2" destOrd="0" presId="urn:microsoft.com/office/officeart/2005/8/layout/bList2"/>
    <dgm:cxn modelId="{CE519DEF-D3C7-4C38-847F-384230D51699}" type="presParOf" srcId="{D93EC2D9-4FCA-4291-B6A0-05CB52E6F70B}" destId="{4FD4D2F1-953E-4EE3-919E-04CD9331281C}" srcOrd="3" destOrd="0" presId="urn:microsoft.com/office/officeart/2005/8/layout/bList2"/>
    <dgm:cxn modelId="{0B949328-CB9B-4CC9-83FD-5C629E60C917}" type="presParOf" srcId="{94277F28-FB79-4328-9A53-962FB8CC13ED}" destId="{9BE692CF-4B21-47F4-BBA8-14F605FFDF24}" srcOrd="3" destOrd="0" presId="urn:microsoft.com/office/officeart/2005/8/layout/bList2"/>
    <dgm:cxn modelId="{237DFBEC-A8F6-4D37-AC2C-555812362711}" type="presParOf" srcId="{94277F28-FB79-4328-9A53-962FB8CC13ED}" destId="{A1F49CCE-4AC0-4F3D-A9E3-D7964AD8F4B0}" srcOrd="4" destOrd="0" presId="urn:microsoft.com/office/officeart/2005/8/layout/bList2"/>
    <dgm:cxn modelId="{EC7BB8E0-13B0-4160-BE26-E112C9AC2F97}" type="presParOf" srcId="{A1F49CCE-4AC0-4F3D-A9E3-D7964AD8F4B0}" destId="{27AD5391-64CA-4D6C-A9BF-6C6C9E16A0C1}" srcOrd="0" destOrd="0" presId="urn:microsoft.com/office/officeart/2005/8/layout/bList2"/>
    <dgm:cxn modelId="{9ACDCF45-214A-4E21-9597-A509BB35B533}" type="presParOf" srcId="{A1F49CCE-4AC0-4F3D-A9E3-D7964AD8F4B0}" destId="{509C6477-4B2E-4662-8FA2-906DF4D2EF22}" srcOrd="1" destOrd="0" presId="urn:microsoft.com/office/officeart/2005/8/layout/bList2"/>
    <dgm:cxn modelId="{83ADA807-7560-4C16-971F-E40D9140E678}" type="presParOf" srcId="{A1F49CCE-4AC0-4F3D-A9E3-D7964AD8F4B0}" destId="{AAC611E5-424A-4791-B050-A2AC77B29B52}" srcOrd="2" destOrd="0" presId="urn:microsoft.com/office/officeart/2005/8/layout/bList2"/>
    <dgm:cxn modelId="{17E0FC8D-3199-4FC0-9F39-DB64071481B0}" type="presParOf" srcId="{A1F49CCE-4AC0-4F3D-A9E3-D7964AD8F4B0}" destId="{08F7318F-5C3E-4E7B-8D1D-E1CF2CBC8E9D}" srcOrd="3" destOrd="0" presId="urn:microsoft.com/office/officeart/2005/8/layout/b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724B6D-C96A-4EDB-B054-296084F3B74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2F68850-75E0-4B43-904D-2C8C48FB19B3}">
      <dgm:prSet phldrT="[Текст]" custT="1"/>
      <dgm:spPr/>
      <dgm:t>
        <a:bodyPr/>
        <a:lstStyle/>
        <a:p>
          <a:r>
            <a:rPr lang="uk-UA" sz="1800" dirty="0" smtClean="0"/>
            <a:t>Вікна програм і папок</a:t>
          </a:r>
          <a:endParaRPr lang="ru-RU" sz="1800" dirty="0"/>
        </a:p>
      </dgm:t>
    </dgm:pt>
    <dgm:pt modelId="{A73E2D2D-54BE-414B-B379-C90543E8528E}" type="parTrans" cxnId="{FBA8D267-B0CE-4DA8-B939-744D7930BBFA}">
      <dgm:prSet/>
      <dgm:spPr/>
      <dgm:t>
        <a:bodyPr/>
        <a:lstStyle/>
        <a:p>
          <a:endParaRPr lang="ru-RU"/>
        </a:p>
      </dgm:t>
    </dgm:pt>
    <dgm:pt modelId="{C63FB927-9C7C-48D0-B968-F3C80C108580}" type="sibTrans" cxnId="{FBA8D267-B0CE-4DA8-B939-744D7930BBFA}">
      <dgm:prSet/>
      <dgm:spPr/>
      <dgm:t>
        <a:bodyPr/>
        <a:lstStyle/>
        <a:p>
          <a:endParaRPr lang="ru-RU"/>
        </a:p>
      </dgm:t>
    </dgm:pt>
    <dgm:pt modelId="{37DAD3B1-1F02-4DB2-9CF5-31595D0B7FC9}">
      <dgm:prSet phldrT="[Текст]" custT="1"/>
      <dgm:spPr/>
      <dgm:t>
        <a:bodyPr/>
        <a:lstStyle/>
        <a:p>
          <a:r>
            <a:rPr lang="uk-UA" sz="2400" dirty="0" smtClean="0"/>
            <a:t>Діалогові вікна</a:t>
          </a:r>
          <a:endParaRPr lang="ru-RU" sz="2400" dirty="0"/>
        </a:p>
      </dgm:t>
    </dgm:pt>
    <dgm:pt modelId="{E04BF016-D500-4621-983E-9AE29BB5A027}" type="parTrans" cxnId="{078AAB3E-5CCD-4798-8B2F-716805AD3207}">
      <dgm:prSet/>
      <dgm:spPr/>
      <dgm:t>
        <a:bodyPr/>
        <a:lstStyle/>
        <a:p>
          <a:endParaRPr lang="ru-RU"/>
        </a:p>
      </dgm:t>
    </dgm:pt>
    <dgm:pt modelId="{590BB051-D98F-4347-AFDC-6FE13212D15B}" type="sibTrans" cxnId="{078AAB3E-5CCD-4798-8B2F-716805AD3207}">
      <dgm:prSet/>
      <dgm:spPr/>
      <dgm:t>
        <a:bodyPr/>
        <a:lstStyle/>
        <a:p>
          <a:endParaRPr lang="ru-RU"/>
        </a:p>
      </dgm:t>
    </dgm:pt>
    <dgm:pt modelId="{25C58925-7744-48FB-8A6D-D5D106ACCE60}">
      <dgm:prSet phldrT="[Текст]" custT="1"/>
      <dgm:spPr/>
      <dgm:t>
        <a:bodyPr/>
        <a:lstStyle/>
        <a:p>
          <a:r>
            <a:rPr lang="uk-UA" sz="1300" dirty="0" smtClean="0"/>
            <a:t>Значки програм, документів, папок і ярликів</a:t>
          </a:r>
          <a:endParaRPr lang="ru-RU" sz="1300" dirty="0"/>
        </a:p>
      </dgm:t>
    </dgm:pt>
    <dgm:pt modelId="{E9F867D0-7172-4E19-8E08-A340A989614A}" type="parTrans" cxnId="{A61AAE93-437B-478B-9EF4-99710E7E35FE}">
      <dgm:prSet/>
      <dgm:spPr/>
      <dgm:t>
        <a:bodyPr/>
        <a:lstStyle/>
        <a:p>
          <a:endParaRPr lang="ru-RU"/>
        </a:p>
      </dgm:t>
    </dgm:pt>
    <dgm:pt modelId="{01C8E67A-0195-4C71-AED5-36875A639F10}" type="sibTrans" cxnId="{A61AAE93-437B-478B-9EF4-99710E7E35FE}">
      <dgm:prSet/>
      <dgm:spPr/>
      <dgm:t>
        <a:bodyPr/>
        <a:lstStyle/>
        <a:p>
          <a:endParaRPr lang="ru-RU"/>
        </a:p>
      </dgm:t>
    </dgm:pt>
    <dgm:pt modelId="{94277F28-FB79-4328-9A53-962FB8CC13ED}" type="pres">
      <dgm:prSet presAssocID="{72724B6D-C96A-4EDB-B054-296084F3B74A}" presName="diagram" presStyleCnt="0">
        <dgm:presLayoutVars>
          <dgm:dir/>
          <dgm:animLvl val="lvl"/>
          <dgm:resizeHandles val="exact"/>
        </dgm:presLayoutVars>
      </dgm:prSet>
      <dgm:spPr/>
    </dgm:pt>
    <dgm:pt modelId="{0D4ABF2F-E15B-452D-91EC-56D73FDD8586}" type="pres">
      <dgm:prSet presAssocID="{92F68850-75E0-4B43-904D-2C8C48FB19B3}" presName="compNode" presStyleCnt="0"/>
      <dgm:spPr/>
    </dgm:pt>
    <dgm:pt modelId="{82342637-16B9-4BE1-9912-6A51246DEC97}" type="pres">
      <dgm:prSet presAssocID="{92F68850-75E0-4B43-904D-2C8C48FB19B3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7CBDDF-004B-46D5-A227-82240FD3FD65}" type="pres">
      <dgm:prSet presAssocID="{92F68850-75E0-4B43-904D-2C8C48FB19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02250-7946-4D60-986B-8863A3E6E217}" type="pres">
      <dgm:prSet presAssocID="{92F68850-75E0-4B43-904D-2C8C48FB19B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64EF826-6BFE-491E-A3F1-3C28E7CAB216}" type="pres">
      <dgm:prSet presAssocID="{92F68850-75E0-4B43-904D-2C8C48FB19B3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93AD39-DBFF-438A-8506-F83B6A2CD9B7}" type="pres">
      <dgm:prSet presAssocID="{C63FB927-9C7C-48D0-B968-F3C80C1085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3EC2D9-4FCA-4291-B6A0-05CB52E6F70B}" type="pres">
      <dgm:prSet presAssocID="{37DAD3B1-1F02-4DB2-9CF5-31595D0B7FC9}" presName="compNode" presStyleCnt="0"/>
      <dgm:spPr/>
    </dgm:pt>
    <dgm:pt modelId="{6B5297A9-1C70-4462-8F27-F9E4E498CB45}" type="pres">
      <dgm:prSet presAssocID="{37DAD3B1-1F02-4DB2-9CF5-31595D0B7FC9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D5DA09-5708-4A57-8CCA-EF985DF6D9E3}" type="pres">
      <dgm:prSet presAssocID="{37DAD3B1-1F02-4DB2-9CF5-31595D0B7F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3B68F-890D-4226-9CFD-1A3093E8889E}" type="pres">
      <dgm:prSet presAssocID="{37DAD3B1-1F02-4DB2-9CF5-31595D0B7FC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4FD4D2F1-953E-4EE3-919E-04CD9331281C}" type="pres">
      <dgm:prSet presAssocID="{37DAD3B1-1F02-4DB2-9CF5-31595D0B7FC9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E692CF-4B21-47F4-BBA8-14F605FFDF24}" type="pres">
      <dgm:prSet presAssocID="{590BB051-D98F-4347-AFDC-6FE13212D1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F49CCE-4AC0-4F3D-A9E3-D7964AD8F4B0}" type="pres">
      <dgm:prSet presAssocID="{25C58925-7744-48FB-8A6D-D5D106ACCE60}" presName="compNode" presStyleCnt="0"/>
      <dgm:spPr/>
    </dgm:pt>
    <dgm:pt modelId="{27AD5391-64CA-4D6C-A9BF-6C6C9E16A0C1}" type="pres">
      <dgm:prSet presAssocID="{25C58925-7744-48FB-8A6D-D5D106ACCE60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9C6477-4B2E-4662-8FA2-906DF4D2EF22}" type="pres">
      <dgm:prSet presAssocID="{25C58925-7744-48FB-8A6D-D5D106ACCE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11E5-424A-4791-B050-A2AC77B29B52}" type="pres">
      <dgm:prSet presAssocID="{25C58925-7744-48FB-8A6D-D5D106ACCE60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08F7318F-5C3E-4E7B-8D1D-E1CF2CBC8E9D}" type="pres">
      <dgm:prSet presAssocID="{25C58925-7744-48FB-8A6D-D5D106ACCE60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68D0C8E-9174-465A-B8E0-0A843E4E3EB0}" type="presOf" srcId="{92F68850-75E0-4B43-904D-2C8C48FB19B3}" destId="{A9902250-7946-4D60-986B-8863A3E6E217}" srcOrd="1" destOrd="0" presId="urn:microsoft.com/office/officeart/2005/8/layout/bList2"/>
    <dgm:cxn modelId="{A61AAE93-437B-478B-9EF4-99710E7E35FE}" srcId="{72724B6D-C96A-4EDB-B054-296084F3B74A}" destId="{25C58925-7744-48FB-8A6D-D5D106ACCE60}" srcOrd="2" destOrd="0" parTransId="{E9F867D0-7172-4E19-8E08-A340A989614A}" sibTransId="{01C8E67A-0195-4C71-AED5-36875A639F10}"/>
    <dgm:cxn modelId="{C52729AD-54A9-49DA-A689-E4F7896B21AC}" type="presOf" srcId="{C63FB927-9C7C-48D0-B968-F3C80C108580}" destId="{1193AD39-DBFF-438A-8506-F83B6A2CD9B7}" srcOrd="0" destOrd="0" presId="urn:microsoft.com/office/officeart/2005/8/layout/bList2"/>
    <dgm:cxn modelId="{28BE4729-5463-4C1F-8980-6351D9EDB703}" type="presOf" srcId="{72724B6D-C96A-4EDB-B054-296084F3B74A}" destId="{94277F28-FB79-4328-9A53-962FB8CC13ED}" srcOrd="0" destOrd="0" presId="urn:microsoft.com/office/officeart/2005/8/layout/bList2"/>
    <dgm:cxn modelId="{66976FAE-3EBF-4FC6-8F12-22378CB0BF69}" type="presOf" srcId="{37DAD3B1-1F02-4DB2-9CF5-31595D0B7FC9}" destId="{D473B68F-890D-4226-9CFD-1A3093E8889E}" srcOrd="1" destOrd="0" presId="urn:microsoft.com/office/officeart/2005/8/layout/bList2"/>
    <dgm:cxn modelId="{FBA8D267-B0CE-4DA8-B939-744D7930BBFA}" srcId="{72724B6D-C96A-4EDB-B054-296084F3B74A}" destId="{92F68850-75E0-4B43-904D-2C8C48FB19B3}" srcOrd="0" destOrd="0" parTransId="{A73E2D2D-54BE-414B-B379-C90543E8528E}" sibTransId="{C63FB927-9C7C-48D0-B968-F3C80C108580}"/>
    <dgm:cxn modelId="{C995EF35-9E72-4F46-B36A-EBFF0FB824FD}" type="presOf" srcId="{37DAD3B1-1F02-4DB2-9CF5-31595D0B7FC9}" destId="{84D5DA09-5708-4A57-8CCA-EF985DF6D9E3}" srcOrd="0" destOrd="0" presId="urn:microsoft.com/office/officeart/2005/8/layout/bList2"/>
    <dgm:cxn modelId="{078AAB3E-5CCD-4798-8B2F-716805AD3207}" srcId="{72724B6D-C96A-4EDB-B054-296084F3B74A}" destId="{37DAD3B1-1F02-4DB2-9CF5-31595D0B7FC9}" srcOrd="1" destOrd="0" parTransId="{E04BF016-D500-4621-983E-9AE29BB5A027}" sibTransId="{590BB051-D98F-4347-AFDC-6FE13212D15B}"/>
    <dgm:cxn modelId="{02CB6672-F02D-4ABE-BED3-304A23B4BC9E}" type="presOf" srcId="{25C58925-7744-48FB-8A6D-D5D106ACCE60}" destId="{AAC611E5-424A-4791-B050-A2AC77B29B52}" srcOrd="1" destOrd="0" presId="urn:microsoft.com/office/officeart/2005/8/layout/bList2"/>
    <dgm:cxn modelId="{5E1BCAC9-A9E4-4590-A1D6-2B10E8326A98}" type="presOf" srcId="{92F68850-75E0-4B43-904D-2C8C48FB19B3}" destId="{6C7CBDDF-004B-46D5-A227-82240FD3FD65}" srcOrd="0" destOrd="0" presId="urn:microsoft.com/office/officeart/2005/8/layout/bList2"/>
    <dgm:cxn modelId="{CB462242-6A30-4EBD-8FF6-117521C3B2D0}" type="presOf" srcId="{590BB051-D98F-4347-AFDC-6FE13212D15B}" destId="{9BE692CF-4B21-47F4-BBA8-14F605FFDF24}" srcOrd="0" destOrd="0" presId="urn:microsoft.com/office/officeart/2005/8/layout/bList2"/>
    <dgm:cxn modelId="{8FE0319B-F338-4AAE-A9C9-2B089F0FD4A0}" type="presOf" srcId="{25C58925-7744-48FB-8A6D-D5D106ACCE60}" destId="{509C6477-4B2E-4662-8FA2-906DF4D2EF22}" srcOrd="0" destOrd="0" presId="urn:microsoft.com/office/officeart/2005/8/layout/bList2"/>
    <dgm:cxn modelId="{7120C3E5-0154-4261-802A-F8F94CEDEE26}" type="presParOf" srcId="{94277F28-FB79-4328-9A53-962FB8CC13ED}" destId="{0D4ABF2F-E15B-452D-91EC-56D73FDD8586}" srcOrd="0" destOrd="0" presId="urn:microsoft.com/office/officeart/2005/8/layout/bList2"/>
    <dgm:cxn modelId="{314ABCAD-56CE-4660-B7AD-6D5C3C11880D}" type="presParOf" srcId="{0D4ABF2F-E15B-452D-91EC-56D73FDD8586}" destId="{82342637-16B9-4BE1-9912-6A51246DEC97}" srcOrd="0" destOrd="0" presId="urn:microsoft.com/office/officeart/2005/8/layout/bList2"/>
    <dgm:cxn modelId="{5B45483C-BD32-405D-9FD3-C6EA19B154C6}" type="presParOf" srcId="{0D4ABF2F-E15B-452D-91EC-56D73FDD8586}" destId="{6C7CBDDF-004B-46D5-A227-82240FD3FD65}" srcOrd="1" destOrd="0" presId="urn:microsoft.com/office/officeart/2005/8/layout/bList2"/>
    <dgm:cxn modelId="{A67A8253-85B9-43AC-A4DF-C302C7880524}" type="presParOf" srcId="{0D4ABF2F-E15B-452D-91EC-56D73FDD8586}" destId="{A9902250-7946-4D60-986B-8863A3E6E217}" srcOrd="2" destOrd="0" presId="urn:microsoft.com/office/officeart/2005/8/layout/bList2"/>
    <dgm:cxn modelId="{4776D241-BBA6-4252-8737-609680A68DAC}" type="presParOf" srcId="{0D4ABF2F-E15B-452D-91EC-56D73FDD8586}" destId="{964EF826-6BFE-491E-A3F1-3C28E7CAB216}" srcOrd="3" destOrd="0" presId="urn:microsoft.com/office/officeart/2005/8/layout/bList2"/>
    <dgm:cxn modelId="{ED036ED4-B422-4B66-AD47-94D1E4B68AF3}" type="presParOf" srcId="{94277F28-FB79-4328-9A53-962FB8CC13ED}" destId="{1193AD39-DBFF-438A-8506-F83B6A2CD9B7}" srcOrd="1" destOrd="0" presId="urn:microsoft.com/office/officeart/2005/8/layout/bList2"/>
    <dgm:cxn modelId="{99D90EF9-01B6-4BFF-8990-AD3716C81DB7}" type="presParOf" srcId="{94277F28-FB79-4328-9A53-962FB8CC13ED}" destId="{D93EC2D9-4FCA-4291-B6A0-05CB52E6F70B}" srcOrd="2" destOrd="0" presId="urn:microsoft.com/office/officeart/2005/8/layout/bList2"/>
    <dgm:cxn modelId="{C3A7C9D3-44D8-4B59-9C7A-55D592986737}" type="presParOf" srcId="{D93EC2D9-4FCA-4291-B6A0-05CB52E6F70B}" destId="{6B5297A9-1C70-4462-8F27-F9E4E498CB45}" srcOrd="0" destOrd="0" presId="urn:microsoft.com/office/officeart/2005/8/layout/bList2"/>
    <dgm:cxn modelId="{D48174A3-605C-41B8-87E7-86E6D9067D7E}" type="presParOf" srcId="{D93EC2D9-4FCA-4291-B6A0-05CB52E6F70B}" destId="{84D5DA09-5708-4A57-8CCA-EF985DF6D9E3}" srcOrd="1" destOrd="0" presId="urn:microsoft.com/office/officeart/2005/8/layout/bList2"/>
    <dgm:cxn modelId="{E0F25A40-3B21-4FD4-835A-DD07FB519C24}" type="presParOf" srcId="{D93EC2D9-4FCA-4291-B6A0-05CB52E6F70B}" destId="{D473B68F-890D-4226-9CFD-1A3093E8889E}" srcOrd="2" destOrd="0" presId="urn:microsoft.com/office/officeart/2005/8/layout/bList2"/>
    <dgm:cxn modelId="{ED6B7F25-2E6B-4236-AE6F-1DC6495FEBD5}" type="presParOf" srcId="{D93EC2D9-4FCA-4291-B6A0-05CB52E6F70B}" destId="{4FD4D2F1-953E-4EE3-919E-04CD9331281C}" srcOrd="3" destOrd="0" presId="urn:microsoft.com/office/officeart/2005/8/layout/bList2"/>
    <dgm:cxn modelId="{DC677C28-8652-4390-B674-7D24B79687E9}" type="presParOf" srcId="{94277F28-FB79-4328-9A53-962FB8CC13ED}" destId="{9BE692CF-4B21-47F4-BBA8-14F605FFDF24}" srcOrd="3" destOrd="0" presId="urn:microsoft.com/office/officeart/2005/8/layout/bList2"/>
    <dgm:cxn modelId="{BB12416B-655D-40F2-A24B-98106BFF3E5D}" type="presParOf" srcId="{94277F28-FB79-4328-9A53-962FB8CC13ED}" destId="{A1F49CCE-4AC0-4F3D-A9E3-D7964AD8F4B0}" srcOrd="4" destOrd="0" presId="urn:microsoft.com/office/officeart/2005/8/layout/bList2"/>
    <dgm:cxn modelId="{5DC455B3-44FC-48D0-ABA0-D578F8FCEBC2}" type="presParOf" srcId="{A1F49CCE-4AC0-4F3D-A9E3-D7964AD8F4B0}" destId="{27AD5391-64CA-4D6C-A9BF-6C6C9E16A0C1}" srcOrd="0" destOrd="0" presId="urn:microsoft.com/office/officeart/2005/8/layout/bList2"/>
    <dgm:cxn modelId="{4792DBF1-02A2-4C7F-BAB3-C42915EDECEA}" type="presParOf" srcId="{A1F49CCE-4AC0-4F3D-A9E3-D7964AD8F4B0}" destId="{509C6477-4B2E-4662-8FA2-906DF4D2EF22}" srcOrd="1" destOrd="0" presId="urn:microsoft.com/office/officeart/2005/8/layout/bList2"/>
    <dgm:cxn modelId="{0F6F0636-8ECB-4A84-9E49-3DEC55DC64DF}" type="presParOf" srcId="{A1F49CCE-4AC0-4F3D-A9E3-D7964AD8F4B0}" destId="{AAC611E5-424A-4791-B050-A2AC77B29B52}" srcOrd="2" destOrd="0" presId="urn:microsoft.com/office/officeart/2005/8/layout/bList2"/>
    <dgm:cxn modelId="{95179341-6361-4AA3-8420-05ADAA048C24}" type="presParOf" srcId="{A1F49CCE-4AC0-4F3D-A9E3-D7964AD8F4B0}" destId="{08F7318F-5C3E-4E7B-8D1D-E1CF2CBC8E9D}" srcOrd="3" destOrd="0" presId="urn:microsoft.com/office/officeart/2005/8/layout/b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2F679D-729F-4A1A-BB39-4325582AA3B0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04DEF6A-A49D-411A-9F79-0293D2A3CEC6}">
      <dgm:prSet phldrT="[Текст]" custT="1"/>
      <dgm:spPr/>
      <dgm:t>
        <a:bodyPr/>
        <a:lstStyle/>
        <a:p>
          <a:pPr algn="r"/>
          <a:r>
            <a:rPr lang="uk-UA" sz="3200" dirty="0" smtClean="0"/>
            <a:t>Кнопки</a:t>
          </a:r>
          <a:endParaRPr lang="ru-RU" sz="3200" dirty="0"/>
        </a:p>
      </dgm:t>
    </dgm:pt>
    <dgm:pt modelId="{417F1BB5-801D-4EC6-981C-AB22B0C4EA46}" type="parTrans" cxnId="{00F2991C-9A1D-4485-B59B-8F6B2CE86AAE}">
      <dgm:prSet/>
      <dgm:spPr/>
      <dgm:t>
        <a:bodyPr/>
        <a:lstStyle/>
        <a:p>
          <a:endParaRPr lang="ru-RU"/>
        </a:p>
      </dgm:t>
    </dgm:pt>
    <dgm:pt modelId="{C491A8EB-E547-4C99-BE95-D8B7AFA86CAF}" type="sibTrans" cxnId="{00F2991C-9A1D-4485-B59B-8F6B2CE86AAE}">
      <dgm:prSet/>
      <dgm:spPr/>
      <dgm:t>
        <a:bodyPr/>
        <a:lstStyle/>
        <a:p>
          <a:endParaRPr lang="ru-RU"/>
        </a:p>
      </dgm:t>
    </dgm:pt>
    <dgm:pt modelId="{5A813D61-E8FB-4852-9B66-96BA5FCDC0B1}">
      <dgm:prSet phldrT="[Текст]" custT="1"/>
      <dgm:spPr/>
      <dgm:t>
        <a:bodyPr/>
        <a:lstStyle/>
        <a:p>
          <a:pPr algn="r"/>
          <a:r>
            <a:rPr lang="uk-UA" sz="3200" dirty="0" smtClean="0"/>
            <a:t>Перемикачі</a:t>
          </a:r>
          <a:endParaRPr lang="ru-RU" sz="3200" dirty="0"/>
        </a:p>
      </dgm:t>
    </dgm:pt>
    <dgm:pt modelId="{B4A55CBD-45E4-43A0-A129-304A941C9B9A}" type="parTrans" cxnId="{0428C67A-7E21-412C-80CA-56703A8B41A9}">
      <dgm:prSet/>
      <dgm:spPr/>
      <dgm:t>
        <a:bodyPr/>
        <a:lstStyle/>
        <a:p>
          <a:endParaRPr lang="ru-RU"/>
        </a:p>
      </dgm:t>
    </dgm:pt>
    <dgm:pt modelId="{EA09AE9F-0A94-4F46-97AA-4D9703CD3E53}" type="sibTrans" cxnId="{0428C67A-7E21-412C-80CA-56703A8B41A9}">
      <dgm:prSet/>
      <dgm:spPr/>
      <dgm:t>
        <a:bodyPr/>
        <a:lstStyle/>
        <a:p>
          <a:endParaRPr lang="ru-RU"/>
        </a:p>
      </dgm:t>
    </dgm:pt>
    <dgm:pt modelId="{458029A3-DBD4-4738-98C9-A622AEFA9DB2}">
      <dgm:prSet phldrT="[Текст]" custT="1"/>
      <dgm:spPr/>
      <dgm:t>
        <a:bodyPr/>
        <a:lstStyle/>
        <a:p>
          <a:pPr algn="r"/>
          <a:r>
            <a:rPr lang="uk-UA" sz="3200" dirty="0" smtClean="0"/>
            <a:t>Прапорці</a:t>
          </a:r>
          <a:endParaRPr lang="ru-RU" sz="3200" dirty="0"/>
        </a:p>
      </dgm:t>
    </dgm:pt>
    <dgm:pt modelId="{9FC9A87B-9604-4A8C-B2AD-22FD6D6A1798}" type="parTrans" cxnId="{33BEA513-ECC7-46AA-A5C2-95BB8B975761}">
      <dgm:prSet/>
      <dgm:spPr/>
      <dgm:t>
        <a:bodyPr/>
        <a:lstStyle/>
        <a:p>
          <a:endParaRPr lang="ru-RU"/>
        </a:p>
      </dgm:t>
    </dgm:pt>
    <dgm:pt modelId="{6D4DF833-4080-47A4-BA61-127CDB712560}" type="sibTrans" cxnId="{33BEA513-ECC7-46AA-A5C2-95BB8B975761}">
      <dgm:prSet/>
      <dgm:spPr/>
      <dgm:t>
        <a:bodyPr/>
        <a:lstStyle/>
        <a:p>
          <a:endParaRPr lang="ru-RU"/>
        </a:p>
      </dgm:t>
    </dgm:pt>
    <dgm:pt modelId="{DD519289-15B4-4729-8FD4-2F54BB1F9A6C}">
      <dgm:prSet phldrT="[Текст]" custT="1"/>
      <dgm:spPr/>
      <dgm:t>
        <a:bodyPr/>
        <a:lstStyle/>
        <a:p>
          <a:pPr algn="r"/>
          <a:r>
            <a:rPr lang="uk-UA" sz="3200" dirty="0" smtClean="0"/>
            <a:t>Повзунок</a:t>
          </a:r>
          <a:endParaRPr lang="ru-RU" sz="3200" dirty="0"/>
        </a:p>
      </dgm:t>
    </dgm:pt>
    <dgm:pt modelId="{D4FF0DE3-FB72-400C-86BA-B10AB49F2E63}" type="parTrans" cxnId="{F1A66A9F-DFB9-40C7-99F0-9B5029626AA7}">
      <dgm:prSet/>
      <dgm:spPr/>
      <dgm:t>
        <a:bodyPr/>
        <a:lstStyle/>
        <a:p>
          <a:endParaRPr lang="ru-RU"/>
        </a:p>
      </dgm:t>
    </dgm:pt>
    <dgm:pt modelId="{BD9659A4-C6C4-4791-A1A0-D31BB2284B58}" type="sibTrans" cxnId="{F1A66A9F-DFB9-40C7-99F0-9B5029626AA7}">
      <dgm:prSet/>
      <dgm:spPr/>
      <dgm:t>
        <a:bodyPr/>
        <a:lstStyle/>
        <a:p>
          <a:endParaRPr lang="ru-RU"/>
        </a:p>
      </dgm:t>
    </dgm:pt>
    <dgm:pt modelId="{0CFF0BF0-B562-447B-8FAB-0D0AF82D5EDE}">
      <dgm:prSet phldrT="[Текст]" custT="1"/>
      <dgm:spPr/>
      <dgm:t>
        <a:bodyPr/>
        <a:lstStyle/>
        <a:p>
          <a:pPr algn="r"/>
          <a:r>
            <a:rPr lang="uk-UA" sz="3200" dirty="0" smtClean="0"/>
            <a:t>Смуги прокрутки</a:t>
          </a:r>
          <a:endParaRPr lang="ru-RU" sz="3200" dirty="0"/>
        </a:p>
      </dgm:t>
    </dgm:pt>
    <dgm:pt modelId="{98A9FA9A-C128-4C57-B588-7ADDE8909226}" type="parTrans" cxnId="{25A0E83B-B563-4EFF-A055-CFDDC230B38C}">
      <dgm:prSet/>
      <dgm:spPr/>
      <dgm:t>
        <a:bodyPr/>
        <a:lstStyle/>
        <a:p>
          <a:endParaRPr lang="ru-RU"/>
        </a:p>
      </dgm:t>
    </dgm:pt>
    <dgm:pt modelId="{3E11F4B3-02A9-49AF-8EAF-FCBE237B9FD1}" type="sibTrans" cxnId="{25A0E83B-B563-4EFF-A055-CFDDC230B38C}">
      <dgm:prSet/>
      <dgm:spPr/>
      <dgm:t>
        <a:bodyPr/>
        <a:lstStyle/>
        <a:p>
          <a:endParaRPr lang="ru-RU"/>
        </a:p>
      </dgm:t>
    </dgm:pt>
    <dgm:pt modelId="{24EF4C54-CACC-4A5A-9AF0-3928C0F92E48}" type="pres">
      <dgm:prSet presAssocID="{892F679D-729F-4A1A-BB39-4325582AA3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EC08C6-7D89-420A-80BA-CC684185D17E}" type="pres">
      <dgm:prSet presAssocID="{504DEF6A-A49D-411A-9F79-0293D2A3CEC6}" presName="comp" presStyleCnt="0"/>
      <dgm:spPr/>
    </dgm:pt>
    <dgm:pt modelId="{F09C39DF-695E-46AF-ADAB-55D4BCDDC144}" type="pres">
      <dgm:prSet presAssocID="{504DEF6A-A49D-411A-9F79-0293D2A3CEC6}" presName="box" presStyleLbl="node1" presStyleIdx="0" presStyleCnt="5"/>
      <dgm:spPr/>
      <dgm:t>
        <a:bodyPr/>
        <a:lstStyle/>
        <a:p>
          <a:endParaRPr lang="ru-RU"/>
        </a:p>
      </dgm:t>
    </dgm:pt>
    <dgm:pt modelId="{F9B18534-E06A-468F-9540-624536B22F97}" type="pres">
      <dgm:prSet presAssocID="{504DEF6A-A49D-411A-9F79-0293D2A3CEC6}" presName="img" presStyleLbl="fgImgPlace1" presStyleIdx="0" presStyleCnt="5" custScaleX="125709" custLinFactNeighborX="22093" custLinFactNeighborY="-34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C8D6F9-09E2-46F1-8267-F0E74B8C6ABA}" type="pres">
      <dgm:prSet presAssocID="{504DEF6A-A49D-411A-9F79-0293D2A3CEC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C2E15-0B36-4FD9-A148-7E5BC15EC2E0}" type="pres">
      <dgm:prSet presAssocID="{C491A8EB-E547-4C99-BE95-D8B7AFA86CAF}" presName="spacer" presStyleCnt="0"/>
      <dgm:spPr/>
    </dgm:pt>
    <dgm:pt modelId="{A1D32116-2CA4-4247-803F-C0C823989F06}" type="pres">
      <dgm:prSet presAssocID="{5A813D61-E8FB-4852-9B66-96BA5FCDC0B1}" presName="comp" presStyleCnt="0"/>
      <dgm:spPr/>
    </dgm:pt>
    <dgm:pt modelId="{2DC740C6-D628-4348-8B14-FC07CF254DCC}" type="pres">
      <dgm:prSet presAssocID="{5A813D61-E8FB-4852-9B66-96BA5FCDC0B1}" presName="box" presStyleLbl="node1" presStyleIdx="1" presStyleCnt="5"/>
      <dgm:spPr/>
      <dgm:t>
        <a:bodyPr/>
        <a:lstStyle/>
        <a:p>
          <a:endParaRPr lang="ru-RU"/>
        </a:p>
      </dgm:t>
    </dgm:pt>
    <dgm:pt modelId="{420BC6B3-0DB4-4F2A-B886-4B6953E52F44}" type="pres">
      <dgm:prSet presAssocID="{5A813D61-E8FB-4852-9B66-96BA5FCDC0B1}" presName="img" presStyleLbl="fgImgPlace1" presStyleIdx="1" presStyleCnt="5" custScaleX="129078" custLinFactNeighborX="18696" custLinFactNeighborY="31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D6ECA5-D21A-4974-B50D-C6F4A02383D4}" type="pres">
      <dgm:prSet presAssocID="{5A813D61-E8FB-4852-9B66-96BA5FCDC0B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0713C-D044-4251-81A3-20CDE9D7FD7E}" type="pres">
      <dgm:prSet presAssocID="{EA09AE9F-0A94-4F46-97AA-4D9703CD3E53}" presName="spacer" presStyleCnt="0"/>
      <dgm:spPr/>
    </dgm:pt>
    <dgm:pt modelId="{02AD7927-4D23-4F40-A40A-E43F74DBBAC1}" type="pres">
      <dgm:prSet presAssocID="{458029A3-DBD4-4738-98C9-A622AEFA9DB2}" presName="comp" presStyleCnt="0"/>
      <dgm:spPr/>
    </dgm:pt>
    <dgm:pt modelId="{9ED33CEF-AD70-4BD3-BB06-F911B160D8B5}" type="pres">
      <dgm:prSet presAssocID="{458029A3-DBD4-4738-98C9-A622AEFA9DB2}" presName="box" presStyleLbl="node1" presStyleIdx="2" presStyleCnt="5"/>
      <dgm:spPr/>
      <dgm:t>
        <a:bodyPr/>
        <a:lstStyle/>
        <a:p>
          <a:endParaRPr lang="ru-RU"/>
        </a:p>
      </dgm:t>
    </dgm:pt>
    <dgm:pt modelId="{BF991864-4A2C-48DD-A6B9-22BECF2BEA25}" type="pres">
      <dgm:prSet presAssocID="{458029A3-DBD4-4738-98C9-A622AEFA9DB2}" presName="img" presStyleLbl="fgImgPlace1" presStyleIdx="2" presStyleCnt="5" custScaleX="132444" custLinFactNeighborX="23777" custLinFactNeighborY="6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B40CF47-3E8C-49F7-970F-B34F6F8C7A51}" type="pres">
      <dgm:prSet presAssocID="{458029A3-DBD4-4738-98C9-A622AEFA9DB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1D149-B161-45BB-99B5-15DB3B87C9EF}" type="pres">
      <dgm:prSet presAssocID="{6D4DF833-4080-47A4-BA61-127CDB712560}" presName="spacer" presStyleCnt="0"/>
      <dgm:spPr/>
    </dgm:pt>
    <dgm:pt modelId="{9441880D-8D29-431A-8A95-0D0BAD6C0C91}" type="pres">
      <dgm:prSet presAssocID="{DD519289-15B4-4729-8FD4-2F54BB1F9A6C}" presName="comp" presStyleCnt="0"/>
      <dgm:spPr/>
    </dgm:pt>
    <dgm:pt modelId="{794301C6-E05F-4CE9-8834-3CA6ECF387E2}" type="pres">
      <dgm:prSet presAssocID="{DD519289-15B4-4729-8FD4-2F54BB1F9A6C}" presName="box" presStyleLbl="node1" presStyleIdx="3" presStyleCnt="5"/>
      <dgm:spPr/>
      <dgm:t>
        <a:bodyPr/>
        <a:lstStyle/>
        <a:p>
          <a:endParaRPr lang="ru-RU"/>
        </a:p>
      </dgm:t>
    </dgm:pt>
    <dgm:pt modelId="{6B1440A5-3679-477B-87D8-95AB4076FAD6}" type="pres">
      <dgm:prSet presAssocID="{DD519289-15B4-4729-8FD4-2F54BB1F9A6C}" presName="img" presStyleLbl="fgImgPlace1" presStyleIdx="3" presStyleCnt="5" custScaleX="132445" custLinFactNeighborX="22093" custLinFactNeighborY="-171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7D51501-F03C-4C2E-A894-BE4BA27329EE}" type="pres">
      <dgm:prSet presAssocID="{DD519289-15B4-4729-8FD4-2F54BB1F9A6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1D2E2-9871-4452-B700-E7A53BAD59D5}" type="pres">
      <dgm:prSet presAssocID="{BD9659A4-C6C4-4791-A1A0-D31BB2284B58}" presName="spacer" presStyleCnt="0"/>
      <dgm:spPr/>
    </dgm:pt>
    <dgm:pt modelId="{1253D45E-C0EC-48F9-9CF6-EAEEF35A4E33}" type="pres">
      <dgm:prSet presAssocID="{0CFF0BF0-B562-447B-8FAB-0D0AF82D5EDE}" presName="comp" presStyleCnt="0"/>
      <dgm:spPr/>
    </dgm:pt>
    <dgm:pt modelId="{5360B355-B445-4AAB-810F-FECB0B1EAEA8}" type="pres">
      <dgm:prSet presAssocID="{0CFF0BF0-B562-447B-8FAB-0D0AF82D5EDE}" presName="box" presStyleLbl="node1" presStyleIdx="4" presStyleCnt="5"/>
      <dgm:spPr/>
      <dgm:t>
        <a:bodyPr/>
        <a:lstStyle/>
        <a:p>
          <a:endParaRPr lang="ru-RU"/>
        </a:p>
      </dgm:t>
    </dgm:pt>
    <dgm:pt modelId="{57F0B57A-8ECA-49EC-8A11-95B0A870F3F0}" type="pres">
      <dgm:prSet presAssocID="{0CFF0BF0-B562-447B-8FAB-0D0AF82D5EDE}" presName="img" presStyleLbl="fgImgPlace1" presStyleIdx="4" presStyleCnt="5" custScaleX="125709" custLinFactNeighborX="8506" custLinFactNeighborY="-411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EF41C40-FD6B-4654-A15C-09C1B089A80B}" type="pres">
      <dgm:prSet presAssocID="{0CFF0BF0-B562-447B-8FAB-0D0AF82D5ED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CDAC3-4E65-45A5-81EA-994E22DF2CD8}" type="presOf" srcId="{892F679D-729F-4A1A-BB39-4325582AA3B0}" destId="{24EF4C54-CACC-4A5A-9AF0-3928C0F92E48}" srcOrd="0" destOrd="0" presId="urn:microsoft.com/office/officeart/2005/8/layout/vList4"/>
    <dgm:cxn modelId="{33BEA513-ECC7-46AA-A5C2-95BB8B975761}" srcId="{892F679D-729F-4A1A-BB39-4325582AA3B0}" destId="{458029A3-DBD4-4738-98C9-A622AEFA9DB2}" srcOrd="2" destOrd="0" parTransId="{9FC9A87B-9604-4A8C-B2AD-22FD6D6A1798}" sibTransId="{6D4DF833-4080-47A4-BA61-127CDB712560}"/>
    <dgm:cxn modelId="{B30453DB-5056-41D5-AAC9-ACF40BE3D7D5}" type="presOf" srcId="{DD519289-15B4-4729-8FD4-2F54BB1F9A6C}" destId="{794301C6-E05F-4CE9-8834-3CA6ECF387E2}" srcOrd="0" destOrd="0" presId="urn:microsoft.com/office/officeart/2005/8/layout/vList4"/>
    <dgm:cxn modelId="{00F2991C-9A1D-4485-B59B-8F6B2CE86AAE}" srcId="{892F679D-729F-4A1A-BB39-4325582AA3B0}" destId="{504DEF6A-A49D-411A-9F79-0293D2A3CEC6}" srcOrd="0" destOrd="0" parTransId="{417F1BB5-801D-4EC6-981C-AB22B0C4EA46}" sibTransId="{C491A8EB-E547-4C99-BE95-D8B7AFA86CAF}"/>
    <dgm:cxn modelId="{D9F5622E-2BCB-404D-9533-21A8E193B448}" type="presOf" srcId="{DD519289-15B4-4729-8FD4-2F54BB1F9A6C}" destId="{57D51501-F03C-4C2E-A894-BE4BA27329EE}" srcOrd="1" destOrd="0" presId="urn:microsoft.com/office/officeart/2005/8/layout/vList4"/>
    <dgm:cxn modelId="{C0FC77EB-0F2F-435C-8790-243AB41BB960}" type="presOf" srcId="{504DEF6A-A49D-411A-9F79-0293D2A3CEC6}" destId="{F09C39DF-695E-46AF-ADAB-55D4BCDDC144}" srcOrd="0" destOrd="0" presId="urn:microsoft.com/office/officeart/2005/8/layout/vList4"/>
    <dgm:cxn modelId="{0428C67A-7E21-412C-80CA-56703A8B41A9}" srcId="{892F679D-729F-4A1A-BB39-4325582AA3B0}" destId="{5A813D61-E8FB-4852-9B66-96BA5FCDC0B1}" srcOrd="1" destOrd="0" parTransId="{B4A55CBD-45E4-43A0-A129-304A941C9B9A}" sibTransId="{EA09AE9F-0A94-4F46-97AA-4D9703CD3E53}"/>
    <dgm:cxn modelId="{9FD69087-3438-4577-8B8A-B193B7016FA7}" type="presOf" srcId="{0CFF0BF0-B562-447B-8FAB-0D0AF82D5EDE}" destId="{7EF41C40-FD6B-4654-A15C-09C1B089A80B}" srcOrd="1" destOrd="0" presId="urn:microsoft.com/office/officeart/2005/8/layout/vList4"/>
    <dgm:cxn modelId="{327C6C06-F547-4694-A684-2F70A73C5B7B}" type="presOf" srcId="{458029A3-DBD4-4738-98C9-A622AEFA9DB2}" destId="{9ED33CEF-AD70-4BD3-BB06-F911B160D8B5}" srcOrd="0" destOrd="0" presId="urn:microsoft.com/office/officeart/2005/8/layout/vList4"/>
    <dgm:cxn modelId="{460FFF40-CA2E-48F6-A272-098973FF38BC}" type="presOf" srcId="{458029A3-DBD4-4738-98C9-A622AEFA9DB2}" destId="{BB40CF47-3E8C-49F7-970F-B34F6F8C7A51}" srcOrd="1" destOrd="0" presId="urn:microsoft.com/office/officeart/2005/8/layout/vList4"/>
    <dgm:cxn modelId="{F1A66A9F-DFB9-40C7-99F0-9B5029626AA7}" srcId="{892F679D-729F-4A1A-BB39-4325582AA3B0}" destId="{DD519289-15B4-4729-8FD4-2F54BB1F9A6C}" srcOrd="3" destOrd="0" parTransId="{D4FF0DE3-FB72-400C-86BA-B10AB49F2E63}" sibTransId="{BD9659A4-C6C4-4791-A1A0-D31BB2284B58}"/>
    <dgm:cxn modelId="{5F0F78ED-8458-444F-8D6A-753017145C5F}" type="presOf" srcId="{504DEF6A-A49D-411A-9F79-0293D2A3CEC6}" destId="{7BC8D6F9-09E2-46F1-8267-F0E74B8C6ABA}" srcOrd="1" destOrd="0" presId="urn:microsoft.com/office/officeart/2005/8/layout/vList4"/>
    <dgm:cxn modelId="{25A0E83B-B563-4EFF-A055-CFDDC230B38C}" srcId="{892F679D-729F-4A1A-BB39-4325582AA3B0}" destId="{0CFF0BF0-B562-447B-8FAB-0D0AF82D5EDE}" srcOrd="4" destOrd="0" parTransId="{98A9FA9A-C128-4C57-B588-7ADDE8909226}" sibTransId="{3E11F4B3-02A9-49AF-8EAF-FCBE237B9FD1}"/>
    <dgm:cxn modelId="{609A6EC5-633F-4CC6-8394-67D70437DE29}" type="presOf" srcId="{0CFF0BF0-B562-447B-8FAB-0D0AF82D5EDE}" destId="{5360B355-B445-4AAB-810F-FECB0B1EAEA8}" srcOrd="0" destOrd="0" presId="urn:microsoft.com/office/officeart/2005/8/layout/vList4"/>
    <dgm:cxn modelId="{B4968F4F-B09D-4E35-9321-B6A17A942C8A}" type="presOf" srcId="{5A813D61-E8FB-4852-9B66-96BA5FCDC0B1}" destId="{E0D6ECA5-D21A-4974-B50D-C6F4A02383D4}" srcOrd="1" destOrd="0" presId="urn:microsoft.com/office/officeart/2005/8/layout/vList4"/>
    <dgm:cxn modelId="{DA2C1E5D-AA90-41CE-947D-0624EFA2DF0F}" type="presOf" srcId="{5A813D61-E8FB-4852-9B66-96BA5FCDC0B1}" destId="{2DC740C6-D628-4348-8B14-FC07CF254DCC}" srcOrd="0" destOrd="0" presId="urn:microsoft.com/office/officeart/2005/8/layout/vList4"/>
    <dgm:cxn modelId="{A994D813-8728-48F6-A189-DDF5F2B75476}" type="presParOf" srcId="{24EF4C54-CACC-4A5A-9AF0-3928C0F92E48}" destId="{E8EC08C6-7D89-420A-80BA-CC684185D17E}" srcOrd="0" destOrd="0" presId="urn:microsoft.com/office/officeart/2005/8/layout/vList4"/>
    <dgm:cxn modelId="{6BF9E8AE-646D-4592-A31E-E11654B69A99}" type="presParOf" srcId="{E8EC08C6-7D89-420A-80BA-CC684185D17E}" destId="{F09C39DF-695E-46AF-ADAB-55D4BCDDC144}" srcOrd="0" destOrd="0" presId="urn:microsoft.com/office/officeart/2005/8/layout/vList4"/>
    <dgm:cxn modelId="{49BC5D68-C7DB-45DB-AB80-60482BD747E7}" type="presParOf" srcId="{E8EC08C6-7D89-420A-80BA-CC684185D17E}" destId="{F9B18534-E06A-468F-9540-624536B22F97}" srcOrd="1" destOrd="0" presId="urn:microsoft.com/office/officeart/2005/8/layout/vList4"/>
    <dgm:cxn modelId="{374B3C74-FB88-412B-BF99-0746D053BB02}" type="presParOf" srcId="{E8EC08C6-7D89-420A-80BA-CC684185D17E}" destId="{7BC8D6F9-09E2-46F1-8267-F0E74B8C6ABA}" srcOrd="2" destOrd="0" presId="urn:microsoft.com/office/officeart/2005/8/layout/vList4"/>
    <dgm:cxn modelId="{AFD9FF78-6778-4EC5-9A53-1EBF0A292F76}" type="presParOf" srcId="{24EF4C54-CACC-4A5A-9AF0-3928C0F92E48}" destId="{B91C2E15-0B36-4FD9-A148-7E5BC15EC2E0}" srcOrd="1" destOrd="0" presId="urn:microsoft.com/office/officeart/2005/8/layout/vList4"/>
    <dgm:cxn modelId="{7FFBFE80-1458-4CCE-92F6-13293D928CB3}" type="presParOf" srcId="{24EF4C54-CACC-4A5A-9AF0-3928C0F92E48}" destId="{A1D32116-2CA4-4247-803F-C0C823989F06}" srcOrd="2" destOrd="0" presId="urn:microsoft.com/office/officeart/2005/8/layout/vList4"/>
    <dgm:cxn modelId="{6E8B288D-5772-48DC-BBC9-EAF258E35EB4}" type="presParOf" srcId="{A1D32116-2CA4-4247-803F-C0C823989F06}" destId="{2DC740C6-D628-4348-8B14-FC07CF254DCC}" srcOrd="0" destOrd="0" presId="urn:microsoft.com/office/officeart/2005/8/layout/vList4"/>
    <dgm:cxn modelId="{1CE2BAC8-5BC0-4F01-87D2-2A1E360B6557}" type="presParOf" srcId="{A1D32116-2CA4-4247-803F-C0C823989F06}" destId="{420BC6B3-0DB4-4F2A-B886-4B6953E52F44}" srcOrd="1" destOrd="0" presId="urn:microsoft.com/office/officeart/2005/8/layout/vList4"/>
    <dgm:cxn modelId="{F08E8E5B-8D97-4712-B4BE-14B341C96091}" type="presParOf" srcId="{A1D32116-2CA4-4247-803F-C0C823989F06}" destId="{E0D6ECA5-D21A-4974-B50D-C6F4A02383D4}" srcOrd="2" destOrd="0" presId="urn:microsoft.com/office/officeart/2005/8/layout/vList4"/>
    <dgm:cxn modelId="{F3087BF0-53FE-4575-8F66-4B24863CA317}" type="presParOf" srcId="{24EF4C54-CACC-4A5A-9AF0-3928C0F92E48}" destId="{B5D0713C-D044-4251-81A3-20CDE9D7FD7E}" srcOrd="3" destOrd="0" presId="urn:microsoft.com/office/officeart/2005/8/layout/vList4"/>
    <dgm:cxn modelId="{F5A940A5-AF7E-4118-A6CE-796D34C69A1E}" type="presParOf" srcId="{24EF4C54-CACC-4A5A-9AF0-3928C0F92E48}" destId="{02AD7927-4D23-4F40-A40A-E43F74DBBAC1}" srcOrd="4" destOrd="0" presId="urn:microsoft.com/office/officeart/2005/8/layout/vList4"/>
    <dgm:cxn modelId="{36425BC5-94BC-458E-8664-92F7AF78F8B9}" type="presParOf" srcId="{02AD7927-4D23-4F40-A40A-E43F74DBBAC1}" destId="{9ED33CEF-AD70-4BD3-BB06-F911B160D8B5}" srcOrd="0" destOrd="0" presId="urn:microsoft.com/office/officeart/2005/8/layout/vList4"/>
    <dgm:cxn modelId="{7C26FDFB-2AE7-406C-95E0-968D15F02216}" type="presParOf" srcId="{02AD7927-4D23-4F40-A40A-E43F74DBBAC1}" destId="{BF991864-4A2C-48DD-A6B9-22BECF2BEA25}" srcOrd="1" destOrd="0" presId="urn:microsoft.com/office/officeart/2005/8/layout/vList4"/>
    <dgm:cxn modelId="{1806398D-9B87-4A77-A9CA-3A267E0B5F7D}" type="presParOf" srcId="{02AD7927-4D23-4F40-A40A-E43F74DBBAC1}" destId="{BB40CF47-3E8C-49F7-970F-B34F6F8C7A51}" srcOrd="2" destOrd="0" presId="urn:microsoft.com/office/officeart/2005/8/layout/vList4"/>
    <dgm:cxn modelId="{D9C1677B-EA35-4964-926D-73D19F0247EA}" type="presParOf" srcId="{24EF4C54-CACC-4A5A-9AF0-3928C0F92E48}" destId="{F371D149-B161-45BB-99B5-15DB3B87C9EF}" srcOrd="5" destOrd="0" presId="urn:microsoft.com/office/officeart/2005/8/layout/vList4"/>
    <dgm:cxn modelId="{DF3E794D-1E77-4870-BDC7-43459EE3E2C0}" type="presParOf" srcId="{24EF4C54-CACC-4A5A-9AF0-3928C0F92E48}" destId="{9441880D-8D29-431A-8A95-0D0BAD6C0C91}" srcOrd="6" destOrd="0" presId="urn:microsoft.com/office/officeart/2005/8/layout/vList4"/>
    <dgm:cxn modelId="{BE59D809-E9DA-4A82-81A6-F5C579DFE97B}" type="presParOf" srcId="{9441880D-8D29-431A-8A95-0D0BAD6C0C91}" destId="{794301C6-E05F-4CE9-8834-3CA6ECF387E2}" srcOrd="0" destOrd="0" presId="urn:microsoft.com/office/officeart/2005/8/layout/vList4"/>
    <dgm:cxn modelId="{101FA796-FB7B-4451-B6E4-50CB59BAA3F9}" type="presParOf" srcId="{9441880D-8D29-431A-8A95-0D0BAD6C0C91}" destId="{6B1440A5-3679-477B-87D8-95AB4076FAD6}" srcOrd="1" destOrd="0" presId="urn:microsoft.com/office/officeart/2005/8/layout/vList4"/>
    <dgm:cxn modelId="{284A56A8-F009-49E6-95BE-C6C52B8F48A8}" type="presParOf" srcId="{9441880D-8D29-431A-8A95-0D0BAD6C0C91}" destId="{57D51501-F03C-4C2E-A894-BE4BA27329EE}" srcOrd="2" destOrd="0" presId="urn:microsoft.com/office/officeart/2005/8/layout/vList4"/>
    <dgm:cxn modelId="{57C92FFE-8FA6-4775-850F-38A0E64A6849}" type="presParOf" srcId="{24EF4C54-CACC-4A5A-9AF0-3928C0F92E48}" destId="{21A1D2E2-9871-4452-B700-E7A53BAD59D5}" srcOrd="7" destOrd="0" presId="urn:microsoft.com/office/officeart/2005/8/layout/vList4"/>
    <dgm:cxn modelId="{D8F9CCC3-C6FD-4CCA-97A3-C20F279EA4B0}" type="presParOf" srcId="{24EF4C54-CACC-4A5A-9AF0-3928C0F92E48}" destId="{1253D45E-C0EC-48F9-9CF6-EAEEF35A4E33}" srcOrd="8" destOrd="0" presId="urn:microsoft.com/office/officeart/2005/8/layout/vList4"/>
    <dgm:cxn modelId="{1C19324C-2CF7-401E-903A-15FDE2B2CEC3}" type="presParOf" srcId="{1253D45E-C0EC-48F9-9CF6-EAEEF35A4E33}" destId="{5360B355-B445-4AAB-810F-FECB0B1EAEA8}" srcOrd="0" destOrd="0" presId="urn:microsoft.com/office/officeart/2005/8/layout/vList4"/>
    <dgm:cxn modelId="{C2F7AC97-2992-4EB5-9D30-8EC2AE39CE39}" type="presParOf" srcId="{1253D45E-C0EC-48F9-9CF6-EAEEF35A4E33}" destId="{57F0B57A-8ECA-49EC-8A11-95B0A870F3F0}" srcOrd="1" destOrd="0" presId="urn:microsoft.com/office/officeart/2005/8/layout/vList4"/>
    <dgm:cxn modelId="{1E719D18-3805-4077-9410-971994F6489F}" type="presParOf" srcId="{1253D45E-C0EC-48F9-9CF6-EAEEF35A4E33}" destId="{7EF41C40-FD6B-4654-A15C-09C1B089A80B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2F679D-729F-4A1A-BB39-4325582AA3B0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04DEF6A-A49D-411A-9F79-0293D2A3CEC6}">
      <dgm:prSet phldrT="[Текст]" custT="1"/>
      <dgm:spPr/>
      <dgm:t>
        <a:bodyPr/>
        <a:lstStyle/>
        <a:p>
          <a:pPr algn="r"/>
          <a:r>
            <a:rPr lang="uk-UA" sz="2400" dirty="0" smtClean="0"/>
            <a:t>Поле</a:t>
          </a:r>
          <a:endParaRPr lang="ru-RU" sz="2400" dirty="0"/>
        </a:p>
      </dgm:t>
    </dgm:pt>
    <dgm:pt modelId="{417F1BB5-801D-4EC6-981C-AB22B0C4EA46}" type="parTrans" cxnId="{00F2991C-9A1D-4485-B59B-8F6B2CE86AAE}">
      <dgm:prSet/>
      <dgm:spPr/>
      <dgm:t>
        <a:bodyPr/>
        <a:lstStyle/>
        <a:p>
          <a:endParaRPr lang="ru-RU"/>
        </a:p>
      </dgm:t>
    </dgm:pt>
    <dgm:pt modelId="{C491A8EB-E547-4C99-BE95-D8B7AFA86CAF}" type="sibTrans" cxnId="{00F2991C-9A1D-4485-B59B-8F6B2CE86AAE}">
      <dgm:prSet/>
      <dgm:spPr/>
      <dgm:t>
        <a:bodyPr/>
        <a:lstStyle/>
        <a:p>
          <a:endParaRPr lang="ru-RU"/>
        </a:p>
      </dgm:t>
    </dgm:pt>
    <dgm:pt modelId="{78A4D478-E8C3-4013-A5A1-FD7AFC4060B9}">
      <dgm:prSet phldrT="[Текст]" custT="1"/>
      <dgm:spPr/>
      <dgm:t>
        <a:bodyPr/>
        <a:lstStyle/>
        <a:p>
          <a:pPr algn="r"/>
          <a:r>
            <a:rPr lang="uk-UA" sz="2400" dirty="0" smtClean="0"/>
            <a:t>Поле зі списком</a:t>
          </a:r>
          <a:endParaRPr lang="ru-RU" sz="2400" dirty="0"/>
        </a:p>
      </dgm:t>
    </dgm:pt>
    <dgm:pt modelId="{F8C2D84F-0DDC-407C-BF0E-1D3A36A3C847}" type="parTrans" cxnId="{8CD062D7-C0AF-4FC5-BEA4-60574961115F}">
      <dgm:prSet/>
      <dgm:spPr/>
      <dgm:t>
        <a:bodyPr/>
        <a:lstStyle/>
        <a:p>
          <a:endParaRPr lang="ru-RU"/>
        </a:p>
      </dgm:t>
    </dgm:pt>
    <dgm:pt modelId="{8FA2F6E7-13EB-4BE1-B54F-91C72ED10592}" type="sibTrans" cxnId="{8CD062D7-C0AF-4FC5-BEA4-60574961115F}">
      <dgm:prSet/>
      <dgm:spPr/>
      <dgm:t>
        <a:bodyPr/>
        <a:lstStyle/>
        <a:p>
          <a:endParaRPr lang="ru-RU"/>
        </a:p>
      </dgm:t>
    </dgm:pt>
    <dgm:pt modelId="{D88FD358-B2A1-4990-85E9-8E1AF55B55DE}">
      <dgm:prSet phldrT="[Текст]" custT="1"/>
      <dgm:spPr/>
      <dgm:t>
        <a:bodyPr/>
        <a:lstStyle/>
        <a:p>
          <a:pPr algn="r"/>
          <a:r>
            <a:rPr lang="uk-UA" sz="2400" dirty="0" smtClean="0"/>
            <a:t>Поле зі списком, що відкривається</a:t>
          </a:r>
          <a:endParaRPr lang="ru-RU" sz="2400" dirty="0"/>
        </a:p>
      </dgm:t>
    </dgm:pt>
    <dgm:pt modelId="{8F302D83-41E0-45A9-BF2B-4A05612EF1FF}" type="parTrans" cxnId="{5CE9AA8D-D705-4D18-B368-12312DE7CCD2}">
      <dgm:prSet/>
      <dgm:spPr/>
      <dgm:t>
        <a:bodyPr/>
        <a:lstStyle/>
        <a:p>
          <a:endParaRPr lang="ru-RU"/>
        </a:p>
      </dgm:t>
    </dgm:pt>
    <dgm:pt modelId="{19D37CC3-0975-41D6-B713-2D71FA561DF0}" type="sibTrans" cxnId="{5CE9AA8D-D705-4D18-B368-12312DE7CCD2}">
      <dgm:prSet/>
      <dgm:spPr/>
      <dgm:t>
        <a:bodyPr/>
        <a:lstStyle/>
        <a:p>
          <a:endParaRPr lang="ru-RU"/>
        </a:p>
      </dgm:t>
    </dgm:pt>
    <dgm:pt modelId="{95790014-CD4E-4E33-ADFB-BFD1CFA1AA24}">
      <dgm:prSet phldrT="[Текст]" custT="1"/>
      <dgm:spPr/>
      <dgm:t>
        <a:bodyPr/>
        <a:lstStyle/>
        <a:p>
          <a:pPr algn="r"/>
          <a:r>
            <a:rPr lang="uk-UA" sz="2400" dirty="0" smtClean="0"/>
            <a:t>Лічильник</a:t>
          </a:r>
          <a:endParaRPr lang="ru-RU" sz="2400" dirty="0"/>
        </a:p>
      </dgm:t>
    </dgm:pt>
    <dgm:pt modelId="{B844600A-1FC4-481E-B5E9-660054C423FF}" type="parTrans" cxnId="{5D20B950-40A2-4CD2-A047-77A5E888627C}">
      <dgm:prSet/>
      <dgm:spPr/>
      <dgm:t>
        <a:bodyPr/>
        <a:lstStyle/>
        <a:p>
          <a:endParaRPr lang="ru-RU"/>
        </a:p>
      </dgm:t>
    </dgm:pt>
    <dgm:pt modelId="{38C92B19-08DF-4F8B-AEC5-29A54CFE587C}" type="sibTrans" cxnId="{5D20B950-40A2-4CD2-A047-77A5E888627C}">
      <dgm:prSet/>
      <dgm:spPr/>
      <dgm:t>
        <a:bodyPr/>
        <a:lstStyle/>
        <a:p>
          <a:endParaRPr lang="ru-RU"/>
        </a:p>
      </dgm:t>
    </dgm:pt>
    <dgm:pt modelId="{8149BD56-B771-41B8-9AB2-B59E33DC0070}">
      <dgm:prSet phldrT="[Текст]" custT="1"/>
      <dgm:spPr/>
      <dgm:t>
        <a:bodyPr/>
        <a:lstStyle/>
        <a:p>
          <a:pPr algn="r"/>
          <a:r>
            <a:rPr lang="uk-UA" sz="2400" dirty="0" smtClean="0"/>
            <a:t>Вкладки</a:t>
          </a:r>
          <a:endParaRPr lang="ru-RU" sz="2400" dirty="0"/>
        </a:p>
      </dgm:t>
    </dgm:pt>
    <dgm:pt modelId="{76B76FB3-8C25-4F12-9F5A-D10A6F3E7648}" type="parTrans" cxnId="{9047F3B2-95CA-4941-AE86-1461BD15A2D8}">
      <dgm:prSet/>
      <dgm:spPr/>
      <dgm:t>
        <a:bodyPr/>
        <a:lstStyle/>
        <a:p>
          <a:endParaRPr lang="ru-RU"/>
        </a:p>
      </dgm:t>
    </dgm:pt>
    <dgm:pt modelId="{C34CD41A-A603-4555-9399-8E499F0EB27F}" type="sibTrans" cxnId="{9047F3B2-95CA-4941-AE86-1461BD15A2D8}">
      <dgm:prSet/>
      <dgm:spPr/>
      <dgm:t>
        <a:bodyPr/>
        <a:lstStyle/>
        <a:p>
          <a:endParaRPr lang="ru-RU"/>
        </a:p>
      </dgm:t>
    </dgm:pt>
    <dgm:pt modelId="{24EF4C54-CACC-4A5A-9AF0-3928C0F92E48}" type="pres">
      <dgm:prSet presAssocID="{892F679D-729F-4A1A-BB39-4325582AA3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EC08C6-7D89-420A-80BA-CC684185D17E}" type="pres">
      <dgm:prSet presAssocID="{504DEF6A-A49D-411A-9F79-0293D2A3CEC6}" presName="comp" presStyleCnt="0"/>
      <dgm:spPr/>
    </dgm:pt>
    <dgm:pt modelId="{F09C39DF-695E-46AF-ADAB-55D4BCDDC144}" type="pres">
      <dgm:prSet presAssocID="{504DEF6A-A49D-411A-9F79-0293D2A3CEC6}" presName="box" presStyleLbl="node1" presStyleIdx="0" presStyleCnt="5"/>
      <dgm:spPr/>
      <dgm:t>
        <a:bodyPr/>
        <a:lstStyle/>
        <a:p>
          <a:endParaRPr lang="ru-RU"/>
        </a:p>
      </dgm:t>
    </dgm:pt>
    <dgm:pt modelId="{F9B18534-E06A-468F-9540-624536B22F97}" type="pres">
      <dgm:prSet presAssocID="{504DEF6A-A49D-411A-9F79-0293D2A3CEC6}" presName="img" presStyleLbl="fgImgPlace1" presStyleIdx="0" presStyleCnt="5" custScaleX="182271" custLinFactNeighborX="43841" custLinFactNeighborY="7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C8D6F9-09E2-46F1-8267-F0E74B8C6ABA}" type="pres">
      <dgm:prSet presAssocID="{504DEF6A-A49D-411A-9F79-0293D2A3CEC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C2E15-0B36-4FD9-A148-7E5BC15EC2E0}" type="pres">
      <dgm:prSet presAssocID="{C491A8EB-E547-4C99-BE95-D8B7AFA86CAF}" presName="spacer" presStyleCnt="0"/>
      <dgm:spPr/>
    </dgm:pt>
    <dgm:pt modelId="{EA5F25B5-5FC9-4541-A0FE-2F1B01B39423}" type="pres">
      <dgm:prSet presAssocID="{78A4D478-E8C3-4013-A5A1-FD7AFC4060B9}" presName="comp" presStyleCnt="0"/>
      <dgm:spPr/>
    </dgm:pt>
    <dgm:pt modelId="{B330AAA7-B70A-4C06-9B88-D8273D55C83C}" type="pres">
      <dgm:prSet presAssocID="{78A4D478-E8C3-4013-A5A1-FD7AFC4060B9}" presName="box" presStyleLbl="node1" presStyleIdx="1" presStyleCnt="5" custScaleY="107267"/>
      <dgm:spPr/>
      <dgm:t>
        <a:bodyPr/>
        <a:lstStyle/>
        <a:p>
          <a:endParaRPr lang="ru-RU"/>
        </a:p>
      </dgm:t>
    </dgm:pt>
    <dgm:pt modelId="{72B5D1DD-6DA3-4D24-90A2-1C58EE9CB031}" type="pres">
      <dgm:prSet presAssocID="{78A4D478-E8C3-4013-A5A1-FD7AFC4060B9}" presName="img" presStyleLbl="fgImgPlace1" presStyleIdx="1" presStyleCnt="5" custScaleX="168901" custLinFactNeighborX="42066" custLinFactNeighborY="16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0EEE3D-D7D9-4B62-9894-9B102F8A2E1F}" type="pres">
      <dgm:prSet presAssocID="{78A4D478-E8C3-4013-A5A1-FD7AFC4060B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5C3AE-07AD-42F5-9E4D-0962BD61B03C}" type="pres">
      <dgm:prSet presAssocID="{8FA2F6E7-13EB-4BE1-B54F-91C72ED10592}" presName="spacer" presStyleCnt="0"/>
      <dgm:spPr/>
    </dgm:pt>
    <dgm:pt modelId="{879CD9F5-8044-4241-A164-2274B4B5D448}" type="pres">
      <dgm:prSet presAssocID="{D88FD358-B2A1-4990-85E9-8E1AF55B55DE}" presName="comp" presStyleCnt="0"/>
      <dgm:spPr/>
    </dgm:pt>
    <dgm:pt modelId="{95D40923-4199-4849-9E61-258BF45800C2}" type="pres">
      <dgm:prSet presAssocID="{D88FD358-B2A1-4990-85E9-8E1AF55B55DE}" presName="box" presStyleLbl="node1" presStyleIdx="2" presStyleCnt="5"/>
      <dgm:spPr/>
      <dgm:t>
        <a:bodyPr/>
        <a:lstStyle/>
        <a:p>
          <a:endParaRPr lang="ru-RU"/>
        </a:p>
      </dgm:t>
    </dgm:pt>
    <dgm:pt modelId="{FCBC10DF-8FE1-4502-A7FC-0FE2E145B23A}" type="pres">
      <dgm:prSet presAssocID="{D88FD358-B2A1-4990-85E9-8E1AF55B55DE}" presName="img" presStyleLbl="fgImgPlace1" presStyleIdx="2" presStyleCnt="5" custScaleX="166450" custLinFactNeighborX="39796" custLinFactNeighborY="3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15657E3-D0A6-46F9-9419-3048D8189F84}" type="pres">
      <dgm:prSet presAssocID="{D88FD358-B2A1-4990-85E9-8E1AF55B55D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62859-B960-4431-967A-B39F3E90501F}" type="pres">
      <dgm:prSet presAssocID="{19D37CC3-0975-41D6-B713-2D71FA561DF0}" presName="spacer" presStyleCnt="0"/>
      <dgm:spPr/>
    </dgm:pt>
    <dgm:pt modelId="{AEC54579-07E4-4788-961D-283585FB8628}" type="pres">
      <dgm:prSet presAssocID="{95790014-CD4E-4E33-ADFB-BFD1CFA1AA24}" presName="comp" presStyleCnt="0"/>
      <dgm:spPr/>
    </dgm:pt>
    <dgm:pt modelId="{A757A059-8434-4AE7-B8CF-A5BA9E9CB8CE}" type="pres">
      <dgm:prSet presAssocID="{95790014-CD4E-4E33-ADFB-BFD1CFA1AA24}" presName="box" presStyleLbl="node1" presStyleIdx="3" presStyleCnt="5"/>
      <dgm:spPr/>
      <dgm:t>
        <a:bodyPr/>
        <a:lstStyle/>
        <a:p>
          <a:endParaRPr lang="ru-RU"/>
        </a:p>
      </dgm:t>
    </dgm:pt>
    <dgm:pt modelId="{9CDF5F02-1E44-4FFA-B3B1-9F7EF8D9CD8A}" type="pres">
      <dgm:prSet presAssocID="{95790014-CD4E-4E33-ADFB-BFD1CFA1AA24}" presName="img" presStyleLbl="fgImgPlace1" presStyleIdx="3" presStyleCnt="5" custScaleX="173701" custLinFactNeighborX="41609" custLinFactNeighborY="300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A482A22-19A2-49BF-99D1-9F2F7F43FFA6}" type="pres">
      <dgm:prSet presAssocID="{95790014-CD4E-4E33-ADFB-BFD1CFA1AA2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F9DF4-9FBC-46F8-ABCC-A293D8A8455C}" type="pres">
      <dgm:prSet presAssocID="{38C92B19-08DF-4F8B-AEC5-29A54CFE587C}" presName="spacer" presStyleCnt="0"/>
      <dgm:spPr/>
    </dgm:pt>
    <dgm:pt modelId="{AEBCA9C3-A635-4040-8382-2615FE5D15DC}" type="pres">
      <dgm:prSet presAssocID="{8149BD56-B771-41B8-9AB2-B59E33DC0070}" presName="comp" presStyleCnt="0"/>
      <dgm:spPr/>
    </dgm:pt>
    <dgm:pt modelId="{E0EDBC16-3883-452C-823B-730D9EA8638C}" type="pres">
      <dgm:prSet presAssocID="{8149BD56-B771-41B8-9AB2-B59E33DC0070}" presName="box" presStyleLbl="node1" presStyleIdx="4" presStyleCnt="5"/>
      <dgm:spPr/>
      <dgm:t>
        <a:bodyPr/>
        <a:lstStyle/>
        <a:p>
          <a:endParaRPr lang="ru-RU"/>
        </a:p>
      </dgm:t>
    </dgm:pt>
    <dgm:pt modelId="{7A211B45-087B-400F-A06A-C61CDF0E41FA}" type="pres">
      <dgm:prSet presAssocID="{8149BD56-B771-41B8-9AB2-B59E33DC0070}" presName="img" presStyleLbl="fgImgPlace1" presStyleIdx="4" presStyleCnt="5" custScaleX="173701" custLinFactNeighborX="34358" custLinFactNeighborY="-254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F4DE2C8-5178-422E-A20A-145749C94166}" type="pres">
      <dgm:prSet presAssocID="{8149BD56-B771-41B8-9AB2-B59E33DC007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55FE2-B4E2-46F2-9F4B-0BC295DEF935}" type="presOf" srcId="{8149BD56-B771-41B8-9AB2-B59E33DC0070}" destId="{DF4DE2C8-5178-422E-A20A-145749C94166}" srcOrd="1" destOrd="0" presId="urn:microsoft.com/office/officeart/2005/8/layout/vList4"/>
    <dgm:cxn modelId="{ACA07F1C-80E4-4AF1-8A92-EC863DC22C50}" type="presOf" srcId="{78A4D478-E8C3-4013-A5A1-FD7AFC4060B9}" destId="{920EEE3D-D7D9-4B62-9894-9B102F8A2E1F}" srcOrd="1" destOrd="0" presId="urn:microsoft.com/office/officeart/2005/8/layout/vList4"/>
    <dgm:cxn modelId="{3E025066-5F79-4F7E-8832-116A2288197D}" type="presOf" srcId="{504DEF6A-A49D-411A-9F79-0293D2A3CEC6}" destId="{F09C39DF-695E-46AF-ADAB-55D4BCDDC144}" srcOrd="0" destOrd="0" presId="urn:microsoft.com/office/officeart/2005/8/layout/vList4"/>
    <dgm:cxn modelId="{29DA171F-524A-4F61-9715-8C1C0D19EBC9}" type="presOf" srcId="{8149BD56-B771-41B8-9AB2-B59E33DC0070}" destId="{E0EDBC16-3883-452C-823B-730D9EA8638C}" srcOrd="0" destOrd="0" presId="urn:microsoft.com/office/officeart/2005/8/layout/vList4"/>
    <dgm:cxn modelId="{5CE9AA8D-D705-4D18-B368-12312DE7CCD2}" srcId="{892F679D-729F-4A1A-BB39-4325582AA3B0}" destId="{D88FD358-B2A1-4990-85E9-8E1AF55B55DE}" srcOrd="2" destOrd="0" parTransId="{8F302D83-41E0-45A9-BF2B-4A05612EF1FF}" sibTransId="{19D37CC3-0975-41D6-B713-2D71FA561DF0}"/>
    <dgm:cxn modelId="{8CD062D7-C0AF-4FC5-BEA4-60574961115F}" srcId="{892F679D-729F-4A1A-BB39-4325582AA3B0}" destId="{78A4D478-E8C3-4013-A5A1-FD7AFC4060B9}" srcOrd="1" destOrd="0" parTransId="{F8C2D84F-0DDC-407C-BF0E-1D3A36A3C847}" sibTransId="{8FA2F6E7-13EB-4BE1-B54F-91C72ED10592}"/>
    <dgm:cxn modelId="{C0E9E97F-FF05-4504-9DDC-086F7563A060}" type="presOf" srcId="{892F679D-729F-4A1A-BB39-4325582AA3B0}" destId="{24EF4C54-CACC-4A5A-9AF0-3928C0F92E48}" srcOrd="0" destOrd="0" presId="urn:microsoft.com/office/officeart/2005/8/layout/vList4"/>
    <dgm:cxn modelId="{B10AA98E-985B-4536-B116-7347E8022434}" type="presOf" srcId="{D88FD358-B2A1-4990-85E9-8E1AF55B55DE}" destId="{915657E3-D0A6-46F9-9419-3048D8189F84}" srcOrd="1" destOrd="0" presId="urn:microsoft.com/office/officeart/2005/8/layout/vList4"/>
    <dgm:cxn modelId="{86A85EAC-49D2-4297-8FA0-115F9247007A}" type="presOf" srcId="{95790014-CD4E-4E33-ADFB-BFD1CFA1AA24}" destId="{DA482A22-19A2-49BF-99D1-9F2F7F43FFA6}" srcOrd="1" destOrd="0" presId="urn:microsoft.com/office/officeart/2005/8/layout/vList4"/>
    <dgm:cxn modelId="{00F2991C-9A1D-4485-B59B-8F6B2CE86AAE}" srcId="{892F679D-729F-4A1A-BB39-4325582AA3B0}" destId="{504DEF6A-A49D-411A-9F79-0293D2A3CEC6}" srcOrd="0" destOrd="0" parTransId="{417F1BB5-801D-4EC6-981C-AB22B0C4EA46}" sibTransId="{C491A8EB-E547-4C99-BE95-D8B7AFA86CAF}"/>
    <dgm:cxn modelId="{708BB899-3440-4B5E-BAC3-7EA81DF3335E}" type="presOf" srcId="{D88FD358-B2A1-4990-85E9-8E1AF55B55DE}" destId="{95D40923-4199-4849-9E61-258BF45800C2}" srcOrd="0" destOrd="0" presId="urn:microsoft.com/office/officeart/2005/8/layout/vList4"/>
    <dgm:cxn modelId="{5D20B950-40A2-4CD2-A047-77A5E888627C}" srcId="{892F679D-729F-4A1A-BB39-4325582AA3B0}" destId="{95790014-CD4E-4E33-ADFB-BFD1CFA1AA24}" srcOrd="3" destOrd="0" parTransId="{B844600A-1FC4-481E-B5E9-660054C423FF}" sibTransId="{38C92B19-08DF-4F8B-AEC5-29A54CFE587C}"/>
    <dgm:cxn modelId="{B2F49099-5987-4FD0-A0F6-A01DC5AE6F2F}" type="presOf" srcId="{78A4D478-E8C3-4013-A5A1-FD7AFC4060B9}" destId="{B330AAA7-B70A-4C06-9B88-D8273D55C83C}" srcOrd="0" destOrd="0" presId="urn:microsoft.com/office/officeart/2005/8/layout/vList4"/>
    <dgm:cxn modelId="{ABA3078E-BF12-45DF-A5B3-36EB6B8B9A0D}" type="presOf" srcId="{504DEF6A-A49D-411A-9F79-0293D2A3CEC6}" destId="{7BC8D6F9-09E2-46F1-8267-F0E74B8C6ABA}" srcOrd="1" destOrd="0" presId="urn:microsoft.com/office/officeart/2005/8/layout/vList4"/>
    <dgm:cxn modelId="{D19AA5AA-56AE-40D7-A4BE-16063EDAB5C1}" type="presOf" srcId="{95790014-CD4E-4E33-ADFB-BFD1CFA1AA24}" destId="{A757A059-8434-4AE7-B8CF-A5BA9E9CB8CE}" srcOrd="0" destOrd="0" presId="urn:microsoft.com/office/officeart/2005/8/layout/vList4"/>
    <dgm:cxn modelId="{9047F3B2-95CA-4941-AE86-1461BD15A2D8}" srcId="{892F679D-729F-4A1A-BB39-4325582AA3B0}" destId="{8149BD56-B771-41B8-9AB2-B59E33DC0070}" srcOrd="4" destOrd="0" parTransId="{76B76FB3-8C25-4F12-9F5A-D10A6F3E7648}" sibTransId="{C34CD41A-A603-4555-9399-8E499F0EB27F}"/>
    <dgm:cxn modelId="{DF30D819-BDE5-41C6-A452-AEABE52F9189}" type="presParOf" srcId="{24EF4C54-CACC-4A5A-9AF0-3928C0F92E48}" destId="{E8EC08C6-7D89-420A-80BA-CC684185D17E}" srcOrd="0" destOrd="0" presId="urn:microsoft.com/office/officeart/2005/8/layout/vList4"/>
    <dgm:cxn modelId="{440A8DC9-3D90-400F-BADF-A64453495915}" type="presParOf" srcId="{E8EC08C6-7D89-420A-80BA-CC684185D17E}" destId="{F09C39DF-695E-46AF-ADAB-55D4BCDDC144}" srcOrd="0" destOrd="0" presId="urn:microsoft.com/office/officeart/2005/8/layout/vList4"/>
    <dgm:cxn modelId="{A1817EE6-C0BA-476A-99EA-0683BB469EAE}" type="presParOf" srcId="{E8EC08C6-7D89-420A-80BA-CC684185D17E}" destId="{F9B18534-E06A-468F-9540-624536B22F97}" srcOrd="1" destOrd="0" presId="urn:microsoft.com/office/officeart/2005/8/layout/vList4"/>
    <dgm:cxn modelId="{83871A96-CE84-463F-8DA2-29E6EC09BD5F}" type="presParOf" srcId="{E8EC08C6-7D89-420A-80BA-CC684185D17E}" destId="{7BC8D6F9-09E2-46F1-8267-F0E74B8C6ABA}" srcOrd="2" destOrd="0" presId="urn:microsoft.com/office/officeart/2005/8/layout/vList4"/>
    <dgm:cxn modelId="{E40E0312-7742-4B73-9806-26D32077C80B}" type="presParOf" srcId="{24EF4C54-CACC-4A5A-9AF0-3928C0F92E48}" destId="{B91C2E15-0B36-4FD9-A148-7E5BC15EC2E0}" srcOrd="1" destOrd="0" presId="urn:microsoft.com/office/officeart/2005/8/layout/vList4"/>
    <dgm:cxn modelId="{FDE43E80-A8B4-4307-BD15-B032CA34F65E}" type="presParOf" srcId="{24EF4C54-CACC-4A5A-9AF0-3928C0F92E48}" destId="{EA5F25B5-5FC9-4541-A0FE-2F1B01B39423}" srcOrd="2" destOrd="0" presId="urn:microsoft.com/office/officeart/2005/8/layout/vList4"/>
    <dgm:cxn modelId="{4E587BF0-C182-4160-93D4-8AE74405EDDC}" type="presParOf" srcId="{EA5F25B5-5FC9-4541-A0FE-2F1B01B39423}" destId="{B330AAA7-B70A-4C06-9B88-D8273D55C83C}" srcOrd="0" destOrd="0" presId="urn:microsoft.com/office/officeart/2005/8/layout/vList4"/>
    <dgm:cxn modelId="{47C40509-57A6-4B13-8F1C-7AA2F18FEA03}" type="presParOf" srcId="{EA5F25B5-5FC9-4541-A0FE-2F1B01B39423}" destId="{72B5D1DD-6DA3-4D24-90A2-1C58EE9CB031}" srcOrd="1" destOrd="0" presId="urn:microsoft.com/office/officeart/2005/8/layout/vList4"/>
    <dgm:cxn modelId="{715A6919-A1A2-471D-A66F-0F7576918E33}" type="presParOf" srcId="{EA5F25B5-5FC9-4541-A0FE-2F1B01B39423}" destId="{920EEE3D-D7D9-4B62-9894-9B102F8A2E1F}" srcOrd="2" destOrd="0" presId="urn:microsoft.com/office/officeart/2005/8/layout/vList4"/>
    <dgm:cxn modelId="{CD5999A5-526F-470E-A91C-DA7A96821079}" type="presParOf" srcId="{24EF4C54-CACC-4A5A-9AF0-3928C0F92E48}" destId="{0515C3AE-07AD-42F5-9E4D-0962BD61B03C}" srcOrd="3" destOrd="0" presId="urn:microsoft.com/office/officeart/2005/8/layout/vList4"/>
    <dgm:cxn modelId="{2963A6F6-18EC-4D84-B5D5-3D791830549B}" type="presParOf" srcId="{24EF4C54-CACC-4A5A-9AF0-3928C0F92E48}" destId="{879CD9F5-8044-4241-A164-2274B4B5D448}" srcOrd="4" destOrd="0" presId="urn:microsoft.com/office/officeart/2005/8/layout/vList4"/>
    <dgm:cxn modelId="{C1B8798C-3332-4E70-B208-8E48646F41AF}" type="presParOf" srcId="{879CD9F5-8044-4241-A164-2274B4B5D448}" destId="{95D40923-4199-4849-9E61-258BF45800C2}" srcOrd="0" destOrd="0" presId="urn:microsoft.com/office/officeart/2005/8/layout/vList4"/>
    <dgm:cxn modelId="{AEEF73C6-6D9F-40DC-B637-C16424DA27DA}" type="presParOf" srcId="{879CD9F5-8044-4241-A164-2274B4B5D448}" destId="{FCBC10DF-8FE1-4502-A7FC-0FE2E145B23A}" srcOrd="1" destOrd="0" presId="urn:microsoft.com/office/officeart/2005/8/layout/vList4"/>
    <dgm:cxn modelId="{D7922073-8986-4875-9684-4A51F8E3EEFC}" type="presParOf" srcId="{879CD9F5-8044-4241-A164-2274B4B5D448}" destId="{915657E3-D0A6-46F9-9419-3048D8189F84}" srcOrd="2" destOrd="0" presId="urn:microsoft.com/office/officeart/2005/8/layout/vList4"/>
    <dgm:cxn modelId="{1867EBC0-87DF-41D2-8310-741FBA127804}" type="presParOf" srcId="{24EF4C54-CACC-4A5A-9AF0-3928C0F92E48}" destId="{9E762859-B960-4431-967A-B39F3E90501F}" srcOrd="5" destOrd="0" presId="urn:microsoft.com/office/officeart/2005/8/layout/vList4"/>
    <dgm:cxn modelId="{5321901B-59D8-4B10-95A7-82F6C99CF2A0}" type="presParOf" srcId="{24EF4C54-CACC-4A5A-9AF0-3928C0F92E48}" destId="{AEC54579-07E4-4788-961D-283585FB8628}" srcOrd="6" destOrd="0" presId="urn:microsoft.com/office/officeart/2005/8/layout/vList4"/>
    <dgm:cxn modelId="{945C5FCE-EC35-4D0F-8BEC-7494BB01C881}" type="presParOf" srcId="{AEC54579-07E4-4788-961D-283585FB8628}" destId="{A757A059-8434-4AE7-B8CF-A5BA9E9CB8CE}" srcOrd="0" destOrd="0" presId="urn:microsoft.com/office/officeart/2005/8/layout/vList4"/>
    <dgm:cxn modelId="{FB6330D7-3E8B-4314-874B-FAB766660FAF}" type="presParOf" srcId="{AEC54579-07E4-4788-961D-283585FB8628}" destId="{9CDF5F02-1E44-4FFA-B3B1-9F7EF8D9CD8A}" srcOrd="1" destOrd="0" presId="urn:microsoft.com/office/officeart/2005/8/layout/vList4"/>
    <dgm:cxn modelId="{74CA54E7-597C-490A-AE65-A90438C22BD8}" type="presParOf" srcId="{AEC54579-07E4-4788-961D-283585FB8628}" destId="{DA482A22-19A2-49BF-99D1-9F2F7F43FFA6}" srcOrd="2" destOrd="0" presId="urn:microsoft.com/office/officeart/2005/8/layout/vList4"/>
    <dgm:cxn modelId="{E820748A-2EFA-445B-BE32-7F5BADBFCE64}" type="presParOf" srcId="{24EF4C54-CACC-4A5A-9AF0-3928C0F92E48}" destId="{8C0F9DF4-9FBC-46F8-ABCC-A293D8A8455C}" srcOrd="7" destOrd="0" presId="urn:microsoft.com/office/officeart/2005/8/layout/vList4"/>
    <dgm:cxn modelId="{41DAD8F6-A5E2-4DF7-83DF-E8A028D24E69}" type="presParOf" srcId="{24EF4C54-CACC-4A5A-9AF0-3928C0F92E48}" destId="{AEBCA9C3-A635-4040-8382-2615FE5D15DC}" srcOrd="8" destOrd="0" presId="urn:microsoft.com/office/officeart/2005/8/layout/vList4"/>
    <dgm:cxn modelId="{F94DBA43-A59D-4279-90E5-ECB77CDA4E2A}" type="presParOf" srcId="{AEBCA9C3-A635-4040-8382-2615FE5D15DC}" destId="{E0EDBC16-3883-452C-823B-730D9EA8638C}" srcOrd="0" destOrd="0" presId="urn:microsoft.com/office/officeart/2005/8/layout/vList4"/>
    <dgm:cxn modelId="{32992845-311C-4837-A6F0-BD0F6B1D8002}" type="presParOf" srcId="{AEBCA9C3-A635-4040-8382-2615FE5D15DC}" destId="{7A211B45-087B-400F-A06A-C61CDF0E41FA}" srcOrd="1" destOrd="0" presId="urn:microsoft.com/office/officeart/2005/8/layout/vList4"/>
    <dgm:cxn modelId="{7C03A65E-49BD-4A52-96F3-AC40469883A5}" type="presParOf" srcId="{AEBCA9C3-A635-4040-8382-2615FE5D15DC}" destId="{DF4DE2C8-5178-422E-A20A-145749C94166}" srcOrd="2" destOrd="0" presId="urn:microsoft.com/office/officeart/2005/8/layout/vList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F6EB9B-42A4-4196-88AF-F35A8E832E87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FF7AA59-3D67-4C4B-BBC3-5F7278F9903C}">
      <dgm:prSet phldrT="[Текст]"/>
      <dgm:spPr/>
      <dgm:t>
        <a:bodyPr/>
        <a:lstStyle/>
        <a:p>
          <a:r>
            <a:rPr lang="uk-UA" dirty="0" smtClean="0"/>
            <a:t>Автоматично запускаються записані в ПП комп'ютера програми, які називають  </a:t>
          </a:r>
          <a:r>
            <a:rPr lang="en-US" dirty="0" smtClean="0"/>
            <a:t>BIOS</a:t>
          </a:r>
          <a:r>
            <a:rPr lang="uk-UA" dirty="0" smtClean="0"/>
            <a:t> (базова система введення/виведення)</a:t>
          </a:r>
          <a:endParaRPr lang="ru-RU" dirty="0"/>
        </a:p>
      </dgm:t>
    </dgm:pt>
    <dgm:pt modelId="{E47D9803-D2E7-40C6-9F16-D30615521019}" type="parTrans" cxnId="{9FA5366D-BB57-4D85-B1E1-6828DEBC53CD}">
      <dgm:prSet/>
      <dgm:spPr/>
      <dgm:t>
        <a:bodyPr/>
        <a:lstStyle/>
        <a:p>
          <a:endParaRPr lang="ru-RU"/>
        </a:p>
      </dgm:t>
    </dgm:pt>
    <dgm:pt modelId="{0D1971FF-39C2-4497-B41F-5FF118765845}" type="sibTrans" cxnId="{9FA5366D-BB57-4D85-B1E1-6828DEBC53CD}">
      <dgm:prSet/>
      <dgm:spPr/>
      <dgm:t>
        <a:bodyPr/>
        <a:lstStyle/>
        <a:p>
          <a:endParaRPr lang="ru-RU"/>
        </a:p>
      </dgm:t>
    </dgm:pt>
    <dgm:pt modelId="{792B3109-4FEC-40BB-AC2D-928E60D410BE}">
      <dgm:prSet phldrT="[Текст]"/>
      <dgm:spPr/>
      <dgm:t>
        <a:bodyPr/>
        <a:lstStyle/>
        <a:p>
          <a:r>
            <a:rPr lang="uk-UA" dirty="0" smtClean="0"/>
            <a:t>Програми </a:t>
          </a:r>
          <a:r>
            <a:rPr lang="en-US" dirty="0" smtClean="0"/>
            <a:t>BIOS</a:t>
          </a:r>
          <a:r>
            <a:rPr lang="uk-UA" dirty="0" smtClean="0"/>
            <a:t> перевіряють роботоздатність пристроїв комп'ютера, записують в оперативну пам’ять дані, необхідні для роботи будь-яких інших програм та пристроїв, і запускають на виконання ядро  ОС. Інформація про дії програм </a:t>
          </a:r>
          <a:r>
            <a:rPr lang="en-US" dirty="0" smtClean="0"/>
            <a:t>BIOS</a:t>
          </a:r>
          <a:r>
            <a:rPr lang="uk-UA" dirty="0" smtClean="0"/>
            <a:t> відображується у текстовому режимі </a:t>
          </a:r>
          <a:endParaRPr lang="ru-RU" dirty="0"/>
        </a:p>
      </dgm:t>
    </dgm:pt>
    <dgm:pt modelId="{6E92A505-4C7B-42BF-882F-9CBE6A459C5E}" type="parTrans" cxnId="{EFD86D9F-9093-4C50-80FF-72427452125C}">
      <dgm:prSet/>
      <dgm:spPr/>
      <dgm:t>
        <a:bodyPr/>
        <a:lstStyle/>
        <a:p>
          <a:endParaRPr lang="ru-RU"/>
        </a:p>
      </dgm:t>
    </dgm:pt>
    <dgm:pt modelId="{07AA381F-61E7-4540-A6B7-E202E3EE21ED}" type="sibTrans" cxnId="{EFD86D9F-9093-4C50-80FF-72427452125C}">
      <dgm:prSet/>
      <dgm:spPr/>
      <dgm:t>
        <a:bodyPr/>
        <a:lstStyle/>
        <a:p>
          <a:endParaRPr lang="ru-RU"/>
        </a:p>
      </dgm:t>
    </dgm:pt>
    <dgm:pt modelId="{91B23F78-A991-4305-9320-B75C981E8ADB}">
      <dgm:prSet phldrT="[Текст]"/>
      <dgm:spPr/>
      <dgm:t>
        <a:bodyPr/>
        <a:lstStyle/>
        <a:p>
          <a:r>
            <a:rPr lang="uk-UA" dirty="0" smtClean="0"/>
            <a:t>Ядро  ОС відображує екран завантаження ОС, запускає драйвери пристроїв, а потім відображує на екрані вікно входу в систему</a:t>
          </a:r>
          <a:endParaRPr lang="ru-RU" dirty="0"/>
        </a:p>
      </dgm:t>
    </dgm:pt>
    <dgm:pt modelId="{7FC9176D-E10B-4CA2-934E-640430A057E9}" type="parTrans" cxnId="{3DD61673-DC97-4D57-B857-00C4B162CB4F}">
      <dgm:prSet/>
      <dgm:spPr/>
      <dgm:t>
        <a:bodyPr/>
        <a:lstStyle/>
        <a:p>
          <a:endParaRPr lang="ru-RU"/>
        </a:p>
      </dgm:t>
    </dgm:pt>
    <dgm:pt modelId="{1A59A836-46F2-4C9E-A84C-463F9AC5C5A1}" type="sibTrans" cxnId="{3DD61673-DC97-4D57-B857-00C4B162CB4F}">
      <dgm:prSet/>
      <dgm:spPr/>
      <dgm:t>
        <a:bodyPr/>
        <a:lstStyle/>
        <a:p>
          <a:endParaRPr lang="ru-RU"/>
        </a:p>
      </dgm:t>
    </dgm:pt>
    <dgm:pt modelId="{BB447020-51CB-41DB-B324-5A1054CED5F9}">
      <dgm:prSet phldrT="[Текст]"/>
      <dgm:spPr/>
      <dgm:t>
        <a:bodyPr/>
        <a:lstStyle/>
        <a:p>
          <a:r>
            <a:rPr lang="uk-UA" dirty="0" smtClean="0"/>
            <a:t> Щоб розпочати роботу із системою, слід увійти в сеанс користувача, клацнувши значок біля його імені й ввівши пароль (якщо </a:t>
          </a:r>
          <a:r>
            <a:rPr lang="uk-UA" smtClean="0"/>
            <a:t>це потрібно). </a:t>
          </a:r>
          <a:endParaRPr lang="ru-RU" dirty="0"/>
        </a:p>
      </dgm:t>
    </dgm:pt>
    <dgm:pt modelId="{5BC669C4-37B4-4B5E-89C6-FA783F2325B7}" type="parTrans" cxnId="{5E7CD64F-5BC1-41EE-9263-AD901B3ACA50}">
      <dgm:prSet/>
      <dgm:spPr/>
      <dgm:t>
        <a:bodyPr/>
        <a:lstStyle/>
        <a:p>
          <a:endParaRPr lang="ru-RU"/>
        </a:p>
      </dgm:t>
    </dgm:pt>
    <dgm:pt modelId="{B2B3CB16-DBA6-49B4-9973-FB8813317B6C}" type="sibTrans" cxnId="{5E7CD64F-5BC1-41EE-9263-AD901B3ACA50}">
      <dgm:prSet/>
      <dgm:spPr/>
      <dgm:t>
        <a:bodyPr/>
        <a:lstStyle/>
        <a:p>
          <a:endParaRPr lang="ru-RU"/>
        </a:p>
      </dgm:t>
    </dgm:pt>
    <dgm:pt modelId="{9A4C4D5E-A890-441A-98ED-4FB0F48E644D}" type="pres">
      <dgm:prSet presAssocID="{CAF6EB9B-42A4-4196-88AF-F35A8E832E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1AFBEF-39E4-4753-8769-343BE13A5B9D}" type="pres">
      <dgm:prSet presAssocID="{BB447020-51CB-41DB-B324-5A1054CED5F9}" presName="boxAndChildren" presStyleCnt="0"/>
      <dgm:spPr/>
    </dgm:pt>
    <dgm:pt modelId="{56C583E6-B16A-4B05-B80F-3F065F02856D}" type="pres">
      <dgm:prSet presAssocID="{BB447020-51CB-41DB-B324-5A1054CED5F9}" presName="parentTextBox" presStyleLbl="node1" presStyleIdx="0" presStyleCnt="4"/>
      <dgm:spPr/>
      <dgm:t>
        <a:bodyPr/>
        <a:lstStyle/>
        <a:p>
          <a:endParaRPr lang="ru-RU"/>
        </a:p>
      </dgm:t>
    </dgm:pt>
    <dgm:pt modelId="{3B2EE39F-35B1-434B-85EB-A06F2F9F2DEE}" type="pres">
      <dgm:prSet presAssocID="{1A59A836-46F2-4C9E-A84C-463F9AC5C5A1}" presName="sp" presStyleCnt="0"/>
      <dgm:spPr/>
    </dgm:pt>
    <dgm:pt modelId="{FA11EF4D-0B69-44C0-BA81-751C705A4BB4}" type="pres">
      <dgm:prSet presAssocID="{91B23F78-A991-4305-9320-B75C981E8ADB}" presName="arrowAndChildren" presStyleCnt="0"/>
      <dgm:spPr/>
    </dgm:pt>
    <dgm:pt modelId="{F85A770C-D952-4E5E-B3DA-20818BD9104B}" type="pres">
      <dgm:prSet presAssocID="{91B23F78-A991-4305-9320-B75C981E8ADB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106DE80-0DC3-4612-9151-324D1EAECE09}" type="pres">
      <dgm:prSet presAssocID="{07AA381F-61E7-4540-A6B7-E202E3EE21ED}" presName="sp" presStyleCnt="0"/>
      <dgm:spPr/>
    </dgm:pt>
    <dgm:pt modelId="{D6FFB355-6A40-42E2-9B26-1CD624E0D443}" type="pres">
      <dgm:prSet presAssocID="{792B3109-4FEC-40BB-AC2D-928E60D410BE}" presName="arrowAndChildren" presStyleCnt="0"/>
      <dgm:spPr/>
    </dgm:pt>
    <dgm:pt modelId="{E320E418-F500-4722-9FCA-7411ACC47C5B}" type="pres">
      <dgm:prSet presAssocID="{792B3109-4FEC-40BB-AC2D-928E60D410BE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E1AA1263-F1E9-46FE-8E09-9AC76A44D5C7}" type="pres">
      <dgm:prSet presAssocID="{0D1971FF-39C2-4497-B41F-5FF118765845}" presName="sp" presStyleCnt="0"/>
      <dgm:spPr/>
    </dgm:pt>
    <dgm:pt modelId="{0F98A1AA-E866-4BB9-9C14-CB5598BEEBB6}" type="pres">
      <dgm:prSet presAssocID="{3FF7AA59-3D67-4C4B-BBC3-5F7278F9903C}" presName="arrowAndChildren" presStyleCnt="0"/>
      <dgm:spPr/>
    </dgm:pt>
    <dgm:pt modelId="{86DD15E6-0C38-4955-8BAF-5142DE5069B2}" type="pres">
      <dgm:prSet presAssocID="{3FF7AA59-3D67-4C4B-BBC3-5F7278F9903C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FA5366D-BB57-4D85-B1E1-6828DEBC53CD}" srcId="{CAF6EB9B-42A4-4196-88AF-F35A8E832E87}" destId="{3FF7AA59-3D67-4C4B-BBC3-5F7278F9903C}" srcOrd="0" destOrd="0" parTransId="{E47D9803-D2E7-40C6-9F16-D30615521019}" sibTransId="{0D1971FF-39C2-4497-B41F-5FF118765845}"/>
    <dgm:cxn modelId="{5E7CD64F-5BC1-41EE-9263-AD901B3ACA50}" srcId="{CAF6EB9B-42A4-4196-88AF-F35A8E832E87}" destId="{BB447020-51CB-41DB-B324-5A1054CED5F9}" srcOrd="3" destOrd="0" parTransId="{5BC669C4-37B4-4B5E-89C6-FA783F2325B7}" sibTransId="{B2B3CB16-DBA6-49B4-9973-FB8813317B6C}"/>
    <dgm:cxn modelId="{EFD86D9F-9093-4C50-80FF-72427452125C}" srcId="{CAF6EB9B-42A4-4196-88AF-F35A8E832E87}" destId="{792B3109-4FEC-40BB-AC2D-928E60D410BE}" srcOrd="1" destOrd="0" parTransId="{6E92A505-4C7B-42BF-882F-9CBE6A459C5E}" sibTransId="{07AA381F-61E7-4540-A6B7-E202E3EE21ED}"/>
    <dgm:cxn modelId="{3DD61673-DC97-4D57-B857-00C4B162CB4F}" srcId="{CAF6EB9B-42A4-4196-88AF-F35A8E832E87}" destId="{91B23F78-A991-4305-9320-B75C981E8ADB}" srcOrd="2" destOrd="0" parTransId="{7FC9176D-E10B-4CA2-934E-640430A057E9}" sibTransId="{1A59A836-46F2-4C9E-A84C-463F9AC5C5A1}"/>
    <dgm:cxn modelId="{F30DA60A-64AB-46E0-A3DA-99FF7BB91B7B}" type="presOf" srcId="{3FF7AA59-3D67-4C4B-BBC3-5F7278F9903C}" destId="{86DD15E6-0C38-4955-8BAF-5142DE5069B2}" srcOrd="0" destOrd="0" presId="urn:microsoft.com/office/officeart/2005/8/layout/process4"/>
    <dgm:cxn modelId="{BF6DDFF4-145B-45D1-8B62-7780675F04FC}" type="presOf" srcId="{792B3109-4FEC-40BB-AC2D-928E60D410BE}" destId="{E320E418-F500-4722-9FCA-7411ACC47C5B}" srcOrd="0" destOrd="0" presId="urn:microsoft.com/office/officeart/2005/8/layout/process4"/>
    <dgm:cxn modelId="{2FF1EF73-3D4C-4A98-94D0-669EEF0EF829}" type="presOf" srcId="{CAF6EB9B-42A4-4196-88AF-F35A8E832E87}" destId="{9A4C4D5E-A890-441A-98ED-4FB0F48E644D}" srcOrd="0" destOrd="0" presId="urn:microsoft.com/office/officeart/2005/8/layout/process4"/>
    <dgm:cxn modelId="{99A2CE2B-7EDD-4A83-BD15-3BE96C0DAF34}" type="presOf" srcId="{BB447020-51CB-41DB-B324-5A1054CED5F9}" destId="{56C583E6-B16A-4B05-B80F-3F065F02856D}" srcOrd="0" destOrd="0" presId="urn:microsoft.com/office/officeart/2005/8/layout/process4"/>
    <dgm:cxn modelId="{292C138A-0AE1-4077-9AF4-CDEA1D4F7F94}" type="presOf" srcId="{91B23F78-A991-4305-9320-B75C981E8ADB}" destId="{F85A770C-D952-4E5E-B3DA-20818BD9104B}" srcOrd="0" destOrd="0" presId="urn:microsoft.com/office/officeart/2005/8/layout/process4"/>
    <dgm:cxn modelId="{3F53589F-01F6-4664-80CD-27362914C46A}" type="presParOf" srcId="{9A4C4D5E-A890-441A-98ED-4FB0F48E644D}" destId="{2B1AFBEF-39E4-4753-8769-343BE13A5B9D}" srcOrd="0" destOrd="0" presId="urn:microsoft.com/office/officeart/2005/8/layout/process4"/>
    <dgm:cxn modelId="{CDE70EE4-1D94-4073-8D95-2CD6408A448B}" type="presParOf" srcId="{2B1AFBEF-39E4-4753-8769-343BE13A5B9D}" destId="{56C583E6-B16A-4B05-B80F-3F065F02856D}" srcOrd="0" destOrd="0" presId="urn:microsoft.com/office/officeart/2005/8/layout/process4"/>
    <dgm:cxn modelId="{9E402795-B748-488C-96CD-E5C0AC3AE170}" type="presParOf" srcId="{9A4C4D5E-A890-441A-98ED-4FB0F48E644D}" destId="{3B2EE39F-35B1-434B-85EB-A06F2F9F2DEE}" srcOrd="1" destOrd="0" presId="urn:microsoft.com/office/officeart/2005/8/layout/process4"/>
    <dgm:cxn modelId="{4B012E1D-0B5A-4499-AE04-54E4D93C61D3}" type="presParOf" srcId="{9A4C4D5E-A890-441A-98ED-4FB0F48E644D}" destId="{FA11EF4D-0B69-44C0-BA81-751C705A4BB4}" srcOrd="2" destOrd="0" presId="urn:microsoft.com/office/officeart/2005/8/layout/process4"/>
    <dgm:cxn modelId="{675BAE76-CD70-411A-890C-FBA9AE0111E8}" type="presParOf" srcId="{FA11EF4D-0B69-44C0-BA81-751C705A4BB4}" destId="{F85A770C-D952-4E5E-B3DA-20818BD9104B}" srcOrd="0" destOrd="0" presId="urn:microsoft.com/office/officeart/2005/8/layout/process4"/>
    <dgm:cxn modelId="{96E6582C-AFAD-4808-B903-E22CDB49DD26}" type="presParOf" srcId="{9A4C4D5E-A890-441A-98ED-4FB0F48E644D}" destId="{D106DE80-0DC3-4612-9151-324D1EAECE09}" srcOrd="3" destOrd="0" presId="urn:microsoft.com/office/officeart/2005/8/layout/process4"/>
    <dgm:cxn modelId="{B9A97CF8-2CBF-4C6F-8258-9094790BC38C}" type="presParOf" srcId="{9A4C4D5E-A890-441A-98ED-4FB0F48E644D}" destId="{D6FFB355-6A40-42E2-9B26-1CD624E0D443}" srcOrd="4" destOrd="0" presId="urn:microsoft.com/office/officeart/2005/8/layout/process4"/>
    <dgm:cxn modelId="{1F1AF8AC-67B8-4258-A2D7-47C6ADB1DF64}" type="presParOf" srcId="{D6FFB355-6A40-42E2-9B26-1CD624E0D443}" destId="{E320E418-F500-4722-9FCA-7411ACC47C5B}" srcOrd="0" destOrd="0" presId="urn:microsoft.com/office/officeart/2005/8/layout/process4"/>
    <dgm:cxn modelId="{5A43D8E0-907B-4CF1-A38E-51DE0ADD6AFF}" type="presParOf" srcId="{9A4C4D5E-A890-441A-98ED-4FB0F48E644D}" destId="{E1AA1263-F1E9-46FE-8E09-9AC76A44D5C7}" srcOrd="5" destOrd="0" presId="urn:microsoft.com/office/officeart/2005/8/layout/process4"/>
    <dgm:cxn modelId="{D10905F5-A898-45BB-974D-A0E02926B94A}" type="presParOf" srcId="{9A4C4D5E-A890-441A-98ED-4FB0F48E644D}" destId="{0F98A1AA-E866-4BB9-9C14-CB5598BEEBB6}" srcOrd="6" destOrd="0" presId="urn:microsoft.com/office/officeart/2005/8/layout/process4"/>
    <dgm:cxn modelId="{C0A04133-42C3-4AEC-933C-1380BF685FC8}" type="presParOf" srcId="{0F98A1AA-E866-4BB9-9C14-CB5598BEEBB6}" destId="{86DD15E6-0C38-4955-8BAF-5142DE5069B2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A886EE-F8BB-4677-9A77-D6A6F1942D2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F3E35B-331D-40EE-B993-7473ACB03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Інтерфейс користувача операційної системи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Інформатика. 9 клас</a:t>
            </a:r>
          </a:p>
          <a:p>
            <a:r>
              <a:rPr lang="uk-UA" dirty="0" smtClean="0"/>
              <a:t>Розділ 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714884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605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Основні елементи інтерфейсу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05928"/>
            <a:ext cx="7053282" cy="565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28596" y="5643578"/>
            <a:ext cx="1214446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214810" y="2857496"/>
            <a:ext cx="1071570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7572396" y="5786454"/>
            <a:ext cx="1071570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321847" y="6250789"/>
            <a:ext cx="642918" cy="2857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071670" y="2214554"/>
            <a:ext cx="1285884" cy="8572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28926" y="1928802"/>
            <a:ext cx="78581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Значки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3214686"/>
            <a:ext cx="10001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err="1" smtClean="0">
                <a:solidFill>
                  <a:srgbClr val="FF0000"/>
                </a:solidFill>
              </a:rPr>
              <a:t>Діалоговевікно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3900" y="6215082"/>
            <a:ext cx="7858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Вікно папки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5786454"/>
            <a:ext cx="857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Панель завдань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357958"/>
            <a:ext cx="9286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err="1" smtClean="0">
                <a:solidFill>
                  <a:srgbClr val="FF0000"/>
                </a:solidFill>
              </a:rPr>
              <a:t>Головнеменю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7143768" y="1714488"/>
            <a:ext cx="1643074" cy="9286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5272" y="1214422"/>
            <a:ext cx="857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Робочий стіл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8287843" cy="7143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428604"/>
            <a:ext cx="8183880" cy="605776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Панель завдань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000108"/>
            <a:ext cx="800105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Призначення панелі завдань – спростити перехід від однієї запущеної програми до іншої, відображати важливу системну інформацію (наприклад, </a:t>
            </a:r>
            <a:r>
              <a:rPr lang="uk-UA" sz="1400" dirty="0" err="1" smtClean="0"/>
              <a:t>поточнийчас</a:t>
            </a:r>
            <a:r>
              <a:rPr lang="uk-UA" sz="1400" dirty="0" smtClean="0"/>
              <a:t>, мову введення тексту), а також полегшити виконання </a:t>
            </a:r>
            <a:r>
              <a:rPr lang="uk-UA" sz="1400" dirty="0" err="1" smtClean="0"/>
              <a:t>найуживанішихоперацій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571744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У лівій частині панелі завдань є кнопка </a:t>
            </a:r>
            <a:r>
              <a:rPr lang="uk-UA" sz="1400" dirty="0" err="1" smtClean="0"/>
              <a:t>”Пуск”</a:t>
            </a:r>
            <a:r>
              <a:rPr lang="uk-UA" sz="1400" dirty="0" smtClean="0"/>
              <a:t>, призначена для відкриття головного меню. Поруч розміщені кнопки, що відповідають вікнам відкритих програм, а праворуч від них – область сповіщень із кількома значками: годинника, мережного з'єднання, мови введення тексту тощо.</a:t>
            </a:r>
          </a:p>
          <a:p>
            <a:r>
              <a:rPr lang="uk-UA" sz="1400" dirty="0" smtClean="0"/>
              <a:t>На панелі завдань можуть відображатися одна чи кілька панелей інструментів, де зібрано кнопки запуску найуживаніших програм.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000504"/>
            <a:ext cx="81439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Щоб побачити назви цих панелей, потрібно клацнути панель завдань правою кнопкою миші та вибрати в </a:t>
            </a:r>
            <a:r>
              <a:rPr lang="uk-UA" sz="1400" dirty="0" err="1" smtClean="0"/>
              <a:t>контексному</a:t>
            </a:r>
            <a:r>
              <a:rPr lang="uk-UA" sz="1400" dirty="0" smtClean="0"/>
              <a:t> меню команду Панелі інструментів.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714884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5364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Головне меню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786346" cy="52864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r>
              <a:rPr lang="uk-UA" sz="5600" dirty="0" smtClean="0"/>
              <a:t> – перелік команд, який відображується на екрані монітора і дозволяє користувачеві вибрати потрібний варіант дій.</a:t>
            </a:r>
          </a:p>
          <a:p>
            <a:pPr>
              <a:buNone/>
            </a:pPr>
            <a:r>
              <a:rPr lang="uk-UA" sz="5600" dirty="0" smtClean="0"/>
              <a:t>		</a:t>
            </a:r>
            <a:r>
              <a:rPr lang="uk-UA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Windows XP</a:t>
            </a:r>
            <a:r>
              <a:rPr lang="uk-UA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головне меню </a:t>
            </a:r>
            <a:r>
              <a:rPr lang="uk-UA" sz="5600" dirty="0" smtClean="0"/>
              <a:t>має заголовок, де відображується ім'я користувача, який зараз працює із системою. Це </a:t>
            </a:r>
            <a:r>
              <a:rPr lang="uk-UA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 складається із двох частин</a:t>
            </a:r>
            <a:r>
              <a:rPr lang="uk-UA" sz="5600" dirty="0" smtClean="0"/>
              <a:t>. </a:t>
            </a:r>
          </a:p>
          <a:p>
            <a:pPr>
              <a:buNone/>
            </a:pPr>
            <a:r>
              <a:rPr lang="uk-UA" sz="5600" dirty="0" smtClean="0"/>
              <a:t>		</a:t>
            </a:r>
            <a:r>
              <a:rPr lang="uk-UA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лівій </a:t>
            </a:r>
            <a:r>
              <a:rPr lang="uk-UA" sz="5600" dirty="0" smtClean="0"/>
              <a:t>містяться  посилання на програми, які найчастіше запускає користувач. Система автоматично відстежує частоту викликів програм і оновлює цей список. </a:t>
            </a:r>
          </a:p>
          <a:p>
            <a:pPr>
              <a:buNone/>
            </a:pPr>
            <a:r>
              <a:rPr lang="uk-UA" sz="5600" dirty="0" smtClean="0"/>
              <a:t>		Внизу розташоване підменю </a:t>
            </a:r>
            <a:r>
              <a:rPr lang="uk-UA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 програми</a:t>
            </a:r>
            <a:r>
              <a:rPr lang="uk-UA" sz="5600" dirty="0" smtClean="0"/>
              <a:t> з переліком встановлених на комп'ютері  програм.</a:t>
            </a:r>
          </a:p>
          <a:p>
            <a:pPr>
              <a:buNone/>
            </a:pPr>
            <a:r>
              <a:rPr lang="uk-UA" sz="5600" dirty="0" smtClean="0"/>
              <a:t>		</a:t>
            </a:r>
            <a:r>
              <a:rPr lang="uk-UA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Праворуч</a:t>
            </a:r>
            <a:r>
              <a:rPr lang="uk-UA" sz="5600" dirty="0" smtClean="0"/>
              <a:t> у головному меню відображено команди для доступу до папок </a:t>
            </a:r>
            <a:r>
              <a:rPr lang="uk-UA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 документи, Мої малюнки, Моя музика, Мій комп'ютер, Мережне оточення, Принтери і факси.</a:t>
            </a:r>
          </a:p>
          <a:p>
            <a:pPr>
              <a:buNone/>
            </a:pPr>
            <a:r>
              <a:rPr lang="uk-UA" sz="5600" dirty="0" smtClean="0"/>
              <a:t>		В ньому подано ще і такі </a:t>
            </a:r>
            <a:r>
              <a:rPr lang="uk-UA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елементи:Мої останні документи, Панель керування, Вибір програм за замовчуванням, Підключення, Довідка та підтримка, Знайти, Виконати, Завершення сеансу, Завершення роботи.</a:t>
            </a:r>
          </a:p>
          <a:p>
            <a:pPr>
              <a:buNone/>
            </a:pPr>
            <a:endParaRPr lang="ru-RU" sz="5600" dirty="0"/>
          </a:p>
        </p:txBody>
      </p:sp>
      <p:pic>
        <p:nvPicPr>
          <p:cNvPr id="5" name="Содержимое 4" descr="пак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122786"/>
            <a:ext cx="3643338" cy="48779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078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Вікна папок і програм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142984"/>
            <a:ext cx="2414574" cy="5715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Вікно папок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1142984"/>
            <a:ext cx="2643206" cy="6429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Вікно програм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214950"/>
            <a:ext cx="81439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Вікно – прямокутна ділянка екрана, в межах якої користувач працює з певним об'єктом ОС, застосовуючи для керування ним стандартний набір елементів інтерфейсу.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86446" y="1142984"/>
            <a:ext cx="2714644" cy="571504"/>
          </a:xfrm>
          <a:prstGeom prst="rect">
            <a:avLst/>
          </a:prstGeom>
        </p:spPr>
        <p:txBody>
          <a:bodyPr vert="horz" lIns="182880" tIns="91440">
            <a:normAutofit fontScale="925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Діалогові вікна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857364"/>
            <a:ext cx="2124545" cy="295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785926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6229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Основні елементи вікна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28736"/>
            <a:ext cx="1000100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100" dirty="0" smtClean="0"/>
              <a:t>Значок системного меню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1000108"/>
            <a:ext cx="10715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Заголовок вікна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28" y="1000108"/>
            <a:ext cx="314327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Кнопка Розгорнути/Згорнути у вікно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1357298"/>
            <a:ext cx="178595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Кнопка Згорнути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86712" y="1428736"/>
            <a:ext cx="8572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Кнопка Закрити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86776" y="2000240"/>
            <a:ext cx="8572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Рядок меню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2430" y="2643182"/>
            <a:ext cx="107157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000" dirty="0" smtClean="0"/>
              <a:t>Панелі інструментів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86712" y="3357562"/>
            <a:ext cx="8572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Робоча область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929586" y="4071942"/>
            <a:ext cx="1214414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000" dirty="0" smtClean="0"/>
              <a:t>Вертикальна смуга прокручування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2430" y="6072206"/>
            <a:ext cx="10715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Рядок стану</a:t>
            </a:r>
            <a:endParaRPr lang="ru-RU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762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0" y="4071942"/>
            <a:ext cx="10001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Область завдань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107157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Межі вікна</a:t>
            </a:r>
            <a:endParaRPr lang="ru-RU" sz="1200" dirty="0"/>
          </a:p>
        </p:txBody>
      </p: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>
            <a:off x="1000100" y="1728818"/>
            <a:ext cx="214314" cy="1999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</p:cNvCxnSpPr>
          <p:nvPr/>
        </p:nvCxnSpPr>
        <p:spPr>
          <a:xfrm rot="5400000">
            <a:off x="1641702" y="1677428"/>
            <a:ext cx="467029" cy="357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</p:cNvCxnSpPr>
          <p:nvPr/>
        </p:nvCxnSpPr>
        <p:spPr>
          <a:xfrm rot="16200000" flipH="1">
            <a:off x="6407152" y="1120747"/>
            <a:ext cx="294505" cy="13216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2"/>
          </p:cNvCxnSpPr>
          <p:nvPr/>
        </p:nvCxnSpPr>
        <p:spPr>
          <a:xfrm rot="5400000">
            <a:off x="7210814" y="1567251"/>
            <a:ext cx="651695" cy="714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1"/>
          </p:cNvCxnSpPr>
          <p:nvPr/>
        </p:nvCxnSpPr>
        <p:spPr>
          <a:xfrm rot="10800000" flipV="1">
            <a:off x="7715272" y="1659568"/>
            <a:ext cx="571440" cy="1977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2" idx="1"/>
          </p:cNvCxnSpPr>
          <p:nvPr/>
        </p:nvCxnSpPr>
        <p:spPr>
          <a:xfrm rot="10800000">
            <a:off x="4429124" y="2214555"/>
            <a:ext cx="3857652" cy="165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" idx="1"/>
          </p:cNvCxnSpPr>
          <p:nvPr/>
        </p:nvCxnSpPr>
        <p:spPr>
          <a:xfrm rot="10800000">
            <a:off x="6072198" y="2500307"/>
            <a:ext cx="2000232" cy="3429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1"/>
          </p:cNvCxnSpPr>
          <p:nvPr/>
        </p:nvCxnSpPr>
        <p:spPr>
          <a:xfrm rot="10800000" flipV="1">
            <a:off x="7072330" y="3588394"/>
            <a:ext cx="1214382" cy="4835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5" idx="1"/>
          </p:cNvCxnSpPr>
          <p:nvPr/>
        </p:nvCxnSpPr>
        <p:spPr>
          <a:xfrm rot="10800000">
            <a:off x="7715272" y="4071943"/>
            <a:ext cx="214314" cy="2769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6" idx="1"/>
          </p:cNvCxnSpPr>
          <p:nvPr/>
        </p:nvCxnSpPr>
        <p:spPr>
          <a:xfrm rot="10800000" flipV="1">
            <a:off x="7143768" y="6303038"/>
            <a:ext cx="928662" cy="1263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9" idx="3"/>
          </p:cNvCxnSpPr>
          <p:nvPr/>
        </p:nvCxnSpPr>
        <p:spPr>
          <a:xfrm flipV="1">
            <a:off x="1000100" y="4143380"/>
            <a:ext cx="714380" cy="1593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0" idx="0"/>
          </p:cNvCxnSpPr>
          <p:nvPr/>
        </p:nvCxnSpPr>
        <p:spPr>
          <a:xfrm rot="5400000" flipH="1" flipV="1">
            <a:off x="513545" y="6023009"/>
            <a:ext cx="580233" cy="5357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0" idx="3"/>
            <a:endCxn id="4100" idx="2"/>
          </p:cNvCxnSpPr>
          <p:nvPr/>
        </p:nvCxnSpPr>
        <p:spPr>
          <a:xfrm flipV="1">
            <a:off x="1071570" y="6529376"/>
            <a:ext cx="3381343" cy="1901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928670"/>
            <a:ext cx="3429024" cy="6429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uk-UA" dirty="0" smtClean="0"/>
              <a:t>На прикладі програми </a:t>
            </a:r>
            <a:r>
              <a:rPr lang="en-US" dirty="0" smtClean="0"/>
              <a:t>Microsoft Word 2007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28604"/>
            <a:ext cx="8183880" cy="53644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Системне меню та рядок меню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3500462" cy="35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1500174"/>
            <a:ext cx="357190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Системне меню відкривається після клацання мишею значка на лівому краю заголовка вікна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1500174"/>
            <a:ext cx="4500594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Рядок Головного меню програми розташований безпосередньо під заголовком вікна. Набір меню в цьому рядку в кожній програмі свій. У меню зібрані команди, призначені для виконання певного завдання. У програмах </a:t>
            </a:r>
            <a:r>
              <a:rPr lang="en-US" sz="1400" dirty="0" smtClean="0"/>
              <a:t>Microsoft</a:t>
            </a:r>
            <a:r>
              <a:rPr lang="uk-UA" sz="1400" dirty="0" smtClean="0"/>
              <a:t> </a:t>
            </a:r>
            <a:r>
              <a:rPr lang="en-US" sz="1400" dirty="0" smtClean="0"/>
              <a:t>Office 2007</a:t>
            </a:r>
            <a:r>
              <a:rPr lang="uk-UA" sz="1400" dirty="0" smtClean="0"/>
              <a:t> пункти головного меню у вигляді вкладок і мають свій набір панелей інструментів.</a:t>
            </a:r>
            <a:endParaRPr lang="ru-RU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429000"/>
            <a:ext cx="49292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Вікно прикладної програми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Microsoft word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3" descr="рачео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85834"/>
            <a:ext cx="7215208" cy="562931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00034" y="1214422"/>
            <a:ext cx="714380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42910" y="1142984"/>
            <a:ext cx="1000132" cy="8572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5720" y="5143512"/>
            <a:ext cx="1285884" cy="71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85720" y="3071810"/>
            <a:ext cx="1285884" cy="71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679553" y="5322107"/>
            <a:ext cx="1071570" cy="1000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8143900" y="4714884"/>
            <a:ext cx="642942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7965305" y="1250141"/>
            <a:ext cx="857256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4214810" y="1500174"/>
            <a:ext cx="1357322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71472" y="1928802"/>
            <a:ext cx="1643074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1472" y="2357430"/>
            <a:ext cx="571504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741561">
            <a:off x="36402" y="1140348"/>
            <a:ext cx="93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Кнопка меню вікна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 rot="3948783">
            <a:off x="4364827" y="1664104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Рядок заголовку вікна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 rot="3465534">
            <a:off x="8248636" y="1254746"/>
            <a:ext cx="1071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Кнопка керування вікна</a:t>
            </a:r>
            <a:endParaRPr lang="ru-RU" sz="1000" dirty="0"/>
          </a:p>
        </p:txBody>
      </p:sp>
      <p:sp>
        <p:nvSpPr>
          <p:cNvPr id="30" name="TextBox 29"/>
          <p:cNvSpPr txBox="1"/>
          <p:nvPr/>
        </p:nvSpPr>
        <p:spPr>
          <a:xfrm rot="19189820">
            <a:off x="62186" y="1623157"/>
            <a:ext cx="135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Рядок меню</a:t>
            </a:r>
            <a:endParaRPr lang="ru-RU" sz="1000" dirty="0"/>
          </a:p>
        </p:txBody>
      </p:sp>
      <p:sp>
        <p:nvSpPr>
          <p:cNvPr id="31" name="TextBox 30"/>
          <p:cNvSpPr txBox="1"/>
          <p:nvPr/>
        </p:nvSpPr>
        <p:spPr>
          <a:xfrm rot="20564246">
            <a:off x="504386" y="1849498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лінійка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 rot="21382717">
            <a:off x="285720" y="4929198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Робоча область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 rot="21382717">
            <a:off x="292070" y="2830935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Робоча область</a:t>
            </a:r>
            <a:endParaRPr lang="ru-RU" sz="1000" dirty="0"/>
          </a:p>
        </p:txBody>
      </p:sp>
      <p:sp>
        <p:nvSpPr>
          <p:cNvPr id="34" name="TextBox 33"/>
          <p:cNvSpPr txBox="1"/>
          <p:nvPr/>
        </p:nvSpPr>
        <p:spPr>
          <a:xfrm rot="18918379">
            <a:off x="7381000" y="5538914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Смуги прокрутки</a:t>
            </a:r>
            <a:endParaRPr lang="ru-RU" sz="10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42910" y="428604"/>
            <a:ext cx="8183880" cy="53644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Системне меню та рядок меню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5343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Контекстні меню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8572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Клацнувши правою кнопкою миші майже будь-який об'єкт робочого стола або папки </a:t>
            </a:r>
            <a:r>
              <a:rPr lang="en-US" dirty="0" smtClean="0"/>
              <a:t>Windows XP</a:t>
            </a:r>
            <a:r>
              <a:rPr lang="uk-UA" dirty="0" smtClean="0"/>
              <a:t>, ви відкриєте його контекстне меню.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928802"/>
            <a:ext cx="78581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Контекстне меню містить команди, які можна застосувати до вибраного об'єкта.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22002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786058"/>
            <a:ext cx="32480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786058"/>
            <a:ext cx="16383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2910" y="4857760"/>
            <a:ext cx="207170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Контекстне меню Робочого стола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4643446"/>
            <a:ext cx="207170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Контекстне меню Панелі завдань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6215082"/>
            <a:ext cx="207170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Контекстне меню документа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stCxn id="8" idx="0"/>
          </p:cNvCxnSpPr>
          <p:nvPr/>
        </p:nvCxnSpPr>
        <p:spPr>
          <a:xfrm rot="16200000" flipV="1">
            <a:off x="1410869" y="4589867"/>
            <a:ext cx="500066" cy="357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7340223" y="4375554"/>
            <a:ext cx="500066" cy="357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0"/>
          </p:cNvCxnSpPr>
          <p:nvPr/>
        </p:nvCxnSpPr>
        <p:spPr>
          <a:xfrm rot="16200000" flipV="1">
            <a:off x="6375810" y="5054214"/>
            <a:ext cx="428628" cy="18931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078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Робота з кількома вікнами</a:t>
            </a:r>
            <a:endParaRPr lang="ru-R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280084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790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00438"/>
            <a:ext cx="1638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8596" y="100010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Якщо одночасно відкрито і виведено на екран кілька вікон, то вікно розташоване поверх інших, буде активним (на малюнку справа активне вікно виділено червоним контуром). Щоб зробити інше вікно активним, досить клацнути лівою кнопкою миші в будь-якому місці  цього вікна, або на Панелі завдань клацнути відповідну йому кнопку.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542926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При одночасній роботі з кількома вікнами, їх зручно розмістити: каскадом, зверху донизу чи зліва направо. Для цього в контекстному меню Панелі завдань слід </a:t>
            </a:r>
            <a:r>
              <a:rPr lang="uk-UA" sz="1200" smtClean="0"/>
              <a:t>вибрати потрібну вказівку</a:t>
            </a:r>
            <a:r>
              <a:rPr lang="uk-UA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5364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Діалогові вікна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285752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dirty="0" smtClean="0"/>
              <a:t>	Діалогове вікно – </a:t>
            </a:r>
            <a:r>
              <a:rPr lang="uk-UA" dirty="0" err="1" smtClean="0"/>
              <a:t>вікно</a:t>
            </a:r>
            <a:r>
              <a:rPr lang="uk-UA" dirty="0" smtClean="0"/>
              <a:t>, за допомогою якого відображуються повідомлення або користувач вводить у програму інформацію.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428992" y="1143000"/>
          <a:ext cx="5257808" cy="535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2285992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 діалогових вікнах є кілька десятків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 керування</a:t>
            </a:r>
            <a:r>
              <a:rPr lang="uk-UA" sz="1400" dirty="0" smtClean="0"/>
              <a:t>. 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Повторення вивченого матеріалу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3238" y="357167"/>
          <a:ext cx="621190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05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Інформаційні вікна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143116"/>
            <a:ext cx="3357586" cy="1393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4000504"/>
            <a:ext cx="3286148" cy="1231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643050"/>
            <a:ext cx="3357586" cy="4138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00034" y="142873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Інформаційні вікна містять повідомлення для користувача.</a:t>
            </a:r>
            <a:endParaRPr lang="ru-RU" sz="1200" dirty="0"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05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Мовна панель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2327"/>
            <a:ext cx="2571768" cy="15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728" y="1571612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правій частині панелі завдань розміщена мовна панель, призначена для вибору мови вводу та для керування іншими параметрами, що визначають роботу клавіатури. Якщо клацнути значок цієї панелі, відкриється список, у якому можна вибрати мову вводу.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53433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Встановлення (видалення) мови вводу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183880" cy="23574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/>
              <a:t>		Щоб установити або видалити мову вводу, потрібно клацнути правою кнопкою миші на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мовній панелі </a:t>
            </a:r>
            <a:r>
              <a:rPr lang="uk-UA" dirty="0" smtClean="0"/>
              <a:t>і вибрати в контекстному меню команду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Параметри</a:t>
            </a:r>
            <a:r>
              <a:rPr lang="uk-UA" dirty="0" smtClean="0"/>
              <a:t>. Після цього відкриється вікно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 та служби текстового вводу</a:t>
            </a:r>
            <a:r>
              <a:rPr lang="uk-UA" dirty="0" smtClean="0"/>
              <a:t>. В області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вводу за замовчуванням</a:t>
            </a:r>
            <a:r>
              <a:rPr lang="uk-UA" dirty="0" smtClean="0"/>
              <a:t> можна вказати, яку мову вводу буде встановлено як поточну після завантаження ОС. </a:t>
            </a:r>
          </a:p>
          <a:p>
            <a:pPr>
              <a:buNone/>
            </a:pPr>
            <a:r>
              <a:rPr lang="uk-UA" dirty="0" smtClean="0"/>
              <a:t>		Щоб додати мову вводу, слід клацнути кнопкою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Додати</a:t>
            </a:r>
            <a:r>
              <a:rPr lang="uk-UA" dirty="0" smtClean="0"/>
              <a:t> в області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Встановлені служби. </a:t>
            </a:r>
            <a:r>
              <a:rPr lang="uk-UA" dirty="0" smtClean="0"/>
              <a:t>Після цього відкриється вікно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Додавання мови вводу</a:t>
            </a:r>
            <a:r>
              <a:rPr lang="uk-UA" dirty="0" smtClean="0"/>
              <a:t>, в якому потрібно вибрати мову вводу, розкладку клавіатури та клацнути кнопку </a:t>
            </a:r>
            <a:r>
              <a:rPr lang="uk-UA" dirty="0" err="1" smtClean="0"/>
              <a:t>Ок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		Якщо клацнути кнопку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Параметри клавіатури </a:t>
            </a:r>
            <a:r>
              <a:rPr lang="uk-UA" dirty="0" smtClean="0"/>
              <a:t>відобразиться вікно, де можна задати клавіші, за допомогою яких переключатиметься мова вводу.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86058"/>
            <a:ext cx="3286148" cy="397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32268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05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Завантаження ПК та 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183880" cy="35719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Запуск комп'ютера  відбувається так: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428736"/>
          <a:ext cx="37862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428736"/>
            <a:ext cx="2905474" cy="2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78619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olas" pitchFamily="49" charset="0"/>
              </a:rPr>
              <a:t>Класифікація програмного забезпечення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nsolas" pitchFamily="49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1397000"/>
          <a:ext cx="6929486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Операц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ійна система </a:t>
            </a: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</a:t>
            </a:r>
            <a:r>
              <a:rPr lang="uk-UA" sz="1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комплекс програм, які забезпечують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357298"/>
          <a:ext cx="818356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Основні складові операційної системи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1785926"/>
          <a:ext cx="818356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112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416088">
            <a:off x="362599" y="718377"/>
            <a:ext cx="8458200" cy="178595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280BD7"/>
                </a:solidFill>
                <a:latin typeface="Bookman Old Style" pitchFamily="18" charset="0"/>
                <a:cs typeface="Courier New" pitchFamily="49" charset="0"/>
              </a:rPr>
              <a:t>Windows</a:t>
            </a:r>
            <a:endParaRPr lang="ru-RU" sz="8000" b="1" dirty="0">
              <a:solidFill>
                <a:srgbClr val="280BD7"/>
              </a:solidFill>
              <a:latin typeface="Bookman Old Style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35686">
            <a:off x="676715" y="1732319"/>
            <a:ext cx="8458200" cy="9144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280BD7"/>
                </a:solidFill>
                <a:latin typeface="Courier New" pitchFamily="49" charset="0"/>
                <a:cs typeface="Courier New" pitchFamily="49" charset="0"/>
              </a:rPr>
              <a:t>Операційні системи </a:t>
            </a:r>
            <a:r>
              <a:rPr lang="en-US" sz="4000" dirty="0" smtClean="0">
                <a:solidFill>
                  <a:srgbClr val="280BD7"/>
                </a:solidFill>
                <a:latin typeface="Courier New" pitchFamily="49" charset="0"/>
                <a:cs typeface="Courier New" pitchFamily="49" charset="0"/>
              </a:rPr>
              <a:t>Windows</a:t>
            </a:r>
            <a:endParaRPr lang="ru-RU" sz="4000" dirty="0">
              <a:solidFill>
                <a:srgbClr val="280BD7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3922" cy="6772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Елементи інтерфейсу </a:t>
            </a:r>
            <a:r>
              <a:rPr lang="en-US" dirty="0" smtClean="0"/>
              <a:t>Windows XP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46434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Інтерфейс </a:t>
            </a:r>
            <a:r>
              <a:rPr lang="en-US" dirty="0" smtClean="0"/>
              <a:t>Windows XP</a:t>
            </a:r>
            <a:r>
              <a:rPr lang="uk-UA" dirty="0" smtClean="0"/>
              <a:t> є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графічним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Найхарактерніші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 інтерфейсу </a:t>
            </a:r>
            <a:r>
              <a:rPr lang="uk-UA" dirty="0" smtClean="0"/>
              <a:t>такі: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Усі об'єкти ОС (програми, файли, документи, пристрої тощо) зображуються значками;</a:t>
            </a:r>
          </a:p>
          <a:p>
            <a:r>
              <a:rPr lang="uk-UA" dirty="0" smtClean="0"/>
              <a:t>Дії користувача з об'єктами на комп'ютері імітують його дії з матеріальними об'єктами: їх можна вибрати, переміщувати, відкривати, розташовувати в певному порядку тощо;</a:t>
            </a:r>
          </a:p>
          <a:p>
            <a:r>
              <a:rPr lang="uk-UA" dirty="0" smtClean="0"/>
              <a:t>З об'єктами працюють у вікнах;</a:t>
            </a:r>
          </a:p>
          <a:p>
            <a:r>
              <a:rPr lang="uk-UA" dirty="0" smtClean="0"/>
              <a:t>Користувач подає команди переважно за допомогою миші, а не клавіатури, вибираючи об'єкти (кнопки, меню, значки) на екрані.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057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елементи інтерфейсу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18356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3857628"/>
          <a:ext cx="8183562" cy="278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3289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Робочий стіл </a:t>
            </a:r>
            <a:r>
              <a:rPr lang="en-US" dirty="0" smtClean="0"/>
              <a:t>Windows</a:t>
            </a:r>
            <a:r>
              <a:rPr lang="uk-UA" dirty="0" smtClean="0"/>
              <a:t> </a:t>
            </a:r>
            <a:r>
              <a:rPr lang="en-US" dirty="0" smtClean="0"/>
              <a:t>XP</a:t>
            </a:r>
            <a:r>
              <a:rPr lang="uk-UA" dirty="0" smtClean="0"/>
              <a:t> – основне вікно в інтерфейсі операційної системи, яке займає весь екран та розташовується над усіма іншими вікнами. Він подібний до звичайного робочого столу, на якому замість книжок, журналів та різного канцелярського приладдя розташовано значки – стилізовані зображення системних засобів, папок, документів, програм або інших ярликів (невеликих файлів, що зв'язані з іншими об'єктами).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500042"/>
            <a:ext cx="8183880" cy="605776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Робочий стіл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600</TotalTime>
  <Words>871</Words>
  <Application>Microsoft Office PowerPoint</Application>
  <PresentationFormat>Экран (4:3)</PresentationFormat>
  <Paragraphs>139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Інтерфейс користувача операційної системи</vt:lpstr>
      <vt:lpstr>Повторення вивченого матеріалу</vt:lpstr>
      <vt:lpstr>Класифікація програмного забезпечення</vt:lpstr>
      <vt:lpstr>   Операційна система - це комплекс програм, які забезпечують:</vt:lpstr>
      <vt:lpstr>Основні складові операційної системи</vt:lpstr>
      <vt:lpstr>Windows</vt:lpstr>
      <vt:lpstr>Елементи інтерфейсу Windows XP</vt:lpstr>
      <vt:lpstr>Основні елементи інтерфейсу </vt:lpstr>
      <vt:lpstr>Слайд 9</vt:lpstr>
      <vt:lpstr>Основні елементи інтерфейсу </vt:lpstr>
      <vt:lpstr>Слайд 11</vt:lpstr>
      <vt:lpstr>Головне меню</vt:lpstr>
      <vt:lpstr>Вікна папок і програм</vt:lpstr>
      <vt:lpstr>Основні елементи вікна</vt:lpstr>
      <vt:lpstr>Слайд 15</vt:lpstr>
      <vt:lpstr>Вікно прикладної програми Microsoft word</vt:lpstr>
      <vt:lpstr>Контекстні меню</vt:lpstr>
      <vt:lpstr>Робота з кількома вікнами</vt:lpstr>
      <vt:lpstr>Діалогові вікна</vt:lpstr>
      <vt:lpstr>Слайд 20</vt:lpstr>
      <vt:lpstr>Інформаційні вікна</vt:lpstr>
      <vt:lpstr>Мовна панель</vt:lpstr>
      <vt:lpstr>Встановлення (видалення) мови вводу</vt:lpstr>
      <vt:lpstr>Завантаження ПК та ОС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</dc:title>
  <dc:creator>MilkyWay</dc:creator>
  <cp:lastModifiedBy>Admin</cp:lastModifiedBy>
  <cp:revision>67</cp:revision>
  <dcterms:created xsi:type="dcterms:W3CDTF">2010-02-17T08:40:33Z</dcterms:created>
  <dcterms:modified xsi:type="dcterms:W3CDTF">2013-01-12T12:24:02Z</dcterms:modified>
</cp:coreProperties>
</file>