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7" r:id="rId8"/>
    <p:sldId id="268" r:id="rId9"/>
    <p:sldId id="270" r:id="rId10"/>
    <p:sldId id="271" r:id="rId11"/>
    <p:sldId id="262" r:id="rId12"/>
    <p:sldId id="263" r:id="rId13"/>
    <p:sldId id="264" r:id="rId14"/>
    <p:sldId id="265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55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image" Target="../media/image38.png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A55B982-7908-405C-A029-F31CB24F958D}" type="doc">
      <dgm:prSet loTypeId="urn:microsoft.com/office/officeart/2005/8/layout/vList4" loCatId="list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0758DEFE-2D9E-4472-8311-5173D0680EDA}">
      <dgm:prSet phldrT="[Текст]" custT="1"/>
      <dgm:spPr/>
      <dgm:t>
        <a:bodyPr/>
        <a:lstStyle/>
        <a:p>
          <a:pPr algn="r"/>
          <a:r>
            <a:rPr lang="uk-UA" sz="1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Мої документи</a:t>
          </a:r>
          <a:endParaRPr lang="ru-RU" sz="1800" b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D73B03F-7325-4344-B9A3-9FFC9EC82177}" type="parTrans" cxnId="{960DACC0-D655-4ED7-B397-7699FF3995DF}">
      <dgm:prSet/>
      <dgm:spPr/>
      <dgm:t>
        <a:bodyPr/>
        <a:lstStyle/>
        <a:p>
          <a:pPr algn="l"/>
          <a:endParaRPr lang="ru-RU"/>
        </a:p>
      </dgm:t>
    </dgm:pt>
    <dgm:pt modelId="{4BCDE5D4-8FB6-411D-BE40-22B02E9E0189}" type="sibTrans" cxnId="{960DACC0-D655-4ED7-B397-7699FF3995DF}">
      <dgm:prSet/>
      <dgm:spPr/>
      <dgm:t>
        <a:bodyPr/>
        <a:lstStyle/>
        <a:p>
          <a:pPr algn="l"/>
          <a:endParaRPr lang="ru-RU"/>
        </a:p>
      </dgm:t>
    </dgm:pt>
    <dgm:pt modelId="{5739F41E-CA35-4829-BFC6-D9DF45872966}">
      <dgm:prSet phldrT="[Текст]" custT="1"/>
      <dgm:spPr/>
      <dgm:t>
        <a:bodyPr/>
        <a:lstStyle/>
        <a:p>
          <a:pPr algn="r"/>
          <a:r>
            <a:rPr lang="uk-UA" sz="1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Мій комп'ютер  </a:t>
          </a:r>
          <a:endParaRPr lang="ru-RU" sz="1800" b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A072072-3977-471A-9F40-979E8474060D}" type="parTrans" cxnId="{90F8652A-8E35-4E32-A5CB-CC21B1AD2191}">
      <dgm:prSet/>
      <dgm:spPr/>
      <dgm:t>
        <a:bodyPr/>
        <a:lstStyle/>
        <a:p>
          <a:pPr algn="l"/>
          <a:endParaRPr lang="ru-RU"/>
        </a:p>
      </dgm:t>
    </dgm:pt>
    <dgm:pt modelId="{43D9F6F0-1567-4B18-8806-C40CCA1E4635}" type="sibTrans" cxnId="{90F8652A-8E35-4E32-A5CB-CC21B1AD2191}">
      <dgm:prSet/>
      <dgm:spPr/>
      <dgm:t>
        <a:bodyPr/>
        <a:lstStyle/>
        <a:p>
          <a:pPr algn="l"/>
          <a:endParaRPr lang="ru-RU"/>
        </a:p>
      </dgm:t>
    </dgm:pt>
    <dgm:pt modelId="{CF870F6C-C28A-4AF4-A941-D53488C4254A}">
      <dgm:prSet phldrT="[Текст]" custT="1"/>
      <dgm:spPr/>
      <dgm:t>
        <a:bodyPr/>
        <a:lstStyle/>
        <a:p>
          <a:pPr algn="r"/>
          <a:r>
            <a:rPr lang="uk-UA" sz="1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Мережне оточення</a:t>
          </a:r>
          <a:endParaRPr lang="ru-RU" sz="1800" b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8E7FACA-F97F-43C4-9D66-8F686F151182}" type="parTrans" cxnId="{F5DE6B75-A9D3-4780-ABDC-1EB364196083}">
      <dgm:prSet/>
      <dgm:spPr/>
      <dgm:t>
        <a:bodyPr/>
        <a:lstStyle/>
        <a:p>
          <a:endParaRPr lang="ru-RU"/>
        </a:p>
      </dgm:t>
    </dgm:pt>
    <dgm:pt modelId="{CF7269DB-42C9-4D6D-85B3-961880EE5754}" type="sibTrans" cxnId="{F5DE6B75-A9D3-4780-ABDC-1EB364196083}">
      <dgm:prSet/>
      <dgm:spPr/>
      <dgm:t>
        <a:bodyPr/>
        <a:lstStyle/>
        <a:p>
          <a:endParaRPr lang="ru-RU"/>
        </a:p>
      </dgm:t>
    </dgm:pt>
    <dgm:pt modelId="{322F1630-A972-47A8-AA2F-512D247B3BC4}">
      <dgm:prSet phldrT="[Текст]" custT="1"/>
      <dgm:spPr/>
      <dgm:t>
        <a:bodyPr/>
        <a:lstStyle/>
        <a:p>
          <a:pPr algn="r"/>
          <a:r>
            <a:rPr lang="uk-UA" sz="1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Кошик</a:t>
          </a:r>
          <a:endParaRPr lang="ru-RU" sz="1800" b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C6EF22B-AD5A-41A8-BB94-661743D0D88C}" type="parTrans" cxnId="{06FF4E31-7493-4A5B-AC08-B7B13AF8B42A}">
      <dgm:prSet/>
      <dgm:spPr/>
      <dgm:t>
        <a:bodyPr/>
        <a:lstStyle/>
        <a:p>
          <a:endParaRPr lang="ru-RU"/>
        </a:p>
      </dgm:t>
    </dgm:pt>
    <dgm:pt modelId="{34F55845-25C3-46A2-B4B1-1B2623EC9393}" type="sibTrans" cxnId="{06FF4E31-7493-4A5B-AC08-B7B13AF8B42A}">
      <dgm:prSet/>
      <dgm:spPr/>
      <dgm:t>
        <a:bodyPr/>
        <a:lstStyle/>
        <a:p>
          <a:endParaRPr lang="ru-RU"/>
        </a:p>
      </dgm:t>
    </dgm:pt>
    <dgm:pt modelId="{CF2BBAC1-964E-4F2F-81BA-6859319C9DEE}">
      <dgm:prSet phldrT="[Текст]" custT="1"/>
      <dgm:spPr/>
      <dgm:t>
        <a:bodyPr/>
        <a:lstStyle/>
        <a:p>
          <a:pPr algn="r"/>
          <a:r>
            <a:rPr lang="uk-UA" sz="1400" dirty="0" smtClean="0"/>
            <a:t>Містить документи користувача</a:t>
          </a:r>
          <a:endParaRPr lang="ru-RU" sz="1400" dirty="0"/>
        </a:p>
      </dgm:t>
    </dgm:pt>
    <dgm:pt modelId="{9C9CB871-F8DA-4A6D-B409-EABAB0CE7C14}" type="parTrans" cxnId="{B5F35316-A5AD-42CC-990E-16111A5123CF}">
      <dgm:prSet/>
      <dgm:spPr/>
      <dgm:t>
        <a:bodyPr/>
        <a:lstStyle/>
        <a:p>
          <a:endParaRPr lang="ru-RU"/>
        </a:p>
      </dgm:t>
    </dgm:pt>
    <dgm:pt modelId="{64BC0BFE-C972-4344-81DF-8CF057CD228D}" type="sibTrans" cxnId="{B5F35316-A5AD-42CC-990E-16111A5123CF}">
      <dgm:prSet/>
      <dgm:spPr/>
      <dgm:t>
        <a:bodyPr/>
        <a:lstStyle/>
        <a:p>
          <a:endParaRPr lang="ru-RU"/>
        </a:p>
      </dgm:t>
    </dgm:pt>
    <dgm:pt modelId="{EA1B4E5F-7971-45F8-9D26-69666296043D}">
      <dgm:prSet phldrT="[Текст]" custT="1"/>
      <dgm:spPr/>
      <dgm:t>
        <a:bodyPr/>
        <a:lstStyle/>
        <a:p>
          <a:pPr algn="r"/>
          <a:r>
            <a:rPr lang="uk-UA" sz="1400" dirty="0" smtClean="0"/>
            <a:t>Надає доступ до всіх пристроїв пам'яті </a:t>
          </a:r>
          <a:endParaRPr lang="ru-RU" sz="1400" dirty="0"/>
        </a:p>
      </dgm:t>
    </dgm:pt>
    <dgm:pt modelId="{CA244C7D-1050-442E-A88E-369C54BB374C}" type="parTrans" cxnId="{D0D45C10-FB25-4E13-8055-A300A7EDC76B}">
      <dgm:prSet/>
      <dgm:spPr/>
      <dgm:t>
        <a:bodyPr/>
        <a:lstStyle/>
        <a:p>
          <a:endParaRPr lang="ru-RU"/>
        </a:p>
      </dgm:t>
    </dgm:pt>
    <dgm:pt modelId="{0EBBD2C6-6A8C-4931-8886-C25035C73082}" type="sibTrans" cxnId="{D0D45C10-FB25-4E13-8055-A300A7EDC76B}">
      <dgm:prSet/>
      <dgm:spPr/>
      <dgm:t>
        <a:bodyPr/>
        <a:lstStyle/>
        <a:p>
          <a:endParaRPr lang="ru-RU"/>
        </a:p>
      </dgm:t>
    </dgm:pt>
    <dgm:pt modelId="{050C3D86-4A1E-48D8-AAF4-E36495E6FD7A}">
      <dgm:prSet phldrT="[Текст]" custT="1"/>
      <dgm:spPr/>
      <dgm:t>
        <a:bodyPr/>
        <a:lstStyle/>
        <a:p>
          <a:pPr algn="r"/>
          <a:r>
            <a:rPr lang="uk-UA" sz="1400" dirty="0" smtClean="0"/>
            <a:t>Відкриває доступ до інших комп'ютерів у мережі і дає змогу настроювати параметри з'єднання з мережею</a:t>
          </a:r>
          <a:endParaRPr lang="ru-RU" sz="1400" dirty="0"/>
        </a:p>
      </dgm:t>
    </dgm:pt>
    <dgm:pt modelId="{E8CC5CCB-4268-41DE-9C9D-EED58BB46141}" type="parTrans" cxnId="{EB50E4E8-1B2A-4B07-BA8C-DDE4D51160B1}">
      <dgm:prSet/>
      <dgm:spPr/>
      <dgm:t>
        <a:bodyPr/>
        <a:lstStyle/>
        <a:p>
          <a:endParaRPr lang="ru-RU"/>
        </a:p>
      </dgm:t>
    </dgm:pt>
    <dgm:pt modelId="{BE4AA241-8222-40FB-88AF-07F6905101B2}" type="sibTrans" cxnId="{EB50E4E8-1B2A-4B07-BA8C-DDE4D51160B1}">
      <dgm:prSet/>
      <dgm:spPr/>
      <dgm:t>
        <a:bodyPr/>
        <a:lstStyle/>
        <a:p>
          <a:endParaRPr lang="ru-RU"/>
        </a:p>
      </dgm:t>
    </dgm:pt>
    <dgm:pt modelId="{767E901E-C2CF-470F-88C6-3D3CF381FCE2}">
      <dgm:prSet phldrT="[Текст]" custT="1"/>
      <dgm:spPr/>
      <dgm:t>
        <a:bodyPr/>
        <a:lstStyle/>
        <a:p>
          <a:pPr algn="r"/>
          <a:r>
            <a:rPr lang="uk-UA" sz="1400" dirty="0" smtClean="0"/>
            <a:t>Містить видалені файли</a:t>
          </a:r>
          <a:endParaRPr lang="ru-RU" sz="1400" dirty="0"/>
        </a:p>
      </dgm:t>
    </dgm:pt>
    <dgm:pt modelId="{FBF82F41-BC89-4CDE-95F9-569220ECF320}" type="parTrans" cxnId="{244B71B0-7A9D-4A5B-83CB-2334E53FFBFF}">
      <dgm:prSet/>
      <dgm:spPr/>
    </dgm:pt>
    <dgm:pt modelId="{C39BA7F1-C1B7-48CC-9EF2-6A5C19F07C55}" type="sibTrans" cxnId="{244B71B0-7A9D-4A5B-83CB-2334E53FFBFF}">
      <dgm:prSet/>
      <dgm:spPr/>
    </dgm:pt>
    <dgm:pt modelId="{BE35366E-011F-4A0D-BAC3-FF0B554DA39A}" type="pres">
      <dgm:prSet presAssocID="{3A55B982-7908-405C-A029-F31CB24F958D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BD72DFD-F267-482C-8F3C-476F9ABEF6C8}" type="pres">
      <dgm:prSet presAssocID="{0758DEFE-2D9E-4472-8311-5173D0680EDA}" presName="comp" presStyleCnt="0"/>
      <dgm:spPr/>
      <dgm:t>
        <a:bodyPr/>
        <a:lstStyle/>
        <a:p>
          <a:endParaRPr lang="ru-RU"/>
        </a:p>
      </dgm:t>
    </dgm:pt>
    <dgm:pt modelId="{7319C95B-5AD7-4B31-91EA-E00A7FB6AEE2}" type="pres">
      <dgm:prSet presAssocID="{0758DEFE-2D9E-4472-8311-5173D0680EDA}" presName="box" presStyleLbl="node1" presStyleIdx="0" presStyleCnt="4"/>
      <dgm:spPr/>
      <dgm:t>
        <a:bodyPr/>
        <a:lstStyle/>
        <a:p>
          <a:endParaRPr lang="ru-RU"/>
        </a:p>
      </dgm:t>
    </dgm:pt>
    <dgm:pt modelId="{868E7755-C62C-4E86-ADB5-A10C959AB72F}" type="pres">
      <dgm:prSet presAssocID="{0758DEFE-2D9E-4472-8311-5173D0680EDA}" presName="img" presStyleLbl="fgImgPlace1" presStyleIdx="0" presStyleCnt="4" custScaleY="12500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45893E7D-6BE0-41F0-B679-E4B5DA9F673F}" type="pres">
      <dgm:prSet presAssocID="{0758DEFE-2D9E-4472-8311-5173D0680EDA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C01D6F-8C36-4C65-B18A-D1C9F7BD9B74}" type="pres">
      <dgm:prSet presAssocID="{4BCDE5D4-8FB6-411D-BE40-22B02E9E0189}" presName="spacer" presStyleCnt="0"/>
      <dgm:spPr/>
      <dgm:t>
        <a:bodyPr/>
        <a:lstStyle/>
        <a:p>
          <a:endParaRPr lang="ru-RU"/>
        </a:p>
      </dgm:t>
    </dgm:pt>
    <dgm:pt modelId="{37BF61D7-A2DB-4623-AC27-DC1DE33CFBD3}" type="pres">
      <dgm:prSet presAssocID="{5739F41E-CA35-4829-BFC6-D9DF45872966}" presName="comp" presStyleCnt="0"/>
      <dgm:spPr/>
      <dgm:t>
        <a:bodyPr/>
        <a:lstStyle/>
        <a:p>
          <a:endParaRPr lang="ru-RU"/>
        </a:p>
      </dgm:t>
    </dgm:pt>
    <dgm:pt modelId="{7056C4D6-1EAC-4A52-8338-DFCAD10CF35C}" type="pres">
      <dgm:prSet presAssocID="{5739F41E-CA35-4829-BFC6-D9DF45872966}" presName="box" presStyleLbl="node1" presStyleIdx="1" presStyleCnt="4"/>
      <dgm:spPr/>
      <dgm:t>
        <a:bodyPr/>
        <a:lstStyle/>
        <a:p>
          <a:endParaRPr lang="ru-RU"/>
        </a:p>
      </dgm:t>
    </dgm:pt>
    <dgm:pt modelId="{A66197EC-AD53-4F91-9729-9B14EFF0AE65}" type="pres">
      <dgm:prSet presAssocID="{5739F41E-CA35-4829-BFC6-D9DF45872966}" presName="img" presStyleLbl="fgImgPlace1" presStyleIdx="1" presStyleCnt="4" custScaleX="89778" custScaleY="110863" custLinFactNeighborX="-3961" custLinFactNeighborY="-3096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F3770B67-11C3-4052-BAE7-BB61C37F086F}" type="pres">
      <dgm:prSet presAssocID="{5739F41E-CA35-4829-BFC6-D9DF45872966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A7891B-820A-42F0-ADD4-305F1CF92802}" type="pres">
      <dgm:prSet presAssocID="{43D9F6F0-1567-4B18-8806-C40CCA1E4635}" presName="spacer" presStyleCnt="0"/>
      <dgm:spPr/>
      <dgm:t>
        <a:bodyPr/>
        <a:lstStyle/>
        <a:p>
          <a:endParaRPr lang="ru-RU"/>
        </a:p>
      </dgm:t>
    </dgm:pt>
    <dgm:pt modelId="{DA031D11-365C-4222-8280-C62E13C34634}" type="pres">
      <dgm:prSet presAssocID="{CF870F6C-C28A-4AF4-A941-D53488C4254A}" presName="comp" presStyleCnt="0"/>
      <dgm:spPr/>
      <dgm:t>
        <a:bodyPr/>
        <a:lstStyle/>
        <a:p>
          <a:endParaRPr lang="ru-RU"/>
        </a:p>
      </dgm:t>
    </dgm:pt>
    <dgm:pt modelId="{A0994D7F-7D3D-4298-A21C-766979658D42}" type="pres">
      <dgm:prSet presAssocID="{CF870F6C-C28A-4AF4-A941-D53488C4254A}" presName="box" presStyleLbl="node1" presStyleIdx="2" presStyleCnt="4" custScaleX="98690" custScaleY="133317" custLinFactNeighborX="-3553" custLinFactNeighborY="2395"/>
      <dgm:spPr/>
      <dgm:t>
        <a:bodyPr/>
        <a:lstStyle/>
        <a:p>
          <a:endParaRPr lang="ru-RU"/>
        </a:p>
      </dgm:t>
    </dgm:pt>
    <dgm:pt modelId="{1443A7D9-C7E9-4C38-869B-3514F09378B2}" type="pres">
      <dgm:prSet presAssocID="{CF870F6C-C28A-4AF4-A941-D53488C4254A}" presName="img" presStyleLbl="fgImgPlace1" presStyleIdx="2" presStyleCnt="4" custScaleX="131515" custScaleY="67952" custLinFactNeighborX="355" custLinFactNeighborY="3858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4F938280-BE76-4F84-8325-C481106E9D77}" type="pres">
      <dgm:prSet presAssocID="{CF870F6C-C28A-4AF4-A941-D53488C4254A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924B08-037D-4ECD-8014-C77517947B72}" type="pres">
      <dgm:prSet presAssocID="{CF7269DB-42C9-4D6D-85B3-961880EE5754}" presName="spacer" presStyleCnt="0"/>
      <dgm:spPr/>
      <dgm:t>
        <a:bodyPr/>
        <a:lstStyle/>
        <a:p>
          <a:endParaRPr lang="ru-RU"/>
        </a:p>
      </dgm:t>
    </dgm:pt>
    <dgm:pt modelId="{273AD109-EBA9-4C60-BBCF-97E3103213C0}" type="pres">
      <dgm:prSet presAssocID="{322F1630-A972-47A8-AA2F-512D247B3BC4}" presName="comp" presStyleCnt="0"/>
      <dgm:spPr/>
      <dgm:t>
        <a:bodyPr/>
        <a:lstStyle/>
        <a:p>
          <a:endParaRPr lang="ru-RU"/>
        </a:p>
      </dgm:t>
    </dgm:pt>
    <dgm:pt modelId="{205FC135-54F0-4A4C-9033-754762C4F34B}" type="pres">
      <dgm:prSet presAssocID="{322F1630-A972-47A8-AA2F-512D247B3BC4}" presName="box" presStyleLbl="node1" presStyleIdx="3" presStyleCnt="4" custLinFactNeighborY="-3732"/>
      <dgm:spPr/>
      <dgm:t>
        <a:bodyPr/>
        <a:lstStyle/>
        <a:p>
          <a:endParaRPr lang="ru-RU"/>
        </a:p>
      </dgm:t>
    </dgm:pt>
    <dgm:pt modelId="{301E5C25-ED83-4C0B-9BAE-D0FEE6436092}" type="pres">
      <dgm:prSet presAssocID="{322F1630-A972-47A8-AA2F-512D247B3BC4}" presName="img" presStyleLbl="fgImgPlace1" presStyleIdx="3" presStyleCnt="4" custScaleX="89023" custScaleY="113372" custLinFactNeighborX="-4330" custLinFactNeighborY="-6430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B3A04CDD-16C8-449F-862A-54E7C1E05AFD}" type="pres">
      <dgm:prSet presAssocID="{322F1630-A972-47A8-AA2F-512D247B3BC4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D6819C2-E045-403A-83F9-5FC41428168F}" type="presOf" srcId="{EA1B4E5F-7971-45F8-9D26-69666296043D}" destId="{F3770B67-11C3-4052-BAE7-BB61C37F086F}" srcOrd="1" destOrd="1" presId="urn:microsoft.com/office/officeart/2005/8/layout/vList4"/>
    <dgm:cxn modelId="{F5DE6B75-A9D3-4780-ABDC-1EB364196083}" srcId="{3A55B982-7908-405C-A029-F31CB24F958D}" destId="{CF870F6C-C28A-4AF4-A941-D53488C4254A}" srcOrd="2" destOrd="0" parTransId="{48E7FACA-F97F-43C4-9D66-8F686F151182}" sibTransId="{CF7269DB-42C9-4D6D-85B3-961880EE5754}"/>
    <dgm:cxn modelId="{A50DBE19-0FB9-4C9D-B0C6-67BF16A9E4B9}" type="presOf" srcId="{5739F41E-CA35-4829-BFC6-D9DF45872966}" destId="{7056C4D6-1EAC-4A52-8338-DFCAD10CF35C}" srcOrd="0" destOrd="0" presId="urn:microsoft.com/office/officeart/2005/8/layout/vList4"/>
    <dgm:cxn modelId="{D0D45C10-FB25-4E13-8055-A300A7EDC76B}" srcId="{5739F41E-CA35-4829-BFC6-D9DF45872966}" destId="{EA1B4E5F-7971-45F8-9D26-69666296043D}" srcOrd="0" destOrd="0" parTransId="{CA244C7D-1050-442E-A88E-369C54BB374C}" sibTransId="{0EBBD2C6-6A8C-4931-8886-C25035C73082}"/>
    <dgm:cxn modelId="{EB50E4E8-1B2A-4B07-BA8C-DDE4D51160B1}" srcId="{CF870F6C-C28A-4AF4-A941-D53488C4254A}" destId="{050C3D86-4A1E-48D8-AAF4-E36495E6FD7A}" srcOrd="0" destOrd="0" parTransId="{E8CC5CCB-4268-41DE-9C9D-EED58BB46141}" sibTransId="{BE4AA241-8222-40FB-88AF-07F6905101B2}"/>
    <dgm:cxn modelId="{B5F35316-A5AD-42CC-990E-16111A5123CF}" srcId="{0758DEFE-2D9E-4472-8311-5173D0680EDA}" destId="{CF2BBAC1-964E-4F2F-81BA-6859319C9DEE}" srcOrd="0" destOrd="0" parTransId="{9C9CB871-F8DA-4A6D-B409-EABAB0CE7C14}" sibTransId="{64BC0BFE-C972-4344-81DF-8CF057CD228D}"/>
    <dgm:cxn modelId="{C2349F4A-CA24-43D0-A48C-29402299EF27}" type="presOf" srcId="{767E901E-C2CF-470F-88C6-3D3CF381FCE2}" destId="{B3A04CDD-16C8-449F-862A-54E7C1E05AFD}" srcOrd="1" destOrd="1" presId="urn:microsoft.com/office/officeart/2005/8/layout/vList4"/>
    <dgm:cxn modelId="{523A8203-5F4C-434D-A418-06FA80018E34}" type="presOf" srcId="{0758DEFE-2D9E-4472-8311-5173D0680EDA}" destId="{7319C95B-5AD7-4B31-91EA-E00A7FB6AEE2}" srcOrd="0" destOrd="0" presId="urn:microsoft.com/office/officeart/2005/8/layout/vList4"/>
    <dgm:cxn modelId="{9EF56B50-66AC-4B01-BF8F-9ECCF275FD78}" type="presOf" srcId="{0758DEFE-2D9E-4472-8311-5173D0680EDA}" destId="{45893E7D-6BE0-41F0-B679-E4B5DA9F673F}" srcOrd="1" destOrd="0" presId="urn:microsoft.com/office/officeart/2005/8/layout/vList4"/>
    <dgm:cxn modelId="{5AED35FF-821E-40FC-B46C-2023842DFFB8}" type="presOf" srcId="{CF870F6C-C28A-4AF4-A941-D53488C4254A}" destId="{A0994D7F-7D3D-4298-A21C-766979658D42}" srcOrd="0" destOrd="0" presId="urn:microsoft.com/office/officeart/2005/8/layout/vList4"/>
    <dgm:cxn modelId="{D08C1823-12CD-4DA3-B796-ACAFCE65A59B}" type="presOf" srcId="{CF2BBAC1-964E-4F2F-81BA-6859319C9DEE}" destId="{45893E7D-6BE0-41F0-B679-E4B5DA9F673F}" srcOrd="1" destOrd="1" presId="urn:microsoft.com/office/officeart/2005/8/layout/vList4"/>
    <dgm:cxn modelId="{F131D2BD-1C03-4C7B-B15F-F8BEAB98778C}" type="presOf" srcId="{767E901E-C2CF-470F-88C6-3D3CF381FCE2}" destId="{205FC135-54F0-4A4C-9033-754762C4F34B}" srcOrd="0" destOrd="1" presId="urn:microsoft.com/office/officeart/2005/8/layout/vList4"/>
    <dgm:cxn modelId="{FB263EC1-7CC0-4BAB-A4DC-289D4C5648FA}" type="presOf" srcId="{322F1630-A972-47A8-AA2F-512D247B3BC4}" destId="{B3A04CDD-16C8-449F-862A-54E7C1E05AFD}" srcOrd="1" destOrd="0" presId="urn:microsoft.com/office/officeart/2005/8/layout/vList4"/>
    <dgm:cxn modelId="{06FF4E31-7493-4A5B-AC08-B7B13AF8B42A}" srcId="{3A55B982-7908-405C-A029-F31CB24F958D}" destId="{322F1630-A972-47A8-AA2F-512D247B3BC4}" srcOrd="3" destOrd="0" parTransId="{0C6EF22B-AD5A-41A8-BB94-661743D0D88C}" sibTransId="{34F55845-25C3-46A2-B4B1-1B2623EC9393}"/>
    <dgm:cxn modelId="{1DCC57DF-8B6E-42C2-9371-5DEA93AD340C}" type="presOf" srcId="{EA1B4E5F-7971-45F8-9D26-69666296043D}" destId="{7056C4D6-1EAC-4A52-8338-DFCAD10CF35C}" srcOrd="0" destOrd="1" presId="urn:microsoft.com/office/officeart/2005/8/layout/vList4"/>
    <dgm:cxn modelId="{6F690B8D-C06D-40B3-AA65-2A5B5458616B}" type="presOf" srcId="{5739F41E-CA35-4829-BFC6-D9DF45872966}" destId="{F3770B67-11C3-4052-BAE7-BB61C37F086F}" srcOrd="1" destOrd="0" presId="urn:microsoft.com/office/officeart/2005/8/layout/vList4"/>
    <dgm:cxn modelId="{01136748-4CE4-4384-9063-A1824AF9DC8C}" type="presOf" srcId="{050C3D86-4A1E-48D8-AAF4-E36495E6FD7A}" destId="{4F938280-BE76-4F84-8325-C481106E9D77}" srcOrd="1" destOrd="1" presId="urn:microsoft.com/office/officeart/2005/8/layout/vList4"/>
    <dgm:cxn modelId="{A89C1CC3-850D-4A8B-BB81-65AA89356F87}" type="presOf" srcId="{CF870F6C-C28A-4AF4-A941-D53488C4254A}" destId="{4F938280-BE76-4F84-8325-C481106E9D77}" srcOrd="1" destOrd="0" presId="urn:microsoft.com/office/officeart/2005/8/layout/vList4"/>
    <dgm:cxn modelId="{FD594B6A-149F-4C75-9D82-0BAE3E2BB782}" type="presOf" srcId="{322F1630-A972-47A8-AA2F-512D247B3BC4}" destId="{205FC135-54F0-4A4C-9033-754762C4F34B}" srcOrd="0" destOrd="0" presId="urn:microsoft.com/office/officeart/2005/8/layout/vList4"/>
    <dgm:cxn modelId="{90F8652A-8E35-4E32-A5CB-CC21B1AD2191}" srcId="{3A55B982-7908-405C-A029-F31CB24F958D}" destId="{5739F41E-CA35-4829-BFC6-D9DF45872966}" srcOrd="1" destOrd="0" parTransId="{AA072072-3977-471A-9F40-979E8474060D}" sibTransId="{43D9F6F0-1567-4B18-8806-C40CCA1E4635}"/>
    <dgm:cxn modelId="{86E392FD-ED54-4F1E-AE53-BB1FB998B683}" type="presOf" srcId="{3A55B982-7908-405C-A029-F31CB24F958D}" destId="{BE35366E-011F-4A0D-BAC3-FF0B554DA39A}" srcOrd="0" destOrd="0" presId="urn:microsoft.com/office/officeart/2005/8/layout/vList4"/>
    <dgm:cxn modelId="{5DE2BE77-D686-41F5-B126-5C0853E6DBF8}" type="presOf" srcId="{050C3D86-4A1E-48D8-AAF4-E36495E6FD7A}" destId="{A0994D7F-7D3D-4298-A21C-766979658D42}" srcOrd="0" destOrd="1" presId="urn:microsoft.com/office/officeart/2005/8/layout/vList4"/>
    <dgm:cxn modelId="{244B71B0-7A9D-4A5B-83CB-2334E53FFBFF}" srcId="{322F1630-A972-47A8-AA2F-512D247B3BC4}" destId="{767E901E-C2CF-470F-88C6-3D3CF381FCE2}" srcOrd="0" destOrd="0" parTransId="{FBF82F41-BC89-4CDE-95F9-569220ECF320}" sibTransId="{C39BA7F1-C1B7-48CC-9EF2-6A5C19F07C55}"/>
    <dgm:cxn modelId="{263E2052-5268-473C-AC75-8411DCC4499C}" type="presOf" srcId="{CF2BBAC1-964E-4F2F-81BA-6859319C9DEE}" destId="{7319C95B-5AD7-4B31-91EA-E00A7FB6AEE2}" srcOrd="0" destOrd="1" presId="urn:microsoft.com/office/officeart/2005/8/layout/vList4"/>
    <dgm:cxn modelId="{960DACC0-D655-4ED7-B397-7699FF3995DF}" srcId="{3A55B982-7908-405C-A029-F31CB24F958D}" destId="{0758DEFE-2D9E-4472-8311-5173D0680EDA}" srcOrd="0" destOrd="0" parTransId="{6D73B03F-7325-4344-B9A3-9FFC9EC82177}" sibTransId="{4BCDE5D4-8FB6-411D-BE40-22B02E9E0189}"/>
    <dgm:cxn modelId="{C086304D-08F5-4BFD-90D3-27BAAA47B0FE}" type="presParOf" srcId="{BE35366E-011F-4A0D-BAC3-FF0B554DA39A}" destId="{DBD72DFD-F267-482C-8F3C-476F9ABEF6C8}" srcOrd="0" destOrd="0" presId="urn:microsoft.com/office/officeart/2005/8/layout/vList4"/>
    <dgm:cxn modelId="{E5D59BA3-E71E-446D-911B-80356F3706E6}" type="presParOf" srcId="{DBD72DFD-F267-482C-8F3C-476F9ABEF6C8}" destId="{7319C95B-5AD7-4B31-91EA-E00A7FB6AEE2}" srcOrd="0" destOrd="0" presId="urn:microsoft.com/office/officeart/2005/8/layout/vList4"/>
    <dgm:cxn modelId="{F6658CF7-D6D4-4959-AB0B-ADFDCE949133}" type="presParOf" srcId="{DBD72DFD-F267-482C-8F3C-476F9ABEF6C8}" destId="{868E7755-C62C-4E86-ADB5-A10C959AB72F}" srcOrd="1" destOrd="0" presId="urn:microsoft.com/office/officeart/2005/8/layout/vList4"/>
    <dgm:cxn modelId="{275DDE6F-6030-410C-BB62-49DFFC035E41}" type="presParOf" srcId="{DBD72DFD-F267-482C-8F3C-476F9ABEF6C8}" destId="{45893E7D-6BE0-41F0-B679-E4B5DA9F673F}" srcOrd="2" destOrd="0" presId="urn:microsoft.com/office/officeart/2005/8/layout/vList4"/>
    <dgm:cxn modelId="{D7DE22FD-9042-4765-8D3E-46C99BB446AE}" type="presParOf" srcId="{BE35366E-011F-4A0D-BAC3-FF0B554DA39A}" destId="{6BC01D6F-8C36-4C65-B18A-D1C9F7BD9B74}" srcOrd="1" destOrd="0" presId="urn:microsoft.com/office/officeart/2005/8/layout/vList4"/>
    <dgm:cxn modelId="{EC784752-80F2-473C-859C-F93A1233B26D}" type="presParOf" srcId="{BE35366E-011F-4A0D-BAC3-FF0B554DA39A}" destId="{37BF61D7-A2DB-4623-AC27-DC1DE33CFBD3}" srcOrd="2" destOrd="0" presId="urn:microsoft.com/office/officeart/2005/8/layout/vList4"/>
    <dgm:cxn modelId="{B9E0991E-2CF7-4472-92DB-356FFB64B145}" type="presParOf" srcId="{37BF61D7-A2DB-4623-AC27-DC1DE33CFBD3}" destId="{7056C4D6-1EAC-4A52-8338-DFCAD10CF35C}" srcOrd="0" destOrd="0" presId="urn:microsoft.com/office/officeart/2005/8/layout/vList4"/>
    <dgm:cxn modelId="{0AABEEBA-95E5-4AC0-8B51-415E9FEDBA55}" type="presParOf" srcId="{37BF61D7-A2DB-4623-AC27-DC1DE33CFBD3}" destId="{A66197EC-AD53-4F91-9729-9B14EFF0AE65}" srcOrd="1" destOrd="0" presId="urn:microsoft.com/office/officeart/2005/8/layout/vList4"/>
    <dgm:cxn modelId="{DDBE7E50-3DF4-4E44-85B3-D9F73330489D}" type="presParOf" srcId="{37BF61D7-A2DB-4623-AC27-DC1DE33CFBD3}" destId="{F3770B67-11C3-4052-BAE7-BB61C37F086F}" srcOrd="2" destOrd="0" presId="urn:microsoft.com/office/officeart/2005/8/layout/vList4"/>
    <dgm:cxn modelId="{44E375BE-0BA5-45BE-89CE-A7FE9C535B3E}" type="presParOf" srcId="{BE35366E-011F-4A0D-BAC3-FF0B554DA39A}" destId="{D7A7891B-820A-42F0-ADD4-305F1CF92802}" srcOrd="3" destOrd="0" presId="urn:microsoft.com/office/officeart/2005/8/layout/vList4"/>
    <dgm:cxn modelId="{0D779833-6B70-49C1-87B5-AD6C3501989C}" type="presParOf" srcId="{BE35366E-011F-4A0D-BAC3-FF0B554DA39A}" destId="{DA031D11-365C-4222-8280-C62E13C34634}" srcOrd="4" destOrd="0" presId="urn:microsoft.com/office/officeart/2005/8/layout/vList4"/>
    <dgm:cxn modelId="{ADFA6962-FCB0-4F63-89DA-3F6ABE948608}" type="presParOf" srcId="{DA031D11-365C-4222-8280-C62E13C34634}" destId="{A0994D7F-7D3D-4298-A21C-766979658D42}" srcOrd="0" destOrd="0" presId="urn:microsoft.com/office/officeart/2005/8/layout/vList4"/>
    <dgm:cxn modelId="{6F029F52-135E-4D4A-8DDB-E63347597629}" type="presParOf" srcId="{DA031D11-365C-4222-8280-C62E13C34634}" destId="{1443A7D9-C7E9-4C38-869B-3514F09378B2}" srcOrd="1" destOrd="0" presId="urn:microsoft.com/office/officeart/2005/8/layout/vList4"/>
    <dgm:cxn modelId="{1C41746C-4E8B-4A5A-B76A-EB5F30D38D6D}" type="presParOf" srcId="{DA031D11-365C-4222-8280-C62E13C34634}" destId="{4F938280-BE76-4F84-8325-C481106E9D77}" srcOrd="2" destOrd="0" presId="urn:microsoft.com/office/officeart/2005/8/layout/vList4"/>
    <dgm:cxn modelId="{01986B25-E638-4CB5-91A0-AE04A2D7A7C8}" type="presParOf" srcId="{BE35366E-011F-4A0D-BAC3-FF0B554DA39A}" destId="{B3924B08-037D-4ECD-8014-C77517947B72}" srcOrd="5" destOrd="0" presId="urn:microsoft.com/office/officeart/2005/8/layout/vList4"/>
    <dgm:cxn modelId="{F2E9E42B-243D-4CBC-A05A-2B7A63D255A8}" type="presParOf" srcId="{BE35366E-011F-4A0D-BAC3-FF0B554DA39A}" destId="{273AD109-EBA9-4C60-BBCF-97E3103213C0}" srcOrd="6" destOrd="0" presId="urn:microsoft.com/office/officeart/2005/8/layout/vList4"/>
    <dgm:cxn modelId="{1C132D99-3F62-4349-A3D0-3DA9981F050C}" type="presParOf" srcId="{273AD109-EBA9-4C60-BBCF-97E3103213C0}" destId="{205FC135-54F0-4A4C-9033-754762C4F34B}" srcOrd="0" destOrd="0" presId="urn:microsoft.com/office/officeart/2005/8/layout/vList4"/>
    <dgm:cxn modelId="{009B6926-3C16-4449-8FCF-C63F5EBD6CF3}" type="presParOf" srcId="{273AD109-EBA9-4C60-BBCF-97E3103213C0}" destId="{301E5C25-ED83-4C0B-9BAE-D0FEE6436092}" srcOrd="1" destOrd="0" presId="urn:microsoft.com/office/officeart/2005/8/layout/vList4"/>
    <dgm:cxn modelId="{484F7A40-5C2E-445A-9CF3-167B4BA6A45A}" type="presParOf" srcId="{273AD109-EBA9-4C60-BBCF-97E3103213C0}" destId="{B3A04CDD-16C8-449F-862A-54E7C1E05AFD}" srcOrd="2" destOrd="0" presId="urn:microsoft.com/office/officeart/2005/8/layout/vList4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DA44951-7A6A-4D45-B2D3-447F569FF16E}" type="doc">
      <dgm:prSet loTypeId="urn:microsoft.com/office/officeart/2005/8/layout/bList2" loCatId="list" qsTypeId="urn:microsoft.com/office/officeart/2005/8/quickstyle/simple1" qsCatId="simple" csTypeId="urn:microsoft.com/office/officeart/2005/8/colors/accent1_2" csCatId="accent1" phldr="1"/>
      <dgm:spPr/>
    </dgm:pt>
    <dgm:pt modelId="{09DEC1ED-6966-4592-8A90-1A24DA821880}">
      <dgm:prSet phldrT="[Текст]"/>
      <dgm:spPr/>
      <dgm:t>
        <a:bodyPr/>
        <a:lstStyle/>
        <a:p>
          <a:r>
            <a:rPr lang="uk-UA" dirty="0" smtClean="0"/>
            <a:t>Жорсткому диску</a:t>
          </a:r>
          <a:endParaRPr lang="ru-RU" dirty="0"/>
        </a:p>
      </dgm:t>
    </dgm:pt>
    <dgm:pt modelId="{ED439091-8D80-45BA-8D29-7D4F8B1BD9C8}" type="parTrans" cxnId="{93F9911D-710C-4E6A-B24E-5F551004F8F5}">
      <dgm:prSet/>
      <dgm:spPr/>
      <dgm:t>
        <a:bodyPr/>
        <a:lstStyle/>
        <a:p>
          <a:endParaRPr lang="ru-RU"/>
        </a:p>
      </dgm:t>
    </dgm:pt>
    <dgm:pt modelId="{FB42A350-4D83-4594-AA11-EEE053A48610}" type="sibTrans" cxnId="{93F9911D-710C-4E6A-B24E-5F551004F8F5}">
      <dgm:prSet/>
      <dgm:spPr/>
      <dgm:t>
        <a:bodyPr/>
        <a:lstStyle/>
        <a:p>
          <a:endParaRPr lang="ru-RU"/>
        </a:p>
      </dgm:t>
    </dgm:pt>
    <dgm:pt modelId="{685047F8-EF4E-4DDF-826F-47D811984240}">
      <dgm:prSet phldrT="[Текст]"/>
      <dgm:spPr/>
      <dgm:t>
        <a:bodyPr/>
        <a:lstStyle/>
        <a:p>
          <a:r>
            <a:rPr lang="en-US" dirty="0" smtClean="0"/>
            <a:t>CD </a:t>
          </a:r>
          <a:r>
            <a:rPr lang="uk-UA" dirty="0" smtClean="0"/>
            <a:t>або </a:t>
          </a:r>
          <a:r>
            <a:rPr lang="en-US" dirty="0" smtClean="0"/>
            <a:t>DVD</a:t>
          </a:r>
          <a:r>
            <a:rPr lang="uk-UA" dirty="0" smtClean="0"/>
            <a:t> - диску</a:t>
          </a:r>
          <a:endParaRPr lang="ru-RU" dirty="0"/>
        </a:p>
      </dgm:t>
    </dgm:pt>
    <dgm:pt modelId="{F254AA84-A51F-44C9-8BDD-07891C822D3D}" type="parTrans" cxnId="{1F1990A2-004E-4FEA-938E-372651A2CB55}">
      <dgm:prSet/>
      <dgm:spPr/>
      <dgm:t>
        <a:bodyPr/>
        <a:lstStyle/>
        <a:p>
          <a:endParaRPr lang="ru-RU"/>
        </a:p>
      </dgm:t>
    </dgm:pt>
    <dgm:pt modelId="{C5A0D183-C9C9-4CC7-BEF3-25D1157A0B52}" type="sibTrans" cxnId="{1F1990A2-004E-4FEA-938E-372651A2CB55}">
      <dgm:prSet/>
      <dgm:spPr/>
      <dgm:t>
        <a:bodyPr/>
        <a:lstStyle/>
        <a:p>
          <a:endParaRPr lang="ru-RU"/>
        </a:p>
      </dgm:t>
    </dgm:pt>
    <dgm:pt modelId="{C50E7E03-1A07-43D3-AC96-60AA5C8A43F6}">
      <dgm:prSet phldrT="[Текст]"/>
      <dgm:spPr/>
      <dgm:t>
        <a:bodyPr/>
        <a:lstStyle/>
        <a:p>
          <a:r>
            <a:rPr lang="uk-UA" dirty="0" smtClean="0"/>
            <a:t>Флеш-накопичувачі</a:t>
          </a:r>
          <a:endParaRPr lang="ru-RU" dirty="0"/>
        </a:p>
      </dgm:t>
    </dgm:pt>
    <dgm:pt modelId="{8C564B3D-3C60-4E6F-AADE-EEA5F24E22A5}" type="parTrans" cxnId="{09D657C3-915E-4320-8DCF-BA8A744FDB4A}">
      <dgm:prSet/>
      <dgm:spPr/>
      <dgm:t>
        <a:bodyPr/>
        <a:lstStyle/>
        <a:p>
          <a:endParaRPr lang="ru-RU"/>
        </a:p>
      </dgm:t>
    </dgm:pt>
    <dgm:pt modelId="{A3D04F2B-BACB-4649-AE31-F6A3078927E8}" type="sibTrans" cxnId="{09D657C3-915E-4320-8DCF-BA8A744FDB4A}">
      <dgm:prSet/>
      <dgm:spPr/>
      <dgm:t>
        <a:bodyPr/>
        <a:lstStyle/>
        <a:p>
          <a:endParaRPr lang="ru-RU"/>
        </a:p>
      </dgm:t>
    </dgm:pt>
    <dgm:pt modelId="{3BF8D16D-32E4-403A-B39B-F907955C87D3}">
      <dgm:prSet phldrT="[Текст]"/>
      <dgm:spPr/>
      <dgm:t>
        <a:bodyPr/>
        <a:lstStyle/>
        <a:p>
          <a:r>
            <a:rPr lang="uk-UA" dirty="0" smtClean="0"/>
            <a:t>Дискеті</a:t>
          </a:r>
          <a:endParaRPr lang="ru-RU" dirty="0"/>
        </a:p>
      </dgm:t>
    </dgm:pt>
    <dgm:pt modelId="{616BEA26-6AFC-4ADE-A6D2-DF0662177F8C}" type="parTrans" cxnId="{DEC4D36D-351F-4670-9B5A-79123F772E84}">
      <dgm:prSet/>
      <dgm:spPr/>
      <dgm:t>
        <a:bodyPr/>
        <a:lstStyle/>
        <a:p>
          <a:endParaRPr lang="ru-RU"/>
        </a:p>
      </dgm:t>
    </dgm:pt>
    <dgm:pt modelId="{E76773F1-6C32-4BFF-BD93-403F591487E7}" type="sibTrans" cxnId="{DEC4D36D-351F-4670-9B5A-79123F772E84}">
      <dgm:prSet/>
      <dgm:spPr/>
      <dgm:t>
        <a:bodyPr/>
        <a:lstStyle/>
        <a:p>
          <a:endParaRPr lang="ru-RU"/>
        </a:p>
      </dgm:t>
    </dgm:pt>
    <dgm:pt modelId="{DC1FC1BC-3C27-4A11-BA4F-9E6A05A9C28D}" type="pres">
      <dgm:prSet presAssocID="{3DA44951-7A6A-4D45-B2D3-447F569FF16E}" presName="diagram" presStyleCnt="0">
        <dgm:presLayoutVars>
          <dgm:dir/>
          <dgm:animLvl val="lvl"/>
          <dgm:resizeHandles val="exact"/>
        </dgm:presLayoutVars>
      </dgm:prSet>
      <dgm:spPr/>
    </dgm:pt>
    <dgm:pt modelId="{1EC21ECC-7866-495E-8AA2-5C5632097BFA}" type="pres">
      <dgm:prSet presAssocID="{09DEC1ED-6966-4592-8A90-1A24DA821880}" presName="compNode" presStyleCnt="0"/>
      <dgm:spPr/>
    </dgm:pt>
    <dgm:pt modelId="{51076E8E-334E-46E5-8261-C5C5E6D250B1}" type="pres">
      <dgm:prSet presAssocID="{09DEC1ED-6966-4592-8A90-1A24DA821880}" presName="childRect" presStyleLbl="bgAcc1" presStyleIdx="0" presStyleCnt="4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4B9FA6E3-431F-4831-8832-8682DE17C2A0}" type="pres">
      <dgm:prSet presAssocID="{09DEC1ED-6966-4592-8A90-1A24DA821880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D5190B-31E5-4626-9D4E-45557A320E1E}" type="pres">
      <dgm:prSet presAssocID="{09DEC1ED-6966-4592-8A90-1A24DA821880}" presName="parentRect" presStyleLbl="alignNode1" presStyleIdx="0" presStyleCnt="4"/>
      <dgm:spPr/>
      <dgm:t>
        <a:bodyPr/>
        <a:lstStyle/>
        <a:p>
          <a:endParaRPr lang="ru-RU"/>
        </a:p>
      </dgm:t>
    </dgm:pt>
    <dgm:pt modelId="{90DEB090-2CED-4997-AD13-96653418A0EC}" type="pres">
      <dgm:prSet presAssocID="{09DEC1ED-6966-4592-8A90-1A24DA821880}" presName="adorn" presStyleLbl="fgAccFollowNode1" presStyleIdx="0" presStyleCnt="4"/>
      <dgm:spPr/>
    </dgm:pt>
    <dgm:pt modelId="{900ACB74-9628-440D-AF9C-711A43B5DA7C}" type="pres">
      <dgm:prSet presAssocID="{FB42A350-4D83-4594-AA11-EEE053A48610}" presName="sibTrans" presStyleLbl="sibTrans2D1" presStyleIdx="0" presStyleCnt="0"/>
      <dgm:spPr/>
      <dgm:t>
        <a:bodyPr/>
        <a:lstStyle/>
        <a:p>
          <a:endParaRPr lang="ru-RU"/>
        </a:p>
      </dgm:t>
    </dgm:pt>
    <dgm:pt modelId="{3B0121DB-E0E2-440F-859E-83C0F0B5B944}" type="pres">
      <dgm:prSet presAssocID="{685047F8-EF4E-4DDF-826F-47D811984240}" presName="compNode" presStyleCnt="0"/>
      <dgm:spPr/>
    </dgm:pt>
    <dgm:pt modelId="{29D6B96D-7A2D-489B-B73E-57F2D6C0A259}" type="pres">
      <dgm:prSet presAssocID="{685047F8-EF4E-4DDF-826F-47D811984240}" presName="childRect" presStyleLbl="bgAcc1" presStyleIdx="1" presStyleCnt="4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E6BBBB06-03E3-455B-93DF-AF6CECED716A}" type="pres">
      <dgm:prSet presAssocID="{685047F8-EF4E-4DDF-826F-47D811984240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A337EC-57BE-4F7F-B0EF-6A5F889EADCB}" type="pres">
      <dgm:prSet presAssocID="{685047F8-EF4E-4DDF-826F-47D811984240}" presName="parentRect" presStyleLbl="alignNode1" presStyleIdx="1" presStyleCnt="4"/>
      <dgm:spPr/>
      <dgm:t>
        <a:bodyPr/>
        <a:lstStyle/>
        <a:p>
          <a:endParaRPr lang="ru-RU"/>
        </a:p>
      </dgm:t>
    </dgm:pt>
    <dgm:pt modelId="{BD4CDEE0-4F66-4F3A-BB10-E906AF570CDB}" type="pres">
      <dgm:prSet presAssocID="{685047F8-EF4E-4DDF-826F-47D811984240}" presName="adorn" presStyleLbl="fgAccFollowNode1" presStyleIdx="1" presStyleCnt="4"/>
      <dgm:spPr/>
    </dgm:pt>
    <dgm:pt modelId="{494A6DDA-521C-4895-AC8F-C4BDCDFF4942}" type="pres">
      <dgm:prSet presAssocID="{C5A0D183-C9C9-4CC7-BEF3-25D1157A0B52}" presName="sibTrans" presStyleLbl="sibTrans2D1" presStyleIdx="0" presStyleCnt="0"/>
      <dgm:spPr/>
      <dgm:t>
        <a:bodyPr/>
        <a:lstStyle/>
        <a:p>
          <a:endParaRPr lang="ru-RU"/>
        </a:p>
      </dgm:t>
    </dgm:pt>
    <dgm:pt modelId="{8D0C4DCC-87C9-44DE-BAC6-162C6197C41A}" type="pres">
      <dgm:prSet presAssocID="{C50E7E03-1A07-43D3-AC96-60AA5C8A43F6}" presName="compNode" presStyleCnt="0"/>
      <dgm:spPr/>
    </dgm:pt>
    <dgm:pt modelId="{536ECBC4-875F-4BB4-9D17-B58F7D459E61}" type="pres">
      <dgm:prSet presAssocID="{C50E7E03-1A07-43D3-AC96-60AA5C8A43F6}" presName="childRect" presStyleLbl="bgAcc1" presStyleIdx="2" presStyleCnt="4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1FD4BACB-120D-4EBC-B93B-749D8DD32CA1}" type="pres">
      <dgm:prSet presAssocID="{C50E7E03-1A07-43D3-AC96-60AA5C8A43F6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CD6710-2B3B-43C0-A942-373A55A0322C}" type="pres">
      <dgm:prSet presAssocID="{C50E7E03-1A07-43D3-AC96-60AA5C8A43F6}" presName="parentRect" presStyleLbl="alignNode1" presStyleIdx="2" presStyleCnt="4"/>
      <dgm:spPr/>
      <dgm:t>
        <a:bodyPr/>
        <a:lstStyle/>
        <a:p>
          <a:endParaRPr lang="ru-RU"/>
        </a:p>
      </dgm:t>
    </dgm:pt>
    <dgm:pt modelId="{EDAF14E5-A3B8-486C-AE22-527FE359402F}" type="pres">
      <dgm:prSet presAssocID="{C50E7E03-1A07-43D3-AC96-60AA5C8A43F6}" presName="adorn" presStyleLbl="fgAccFollowNode1" presStyleIdx="2" presStyleCnt="4"/>
      <dgm:spPr/>
    </dgm:pt>
    <dgm:pt modelId="{704E1595-6B81-4F94-B95F-44B8C321E03F}" type="pres">
      <dgm:prSet presAssocID="{A3D04F2B-BACB-4649-AE31-F6A3078927E8}" presName="sibTrans" presStyleLbl="sibTrans2D1" presStyleIdx="0" presStyleCnt="0"/>
      <dgm:spPr/>
      <dgm:t>
        <a:bodyPr/>
        <a:lstStyle/>
        <a:p>
          <a:endParaRPr lang="ru-RU"/>
        </a:p>
      </dgm:t>
    </dgm:pt>
    <dgm:pt modelId="{5211F0AB-AD3E-4112-BA4C-9C1149907946}" type="pres">
      <dgm:prSet presAssocID="{3BF8D16D-32E4-403A-B39B-F907955C87D3}" presName="compNode" presStyleCnt="0"/>
      <dgm:spPr/>
    </dgm:pt>
    <dgm:pt modelId="{A6C8D66D-CFA2-4E50-9C54-0C383E5AAF11}" type="pres">
      <dgm:prSet presAssocID="{3BF8D16D-32E4-403A-B39B-F907955C87D3}" presName="childRect" presStyleLbl="bgAcc1" presStyleIdx="3" presStyleCnt="4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C78A44EB-EDB2-44D0-BA50-902D3BD7DFD3}" type="pres">
      <dgm:prSet presAssocID="{3BF8D16D-32E4-403A-B39B-F907955C87D3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C505DB-6354-4F77-BD82-AB908E52CB66}" type="pres">
      <dgm:prSet presAssocID="{3BF8D16D-32E4-403A-B39B-F907955C87D3}" presName="parentRect" presStyleLbl="alignNode1" presStyleIdx="3" presStyleCnt="4"/>
      <dgm:spPr/>
      <dgm:t>
        <a:bodyPr/>
        <a:lstStyle/>
        <a:p>
          <a:endParaRPr lang="ru-RU"/>
        </a:p>
      </dgm:t>
    </dgm:pt>
    <dgm:pt modelId="{C8692DCB-5545-4ED6-80F8-94249EE6F8E4}" type="pres">
      <dgm:prSet presAssocID="{3BF8D16D-32E4-403A-B39B-F907955C87D3}" presName="adorn" presStyleLbl="fgAccFollowNode1" presStyleIdx="3" presStyleCnt="4"/>
      <dgm:spPr/>
    </dgm:pt>
  </dgm:ptLst>
  <dgm:cxnLst>
    <dgm:cxn modelId="{282B3DE8-F9FD-4159-B6D5-6FA47F456C28}" type="presOf" srcId="{3BF8D16D-32E4-403A-B39B-F907955C87D3}" destId="{A9C505DB-6354-4F77-BD82-AB908E52CB66}" srcOrd="1" destOrd="0" presId="urn:microsoft.com/office/officeart/2005/8/layout/bList2"/>
    <dgm:cxn modelId="{319E1044-0DD9-4D58-8318-D9E684AC002D}" type="presOf" srcId="{3BF8D16D-32E4-403A-B39B-F907955C87D3}" destId="{C78A44EB-EDB2-44D0-BA50-902D3BD7DFD3}" srcOrd="0" destOrd="0" presId="urn:microsoft.com/office/officeart/2005/8/layout/bList2"/>
    <dgm:cxn modelId="{1F1990A2-004E-4FEA-938E-372651A2CB55}" srcId="{3DA44951-7A6A-4D45-B2D3-447F569FF16E}" destId="{685047F8-EF4E-4DDF-826F-47D811984240}" srcOrd="1" destOrd="0" parTransId="{F254AA84-A51F-44C9-8BDD-07891C822D3D}" sibTransId="{C5A0D183-C9C9-4CC7-BEF3-25D1157A0B52}"/>
    <dgm:cxn modelId="{544A6C1F-7BF9-44F3-89B4-CBEEC8555EE5}" type="presOf" srcId="{FB42A350-4D83-4594-AA11-EEE053A48610}" destId="{900ACB74-9628-440D-AF9C-711A43B5DA7C}" srcOrd="0" destOrd="0" presId="urn:microsoft.com/office/officeart/2005/8/layout/bList2"/>
    <dgm:cxn modelId="{09D657C3-915E-4320-8DCF-BA8A744FDB4A}" srcId="{3DA44951-7A6A-4D45-B2D3-447F569FF16E}" destId="{C50E7E03-1A07-43D3-AC96-60AA5C8A43F6}" srcOrd="2" destOrd="0" parTransId="{8C564B3D-3C60-4E6F-AADE-EEA5F24E22A5}" sibTransId="{A3D04F2B-BACB-4649-AE31-F6A3078927E8}"/>
    <dgm:cxn modelId="{136EDE97-E8B3-429C-B8AF-ADF72853CE0B}" type="presOf" srcId="{685047F8-EF4E-4DDF-826F-47D811984240}" destId="{E6BBBB06-03E3-455B-93DF-AF6CECED716A}" srcOrd="0" destOrd="0" presId="urn:microsoft.com/office/officeart/2005/8/layout/bList2"/>
    <dgm:cxn modelId="{E828B7C6-57DB-404B-BB45-2BB896177389}" type="presOf" srcId="{3DA44951-7A6A-4D45-B2D3-447F569FF16E}" destId="{DC1FC1BC-3C27-4A11-BA4F-9E6A05A9C28D}" srcOrd="0" destOrd="0" presId="urn:microsoft.com/office/officeart/2005/8/layout/bList2"/>
    <dgm:cxn modelId="{D25300D7-4FB2-46A4-845B-57D2FC7BC4AA}" type="presOf" srcId="{C5A0D183-C9C9-4CC7-BEF3-25D1157A0B52}" destId="{494A6DDA-521C-4895-AC8F-C4BDCDFF4942}" srcOrd="0" destOrd="0" presId="urn:microsoft.com/office/officeart/2005/8/layout/bList2"/>
    <dgm:cxn modelId="{42F805ED-0988-4758-9596-3E07CC8BC384}" type="presOf" srcId="{09DEC1ED-6966-4592-8A90-1A24DA821880}" destId="{4B9FA6E3-431F-4831-8832-8682DE17C2A0}" srcOrd="0" destOrd="0" presId="urn:microsoft.com/office/officeart/2005/8/layout/bList2"/>
    <dgm:cxn modelId="{8DFCE31B-6E95-4C9A-8704-188C71B6DD52}" type="presOf" srcId="{C50E7E03-1A07-43D3-AC96-60AA5C8A43F6}" destId="{69CD6710-2B3B-43C0-A942-373A55A0322C}" srcOrd="1" destOrd="0" presId="urn:microsoft.com/office/officeart/2005/8/layout/bList2"/>
    <dgm:cxn modelId="{93F9911D-710C-4E6A-B24E-5F551004F8F5}" srcId="{3DA44951-7A6A-4D45-B2D3-447F569FF16E}" destId="{09DEC1ED-6966-4592-8A90-1A24DA821880}" srcOrd="0" destOrd="0" parTransId="{ED439091-8D80-45BA-8D29-7D4F8B1BD9C8}" sibTransId="{FB42A350-4D83-4594-AA11-EEE053A48610}"/>
    <dgm:cxn modelId="{FF45BDC7-79F7-4691-9EB9-C8BD2CC53967}" type="presOf" srcId="{A3D04F2B-BACB-4649-AE31-F6A3078927E8}" destId="{704E1595-6B81-4F94-B95F-44B8C321E03F}" srcOrd="0" destOrd="0" presId="urn:microsoft.com/office/officeart/2005/8/layout/bList2"/>
    <dgm:cxn modelId="{7A18F175-13AA-4C14-AF3B-B875428FF5F5}" type="presOf" srcId="{09DEC1ED-6966-4592-8A90-1A24DA821880}" destId="{90D5190B-31E5-4626-9D4E-45557A320E1E}" srcOrd="1" destOrd="0" presId="urn:microsoft.com/office/officeart/2005/8/layout/bList2"/>
    <dgm:cxn modelId="{11885EBA-8171-49F3-9202-B87BAC67CC8B}" type="presOf" srcId="{685047F8-EF4E-4DDF-826F-47D811984240}" destId="{71A337EC-57BE-4F7F-B0EF-6A5F889EADCB}" srcOrd="1" destOrd="0" presId="urn:microsoft.com/office/officeart/2005/8/layout/bList2"/>
    <dgm:cxn modelId="{DEC4D36D-351F-4670-9B5A-79123F772E84}" srcId="{3DA44951-7A6A-4D45-B2D3-447F569FF16E}" destId="{3BF8D16D-32E4-403A-B39B-F907955C87D3}" srcOrd="3" destOrd="0" parTransId="{616BEA26-6AFC-4ADE-A6D2-DF0662177F8C}" sibTransId="{E76773F1-6C32-4BFF-BD93-403F591487E7}"/>
    <dgm:cxn modelId="{7F74E877-3444-4CDE-90D1-C1BFCF0A9D99}" type="presOf" srcId="{C50E7E03-1A07-43D3-AC96-60AA5C8A43F6}" destId="{1FD4BACB-120D-4EBC-B93B-749D8DD32CA1}" srcOrd="0" destOrd="0" presId="urn:microsoft.com/office/officeart/2005/8/layout/bList2"/>
    <dgm:cxn modelId="{D5563FC2-151C-42F3-81D6-5C7130433329}" type="presParOf" srcId="{DC1FC1BC-3C27-4A11-BA4F-9E6A05A9C28D}" destId="{1EC21ECC-7866-495E-8AA2-5C5632097BFA}" srcOrd="0" destOrd="0" presId="urn:microsoft.com/office/officeart/2005/8/layout/bList2"/>
    <dgm:cxn modelId="{5223C7D5-19A2-46C9-9FE8-1A51AD365AA1}" type="presParOf" srcId="{1EC21ECC-7866-495E-8AA2-5C5632097BFA}" destId="{51076E8E-334E-46E5-8261-C5C5E6D250B1}" srcOrd="0" destOrd="0" presId="urn:microsoft.com/office/officeart/2005/8/layout/bList2"/>
    <dgm:cxn modelId="{6C1FA103-EBB5-4C8C-8E9D-99865A21DF0E}" type="presParOf" srcId="{1EC21ECC-7866-495E-8AA2-5C5632097BFA}" destId="{4B9FA6E3-431F-4831-8832-8682DE17C2A0}" srcOrd="1" destOrd="0" presId="urn:microsoft.com/office/officeart/2005/8/layout/bList2"/>
    <dgm:cxn modelId="{A610C9F9-8BDB-4FEA-B59A-B6476D52D803}" type="presParOf" srcId="{1EC21ECC-7866-495E-8AA2-5C5632097BFA}" destId="{90D5190B-31E5-4626-9D4E-45557A320E1E}" srcOrd="2" destOrd="0" presId="urn:microsoft.com/office/officeart/2005/8/layout/bList2"/>
    <dgm:cxn modelId="{EF534803-56B3-424B-8870-D9C5291D2DBB}" type="presParOf" srcId="{1EC21ECC-7866-495E-8AA2-5C5632097BFA}" destId="{90DEB090-2CED-4997-AD13-96653418A0EC}" srcOrd="3" destOrd="0" presId="urn:microsoft.com/office/officeart/2005/8/layout/bList2"/>
    <dgm:cxn modelId="{6AB89D15-707C-45D1-904F-3626EA7E1C6C}" type="presParOf" srcId="{DC1FC1BC-3C27-4A11-BA4F-9E6A05A9C28D}" destId="{900ACB74-9628-440D-AF9C-711A43B5DA7C}" srcOrd="1" destOrd="0" presId="urn:microsoft.com/office/officeart/2005/8/layout/bList2"/>
    <dgm:cxn modelId="{10A80429-D184-4472-A0C8-4E1A29F90EAB}" type="presParOf" srcId="{DC1FC1BC-3C27-4A11-BA4F-9E6A05A9C28D}" destId="{3B0121DB-E0E2-440F-859E-83C0F0B5B944}" srcOrd="2" destOrd="0" presId="urn:microsoft.com/office/officeart/2005/8/layout/bList2"/>
    <dgm:cxn modelId="{F906BB86-A909-46FC-974B-D9C0C6633F29}" type="presParOf" srcId="{3B0121DB-E0E2-440F-859E-83C0F0B5B944}" destId="{29D6B96D-7A2D-489B-B73E-57F2D6C0A259}" srcOrd="0" destOrd="0" presId="urn:microsoft.com/office/officeart/2005/8/layout/bList2"/>
    <dgm:cxn modelId="{1725BFAA-90B0-4D99-BAA1-FF13831731EF}" type="presParOf" srcId="{3B0121DB-E0E2-440F-859E-83C0F0B5B944}" destId="{E6BBBB06-03E3-455B-93DF-AF6CECED716A}" srcOrd="1" destOrd="0" presId="urn:microsoft.com/office/officeart/2005/8/layout/bList2"/>
    <dgm:cxn modelId="{D56D3E77-3BB2-47FF-8082-0A2AD35E7B4D}" type="presParOf" srcId="{3B0121DB-E0E2-440F-859E-83C0F0B5B944}" destId="{71A337EC-57BE-4F7F-B0EF-6A5F889EADCB}" srcOrd="2" destOrd="0" presId="urn:microsoft.com/office/officeart/2005/8/layout/bList2"/>
    <dgm:cxn modelId="{569EC65E-6F74-4008-97DB-29ADC7A8F972}" type="presParOf" srcId="{3B0121DB-E0E2-440F-859E-83C0F0B5B944}" destId="{BD4CDEE0-4F66-4F3A-BB10-E906AF570CDB}" srcOrd="3" destOrd="0" presId="urn:microsoft.com/office/officeart/2005/8/layout/bList2"/>
    <dgm:cxn modelId="{86F7D6CD-4A12-4E08-B968-9F6F9A958539}" type="presParOf" srcId="{DC1FC1BC-3C27-4A11-BA4F-9E6A05A9C28D}" destId="{494A6DDA-521C-4895-AC8F-C4BDCDFF4942}" srcOrd="3" destOrd="0" presId="urn:microsoft.com/office/officeart/2005/8/layout/bList2"/>
    <dgm:cxn modelId="{4A13118A-E04C-49C1-8D00-05E1EEA33082}" type="presParOf" srcId="{DC1FC1BC-3C27-4A11-BA4F-9E6A05A9C28D}" destId="{8D0C4DCC-87C9-44DE-BAC6-162C6197C41A}" srcOrd="4" destOrd="0" presId="urn:microsoft.com/office/officeart/2005/8/layout/bList2"/>
    <dgm:cxn modelId="{75E013A1-8136-4AF5-AD3F-05BF16E10F1B}" type="presParOf" srcId="{8D0C4DCC-87C9-44DE-BAC6-162C6197C41A}" destId="{536ECBC4-875F-4BB4-9D17-B58F7D459E61}" srcOrd="0" destOrd="0" presId="urn:microsoft.com/office/officeart/2005/8/layout/bList2"/>
    <dgm:cxn modelId="{9B5FFF20-AA5B-4D8E-9786-A925DF7479C3}" type="presParOf" srcId="{8D0C4DCC-87C9-44DE-BAC6-162C6197C41A}" destId="{1FD4BACB-120D-4EBC-B93B-749D8DD32CA1}" srcOrd="1" destOrd="0" presId="urn:microsoft.com/office/officeart/2005/8/layout/bList2"/>
    <dgm:cxn modelId="{71BDC922-55FC-4431-9238-46796FE70205}" type="presParOf" srcId="{8D0C4DCC-87C9-44DE-BAC6-162C6197C41A}" destId="{69CD6710-2B3B-43C0-A942-373A55A0322C}" srcOrd="2" destOrd="0" presId="urn:microsoft.com/office/officeart/2005/8/layout/bList2"/>
    <dgm:cxn modelId="{97256970-7DCF-4A46-BB3E-31D329CFD32C}" type="presParOf" srcId="{8D0C4DCC-87C9-44DE-BAC6-162C6197C41A}" destId="{EDAF14E5-A3B8-486C-AE22-527FE359402F}" srcOrd="3" destOrd="0" presId="urn:microsoft.com/office/officeart/2005/8/layout/bList2"/>
    <dgm:cxn modelId="{180753FA-CFE2-4FB8-9732-D82953E37FD3}" type="presParOf" srcId="{DC1FC1BC-3C27-4A11-BA4F-9E6A05A9C28D}" destId="{704E1595-6B81-4F94-B95F-44B8C321E03F}" srcOrd="5" destOrd="0" presId="urn:microsoft.com/office/officeart/2005/8/layout/bList2"/>
    <dgm:cxn modelId="{4334EDE0-F757-42DD-90FA-457FD8343D76}" type="presParOf" srcId="{DC1FC1BC-3C27-4A11-BA4F-9E6A05A9C28D}" destId="{5211F0AB-AD3E-4112-BA4C-9C1149907946}" srcOrd="6" destOrd="0" presId="urn:microsoft.com/office/officeart/2005/8/layout/bList2"/>
    <dgm:cxn modelId="{ED7F3EE7-E592-4636-9963-574D2D90FF5C}" type="presParOf" srcId="{5211F0AB-AD3E-4112-BA4C-9C1149907946}" destId="{A6C8D66D-CFA2-4E50-9C54-0C383E5AAF11}" srcOrd="0" destOrd="0" presId="urn:microsoft.com/office/officeart/2005/8/layout/bList2"/>
    <dgm:cxn modelId="{43F19934-59E2-4FFC-8161-C011515423B6}" type="presParOf" srcId="{5211F0AB-AD3E-4112-BA4C-9C1149907946}" destId="{C78A44EB-EDB2-44D0-BA50-902D3BD7DFD3}" srcOrd="1" destOrd="0" presId="urn:microsoft.com/office/officeart/2005/8/layout/bList2"/>
    <dgm:cxn modelId="{7F2F25C5-550B-42BE-ADFD-844C8385BD67}" type="presParOf" srcId="{5211F0AB-AD3E-4112-BA4C-9C1149907946}" destId="{A9C505DB-6354-4F77-BD82-AB908E52CB66}" srcOrd="2" destOrd="0" presId="urn:microsoft.com/office/officeart/2005/8/layout/bList2"/>
    <dgm:cxn modelId="{EB8363CF-FD2A-4279-9735-104CE9DB765A}" type="presParOf" srcId="{5211F0AB-AD3E-4112-BA4C-9C1149907946}" destId="{C8692DCB-5545-4ED6-80F8-94249EE6F8E4}" srcOrd="3" destOrd="0" presId="urn:microsoft.com/office/officeart/2005/8/layout/bList2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85F1120-40FD-4165-AACB-E74D30CAA649}" type="doc">
      <dgm:prSet loTypeId="urn:microsoft.com/office/officeart/2005/8/layout/b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6220596-D580-48DF-824D-490F160BCD81}">
      <dgm:prSet phldrT="[Текст]"/>
      <dgm:spPr/>
      <dgm:t>
        <a:bodyPr/>
        <a:lstStyle/>
        <a:p>
          <a:r>
            <a:rPr lang="uk-UA" dirty="0" smtClean="0"/>
            <a:t>Плитка</a:t>
          </a:r>
          <a:endParaRPr lang="ru-RU" dirty="0"/>
        </a:p>
      </dgm:t>
    </dgm:pt>
    <dgm:pt modelId="{1ABAC44A-899C-411A-B463-81AF909DC5C1}" type="parTrans" cxnId="{0A2FBD56-E5B8-4AEA-9DA5-2F4F3AF531F2}">
      <dgm:prSet/>
      <dgm:spPr/>
      <dgm:t>
        <a:bodyPr/>
        <a:lstStyle/>
        <a:p>
          <a:endParaRPr lang="ru-RU"/>
        </a:p>
      </dgm:t>
    </dgm:pt>
    <dgm:pt modelId="{2E4557F4-8AA4-4E0F-9B3D-F378AE317D88}" type="sibTrans" cxnId="{0A2FBD56-E5B8-4AEA-9DA5-2F4F3AF531F2}">
      <dgm:prSet/>
      <dgm:spPr/>
      <dgm:t>
        <a:bodyPr/>
        <a:lstStyle/>
        <a:p>
          <a:endParaRPr lang="ru-RU"/>
        </a:p>
      </dgm:t>
    </dgm:pt>
    <dgm:pt modelId="{630EBA22-33D6-4C85-A701-0CA4966B996A}">
      <dgm:prSet phldrT="[Текст]"/>
      <dgm:spPr/>
      <dgm:t>
        <a:bodyPr/>
        <a:lstStyle/>
        <a:p>
          <a:r>
            <a:rPr lang="uk-UA" dirty="0" smtClean="0"/>
            <a:t>Ескізи сторінок</a:t>
          </a:r>
          <a:endParaRPr lang="ru-RU" dirty="0"/>
        </a:p>
      </dgm:t>
    </dgm:pt>
    <dgm:pt modelId="{1DBF6121-5A0A-4D64-85B2-825E8A6DE2B8}" type="parTrans" cxnId="{4BF49E00-D217-41BD-9FF3-B08D8853316B}">
      <dgm:prSet/>
      <dgm:spPr/>
      <dgm:t>
        <a:bodyPr/>
        <a:lstStyle/>
        <a:p>
          <a:endParaRPr lang="ru-RU"/>
        </a:p>
      </dgm:t>
    </dgm:pt>
    <dgm:pt modelId="{B5815D6A-FD73-45E5-9A0D-75BDA70EABF2}" type="sibTrans" cxnId="{4BF49E00-D217-41BD-9FF3-B08D8853316B}">
      <dgm:prSet/>
      <dgm:spPr/>
      <dgm:t>
        <a:bodyPr/>
        <a:lstStyle/>
        <a:p>
          <a:endParaRPr lang="ru-RU"/>
        </a:p>
      </dgm:t>
    </dgm:pt>
    <dgm:pt modelId="{7580ABAB-906C-4259-9781-79D883EF7E67}">
      <dgm:prSet phldrT="[Текст]"/>
      <dgm:spPr/>
      <dgm:t>
        <a:bodyPr/>
        <a:lstStyle/>
        <a:p>
          <a:r>
            <a:rPr lang="uk-UA" dirty="0" smtClean="0"/>
            <a:t>Значки</a:t>
          </a:r>
          <a:endParaRPr lang="ru-RU" dirty="0"/>
        </a:p>
      </dgm:t>
    </dgm:pt>
    <dgm:pt modelId="{195BF8B8-40F0-4E99-A060-CA0F1557279D}" type="parTrans" cxnId="{B2B9ADA7-D214-43FF-A2CE-B79DE91D82E4}">
      <dgm:prSet/>
      <dgm:spPr/>
      <dgm:t>
        <a:bodyPr/>
        <a:lstStyle/>
        <a:p>
          <a:endParaRPr lang="ru-RU"/>
        </a:p>
      </dgm:t>
    </dgm:pt>
    <dgm:pt modelId="{B2B312F0-5401-49A9-8550-E6DB960E6B97}" type="sibTrans" cxnId="{B2B9ADA7-D214-43FF-A2CE-B79DE91D82E4}">
      <dgm:prSet/>
      <dgm:spPr/>
      <dgm:t>
        <a:bodyPr/>
        <a:lstStyle/>
        <a:p>
          <a:endParaRPr lang="ru-RU"/>
        </a:p>
      </dgm:t>
    </dgm:pt>
    <dgm:pt modelId="{FBA38D65-205A-4B95-80AE-324392D4EDA7}">
      <dgm:prSet phldrT="[Текст]"/>
      <dgm:spPr/>
      <dgm:t>
        <a:bodyPr/>
        <a:lstStyle/>
        <a:p>
          <a:r>
            <a:rPr lang="uk-UA" dirty="0" smtClean="0"/>
            <a:t>Таблиця</a:t>
          </a:r>
          <a:endParaRPr lang="ru-RU" dirty="0"/>
        </a:p>
      </dgm:t>
    </dgm:pt>
    <dgm:pt modelId="{D7778871-C0A6-4EA8-B44B-E1E4911EB115}" type="parTrans" cxnId="{FA73C7A7-0377-446D-8837-97A7B1D0B715}">
      <dgm:prSet/>
      <dgm:spPr/>
      <dgm:t>
        <a:bodyPr/>
        <a:lstStyle/>
        <a:p>
          <a:endParaRPr lang="ru-RU"/>
        </a:p>
      </dgm:t>
    </dgm:pt>
    <dgm:pt modelId="{3EC1D323-AB95-4BB4-948C-2D622F102CCE}" type="sibTrans" cxnId="{FA73C7A7-0377-446D-8837-97A7B1D0B715}">
      <dgm:prSet/>
      <dgm:spPr/>
      <dgm:t>
        <a:bodyPr/>
        <a:lstStyle/>
        <a:p>
          <a:endParaRPr lang="ru-RU"/>
        </a:p>
      </dgm:t>
    </dgm:pt>
    <dgm:pt modelId="{CF123871-E47B-4E9A-AAD6-6C899D1BAAD4}">
      <dgm:prSet phldrT="[Текст]"/>
      <dgm:spPr/>
      <dgm:t>
        <a:bodyPr/>
        <a:lstStyle/>
        <a:p>
          <a:r>
            <a:rPr lang="uk-UA" dirty="0" smtClean="0"/>
            <a:t>Список</a:t>
          </a:r>
          <a:endParaRPr lang="ru-RU" dirty="0"/>
        </a:p>
      </dgm:t>
    </dgm:pt>
    <dgm:pt modelId="{AEFF0C5B-7C56-4A75-82B4-51C4F683C1F8}" type="parTrans" cxnId="{8EED6EBA-FD77-49BF-B543-9C3A643484C9}">
      <dgm:prSet/>
      <dgm:spPr/>
      <dgm:t>
        <a:bodyPr/>
        <a:lstStyle/>
        <a:p>
          <a:endParaRPr lang="ru-RU"/>
        </a:p>
      </dgm:t>
    </dgm:pt>
    <dgm:pt modelId="{3ACEA975-3255-4067-984C-C3D76097EDB1}" type="sibTrans" cxnId="{8EED6EBA-FD77-49BF-B543-9C3A643484C9}">
      <dgm:prSet/>
      <dgm:spPr/>
      <dgm:t>
        <a:bodyPr/>
        <a:lstStyle/>
        <a:p>
          <a:endParaRPr lang="ru-RU"/>
        </a:p>
      </dgm:t>
    </dgm:pt>
    <dgm:pt modelId="{4AAF5944-6719-494D-BB41-454303C8B953}" type="pres">
      <dgm:prSet presAssocID="{D85F1120-40FD-4165-AACB-E74D30CAA649}" presName="diagram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5160C43-6721-4248-87DF-D9219C0D8E63}" type="pres">
      <dgm:prSet presAssocID="{F6220596-D580-48DF-824D-490F160BCD81}" presName="compNode" presStyleCnt="0"/>
      <dgm:spPr/>
    </dgm:pt>
    <dgm:pt modelId="{409F9767-5F67-4114-946E-9A80D7742DA4}" type="pres">
      <dgm:prSet presAssocID="{F6220596-D580-48DF-824D-490F160BCD81}" presName="childRect" presStyleLbl="bgAcc1" presStyleIdx="0" presStyleCnt="5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FC2A73E6-0ADA-4592-B0C7-AD8B2847616F}" type="pres">
      <dgm:prSet presAssocID="{F6220596-D580-48DF-824D-490F160BCD81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23B0E6-93D8-4850-B88D-1890F0B9E919}" type="pres">
      <dgm:prSet presAssocID="{F6220596-D580-48DF-824D-490F160BCD81}" presName="parentRect" presStyleLbl="alignNode1" presStyleIdx="0" presStyleCnt="5"/>
      <dgm:spPr/>
      <dgm:t>
        <a:bodyPr/>
        <a:lstStyle/>
        <a:p>
          <a:endParaRPr lang="ru-RU"/>
        </a:p>
      </dgm:t>
    </dgm:pt>
    <dgm:pt modelId="{F725F33C-3ED3-4072-A5C9-3CB6DDFEA21C}" type="pres">
      <dgm:prSet presAssocID="{F6220596-D580-48DF-824D-490F160BCD81}" presName="adorn" presStyleLbl="fgAccFollowNode1" presStyleIdx="0" presStyleCnt="5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C95758E8-B76C-423B-A6C8-F1A4102635A5}" type="pres">
      <dgm:prSet presAssocID="{2E4557F4-8AA4-4E0F-9B3D-F378AE317D88}" presName="sibTrans" presStyleLbl="sibTrans2D1" presStyleIdx="0" presStyleCnt="0"/>
      <dgm:spPr/>
      <dgm:t>
        <a:bodyPr/>
        <a:lstStyle/>
        <a:p>
          <a:endParaRPr lang="ru-RU"/>
        </a:p>
      </dgm:t>
    </dgm:pt>
    <dgm:pt modelId="{3184CB5D-9AEE-4C0F-8FAA-8DA1459E24D8}" type="pres">
      <dgm:prSet presAssocID="{630EBA22-33D6-4C85-A701-0CA4966B996A}" presName="compNode" presStyleCnt="0"/>
      <dgm:spPr/>
    </dgm:pt>
    <dgm:pt modelId="{DE0DE42E-4ADF-409E-907E-4CE115B08D15}" type="pres">
      <dgm:prSet presAssocID="{630EBA22-33D6-4C85-A701-0CA4966B996A}" presName="childRect" presStyleLbl="bgAcc1" presStyleIdx="1" presStyleCnt="5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FC6603A5-8388-4948-B0B3-0A2236F346C4}" type="pres">
      <dgm:prSet presAssocID="{630EBA22-33D6-4C85-A701-0CA4966B996A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7A0A55-E7A3-4535-BDF4-308D8466611D}" type="pres">
      <dgm:prSet presAssocID="{630EBA22-33D6-4C85-A701-0CA4966B996A}" presName="parentRect" presStyleLbl="alignNode1" presStyleIdx="1" presStyleCnt="5"/>
      <dgm:spPr/>
      <dgm:t>
        <a:bodyPr/>
        <a:lstStyle/>
        <a:p>
          <a:endParaRPr lang="ru-RU"/>
        </a:p>
      </dgm:t>
    </dgm:pt>
    <dgm:pt modelId="{5440DC28-BC73-40B2-A168-2E84116C8356}" type="pres">
      <dgm:prSet presAssocID="{630EBA22-33D6-4C85-A701-0CA4966B996A}" presName="adorn" presStyleLbl="fgAccFollowNode1" presStyleIdx="1" presStyleCnt="5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AE0BFCC9-866D-46F3-8FD5-D3D204BFE422}" type="pres">
      <dgm:prSet presAssocID="{B5815D6A-FD73-45E5-9A0D-75BDA70EABF2}" presName="sibTrans" presStyleLbl="sibTrans2D1" presStyleIdx="0" presStyleCnt="0"/>
      <dgm:spPr/>
      <dgm:t>
        <a:bodyPr/>
        <a:lstStyle/>
        <a:p>
          <a:endParaRPr lang="ru-RU"/>
        </a:p>
      </dgm:t>
    </dgm:pt>
    <dgm:pt modelId="{F7ADB309-29D0-48D9-9819-3A04F91A63B4}" type="pres">
      <dgm:prSet presAssocID="{7580ABAB-906C-4259-9781-79D883EF7E67}" presName="compNode" presStyleCnt="0"/>
      <dgm:spPr/>
    </dgm:pt>
    <dgm:pt modelId="{E4EF9549-F983-41ED-A5C8-4F2962A2803D}" type="pres">
      <dgm:prSet presAssocID="{7580ABAB-906C-4259-9781-79D883EF7E67}" presName="childRect" presStyleLbl="bgAcc1" presStyleIdx="2" presStyleCnt="5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AE53206B-79E4-4153-9421-A3701DE5CFCC}" type="pres">
      <dgm:prSet presAssocID="{7580ABAB-906C-4259-9781-79D883EF7E67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F1748E-C715-4704-8728-56E7B780C421}" type="pres">
      <dgm:prSet presAssocID="{7580ABAB-906C-4259-9781-79D883EF7E67}" presName="parentRect" presStyleLbl="alignNode1" presStyleIdx="2" presStyleCnt="5"/>
      <dgm:spPr/>
      <dgm:t>
        <a:bodyPr/>
        <a:lstStyle/>
        <a:p>
          <a:endParaRPr lang="ru-RU"/>
        </a:p>
      </dgm:t>
    </dgm:pt>
    <dgm:pt modelId="{6831940F-DAB2-4593-8ABC-C617388DFC43}" type="pres">
      <dgm:prSet presAssocID="{7580ABAB-906C-4259-9781-79D883EF7E67}" presName="adorn" presStyleLbl="fgAccFollowNode1" presStyleIdx="2" presStyleCnt="5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F0778E43-01C7-482C-973C-6B11ED32E433}" type="pres">
      <dgm:prSet presAssocID="{B2B312F0-5401-49A9-8550-E6DB960E6B97}" presName="sibTrans" presStyleLbl="sibTrans2D1" presStyleIdx="0" presStyleCnt="0"/>
      <dgm:spPr/>
      <dgm:t>
        <a:bodyPr/>
        <a:lstStyle/>
        <a:p>
          <a:endParaRPr lang="ru-RU"/>
        </a:p>
      </dgm:t>
    </dgm:pt>
    <dgm:pt modelId="{64F96475-70CB-414C-8B4B-370E01DA0FC6}" type="pres">
      <dgm:prSet presAssocID="{CF123871-E47B-4E9A-AAD6-6C899D1BAAD4}" presName="compNode" presStyleCnt="0"/>
      <dgm:spPr/>
    </dgm:pt>
    <dgm:pt modelId="{8F3F9EED-4609-4760-8C33-DC7932D761FC}" type="pres">
      <dgm:prSet presAssocID="{CF123871-E47B-4E9A-AAD6-6C899D1BAAD4}" presName="childRect" presStyleLbl="bgAcc1" presStyleIdx="3" presStyleCnt="5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06C23E3E-90AF-4337-8FF0-4EF054192219}" type="pres">
      <dgm:prSet presAssocID="{CF123871-E47B-4E9A-AAD6-6C899D1BAAD4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876825-DC5A-4FBD-95A2-A3A6BF49CA1A}" type="pres">
      <dgm:prSet presAssocID="{CF123871-E47B-4E9A-AAD6-6C899D1BAAD4}" presName="parentRect" presStyleLbl="alignNode1" presStyleIdx="3" presStyleCnt="5"/>
      <dgm:spPr/>
      <dgm:t>
        <a:bodyPr/>
        <a:lstStyle/>
        <a:p>
          <a:endParaRPr lang="ru-RU"/>
        </a:p>
      </dgm:t>
    </dgm:pt>
    <dgm:pt modelId="{C37C2169-0FBB-4175-AD4D-18BDC67C96E8}" type="pres">
      <dgm:prSet presAssocID="{CF123871-E47B-4E9A-AAD6-6C899D1BAAD4}" presName="adorn" presStyleLbl="fgAccFollowNode1" presStyleIdx="3" presStyleCnt="5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1DEE311A-81B5-4997-AC95-1749324FAF1D}" type="pres">
      <dgm:prSet presAssocID="{3ACEA975-3255-4067-984C-C3D76097EDB1}" presName="sibTrans" presStyleLbl="sibTrans2D1" presStyleIdx="0" presStyleCnt="0"/>
      <dgm:spPr/>
      <dgm:t>
        <a:bodyPr/>
        <a:lstStyle/>
        <a:p>
          <a:endParaRPr lang="ru-RU"/>
        </a:p>
      </dgm:t>
    </dgm:pt>
    <dgm:pt modelId="{CD17B706-C57A-4B83-B9C9-E55E22F82935}" type="pres">
      <dgm:prSet presAssocID="{FBA38D65-205A-4B95-80AE-324392D4EDA7}" presName="compNode" presStyleCnt="0"/>
      <dgm:spPr/>
    </dgm:pt>
    <dgm:pt modelId="{AB290165-1E54-431C-B805-555119693CDD}" type="pres">
      <dgm:prSet presAssocID="{FBA38D65-205A-4B95-80AE-324392D4EDA7}" presName="childRect" presStyleLbl="bgAcc1" presStyleIdx="4" presStyleCnt="5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</dgm:pt>
    <dgm:pt modelId="{D4A29F91-3F0E-4BE2-92F5-A953660FD4C1}" type="pres">
      <dgm:prSet presAssocID="{FBA38D65-205A-4B95-80AE-324392D4EDA7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97541B-6ECD-4148-8FFB-2C5B8F15E2A1}" type="pres">
      <dgm:prSet presAssocID="{FBA38D65-205A-4B95-80AE-324392D4EDA7}" presName="parentRect" presStyleLbl="alignNode1" presStyleIdx="4" presStyleCnt="5"/>
      <dgm:spPr/>
      <dgm:t>
        <a:bodyPr/>
        <a:lstStyle/>
        <a:p>
          <a:endParaRPr lang="ru-RU"/>
        </a:p>
      </dgm:t>
    </dgm:pt>
    <dgm:pt modelId="{2C33D508-628E-4363-A624-39E134DAA0B1}" type="pres">
      <dgm:prSet presAssocID="{FBA38D65-205A-4B95-80AE-324392D4EDA7}" presName="adorn" presStyleLbl="fgAccFollowNode1" presStyleIdx="4" presStyleCnt="5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</dgm:ptLst>
  <dgm:cxnLst>
    <dgm:cxn modelId="{D202D1B3-7984-423A-8259-DDB390B9377B}" type="presOf" srcId="{FBA38D65-205A-4B95-80AE-324392D4EDA7}" destId="{2F97541B-6ECD-4148-8FFB-2C5B8F15E2A1}" srcOrd="1" destOrd="0" presId="urn:microsoft.com/office/officeart/2005/8/layout/bList2"/>
    <dgm:cxn modelId="{D38513DB-7165-4787-91A6-F3D892A9B911}" type="presOf" srcId="{FBA38D65-205A-4B95-80AE-324392D4EDA7}" destId="{D4A29F91-3F0E-4BE2-92F5-A953660FD4C1}" srcOrd="0" destOrd="0" presId="urn:microsoft.com/office/officeart/2005/8/layout/bList2"/>
    <dgm:cxn modelId="{0A2FBD56-E5B8-4AEA-9DA5-2F4F3AF531F2}" srcId="{D85F1120-40FD-4165-AACB-E74D30CAA649}" destId="{F6220596-D580-48DF-824D-490F160BCD81}" srcOrd="0" destOrd="0" parTransId="{1ABAC44A-899C-411A-B463-81AF909DC5C1}" sibTransId="{2E4557F4-8AA4-4E0F-9B3D-F378AE317D88}"/>
    <dgm:cxn modelId="{3A3AA685-F8F3-4AF0-B435-9E658896B966}" type="presOf" srcId="{3ACEA975-3255-4067-984C-C3D76097EDB1}" destId="{1DEE311A-81B5-4997-AC95-1749324FAF1D}" srcOrd="0" destOrd="0" presId="urn:microsoft.com/office/officeart/2005/8/layout/bList2"/>
    <dgm:cxn modelId="{FB266467-462B-4EC9-893D-10BA4676BE35}" type="presOf" srcId="{CF123871-E47B-4E9A-AAD6-6C899D1BAAD4}" destId="{06C23E3E-90AF-4337-8FF0-4EF054192219}" srcOrd="0" destOrd="0" presId="urn:microsoft.com/office/officeart/2005/8/layout/bList2"/>
    <dgm:cxn modelId="{21A92B0F-92B5-480D-8608-541B02E0C7BF}" type="presOf" srcId="{F6220596-D580-48DF-824D-490F160BCD81}" destId="{FC2A73E6-0ADA-4592-B0C7-AD8B2847616F}" srcOrd="0" destOrd="0" presId="urn:microsoft.com/office/officeart/2005/8/layout/bList2"/>
    <dgm:cxn modelId="{B4CD6CEB-187A-4077-9C02-B1FE6776B740}" type="presOf" srcId="{D85F1120-40FD-4165-AACB-E74D30CAA649}" destId="{4AAF5944-6719-494D-BB41-454303C8B953}" srcOrd="0" destOrd="0" presId="urn:microsoft.com/office/officeart/2005/8/layout/bList2"/>
    <dgm:cxn modelId="{FA73C7A7-0377-446D-8837-97A7B1D0B715}" srcId="{D85F1120-40FD-4165-AACB-E74D30CAA649}" destId="{FBA38D65-205A-4B95-80AE-324392D4EDA7}" srcOrd="4" destOrd="0" parTransId="{D7778871-C0A6-4EA8-B44B-E1E4911EB115}" sibTransId="{3EC1D323-AB95-4BB4-948C-2D622F102CCE}"/>
    <dgm:cxn modelId="{B5EF8593-7175-4C9B-9A85-7A2B563418E6}" type="presOf" srcId="{2E4557F4-8AA4-4E0F-9B3D-F378AE317D88}" destId="{C95758E8-B76C-423B-A6C8-F1A4102635A5}" srcOrd="0" destOrd="0" presId="urn:microsoft.com/office/officeart/2005/8/layout/bList2"/>
    <dgm:cxn modelId="{4BF49E00-D217-41BD-9FF3-B08D8853316B}" srcId="{D85F1120-40FD-4165-AACB-E74D30CAA649}" destId="{630EBA22-33D6-4C85-A701-0CA4966B996A}" srcOrd="1" destOrd="0" parTransId="{1DBF6121-5A0A-4D64-85B2-825E8A6DE2B8}" sibTransId="{B5815D6A-FD73-45E5-9A0D-75BDA70EABF2}"/>
    <dgm:cxn modelId="{B2B9ADA7-D214-43FF-A2CE-B79DE91D82E4}" srcId="{D85F1120-40FD-4165-AACB-E74D30CAA649}" destId="{7580ABAB-906C-4259-9781-79D883EF7E67}" srcOrd="2" destOrd="0" parTransId="{195BF8B8-40F0-4E99-A060-CA0F1557279D}" sibTransId="{B2B312F0-5401-49A9-8550-E6DB960E6B97}"/>
    <dgm:cxn modelId="{BBF8DE2E-3AEB-4667-BD21-57C170B50776}" type="presOf" srcId="{630EBA22-33D6-4C85-A701-0CA4966B996A}" destId="{CE7A0A55-E7A3-4535-BDF4-308D8466611D}" srcOrd="1" destOrd="0" presId="urn:microsoft.com/office/officeart/2005/8/layout/bList2"/>
    <dgm:cxn modelId="{6DB3118B-FF40-440F-A11B-EC5F8C3E9C2A}" type="presOf" srcId="{7580ABAB-906C-4259-9781-79D883EF7E67}" destId="{F2F1748E-C715-4704-8728-56E7B780C421}" srcOrd="1" destOrd="0" presId="urn:microsoft.com/office/officeart/2005/8/layout/bList2"/>
    <dgm:cxn modelId="{02C668D4-D5E3-4DC0-8495-AFAB1D6A65D2}" type="presOf" srcId="{7580ABAB-906C-4259-9781-79D883EF7E67}" destId="{AE53206B-79E4-4153-9421-A3701DE5CFCC}" srcOrd="0" destOrd="0" presId="urn:microsoft.com/office/officeart/2005/8/layout/bList2"/>
    <dgm:cxn modelId="{3D45B753-E323-4B74-8D6A-1A1B7922EA9D}" type="presOf" srcId="{B5815D6A-FD73-45E5-9A0D-75BDA70EABF2}" destId="{AE0BFCC9-866D-46F3-8FD5-D3D204BFE422}" srcOrd="0" destOrd="0" presId="urn:microsoft.com/office/officeart/2005/8/layout/bList2"/>
    <dgm:cxn modelId="{8EED6EBA-FD77-49BF-B543-9C3A643484C9}" srcId="{D85F1120-40FD-4165-AACB-E74D30CAA649}" destId="{CF123871-E47B-4E9A-AAD6-6C899D1BAAD4}" srcOrd="3" destOrd="0" parTransId="{AEFF0C5B-7C56-4A75-82B4-51C4F683C1F8}" sibTransId="{3ACEA975-3255-4067-984C-C3D76097EDB1}"/>
    <dgm:cxn modelId="{49C767FE-2308-45AB-B69D-55B285B5868C}" type="presOf" srcId="{B2B312F0-5401-49A9-8550-E6DB960E6B97}" destId="{F0778E43-01C7-482C-973C-6B11ED32E433}" srcOrd="0" destOrd="0" presId="urn:microsoft.com/office/officeart/2005/8/layout/bList2"/>
    <dgm:cxn modelId="{77DC8382-6C8C-415D-B703-89FF263AA2A7}" type="presOf" srcId="{CF123871-E47B-4E9A-AAD6-6C899D1BAAD4}" destId="{30876825-DC5A-4FBD-95A2-A3A6BF49CA1A}" srcOrd="1" destOrd="0" presId="urn:microsoft.com/office/officeart/2005/8/layout/bList2"/>
    <dgm:cxn modelId="{DE7C2EE6-ABFB-4E12-8B54-ACCD3D800BB4}" type="presOf" srcId="{F6220596-D580-48DF-824D-490F160BCD81}" destId="{8323B0E6-93D8-4850-B88D-1890F0B9E919}" srcOrd="1" destOrd="0" presId="urn:microsoft.com/office/officeart/2005/8/layout/bList2"/>
    <dgm:cxn modelId="{6A724D3B-6167-4B79-AA64-8844B9338D62}" type="presOf" srcId="{630EBA22-33D6-4C85-A701-0CA4966B996A}" destId="{FC6603A5-8388-4948-B0B3-0A2236F346C4}" srcOrd="0" destOrd="0" presId="urn:microsoft.com/office/officeart/2005/8/layout/bList2"/>
    <dgm:cxn modelId="{0245A831-B24B-460E-B78D-B01B9B85E7E6}" type="presParOf" srcId="{4AAF5944-6719-494D-BB41-454303C8B953}" destId="{E5160C43-6721-4248-87DF-D9219C0D8E63}" srcOrd="0" destOrd="0" presId="urn:microsoft.com/office/officeart/2005/8/layout/bList2"/>
    <dgm:cxn modelId="{FC503E63-0027-49B2-817C-B3AA6AD62AF6}" type="presParOf" srcId="{E5160C43-6721-4248-87DF-D9219C0D8E63}" destId="{409F9767-5F67-4114-946E-9A80D7742DA4}" srcOrd="0" destOrd="0" presId="urn:microsoft.com/office/officeart/2005/8/layout/bList2"/>
    <dgm:cxn modelId="{E0017E40-E8E4-4914-BEF2-1025BCED4532}" type="presParOf" srcId="{E5160C43-6721-4248-87DF-D9219C0D8E63}" destId="{FC2A73E6-0ADA-4592-B0C7-AD8B2847616F}" srcOrd="1" destOrd="0" presId="urn:microsoft.com/office/officeart/2005/8/layout/bList2"/>
    <dgm:cxn modelId="{AC82FD38-4170-4B08-9E64-E8BC60C401F0}" type="presParOf" srcId="{E5160C43-6721-4248-87DF-D9219C0D8E63}" destId="{8323B0E6-93D8-4850-B88D-1890F0B9E919}" srcOrd="2" destOrd="0" presId="urn:microsoft.com/office/officeart/2005/8/layout/bList2"/>
    <dgm:cxn modelId="{CB634149-DE1A-4BDD-8E04-68845C34736A}" type="presParOf" srcId="{E5160C43-6721-4248-87DF-D9219C0D8E63}" destId="{F725F33C-3ED3-4072-A5C9-3CB6DDFEA21C}" srcOrd="3" destOrd="0" presId="urn:microsoft.com/office/officeart/2005/8/layout/bList2"/>
    <dgm:cxn modelId="{7F12300E-4806-4108-A7F9-D4253BB10504}" type="presParOf" srcId="{4AAF5944-6719-494D-BB41-454303C8B953}" destId="{C95758E8-B76C-423B-A6C8-F1A4102635A5}" srcOrd="1" destOrd="0" presId="urn:microsoft.com/office/officeart/2005/8/layout/bList2"/>
    <dgm:cxn modelId="{B91D7A19-3F28-438B-AB50-EF415811C866}" type="presParOf" srcId="{4AAF5944-6719-494D-BB41-454303C8B953}" destId="{3184CB5D-9AEE-4C0F-8FAA-8DA1459E24D8}" srcOrd="2" destOrd="0" presId="urn:microsoft.com/office/officeart/2005/8/layout/bList2"/>
    <dgm:cxn modelId="{AA8D43A1-5FA6-4241-B3EE-B7095AD27337}" type="presParOf" srcId="{3184CB5D-9AEE-4C0F-8FAA-8DA1459E24D8}" destId="{DE0DE42E-4ADF-409E-907E-4CE115B08D15}" srcOrd="0" destOrd="0" presId="urn:microsoft.com/office/officeart/2005/8/layout/bList2"/>
    <dgm:cxn modelId="{C643BF3C-A893-4135-A6D5-EDC0EA3E47B3}" type="presParOf" srcId="{3184CB5D-9AEE-4C0F-8FAA-8DA1459E24D8}" destId="{FC6603A5-8388-4948-B0B3-0A2236F346C4}" srcOrd="1" destOrd="0" presId="urn:microsoft.com/office/officeart/2005/8/layout/bList2"/>
    <dgm:cxn modelId="{D7D362F7-3225-4971-9A6F-2A10359B85ED}" type="presParOf" srcId="{3184CB5D-9AEE-4C0F-8FAA-8DA1459E24D8}" destId="{CE7A0A55-E7A3-4535-BDF4-308D8466611D}" srcOrd="2" destOrd="0" presId="urn:microsoft.com/office/officeart/2005/8/layout/bList2"/>
    <dgm:cxn modelId="{F65BB30A-E75C-46A2-A796-9693E823E694}" type="presParOf" srcId="{3184CB5D-9AEE-4C0F-8FAA-8DA1459E24D8}" destId="{5440DC28-BC73-40B2-A168-2E84116C8356}" srcOrd="3" destOrd="0" presId="urn:microsoft.com/office/officeart/2005/8/layout/bList2"/>
    <dgm:cxn modelId="{861488AC-E1B6-4BEA-9BD3-F840766058E2}" type="presParOf" srcId="{4AAF5944-6719-494D-BB41-454303C8B953}" destId="{AE0BFCC9-866D-46F3-8FD5-D3D204BFE422}" srcOrd="3" destOrd="0" presId="urn:microsoft.com/office/officeart/2005/8/layout/bList2"/>
    <dgm:cxn modelId="{47852E56-1F28-41C6-A619-2AF3BC11EE1F}" type="presParOf" srcId="{4AAF5944-6719-494D-BB41-454303C8B953}" destId="{F7ADB309-29D0-48D9-9819-3A04F91A63B4}" srcOrd="4" destOrd="0" presId="urn:microsoft.com/office/officeart/2005/8/layout/bList2"/>
    <dgm:cxn modelId="{21EE8293-9A90-4C5E-A07F-5F50A0A14BF6}" type="presParOf" srcId="{F7ADB309-29D0-48D9-9819-3A04F91A63B4}" destId="{E4EF9549-F983-41ED-A5C8-4F2962A2803D}" srcOrd="0" destOrd="0" presId="urn:microsoft.com/office/officeart/2005/8/layout/bList2"/>
    <dgm:cxn modelId="{F79F9D81-97C4-425E-97EA-D7924DEAA840}" type="presParOf" srcId="{F7ADB309-29D0-48D9-9819-3A04F91A63B4}" destId="{AE53206B-79E4-4153-9421-A3701DE5CFCC}" srcOrd="1" destOrd="0" presId="urn:microsoft.com/office/officeart/2005/8/layout/bList2"/>
    <dgm:cxn modelId="{6B66D161-7776-472A-B3C5-EB18F035775C}" type="presParOf" srcId="{F7ADB309-29D0-48D9-9819-3A04F91A63B4}" destId="{F2F1748E-C715-4704-8728-56E7B780C421}" srcOrd="2" destOrd="0" presId="urn:microsoft.com/office/officeart/2005/8/layout/bList2"/>
    <dgm:cxn modelId="{88A27552-B4EE-44B8-B487-DC0A1612FD33}" type="presParOf" srcId="{F7ADB309-29D0-48D9-9819-3A04F91A63B4}" destId="{6831940F-DAB2-4593-8ABC-C617388DFC43}" srcOrd="3" destOrd="0" presId="urn:microsoft.com/office/officeart/2005/8/layout/bList2"/>
    <dgm:cxn modelId="{C9FD5D2B-5F45-4DF3-9E63-BFF7AC351A90}" type="presParOf" srcId="{4AAF5944-6719-494D-BB41-454303C8B953}" destId="{F0778E43-01C7-482C-973C-6B11ED32E433}" srcOrd="5" destOrd="0" presId="urn:microsoft.com/office/officeart/2005/8/layout/bList2"/>
    <dgm:cxn modelId="{01044748-357F-4DBF-AB0A-C7524D0BCC9B}" type="presParOf" srcId="{4AAF5944-6719-494D-BB41-454303C8B953}" destId="{64F96475-70CB-414C-8B4B-370E01DA0FC6}" srcOrd="6" destOrd="0" presId="urn:microsoft.com/office/officeart/2005/8/layout/bList2"/>
    <dgm:cxn modelId="{099A87AC-3433-47DA-A742-20422C2403D8}" type="presParOf" srcId="{64F96475-70CB-414C-8B4B-370E01DA0FC6}" destId="{8F3F9EED-4609-4760-8C33-DC7932D761FC}" srcOrd="0" destOrd="0" presId="urn:microsoft.com/office/officeart/2005/8/layout/bList2"/>
    <dgm:cxn modelId="{30D9CAE0-3F7E-40F9-8C9E-A7BF706C1278}" type="presParOf" srcId="{64F96475-70CB-414C-8B4B-370E01DA0FC6}" destId="{06C23E3E-90AF-4337-8FF0-4EF054192219}" srcOrd="1" destOrd="0" presId="urn:microsoft.com/office/officeart/2005/8/layout/bList2"/>
    <dgm:cxn modelId="{5E146DD7-3F91-4DB0-BDBD-8D492A278CAB}" type="presParOf" srcId="{64F96475-70CB-414C-8B4B-370E01DA0FC6}" destId="{30876825-DC5A-4FBD-95A2-A3A6BF49CA1A}" srcOrd="2" destOrd="0" presId="urn:microsoft.com/office/officeart/2005/8/layout/bList2"/>
    <dgm:cxn modelId="{66135F16-80C1-478B-8A6E-19E50A30E96C}" type="presParOf" srcId="{64F96475-70CB-414C-8B4B-370E01DA0FC6}" destId="{C37C2169-0FBB-4175-AD4D-18BDC67C96E8}" srcOrd="3" destOrd="0" presId="urn:microsoft.com/office/officeart/2005/8/layout/bList2"/>
    <dgm:cxn modelId="{6884E1DF-B853-427A-A2D8-833B3EFD45A9}" type="presParOf" srcId="{4AAF5944-6719-494D-BB41-454303C8B953}" destId="{1DEE311A-81B5-4997-AC95-1749324FAF1D}" srcOrd="7" destOrd="0" presId="urn:microsoft.com/office/officeart/2005/8/layout/bList2"/>
    <dgm:cxn modelId="{9DCFF4D5-306F-48B5-A974-09DE4DE2AAC7}" type="presParOf" srcId="{4AAF5944-6719-494D-BB41-454303C8B953}" destId="{CD17B706-C57A-4B83-B9C9-E55E22F82935}" srcOrd="8" destOrd="0" presId="urn:microsoft.com/office/officeart/2005/8/layout/bList2"/>
    <dgm:cxn modelId="{287F36A1-7614-40AF-AA3D-35EBE70155EF}" type="presParOf" srcId="{CD17B706-C57A-4B83-B9C9-E55E22F82935}" destId="{AB290165-1E54-431C-B805-555119693CDD}" srcOrd="0" destOrd="0" presId="urn:microsoft.com/office/officeart/2005/8/layout/bList2"/>
    <dgm:cxn modelId="{F17D046B-0CBA-47C8-B111-500FF335D62A}" type="presParOf" srcId="{CD17B706-C57A-4B83-B9C9-E55E22F82935}" destId="{D4A29F91-3F0E-4BE2-92F5-A953660FD4C1}" srcOrd="1" destOrd="0" presId="urn:microsoft.com/office/officeart/2005/8/layout/bList2"/>
    <dgm:cxn modelId="{8FA02107-0D77-4E32-848A-FAC6D1F3AA62}" type="presParOf" srcId="{CD17B706-C57A-4B83-B9C9-E55E22F82935}" destId="{2F97541B-6ECD-4148-8FFB-2C5B8F15E2A1}" srcOrd="2" destOrd="0" presId="urn:microsoft.com/office/officeart/2005/8/layout/bList2"/>
    <dgm:cxn modelId="{EBAAE083-3D45-46E7-9052-EAD37BF248EE}" type="presParOf" srcId="{CD17B706-C57A-4B83-B9C9-E55E22F82935}" destId="{2C33D508-628E-4363-A624-39E134DAA0B1}" srcOrd="3" destOrd="0" presId="urn:microsoft.com/office/officeart/2005/8/layout/bList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090DF0-AA63-40DA-85B1-F265ECAE7C3A}" type="datetimeFigureOut">
              <a:rPr lang="ru-RU" smtClean="0"/>
              <a:pPr/>
              <a:t>12.01.2013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F727B0-E203-4015-A49D-73AC281002B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Вибравши</a:t>
            </a:r>
            <a:r>
              <a:rPr lang="uk-UA" baseline="0" dirty="0" smtClean="0"/>
              <a:t> </a:t>
            </a:r>
            <a:r>
              <a:rPr lang="uk-UA" baseline="0" dirty="0" err="1" smtClean="0"/>
              <a:t>“Робочий</a:t>
            </a:r>
            <a:r>
              <a:rPr lang="uk-UA" baseline="0" dirty="0" smtClean="0"/>
              <a:t> </a:t>
            </a:r>
            <a:r>
              <a:rPr lang="uk-UA" baseline="0" dirty="0" err="1" smtClean="0"/>
              <a:t>стіл”</a:t>
            </a:r>
            <a:r>
              <a:rPr lang="uk-UA" baseline="0" dirty="0" smtClean="0"/>
              <a:t>, ми отримуємо в правій частині </a:t>
            </a:r>
            <a:r>
              <a:rPr lang="uk-UA" baseline="0" dirty="0" err="1" smtClean="0"/>
              <a:t>“Робочої</a:t>
            </a:r>
            <a:r>
              <a:rPr lang="uk-UA" baseline="0" dirty="0" smtClean="0"/>
              <a:t> </a:t>
            </a:r>
            <a:r>
              <a:rPr lang="uk-UA" baseline="0" dirty="0" err="1" smtClean="0"/>
              <a:t>області”</a:t>
            </a:r>
            <a:r>
              <a:rPr lang="uk-UA" baseline="0" dirty="0" smtClean="0"/>
              <a:t> вікна доступ до всіх обєктів, що на ньому розташовані. Відповідно вибір </a:t>
            </a:r>
            <a:r>
              <a:rPr lang="uk-UA" baseline="0" dirty="0" err="1" smtClean="0"/>
              <a:t>ішших</a:t>
            </a:r>
            <a:r>
              <a:rPr lang="uk-UA" baseline="0" dirty="0" smtClean="0"/>
              <a:t> обєктів дає змогу здійснити доступ до </a:t>
            </a:r>
            <a:r>
              <a:rPr lang="uk-UA" baseline="0" dirty="0" err="1" smtClean="0"/>
              <a:t>дукументів</a:t>
            </a:r>
            <a:r>
              <a:rPr lang="uk-UA" baseline="0" dirty="0" smtClean="0"/>
              <a:t> </a:t>
            </a:r>
            <a:r>
              <a:rPr lang="uk-UA" baseline="0" dirty="0" err="1" smtClean="0"/>
              <a:t>користовуча</a:t>
            </a:r>
            <a:r>
              <a:rPr lang="uk-UA" baseline="0" dirty="0" smtClean="0"/>
              <a:t> (Мої документи), файлів і папок, записаних на зовнішніх носіях(Мій </a:t>
            </a:r>
            <a:r>
              <a:rPr lang="uk-UA" baseline="0" dirty="0" err="1" smtClean="0"/>
              <a:t>компютер</a:t>
            </a:r>
            <a:r>
              <a:rPr lang="uk-UA" baseline="0" dirty="0" smtClean="0"/>
              <a:t>),до ресурсів </a:t>
            </a:r>
            <a:r>
              <a:rPr lang="uk-UA" baseline="0" dirty="0" err="1" smtClean="0"/>
              <a:t>компютерних</a:t>
            </a:r>
            <a:r>
              <a:rPr lang="uk-UA" baseline="0" dirty="0" smtClean="0"/>
              <a:t> </a:t>
            </a:r>
            <a:r>
              <a:rPr lang="uk-UA" baseline="0" dirty="0" err="1" smtClean="0"/>
              <a:t>мережи</a:t>
            </a:r>
            <a:r>
              <a:rPr lang="uk-UA" baseline="0" dirty="0" smtClean="0"/>
              <a:t>(Мережне оточення) та до </a:t>
            </a:r>
            <a:r>
              <a:rPr lang="uk-UA" baseline="0" dirty="0" err="1" smtClean="0"/>
              <a:t>видалних</a:t>
            </a:r>
            <a:r>
              <a:rPr lang="uk-UA" baseline="0" dirty="0" smtClean="0"/>
              <a:t> файлів і папок(Кошик).</a:t>
            </a:r>
          </a:p>
          <a:p>
            <a:r>
              <a:rPr lang="uk-UA" baseline="0" dirty="0" smtClean="0"/>
              <a:t>Вибраний у лівій частині обєктів підсвічується у списку іншим кольором ,а його повне </a:t>
            </a:r>
            <a:r>
              <a:rPr lang="uk-UA" baseline="0" dirty="0" err="1" smtClean="0"/>
              <a:t>імя</a:t>
            </a:r>
            <a:r>
              <a:rPr lang="uk-UA" baseline="0" dirty="0" smtClean="0"/>
              <a:t> відображається </a:t>
            </a:r>
            <a:r>
              <a:rPr lang="uk-UA" baseline="0" dirty="0" err="1" smtClean="0"/>
              <a:t>у”Рядку</a:t>
            </a:r>
            <a:r>
              <a:rPr lang="uk-UA" baseline="0" dirty="0" smtClean="0"/>
              <a:t> </a:t>
            </a:r>
            <a:r>
              <a:rPr lang="uk-UA" baseline="0" dirty="0" err="1" smtClean="0"/>
              <a:t>адреси”</a:t>
            </a:r>
            <a:r>
              <a:rPr lang="uk-UA" baseline="0" dirty="0" smtClean="0"/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4112A-1A98-4E5D-9532-35A346BBCFB1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48565-A08D-4692-BB40-CA71BB0B8AFF}" type="datetimeFigureOut">
              <a:rPr lang="ru-RU" smtClean="0"/>
              <a:pPr/>
              <a:t>12.01.2013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8636497-B35C-494B-B1E2-1E2026C422B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48565-A08D-4692-BB40-CA71BB0B8AFF}" type="datetimeFigureOut">
              <a:rPr lang="ru-RU" smtClean="0"/>
              <a:pPr/>
              <a:t>12.01.2013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36497-B35C-494B-B1E2-1E2026C422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48636497-B35C-494B-B1E2-1E2026C422B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48565-A08D-4692-BB40-CA71BB0B8AFF}" type="datetimeFigureOut">
              <a:rPr lang="ru-RU" smtClean="0"/>
              <a:pPr/>
              <a:t>12.01.2013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48565-A08D-4692-BB40-CA71BB0B8AFF}" type="datetimeFigureOut">
              <a:rPr lang="ru-RU" smtClean="0"/>
              <a:pPr/>
              <a:t>12.01.2013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48636497-B35C-494B-B1E2-1E2026C422B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48565-A08D-4692-BB40-CA71BB0B8AFF}" type="datetimeFigureOut">
              <a:rPr lang="ru-RU" smtClean="0"/>
              <a:pPr/>
              <a:t>12.01.2013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8636497-B35C-494B-B1E2-1E2026C422B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08948565-A08D-4692-BB40-CA71BB0B8AFF}" type="datetimeFigureOut">
              <a:rPr lang="ru-RU" smtClean="0"/>
              <a:pPr/>
              <a:t>12.01.2013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36497-B35C-494B-B1E2-1E2026C422B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48565-A08D-4692-BB40-CA71BB0B8AFF}" type="datetimeFigureOut">
              <a:rPr lang="ru-RU" smtClean="0"/>
              <a:pPr/>
              <a:t>12.01.2013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48636497-B35C-494B-B1E2-1E2026C422B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48565-A08D-4692-BB40-CA71BB0B8AFF}" type="datetimeFigureOut">
              <a:rPr lang="ru-RU" smtClean="0"/>
              <a:pPr/>
              <a:t>12.01.2013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48636497-B35C-494B-B1E2-1E2026C422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48565-A08D-4692-BB40-CA71BB0B8AFF}" type="datetimeFigureOut">
              <a:rPr lang="ru-RU" smtClean="0"/>
              <a:pPr/>
              <a:t>12.01.2013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8636497-B35C-494B-B1E2-1E2026C422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8636497-B35C-494B-B1E2-1E2026C422B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48565-A08D-4692-BB40-CA71BB0B8AFF}" type="datetimeFigureOut">
              <a:rPr lang="ru-RU" smtClean="0"/>
              <a:pPr/>
              <a:t>12.01.2013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48636497-B35C-494B-B1E2-1E2026C422B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08948565-A08D-4692-BB40-CA71BB0B8AFF}" type="datetimeFigureOut">
              <a:rPr lang="ru-RU" smtClean="0"/>
              <a:pPr/>
              <a:t>12.01.2013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08948565-A08D-4692-BB40-CA71BB0B8AFF}" type="datetimeFigureOut">
              <a:rPr lang="ru-RU" smtClean="0"/>
              <a:pPr/>
              <a:t>12.01.2013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8636497-B35C-494B-B1E2-1E2026C422B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uk-UA" dirty="0" smtClean="0"/>
              <a:t>Розділ 8</a:t>
            </a:r>
          </a:p>
          <a:p>
            <a:r>
              <a:rPr lang="uk-UA" sz="4800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Організація</a:t>
            </a:r>
            <a:r>
              <a:rPr lang="uk-UA" sz="4400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 </a:t>
            </a:r>
            <a:r>
              <a:rPr lang="uk-UA" sz="5200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даних</a:t>
            </a:r>
            <a:r>
              <a:rPr lang="uk-UA" sz="4400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uk-UA" sz="5200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у</a:t>
            </a:r>
            <a:r>
              <a:rPr lang="uk-UA" sz="4400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uk-UA" sz="4800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зовнішній</a:t>
            </a:r>
            <a:r>
              <a:rPr lang="uk-UA" sz="4400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uk-UA" sz="4800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пам'яті</a:t>
            </a:r>
            <a:endParaRPr lang="ru-RU" sz="4800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Інформатика </a:t>
            </a:r>
            <a:br>
              <a:rPr lang="uk-UA" dirty="0" smtClean="0"/>
            </a:br>
            <a:r>
              <a:rPr lang="uk-UA" dirty="0" smtClean="0"/>
              <a:t>9 клас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785918" y="4714884"/>
            <a:ext cx="6072198" cy="147732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Навчальна презентація </a:t>
            </a:r>
            <a:endParaRPr lang="uk-UA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  </a:t>
            </a: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інформатики для 9 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класу</a:t>
            </a: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i="1" dirty="0" smtClean="0"/>
              <a:t>Підготовлена та </a:t>
            </a:r>
            <a:r>
              <a:rPr lang="uk-UA" i="1" dirty="0" err="1"/>
              <a:t>в</a:t>
            </a:r>
            <a:r>
              <a:rPr lang="uk-UA" i="1" dirty="0" err="1" smtClean="0"/>
              <a:t>ідкорегована</a:t>
            </a:r>
            <a:r>
              <a:rPr lang="uk-UA" i="1" dirty="0" smtClean="0"/>
              <a:t> вчителем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i="1" dirty="0" smtClean="0"/>
              <a:t>інформатики Бережанської гімназії  </a:t>
            </a:r>
            <a:r>
              <a:rPr lang="uk-UA" i="1" dirty="0" err="1" smtClean="0"/>
              <a:t>ім.Б.Лепкого</a:t>
            </a:r>
            <a:endParaRPr lang="uk-UA" i="1" dirty="0" smtClean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i="1" dirty="0" smtClean="0"/>
              <a:t>Цідило Я.Й.</a:t>
            </a:r>
            <a:endParaRPr lang="uk-UA" i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Вигляд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uk-UA" dirty="0" smtClean="0"/>
              <a:t>                              </a:t>
            </a:r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785926"/>
            <a:ext cx="184785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2928926" y="1571612"/>
            <a:ext cx="5929354" cy="286232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chemeClr val="tx1"/>
                </a:solidFill>
              </a:rPr>
              <a:t>Для встановлення різних режимів представлення списку об'єктів використовуються команди </a:t>
            </a:r>
            <a:r>
              <a:rPr lang="uk-UA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меню Вигляд</a:t>
            </a:r>
            <a:r>
              <a:rPr lang="uk-UA" dirty="0" smtClean="0">
                <a:solidFill>
                  <a:schemeClr val="tx1"/>
                </a:solidFill>
              </a:rPr>
              <a:t>. Змінити вид подання можна також за допомогою </a:t>
            </a:r>
            <a:r>
              <a:rPr lang="uk-UA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кнопки  Подання</a:t>
            </a:r>
            <a:r>
              <a:rPr lang="uk-UA" dirty="0" smtClean="0">
                <a:solidFill>
                  <a:schemeClr val="tx1"/>
                </a:solidFill>
              </a:rPr>
              <a:t>             </a:t>
            </a:r>
          </a:p>
          <a:p>
            <a:endParaRPr lang="uk-UA" dirty="0" smtClean="0">
              <a:solidFill>
                <a:schemeClr val="tx1"/>
              </a:solidFill>
            </a:endParaRPr>
          </a:p>
          <a:p>
            <a:endParaRPr lang="uk-UA" dirty="0" smtClean="0">
              <a:solidFill>
                <a:schemeClr val="tx1"/>
              </a:solidFill>
            </a:endParaRPr>
          </a:p>
          <a:p>
            <a:endParaRPr lang="uk-UA" dirty="0" smtClean="0">
              <a:solidFill>
                <a:schemeClr val="tx1"/>
              </a:solidFill>
            </a:endParaRPr>
          </a:p>
          <a:p>
            <a:endParaRPr lang="uk-UA" dirty="0" smtClean="0">
              <a:solidFill>
                <a:schemeClr val="tx1"/>
              </a:solidFill>
            </a:endParaRPr>
          </a:p>
          <a:p>
            <a:r>
              <a:rPr lang="uk-UA" dirty="0" smtClean="0">
                <a:solidFill>
                  <a:schemeClr val="tx1"/>
                </a:solidFill>
              </a:rPr>
              <a:t> на </a:t>
            </a:r>
            <a:r>
              <a:rPr lang="uk-UA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Панелі інструментів </a:t>
            </a:r>
            <a:r>
              <a:rPr lang="uk-UA" dirty="0" smtClean="0">
                <a:solidFill>
                  <a:schemeClr val="tx1"/>
                </a:solidFill>
              </a:rPr>
              <a:t>або контекстного меню правої частини вікна.  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3702" y="2500306"/>
            <a:ext cx="1071570" cy="1192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0694" y="4500570"/>
            <a:ext cx="2209800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Навігація деревом папок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371600"/>
            <a:ext cx="4429124" cy="277178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uk-UA" dirty="0" smtClean="0"/>
              <a:t>	Якщо у програмі Провідник у дереві папок виділити значок папки або пристрою, то у правій частині вікна програми відобразиться їхній вміст. Щоб переглянути структуру певної папки безпосередньо у дереві, потрібно клацнути позначку            поруч з її значком. Буде показано папки, що містяться в цій папці, а замість позначки      з'явиться позначка     ; якщо клацнути на ній структуру папки буде приховано.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0430" y="2641098"/>
            <a:ext cx="214314" cy="254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3581400"/>
            <a:ext cx="214314" cy="214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3355478"/>
            <a:ext cx="214314" cy="254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3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101554" y="1371600"/>
            <a:ext cx="3436692" cy="468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28662" y="4214818"/>
            <a:ext cx="1323977" cy="2455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71736" y="4500570"/>
            <a:ext cx="1466853" cy="2138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Навігація вікнами папок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225914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dirty="0" smtClean="0"/>
              <a:t>	</a:t>
            </a:r>
            <a:r>
              <a:rPr lang="uk-UA" sz="1800" dirty="0" smtClean="0"/>
              <a:t>Переміщуватися папками можна у двох напрямках: від папки до її </a:t>
            </a:r>
            <a:r>
              <a:rPr lang="uk-UA" sz="1800" dirty="0" err="1" smtClean="0"/>
              <a:t>підпапок</a:t>
            </a:r>
            <a:r>
              <a:rPr lang="uk-UA" sz="1800" dirty="0" smtClean="0"/>
              <a:t> та у зворотному.  У першому напрямі навігація здійснюється дуже просто: достатньо відкрити </a:t>
            </a:r>
            <a:r>
              <a:rPr lang="uk-UA" sz="1800" dirty="0" err="1" smtClean="0"/>
              <a:t>підпапку</a:t>
            </a:r>
            <a:r>
              <a:rPr lang="uk-UA" sz="1800" dirty="0" smtClean="0"/>
              <a:t>, двічі клацнувши її, і вміст </a:t>
            </a:r>
            <a:r>
              <a:rPr lang="uk-UA" sz="1800" dirty="0" err="1" smtClean="0"/>
              <a:t>підпапки</a:t>
            </a:r>
            <a:r>
              <a:rPr lang="uk-UA" sz="1800" dirty="0" smtClean="0"/>
              <a:t> відобразиться у активному вікні. Для навігації у зворотному напрямі призначена кнопка         (Вгору).</a:t>
            </a:r>
          </a:p>
          <a:p>
            <a:pPr>
              <a:buNone/>
            </a:pPr>
            <a:r>
              <a:rPr lang="uk-UA" sz="1800" dirty="0" smtClean="0"/>
              <a:t>	На панелі інструментів</a:t>
            </a:r>
          </a:p>
          <a:p>
            <a:pPr>
              <a:buNone/>
            </a:pPr>
            <a:r>
              <a:rPr lang="uk-UA" sz="1800" dirty="0" smtClean="0"/>
              <a:t>     є ще дві зручні кнопки:</a:t>
            </a:r>
          </a:p>
          <a:p>
            <a:pPr>
              <a:buNone/>
            </a:pPr>
            <a:endParaRPr lang="ru-RU" sz="1800" dirty="0"/>
          </a:p>
        </p:txBody>
      </p:sp>
      <p:sp>
        <p:nvSpPr>
          <p:cNvPr id="5" name="TextBox 4"/>
          <p:cNvSpPr txBox="1"/>
          <p:nvPr/>
        </p:nvSpPr>
        <p:spPr>
          <a:xfrm>
            <a:off x="357158" y="4429132"/>
            <a:ext cx="850112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Вони дають змогу повернути на крок назад або вперед тобто відобразити зміст папок, до яких користувач уже звертався. При їх виборі відкривається список папок ,  до яких користувач уже отримував доступ під час поточного сеансу роботи з програмою Провідник. Вибір будь-якої з них робить її поточною.                    </a:t>
            </a:r>
            <a:endParaRPr lang="ru-RU" dirty="0"/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3857628"/>
            <a:ext cx="857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000364" y="3857628"/>
            <a:ext cx="859763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7620" y="2786058"/>
            <a:ext cx="31432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57554" y="3143248"/>
            <a:ext cx="49625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14313"/>
            <a:ext cx="8534400" cy="84455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Особливості</a:t>
            </a:r>
            <a:r>
              <a:rPr lang="en-US" dirty="0" smtClean="0"/>
              <a:t> </a:t>
            </a:r>
            <a:r>
              <a:rPr lang="uk-UA" dirty="0" smtClean="0"/>
              <a:t>організації даних в операційній системі </a:t>
            </a:r>
            <a:r>
              <a:rPr lang="en-US" dirty="0" smtClean="0"/>
              <a:t>Windows</a:t>
            </a:r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571612"/>
            <a:ext cx="1743075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46" y="3214686"/>
            <a:ext cx="942975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90" y="1643050"/>
            <a:ext cx="990600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57686" y="3143248"/>
            <a:ext cx="12001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43570" y="3143248"/>
            <a:ext cx="117157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1" name="Прямая со стрелкой 10"/>
          <p:cNvCxnSpPr>
            <a:stCxn id="9218" idx="3"/>
            <a:endCxn id="9220" idx="1"/>
          </p:cNvCxnSpPr>
          <p:nvPr/>
        </p:nvCxnSpPr>
        <p:spPr>
          <a:xfrm flipV="1">
            <a:off x="2957489" y="2162163"/>
            <a:ext cx="1971701" cy="109537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9218" idx="2"/>
            <a:endCxn id="9219" idx="0"/>
          </p:cNvCxnSpPr>
          <p:nvPr/>
        </p:nvCxnSpPr>
        <p:spPr>
          <a:xfrm rot="16200000" flipH="1">
            <a:off x="2264544" y="2793195"/>
            <a:ext cx="242899" cy="600082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9221" idx="1"/>
            <a:endCxn id="9219" idx="3"/>
          </p:cNvCxnSpPr>
          <p:nvPr/>
        </p:nvCxnSpPr>
        <p:spPr>
          <a:xfrm rot="10800000" flipV="1">
            <a:off x="3157522" y="3381373"/>
            <a:ext cx="1200165" cy="390526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9220" idx="2"/>
            <a:endCxn id="9221" idx="0"/>
          </p:cNvCxnSpPr>
          <p:nvPr/>
        </p:nvCxnSpPr>
        <p:spPr>
          <a:xfrm rot="5400000">
            <a:off x="4960140" y="2678897"/>
            <a:ext cx="461973" cy="466729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9220" idx="2"/>
            <a:endCxn id="9222" idx="0"/>
          </p:cNvCxnSpPr>
          <p:nvPr/>
        </p:nvCxnSpPr>
        <p:spPr>
          <a:xfrm rot="16200000" flipH="1">
            <a:off x="5595938" y="2509827"/>
            <a:ext cx="461973" cy="80486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643174" y="1142984"/>
            <a:ext cx="4071966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dirty="0" smtClean="0"/>
              <a:t>Організація даних в ОС </a:t>
            </a:r>
            <a:r>
              <a:rPr lang="en-US" dirty="0" smtClean="0"/>
              <a:t>Windows XP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142844" y="4357694"/>
            <a:ext cx="8858312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300" dirty="0" smtClean="0"/>
              <a:t>Структура даних у файловій системі </a:t>
            </a:r>
            <a:r>
              <a:rPr lang="en-US" sz="1300" dirty="0" smtClean="0"/>
              <a:t>Windows XP </a:t>
            </a:r>
            <a:r>
              <a:rPr lang="uk-UA" sz="1300" dirty="0" smtClean="0"/>
              <a:t> дещо відмінна від тієї, яку бачить користувач. Операційна система створює для користувача </a:t>
            </a:r>
            <a:r>
              <a:rPr lang="uk-UA" sz="1300" dirty="0" err="1" smtClean="0"/>
              <a:t>“надбудову”</a:t>
            </a:r>
            <a:r>
              <a:rPr lang="uk-UA" sz="1300" dirty="0" smtClean="0"/>
              <a:t> над пристроями зберігання – папку Мій комп'ютер. Це зручно, оскільки </a:t>
            </a:r>
            <a:r>
              <a:rPr lang="uk-UA" sz="1300" dirty="0" err="1" smtClean="0"/>
              <a:t>зявляється</a:t>
            </a:r>
            <a:r>
              <a:rPr lang="uk-UA" sz="1300" dirty="0" smtClean="0"/>
              <a:t> єдина точка доступу до всіх таких пристроїв. Але і над папкою Мій </a:t>
            </a:r>
            <a:r>
              <a:rPr lang="uk-UA" sz="1300" dirty="0" err="1" smtClean="0"/>
              <a:t>компютер</a:t>
            </a:r>
            <a:r>
              <a:rPr lang="uk-UA" sz="1300" dirty="0" smtClean="0"/>
              <a:t> є </a:t>
            </a:r>
            <a:r>
              <a:rPr lang="uk-UA" sz="1300" dirty="0" err="1" smtClean="0"/>
              <a:t>“надбудова”</a:t>
            </a:r>
            <a:r>
              <a:rPr lang="uk-UA" sz="1300" dirty="0" smtClean="0"/>
              <a:t> – папка Робочий стіл, </a:t>
            </a:r>
            <a:r>
              <a:rPr lang="uk-UA" sz="1300" dirty="0" err="1" smtClean="0"/>
              <a:t>вмістякої</a:t>
            </a:r>
            <a:r>
              <a:rPr lang="uk-UA" sz="1300" dirty="0" smtClean="0"/>
              <a:t> ми бачимо на Робочому столі </a:t>
            </a:r>
            <a:r>
              <a:rPr lang="en-US" sz="1300" dirty="0" smtClean="0"/>
              <a:t>Windows</a:t>
            </a:r>
            <a:r>
              <a:rPr lang="uk-UA" sz="1300" dirty="0" smtClean="0"/>
              <a:t>. Робочий стіл забезпечує швидкий доступ до найважливіших даних, адже, на ньому розміщують </a:t>
            </a:r>
            <a:r>
              <a:rPr lang="uk-UA" sz="1300" dirty="0" err="1" smtClean="0"/>
              <a:t>найпотрібніщі</a:t>
            </a:r>
            <a:r>
              <a:rPr lang="uk-UA" sz="1300" dirty="0" smtClean="0"/>
              <a:t> </a:t>
            </a:r>
            <a:r>
              <a:rPr lang="uk-UA" sz="1300" dirty="0" err="1" smtClean="0"/>
              <a:t>обєкти</a:t>
            </a:r>
            <a:r>
              <a:rPr lang="uk-UA" sz="1300" dirty="0" smtClean="0"/>
              <a:t> або їх ярлики. Однак, у файловій системі коренем дерева папок може бути лише диск, а Робочий стіл, Мій комп'ютер і всі інші стандартні папки містяться на дисках, а не над ними. Зокрема, Робочий стіл – це папка, повний шлях до якої має вигляд: </a:t>
            </a:r>
            <a:r>
              <a:rPr lang="en-US" sz="1300" dirty="0" smtClean="0"/>
              <a:t>C:\Document and Setting\All Users\</a:t>
            </a:r>
            <a:r>
              <a:rPr lang="uk-UA" sz="1300" dirty="0" err="1" smtClean="0"/>
              <a:t>Рабочий</a:t>
            </a:r>
            <a:r>
              <a:rPr lang="uk-UA" sz="1300" dirty="0" smtClean="0"/>
              <a:t> </a:t>
            </a:r>
            <a:r>
              <a:rPr lang="uk-UA" sz="1300" dirty="0" err="1" smtClean="0"/>
              <a:t>стол</a:t>
            </a:r>
            <a:r>
              <a:rPr lang="uk-UA" sz="1300" dirty="0" smtClean="0"/>
              <a:t>. Усі об'єкти цієї папки відображаються на робочих столах всіх користувачів цього комп'ютера. </a:t>
            </a:r>
            <a:endParaRPr lang="ru-RU" sz="1300" dirty="0"/>
          </a:p>
        </p:txBody>
      </p:sp>
      <p:sp>
        <p:nvSpPr>
          <p:cNvPr id="22" name="TextBox 21"/>
          <p:cNvSpPr txBox="1"/>
          <p:nvPr/>
        </p:nvSpPr>
        <p:spPr>
          <a:xfrm>
            <a:off x="285720" y="1714488"/>
            <a:ext cx="857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200" dirty="0" smtClean="0"/>
              <a:t>Робочий стіл</a:t>
            </a:r>
            <a:endParaRPr lang="ru-RU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42852"/>
            <a:ext cx="8534400" cy="758825"/>
          </a:xfrm>
        </p:spPr>
        <p:txBody>
          <a:bodyPr/>
          <a:lstStyle/>
          <a:p>
            <a:r>
              <a:rPr lang="uk-UA" dirty="0" smtClean="0"/>
              <a:t>Способи відображення об'єктів  </a:t>
            </a:r>
            <a:endParaRPr lang="ru-RU" dirty="0"/>
          </a:p>
        </p:txBody>
      </p:sp>
      <p:graphicFrame>
        <p:nvGraphicFramePr>
          <p:cNvPr id="5" name="Схема 4"/>
          <p:cNvGraphicFramePr/>
          <p:nvPr/>
        </p:nvGraphicFramePr>
        <p:xfrm>
          <a:off x="142844" y="1000108"/>
          <a:ext cx="8858312" cy="5357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Об'єкти файлової системи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0" y="1371600"/>
            <a:ext cx="4572000" cy="1771648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uk-UA" dirty="0" smtClean="0"/>
              <a:t>	Об'єкти файлової системи – це файли, які містяться у каталогах. Файли та каталоги розташовуються на пристроях зберігання даних. </a:t>
            </a:r>
            <a:r>
              <a:rPr lang="uk-UA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Файли, каталоги і пристрої зберігання </a:t>
            </a:r>
            <a:r>
              <a:rPr lang="uk-UA" dirty="0" smtClean="0"/>
              <a:t>у вікнах </a:t>
            </a:r>
            <a:r>
              <a:rPr lang="en-US" dirty="0" smtClean="0"/>
              <a:t>Windows XP</a:t>
            </a:r>
            <a:r>
              <a:rPr lang="uk-UA" dirty="0" smtClean="0"/>
              <a:t> зображуються різними значками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1200144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uk-UA" sz="2800" dirty="0" smtClean="0"/>
              <a:t>	Деякі папки мають спеціальні значки. Це стандартні папки, які є на всіх комп'ютерах,  де встановлено ОС </a:t>
            </a:r>
            <a:r>
              <a:rPr lang="en-US" sz="2800" dirty="0" smtClean="0"/>
              <a:t>Windows XP</a:t>
            </a:r>
            <a:r>
              <a:rPr lang="uk-UA" sz="2800" dirty="0" smtClean="0"/>
              <a:t>:</a:t>
            </a:r>
            <a:endParaRPr lang="ru-RU" sz="2800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328200"/>
            <a:ext cx="3929090" cy="1889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642910" y="5572140"/>
            <a:ext cx="35719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200" dirty="0" smtClean="0"/>
              <a:t>Значки</a:t>
            </a:r>
            <a:r>
              <a:rPr lang="en-US" sz="1200" dirty="0" smtClean="0"/>
              <a:t> </a:t>
            </a:r>
            <a:r>
              <a:rPr lang="uk-UA" sz="1200" dirty="0" smtClean="0"/>
              <a:t>об'єктів в</a:t>
            </a:r>
            <a:r>
              <a:rPr lang="en-US" sz="1200" dirty="0" smtClean="0"/>
              <a:t> </a:t>
            </a:r>
            <a:r>
              <a:rPr lang="uk-UA" sz="1200" dirty="0" smtClean="0"/>
              <a:t>ОС </a:t>
            </a:r>
            <a:r>
              <a:rPr lang="en-US" sz="1200" dirty="0" smtClean="0"/>
              <a:t>Windows XP</a:t>
            </a:r>
            <a:endParaRPr lang="ru-RU" sz="1200" dirty="0"/>
          </a:p>
        </p:txBody>
      </p:sp>
      <p:graphicFrame>
        <p:nvGraphicFramePr>
          <p:cNvPr id="8" name="Содержимое 9"/>
          <p:cNvGraphicFramePr>
            <a:graphicFrameLocks/>
          </p:cNvGraphicFramePr>
          <p:nvPr/>
        </p:nvGraphicFramePr>
        <p:xfrm>
          <a:off x="4857752" y="2428868"/>
          <a:ext cx="3929090" cy="4286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Пристрої зберігання даних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2844" y="1371600"/>
            <a:ext cx="4429156" cy="220027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dirty="0" smtClean="0"/>
              <a:t>	</a:t>
            </a:r>
            <a:r>
              <a:rPr lang="uk-UA" sz="2000" dirty="0" smtClean="0"/>
              <a:t>Щоб уведені або створені іншим способом дані не зникли після вимкнення комп'ютера,  їх необхідно записати у вигляді файлів на пристрої зберігання даних:</a:t>
            </a:r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2"/>
          </p:nvPr>
        </p:nvGraphicFramePr>
        <p:xfrm>
          <a:off x="142844" y="3929066"/>
          <a:ext cx="4357718" cy="1357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Содержимое 2"/>
          <p:cNvSpPr txBox="1">
            <a:spLocks/>
          </p:cNvSpPr>
          <p:nvPr/>
        </p:nvSpPr>
        <p:spPr>
          <a:xfrm>
            <a:off x="4643438" y="1428736"/>
            <a:ext cx="4324352" cy="1500198"/>
          </a:xfrm>
          <a:prstGeom prst="rect">
            <a:avLst/>
          </a:prstGeom>
        </p:spPr>
        <p:txBody>
          <a:bodyPr vert="horz">
            <a:normAutofit fontScale="92500" lnSpcReduction="2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uk-UA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uk-UA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Довідатись, які пристрої зберігання встановлено на комп'ютері  можна, переглянувши вміст папки </a:t>
            </a:r>
            <a:r>
              <a:rPr kumimoji="0" lang="uk-UA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Мій комп'ютер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kumimoji="0" lang="uk-UA" sz="25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kumimoji="0" lang="ru-RU" sz="25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0628" y="2714596"/>
            <a:ext cx="3806417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Стандартні імена пристроїв зберігання даних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2844" y="1371600"/>
            <a:ext cx="4286280" cy="1985962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uk-UA" dirty="0" smtClean="0"/>
              <a:t>	Пристрої зберігання даних в ОС </a:t>
            </a:r>
            <a:r>
              <a:rPr lang="en-US" dirty="0" smtClean="0"/>
              <a:t>Windows XP </a:t>
            </a:r>
            <a:r>
              <a:rPr lang="uk-UA" dirty="0" smtClean="0"/>
              <a:t>іменують за певними правилами. А саме: пристрої називають </a:t>
            </a:r>
            <a:r>
              <a:rPr lang="uk-UA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літерами англійського алфавіту</a:t>
            </a:r>
            <a:r>
              <a:rPr lang="uk-UA" dirty="0" smtClean="0"/>
              <a:t>, причому перші літери призначають стаціонарним пристроям, а наступні літери відведено знімним і мережним пристроям. </a:t>
            </a: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2"/>
          </p:nvPr>
        </p:nvGraphicFramePr>
        <p:xfrm>
          <a:off x="4800600" y="1371600"/>
          <a:ext cx="4038600" cy="3296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2970"/>
                <a:gridCol w="3195630"/>
              </a:tblGrid>
              <a:tr h="370840">
                <a:tc>
                  <a:txBody>
                    <a:bodyPr/>
                    <a:lstStyle/>
                    <a:p>
                      <a:r>
                        <a:rPr lang="uk-UA" sz="1200" dirty="0" smtClean="0"/>
                        <a:t>Ім'я диску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200" dirty="0" smtClean="0"/>
                        <a:t>Правила іменування</a:t>
                      </a:r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1200" dirty="0" smtClean="0"/>
                        <a:t>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200" dirty="0" smtClean="0"/>
                        <a:t>Ім'я дисковода для дискет</a:t>
                      </a:r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1200" dirty="0" smtClean="0"/>
                        <a:t>В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200" dirty="0" smtClean="0"/>
                        <a:t>Зарезервовано для другого дисковода для дискет</a:t>
                      </a:r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1200" dirty="0" smtClean="0"/>
                        <a:t>С, </a:t>
                      </a:r>
                      <a:r>
                        <a:rPr lang="en-US" sz="1200" dirty="0" smtClean="0"/>
                        <a:t>D, E</a:t>
                      </a:r>
                      <a:endParaRPr lang="uk-UA" sz="1200" dirty="0" smtClean="0"/>
                    </a:p>
                    <a:p>
                      <a:r>
                        <a:rPr lang="uk-UA" sz="1200" dirty="0" smtClean="0"/>
                        <a:t> і т.д.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200" dirty="0" smtClean="0"/>
                        <a:t>Імена для жорстких дисків. Зокрема,</a:t>
                      </a:r>
                      <a:r>
                        <a:rPr lang="uk-UA" sz="1200" baseline="0" dirty="0" smtClean="0"/>
                        <a:t> якщо на комп'ютері є один жорсткий диск, він позначатиметься літерою С, якщо два – </a:t>
                      </a:r>
                      <a:r>
                        <a:rPr lang="uk-UA" sz="1200" dirty="0" smtClean="0"/>
                        <a:t>С і </a:t>
                      </a:r>
                      <a:r>
                        <a:rPr lang="en-US" sz="1200" dirty="0" smtClean="0"/>
                        <a:t>D</a:t>
                      </a:r>
                      <a:r>
                        <a:rPr lang="uk-UA" sz="1200" dirty="0" smtClean="0"/>
                        <a:t>.</a:t>
                      </a:r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200" dirty="0" smtClean="0"/>
                        <a:t>Дисководи для  </a:t>
                      </a:r>
                      <a:r>
                        <a:rPr lang="en-US" sz="1200" dirty="0" smtClean="0"/>
                        <a:t>CD </a:t>
                      </a:r>
                      <a:r>
                        <a:rPr lang="uk-UA" sz="1200" dirty="0" smtClean="0"/>
                        <a:t>та </a:t>
                      </a:r>
                      <a:r>
                        <a:rPr lang="en-US" sz="1200" dirty="0" smtClean="0"/>
                        <a:t> DVD</a:t>
                      </a:r>
                      <a:r>
                        <a:rPr lang="uk-UA" sz="1200" dirty="0" smtClean="0"/>
                        <a:t> – дисків позначають літерами, що йдуть в алфавіті після останньої літери, призначеної жорсткому диску. Наприклад, якщо є два жорсткі</a:t>
                      </a:r>
                      <a:r>
                        <a:rPr lang="uk-UA" sz="1200" baseline="0" dirty="0" smtClean="0"/>
                        <a:t> диски та </a:t>
                      </a:r>
                      <a:r>
                        <a:rPr lang="en-US" sz="1200" dirty="0" smtClean="0"/>
                        <a:t>DVD</a:t>
                      </a:r>
                      <a:r>
                        <a:rPr lang="uk-UA" sz="1200" dirty="0" smtClean="0"/>
                        <a:t> – дисковод, то він позначатиметься літерою Е. 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786314" y="4786322"/>
            <a:ext cx="4214842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1200" dirty="0" smtClean="0"/>
              <a:t>Після останньої літери, що іменує оптичний дисковод, решту алфавіту використовують для позначення знімних та мережних дисків.</a:t>
            </a:r>
            <a:endParaRPr lang="ru-RU" sz="12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9306" y="3000372"/>
            <a:ext cx="3543884" cy="3857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Шлях до файлу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2844" y="1371600"/>
            <a:ext cx="4429156" cy="4986358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uk-UA" dirty="0" smtClean="0"/>
              <a:t>		Структуру файлів та папок можна зобразити як дерево, де диск є коренем, папки – гілками, файли – листками. Щоб віднайти певний файл, слід знати повну його адресу (дерево, гілку, листочок).</a:t>
            </a:r>
          </a:p>
          <a:p>
            <a:pPr>
              <a:buNone/>
            </a:pPr>
            <a:r>
              <a:rPr lang="uk-UA" dirty="0" smtClean="0"/>
              <a:t>		Повний шлях записують за певними правилами. Спочатку вказують ім'я диску, , ставлять двокрапку (</a:t>
            </a:r>
            <a:r>
              <a:rPr lang="uk-UA" dirty="0" smtClean="0">
                <a:sym typeface="Wingdings" pitchFamily="2" charset="2"/>
              </a:rPr>
              <a:t>:) та записують послідовність імен каталогів, перед кожним з яких розміщують зворотну скісну риску (\). В кінці зазначають ім'я файлу.</a:t>
            </a:r>
          </a:p>
          <a:p>
            <a:pPr>
              <a:buNone/>
            </a:pPr>
            <a:endParaRPr lang="en-US" dirty="0" smtClean="0">
              <a:sym typeface="Wingdings" pitchFamily="2" charset="2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3557598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uk-UA" dirty="0" smtClean="0">
                <a:sym typeface="Wingdings" pitchFamily="2" charset="2"/>
              </a:rPr>
              <a:t>Наприклад:</a:t>
            </a:r>
          </a:p>
          <a:p>
            <a:pPr>
              <a:buNone/>
            </a:pPr>
            <a:r>
              <a:rPr lang="en-US" dirty="0" smtClean="0">
                <a:sym typeface="Wingdings" pitchFamily="2" charset="2"/>
              </a:rPr>
              <a:t>D:\</a:t>
            </a:r>
            <a:r>
              <a:rPr lang="uk-UA" dirty="0" smtClean="0">
                <a:sym typeface="Wingdings" pitchFamily="2" charset="2"/>
              </a:rPr>
              <a:t>Мої документи\9Аклас\</a:t>
            </a:r>
            <a:r>
              <a:rPr lang="ru-RU" dirty="0" smtClean="0">
                <a:sym typeface="Wingdings" pitchFamily="2" charset="2"/>
              </a:rPr>
              <a:t>список</a:t>
            </a:r>
            <a:r>
              <a:rPr lang="en-US" dirty="0" smtClean="0">
                <a:sym typeface="Wingdings" pitchFamily="2" charset="2"/>
              </a:rPr>
              <a:t>.txt</a:t>
            </a:r>
          </a:p>
          <a:p>
            <a:pPr>
              <a:buNone/>
            </a:pPr>
            <a:r>
              <a:rPr lang="uk-UA" dirty="0" smtClean="0">
                <a:sym typeface="Wingdings" pitchFamily="2" charset="2"/>
              </a:rPr>
              <a:t>Цей шлях означає:</a:t>
            </a:r>
          </a:p>
          <a:p>
            <a:r>
              <a:rPr lang="uk-UA" dirty="0" smtClean="0">
                <a:sym typeface="Wingdings" pitchFamily="2" charset="2"/>
              </a:rPr>
              <a:t>Файл </a:t>
            </a:r>
            <a:r>
              <a:rPr lang="ru-RU" dirty="0" smtClean="0">
                <a:sym typeface="Wingdings" pitchFamily="2" charset="2"/>
              </a:rPr>
              <a:t>список</a:t>
            </a:r>
            <a:r>
              <a:rPr lang="en-US" dirty="0" smtClean="0">
                <a:sym typeface="Wingdings" pitchFamily="2" charset="2"/>
              </a:rPr>
              <a:t>.txt</a:t>
            </a:r>
            <a:r>
              <a:rPr lang="uk-UA" dirty="0" smtClean="0">
                <a:sym typeface="Wingdings" pitchFamily="2" charset="2"/>
              </a:rPr>
              <a:t> міститься у папці 9Аклас</a:t>
            </a:r>
          </a:p>
          <a:p>
            <a:r>
              <a:rPr lang="uk-UA" dirty="0" smtClean="0">
                <a:sym typeface="Wingdings" pitchFamily="2" charset="2"/>
              </a:rPr>
              <a:t>Папка 9Аклас міститься у папці Мої документи</a:t>
            </a:r>
          </a:p>
          <a:p>
            <a:r>
              <a:rPr lang="uk-UA" dirty="0" smtClean="0">
                <a:sym typeface="Wingdings" pitchFamily="2" charset="2"/>
              </a:rPr>
              <a:t>Папка Мої документи розташована в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uk-UA" dirty="0" smtClean="0">
                <a:sym typeface="Wingdings" pitchFamily="2" charset="2"/>
              </a:rPr>
              <a:t>кореневому каталозі диска </a:t>
            </a:r>
            <a:r>
              <a:rPr lang="en-US" dirty="0" smtClean="0">
                <a:sym typeface="Wingdings" pitchFamily="2" charset="2"/>
              </a:rPr>
              <a:t>D</a:t>
            </a:r>
            <a:r>
              <a:rPr lang="uk-UA" dirty="0" smtClean="0">
                <a:sym typeface="Wingdings" pitchFamily="2" charset="2"/>
              </a:rPr>
              <a:t>.</a:t>
            </a:r>
            <a:endParaRPr lang="uk-UA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714876" y="4857760"/>
            <a:ext cx="4214842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dirty="0" smtClean="0"/>
              <a:t>Кореневий каталог – </a:t>
            </a:r>
            <a:r>
              <a:rPr lang="uk-UA" dirty="0" err="1" smtClean="0"/>
              <a:t>каталог</a:t>
            </a:r>
            <a:r>
              <a:rPr lang="uk-UA" dirty="0" smtClean="0"/>
              <a:t>, який не міститься в жодному іншому каталозі (він формується на диску після форматування)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Навігація. Програма Провідник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1271582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uk-UA" dirty="0" smtClean="0"/>
              <a:t>Навігація</a:t>
            </a:r>
          </a:p>
          <a:p>
            <a:pPr>
              <a:buNone/>
            </a:pPr>
            <a:r>
              <a:rPr lang="uk-UA" dirty="0" smtClean="0"/>
              <a:t>	В одному вікні водночас може відображатися вміст лише однієї папки. Щоб побачити вміст іншої папки, до неї потрібно перейти. </a:t>
            </a:r>
            <a:r>
              <a:rPr lang="uk-UA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Процес переміщення дисками та папками називають навігацією</a:t>
            </a:r>
            <a:r>
              <a:rPr lang="uk-UA" dirty="0" smtClean="0"/>
              <a:t>. Для навігації в ОС </a:t>
            </a:r>
            <a:r>
              <a:rPr lang="en-US" dirty="0" smtClean="0"/>
              <a:t>Windows XP </a:t>
            </a:r>
            <a:r>
              <a:rPr lang="uk-UA" dirty="0" smtClean="0"/>
              <a:t>є спеціальна програма – Провідник. 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1343020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uk-UA" dirty="0" smtClean="0"/>
              <a:t>Програма Провідник – стандартний засіб </a:t>
            </a:r>
            <a:r>
              <a:rPr lang="en-US" dirty="0" smtClean="0"/>
              <a:t>Windows XP</a:t>
            </a:r>
            <a:r>
              <a:rPr lang="uk-UA" dirty="0" smtClean="0"/>
              <a:t>. Її запускають командою:</a:t>
            </a:r>
          </a:p>
          <a:p>
            <a:r>
              <a:rPr lang="uk-UA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Пуск, Всі Програми, Стандартні, Провідник</a:t>
            </a:r>
          </a:p>
          <a:p>
            <a:r>
              <a:rPr lang="uk-UA" dirty="0" smtClean="0"/>
              <a:t>Командою</a:t>
            </a:r>
            <a:r>
              <a:rPr lang="uk-UA" b="1" dirty="0" smtClean="0"/>
              <a:t> Провідник </a:t>
            </a:r>
            <a:r>
              <a:rPr lang="uk-UA" dirty="0" smtClean="0"/>
              <a:t>контекстного меню будь-якої папки.</a:t>
            </a:r>
            <a:endParaRPr lang="uk-UA" b="1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2786058"/>
            <a:ext cx="2162175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571744"/>
            <a:ext cx="4089246" cy="4157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Вікно програми Провідник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071934" y="1785926"/>
            <a:ext cx="4687255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14282" y="1428736"/>
            <a:ext cx="3786214" cy="403187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chemeClr val="tx1"/>
                </a:solidFill>
              </a:rPr>
              <a:t>	</a:t>
            </a:r>
            <a:r>
              <a:rPr lang="uk-UA" sz="1400" dirty="0" smtClean="0">
                <a:solidFill>
                  <a:schemeClr val="tx1"/>
                </a:solidFill>
              </a:rPr>
              <a:t>Відмінність між вікном папки та вікном програми Провідник полягає в тому, що ліворуч у вікні Провідника відкрито дерево папок. </a:t>
            </a:r>
          </a:p>
          <a:p>
            <a:r>
              <a:rPr lang="uk-UA" sz="1400" dirty="0">
                <a:solidFill>
                  <a:schemeClr val="tx1"/>
                </a:solidFill>
              </a:rPr>
              <a:t>	</a:t>
            </a:r>
            <a:r>
              <a:rPr lang="uk-UA" sz="1400" dirty="0" smtClean="0">
                <a:solidFill>
                  <a:schemeClr val="tx1"/>
                </a:solidFill>
              </a:rPr>
              <a:t>Якщо його закрити, відобразяться область завдань, і вікно Провідника перетвориться на звичайне вікно папки. 	</a:t>
            </a:r>
          </a:p>
          <a:p>
            <a:r>
              <a:rPr lang="uk-UA" sz="1400" dirty="0">
                <a:solidFill>
                  <a:schemeClr val="tx1"/>
                </a:solidFill>
              </a:rPr>
              <a:t>	</a:t>
            </a:r>
            <a:r>
              <a:rPr lang="uk-UA" sz="1400" dirty="0" smtClean="0">
                <a:solidFill>
                  <a:schemeClr val="tx1"/>
                </a:solidFill>
              </a:rPr>
              <a:t>Переключити режими відображення дерева папок та області завдань можна й за допомогою кнопки                       </a:t>
            </a:r>
          </a:p>
          <a:p>
            <a:r>
              <a:rPr lang="uk-UA" sz="1400" dirty="0">
                <a:solidFill>
                  <a:schemeClr val="tx1"/>
                </a:solidFill>
              </a:rPr>
              <a:t> </a:t>
            </a:r>
            <a:r>
              <a:rPr lang="uk-UA" sz="1400" dirty="0" smtClean="0">
                <a:solidFill>
                  <a:schemeClr val="tx1"/>
                </a:solidFill>
              </a:rPr>
              <a:t>                    (Папки)  на панелі  </a:t>
            </a:r>
          </a:p>
          <a:p>
            <a:r>
              <a:rPr lang="uk-UA" sz="1400" dirty="0">
                <a:solidFill>
                  <a:schemeClr val="tx1"/>
                </a:solidFill>
              </a:rPr>
              <a:t> </a:t>
            </a:r>
            <a:r>
              <a:rPr lang="uk-UA" sz="1400" dirty="0" smtClean="0">
                <a:solidFill>
                  <a:schemeClr val="tx1"/>
                </a:solidFill>
              </a:rPr>
              <a:t>                     інструментів. </a:t>
            </a:r>
          </a:p>
          <a:p>
            <a:r>
              <a:rPr lang="uk-UA" sz="1400" dirty="0" smtClean="0">
                <a:solidFill>
                  <a:schemeClr val="tx1"/>
                </a:solidFill>
              </a:rPr>
              <a:t>	Вікно програми Провідник, крім Рядка заголовка вікна, містить Рядок меню, Панель інструментів, Рядок адреси. Робоча область вікна розділена на ліву і праву частини.</a:t>
            </a:r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929066"/>
            <a:ext cx="7239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566734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Панель інструментів 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4282" y="1714488"/>
            <a:ext cx="8715436" cy="175432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chemeClr val="tx1"/>
                </a:solidFill>
              </a:rPr>
              <a:t>Якщо на панелі інструментів</a:t>
            </a:r>
          </a:p>
          <a:p>
            <a:endParaRPr lang="uk-UA" dirty="0" smtClean="0">
              <a:solidFill>
                <a:schemeClr val="tx1"/>
              </a:solidFill>
            </a:endParaRPr>
          </a:p>
          <a:p>
            <a:r>
              <a:rPr lang="uk-UA" dirty="0" smtClean="0">
                <a:solidFill>
                  <a:schemeClr val="tx1"/>
                </a:solidFill>
              </a:rPr>
              <a:t>Натиснути команду                 ,то в лівій частині Робочої області вікна відобразиться список об</a:t>
            </a:r>
            <a:r>
              <a:rPr lang="en-US" dirty="0" smtClean="0">
                <a:solidFill>
                  <a:schemeClr val="tx1"/>
                </a:solidFill>
              </a:rPr>
              <a:t>’</a:t>
            </a:r>
            <a:r>
              <a:rPr lang="uk-UA" dirty="0" err="1" smtClean="0">
                <a:solidFill>
                  <a:schemeClr val="tx1"/>
                </a:solidFill>
              </a:rPr>
              <a:t>єктів</a:t>
            </a:r>
            <a:r>
              <a:rPr lang="uk-UA" dirty="0" smtClean="0">
                <a:solidFill>
                  <a:schemeClr val="tx1"/>
                </a:solidFill>
              </a:rPr>
              <a:t>, за допомогою  яких здійснюється доступ до ресурсів комп</a:t>
            </a:r>
            <a:r>
              <a:rPr lang="en-US" dirty="0" smtClean="0">
                <a:solidFill>
                  <a:schemeClr val="tx1"/>
                </a:solidFill>
              </a:rPr>
              <a:t>`</a:t>
            </a:r>
            <a:r>
              <a:rPr lang="uk-UA" dirty="0" err="1" smtClean="0">
                <a:solidFill>
                  <a:schemeClr val="tx1"/>
                </a:solidFill>
              </a:rPr>
              <a:t>ютера</a:t>
            </a:r>
            <a:r>
              <a:rPr lang="uk-UA" dirty="0" smtClean="0">
                <a:solidFill>
                  <a:schemeClr val="tx1"/>
                </a:solidFill>
              </a:rPr>
              <a:t>. Цими об</a:t>
            </a:r>
            <a:r>
              <a:rPr lang="en-US" dirty="0" smtClean="0">
                <a:solidFill>
                  <a:schemeClr val="tx1"/>
                </a:solidFill>
              </a:rPr>
              <a:t>’</a:t>
            </a:r>
            <a:r>
              <a:rPr lang="uk-UA" dirty="0" err="1" smtClean="0">
                <a:solidFill>
                  <a:schemeClr val="tx1"/>
                </a:solidFill>
              </a:rPr>
              <a:t>єктами</a:t>
            </a:r>
            <a:r>
              <a:rPr lang="uk-UA" dirty="0" smtClean="0">
                <a:solidFill>
                  <a:schemeClr val="tx1"/>
                </a:solidFill>
              </a:rPr>
              <a:t>  є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uk-UA" dirty="0" smtClean="0">
                <a:solidFill>
                  <a:schemeClr val="tx1"/>
                </a:solidFill>
              </a:rPr>
              <a:t>Робочий стіл, Мої документи, Мій комп'ютер, Мережне оточення, Кошик.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06" y="1714488"/>
            <a:ext cx="5143536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71736" y="2214554"/>
            <a:ext cx="688278" cy="421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57554" y="3571876"/>
            <a:ext cx="1885950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Рядок адреси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 bwMode="auto">
          <a:xfrm>
            <a:off x="285720" y="3500438"/>
            <a:ext cx="8504238" cy="250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571472" y="2000240"/>
            <a:ext cx="807249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Отримати доступ до папок і файлів також, використавши   Рядок адреси. Після кнопки відкриття списку, що розташована праворуч від поля, відкривається деревовидний  список об'єктів, розміщених на </a:t>
            </a:r>
            <a:r>
              <a:rPr lang="uk-UA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Робочому столі </a:t>
            </a:r>
            <a:r>
              <a:rPr lang="uk-UA" dirty="0" smtClean="0"/>
              <a:t> з розкритим списком умісту папки </a:t>
            </a:r>
            <a:r>
              <a:rPr lang="uk-UA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Мій Комп'ютер</a:t>
            </a:r>
            <a:r>
              <a:rPr lang="uk-UA" dirty="0" smtClean="0"/>
              <a:t>. Вибір об'єкта зі списку робить його поточним.</a:t>
            </a:r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171</TotalTime>
  <Words>748</Words>
  <Application>Microsoft Office PowerPoint</Application>
  <PresentationFormat>Экран (4:3)</PresentationFormat>
  <Paragraphs>97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Официальная</vt:lpstr>
      <vt:lpstr>Інформатика  9 клас</vt:lpstr>
      <vt:lpstr>Об'єкти файлової системи</vt:lpstr>
      <vt:lpstr>Пристрої зберігання даних</vt:lpstr>
      <vt:lpstr>Стандартні імена пристроїв зберігання даних</vt:lpstr>
      <vt:lpstr>Шлях до файлу</vt:lpstr>
      <vt:lpstr>Навігація. Програма Провідник</vt:lpstr>
      <vt:lpstr>Вікно програми Провідник</vt:lpstr>
      <vt:lpstr>Панель інструментів </vt:lpstr>
      <vt:lpstr>Рядок адреси</vt:lpstr>
      <vt:lpstr>Вигляд</vt:lpstr>
      <vt:lpstr>Навігація деревом папок</vt:lpstr>
      <vt:lpstr>Навігація вікнами папок</vt:lpstr>
      <vt:lpstr>Особливості організації даних в операційній системі Windows</vt:lpstr>
      <vt:lpstr>Способи відображення об'єктів  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Інформатика  9 клас</dc:title>
  <dc:creator>KEK$</dc:creator>
  <cp:lastModifiedBy>Admin</cp:lastModifiedBy>
  <cp:revision>28</cp:revision>
  <dcterms:created xsi:type="dcterms:W3CDTF">2010-03-07T16:44:23Z</dcterms:created>
  <dcterms:modified xsi:type="dcterms:W3CDTF">2013-01-12T12:23:53Z</dcterms:modified>
</cp:coreProperties>
</file>