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CF15-214B-4734-AC3D-6B9797A23A1F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8C3C-4126-4CE2-A74C-8235DE574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C3C-4126-4CE2-A74C-8235DE57430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81C9-5ACE-413C-B541-6105B4054030}" type="datetimeFigureOut">
              <a:rPr lang="ru-RU" smtClean="0"/>
              <a:pPr/>
              <a:t>20.01.2012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1F17-3E05-4EB5-9819-28651FBF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Картинки\Зображення\3d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8044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Людина – частина 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Всесвіту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00298" y="3071810"/>
            <a:ext cx="635798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2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Епіграф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Квітує природа, а ми – її діти.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uk-UA" sz="28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Від крони величної тягнуться віти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І паростки в серці зростають миттєво,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</a:rPr>
              <a:t>  Продовжують вічне природне  древо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>
    <p:wheel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Картинки\Зображення\12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8071" y="428604"/>
            <a:ext cx="85616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onotype Corsiva" pitchFamily="66" charset="0"/>
              </a:rPr>
              <a:t>Людина – частина природи.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4000504"/>
            <a:ext cx="4357718" cy="22860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 1.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Визначте, які риси і життєві правила притаманні людині, яка живе в гармонії з природою. Складіть відповідний перелік. На великому аркуші паперу намалюйте її портрет, на якому зобразіть визначені вами риси.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Картинки\BUSINESS\71903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5532"/>
            <a:ext cx="9144000" cy="68524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73597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 означає бути здоровою </a:t>
            </a:r>
          </a:p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           людиною?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57224" y="4286256"/>
            <a:ext cx="5143536" cy="257174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 2.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Визначте, які риси й життєві правила притаманні людині, яка дбає про своє здоров’я. Складіть відповідний перелік. На великому аркуші паперу намалюйте її портрет, на якому зобразіть визначені вами риси.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Картинки\BUSINESS\71909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Мистецтво керувати</a:t>
            </a:r>
          </a:p>
          <a:p>
            <a:pPr algn="ctr"/>
            <a:r>
              <a:rPr lang="uk-UA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                         собою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14282" y="3643314"/>
            <a:ext cx="4286280" cy="3000396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 3.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Визначте, які риси й життєві правила притаманні людині, яка вміє керувати собою. Складіть відповідний перелік. На великому аркуші паперу намалюйте її портрет, на якому зобразіть визначені вами риси.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Картинки\BUSINESS\71900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892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 навчитися культури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                   почуттів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1000100" y="3500438"/>
            <a:ext cx="2857520" cy="3071834"/>
          </a:xfrm>
          <a:prstGeom prst="flowChartOffpage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 4.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Визначте, які риси і життєві правила притаманні людині, яка виховала в себе культуру почуттів. Складіть відповідний перелік. На великому аркуші паперу намалюйте її портрет, на якому зобразіть визначені вами риси.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Картинки\BUSINESS\71908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 означає бути </a:t>
            </a:r>
          </a:p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озвиненою людиною?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285720" y="3500438"/>
            <a:ext cx="4357718" cy="2857520"/>
          </a:xfrm>
          <a:prstGeom prst="pent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 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Визначте, які риси і життєві правила притаманні людині, яка розвиває себе. Складіть відповідний перелік. На великому аркуші паперу намалюйте її портрет, на якому зобразіть визначені вами риси.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Картинки\Зображення\ЛАМП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0639" y="285728"/>
            <a:ext cx="8763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КОХАЮ ТІ ХМАРИ ПОХМУРІ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928662" y="2357430"/>
            <a:ext cx="5072098" cy="40005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 кохаю ті хмари похмурі</a:t>
            </a:r>
            <a:r>
              <a:rPr lang="ru-RU" dirty="0" smtClean="0"/>
              <a:t>,</a:t>
            </a:r>
          </a:p>
          <a:p>
            <a:pPr algn="ctr"/>
            <a:r>
              <a:rPr lang="uk-UA" dirty="0" smtClean="0"/>
              <a:t>Що під час велетенської бурі</a:t>
            </a:r>
          </a:p>
          <a:p>
            <a:pPr algn="ctr"/>
            <a:r>
              <a:rPr lang="uk-UA" dirty="0" smtClean="0"/>
              <a:t>Як озвуться, то слово їх – грім,</a:t>
            </a:r>
          </a:p>
          <a:p>
            <a:pPr algn="ctr"/>
            <a:r>
              <a:rPr lang="uk-UA" dirty="0" smtClean="0"/>
              <a:t>А ударять – перуном палким,-</a:t>
            </a:r>
          </a:p>
          <a:p>
            <a:pPr algn="ctr"/>
            <a:r>
              <a:rPr lang="uk-UA" dirty="0" smtClean="0"/>
              <a:t>І здригнеться земля серед бурі,</a:t>
            </a:r>
          </a:p>
          <a:p>
            <a:pPr algn="ctr"/>
            <a:r>
              <a:rPr lang="uk-UA" dirty="0" smtClean="0"/>
              <a:t>Як гуркоче розгніваний грім.</a:t>
            </a:r>
          </a:p>
          <a:p>
            <a:pPr algn="ctr"/>
            <a:r>
              <a:rPr lang="uk-UA" dirty="0" smtClean="0"/>
              <a:t>Я кохаю ту квітку маленьку,</a:t>
            </a:r>
          </a:p>
          <a:p>
            <a:pPr algn="ctr"/>
            <a:r>
              <a:rPr lang="uk-UA" dirty="0" smtClean="0"/>
              <a:t>Що і вітрик зламає бідненьку:</a:t>
            </a:r>
          </a:p>
          <a:p>
            <a:pPr algn="ctr"/>
            <a:r>
              <a:rPr lang="uk-UA" dirty="0" smtClean="0"/>
              <a:t>У громами сполохані дні</a:t>
            </a:r>
          </a:p>
          <a:p>
            <a:pPr algn="ctr"/>
            <a:r>
              <a:rPr lang="uk-UA" dirty="0" smtClean="0"/>
              <a:t>Захищати їх любо мені ,</a:t>
            </a:r>
          </a:p>
          <a:p>
            <a:pPr algn="ctr"/>
            <a:r>
              <a:rPr lang="uk-UA" dirty="0" smtClean="0"/>
              <a:t>Боронити від лиха бідненьку</a:t>
            </a:r>
          </a:p>
          <a:p>
            <a:pPr algn="ctr"/>
            <a:r>
              <a:rPr lang="uk-UA" dirty="0" smtClean="0"/>
              <a:t>В блискавками сполохані дні.</a:t>
            </a:r>
          </a:p>
          <a:p>
            <a:pPr algn="ctr"/>
            <a:r>
              <a:rPr lang="uk-UA" dirty="0" smtClean="0"/>
              <a:t>Б. Грінченко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</p:txBody>
      </p:sp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57 0.15324 C 0.75521 0.03125 0.93785 -0.09074 0.94584 -0.0956 C 0.95382 -0.1007 0.68021 0.07129 0.62084 0.12199 C 0.56146 0.17268 0.5967 0.21574 0.58924 0.20879 C 0.58177 0.20185 0.51736 0.13125 0.57587 0.07986 C 0.63438 0.02847 0.94358 -0.11759 0.9408 -0.10023 C 0.93802 -0.08287 0.6191 0.14028 0.5592 0.18426 C 0.49931 0.22824 0.57292 0.15139 0.58091 0.16435 C 0.58889 0.17731 0.59809 0.21967 0.60747 0.26203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334</Words>
  <Application>Microsoft Office PowerPoint</Application>
  <PresentationFormat>Экран (4:3)</PresentationFormat>
  <Paragraphs>46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2012-01-11T18:24:28Z</dcterms:created>
  <dcterms:modified xsi:type="dcterms:W3CDTF">2012-01-20T06:14:56Z</dcterms:modified>
</cp:coreProperties>
</file>