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hyperlink" Target="&#1092;&#1086;&#1090;&#1086;" TargetMode="External"/><Relationship Id="rId1" Type="http://schemas.openxmlformats.org/officeDocument/2006/relationships/hyperlink" Target="&#1058;&#1072;&#1073;&#1083;&#1080;&#1094;&#1103;_&#1093;&#1072;&#1088;&#1072;&#1082;&#1090;&#1077;&#1088;&#1080;&#1089;&#1090;&#1080;&#1082;.xlsx" TargetMode="External"/><Relationship Id="rId5" Type="http://schemas.openxmlformats.org/officeDocument/2006/relationships/hyperlink" Target="&#1073;&#1091;&#1076;&#1086;&#1074;&#1072;/&#1073;&#1091;&#1076;&#1086;&#1074;&#1072;.avi" TargetMode="External"/><Relationship Id="rId4" Type="http://schemas.openxmlformats.org/officeDocument/2006/relationships/hyperlink" Target="http.docx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6;&#1090;&#1086;" TargetMode="External"/><Relationship Id="rId2" Type="http://schemas.openxmlformats.org/officeDocument/2006/relationships/hyperlink" Target="&#1073;&#1091;&#1076;&#1086;&#1074;&#1072;/&#1073;&#1091;&#1076;&#1086;&#1074;&#1072;.avi" TargetMode="External"/><Relationship Id="rId1" Type="http://schemas.openxmlformats.org/officeDocument/2006/relationships/hyperlink" Target="&#1058;&#1072;&#1073;&#1083;&#1080;&#1094;&#1103;_&#1093;&#1072;&#1088;&#1072;&#1082;&#1090;&#1077;&#1088;&#1080;&#1089;&#1090;&#1080;&#1082;.xlsx" TargetMode="External"/><Relationship Id="rId5" Type="http://schemas.openxmlformats.org/officeDocument/2006/relationships/hyperlink" Target="http.docx" TargetMode="External"/><Relationship Id="rId4" Type="http://schemas.openxmlformats.org/officeDocument/2006/relationships/hyperlink" Target="Doc1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EE3CF-822C-4E90-8B11-0180740720B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2363A39D-A61B-40BC-9D05-553BCF585F13}">
      <dgm:prSet/>
      <dgm:spPr/>
      <dgm:t>
        <a:bodyPr/>
        <a:lstStyle/>
        <a:p>
          <a:pPr rtl="0"/>
          <a:r>
            <a:rPr lang="uk-UA" u="sng" baseline="0" dirty="0" smtClean="0"/>
            <a:t>Дисплей</a:t>
          </a:r>
          <a:endParaRPr lang="ru-RU" dirty="0"/>
        </a:p>
      </dgm:t>
    </dgm:pt>
    <dgm:pt modelId="{F5B1F542-10CE-49CD-972E-CBF389E5B930}" type="parTrans" cxnId="{72C8F424-CD7D-4453-A695-30AE31A6E09B}">
      <dgm:prSet/>
      <dgm:spPr/>
      <dgm:t>
        <a:bodyPr/>
        <a:lstStyle/>
        <a:p>
          <a:endParaRPr lang="ru-RU"/>
        </a:p>
      </dgm:t>
    </dgm:pt>
    <dgm:pt modelId="{DC1F2B46-C14E-49E2-8457-73EE378C6C95}" type="sibTrans" cxnId="{72C8F424-CD7D-4453-A695-30AE31A6E09B}">
      <dgm:prSet/>
      <dgm:spPr/>
      <dgm:t>
        <a:bodyPr/>
        <a:lstStyle/>
        <a:p>
          <a:endParaRPr lang="ru-RU"/>
        </a:p>
      </dgm:t>
    </dgm:pt>
    <dgm:pt modelId="{88C1E7D0-AE97-4424-B258-F547AC50AD6E}">
      <dgm:prSet/>
      <dgm:spPr/>
      <dgm:t>
        <a:bodyPr/>
        <a:lstStyle/>
        <a:p>
          <a:pPr rtl="0"/>
          <a:r>
            <a:rPr lang="uk-UA" u="sng" baseline="0" dirty="0" smtClean="0"/>
            <a:t>Клавіатура</a:t>
          </a:r>
          <a:endParaRPr lang="ru-RU" dirty="0"/>
        </a:p>
      </dgm:t>
    </dgm:pt>
    <dgm:pt modelId="{293DB5BB-EE06-4DA4-9CE1-CEB29C120785}" type="parTrans" cxnId="{5A6442DD-C94B-4EB9-BBF8-B66CDBE0EA93}">
      <dgm:prSet/>
      <dgm:spPr/>
      <dgm:t>
        <a:bodyPr/>
        <a:lstStyle/>
        <a:p>
          <a:endParaRPr lang="ru-RU"/>
        </a:p>
      </dgm:t>
    </dgm:pt>
    <dgm:pt modelId="{A6A5938D-AACF-4750-AF6E-C66C571C12E8}" type="sibTrans" cxnId="{5A6442DD-C94B-4EB9-BBF8-B66CDBE0EA93}">
      <dgm:prSet/>
      <dgm:spPr/>
      <dgm:t>
        <a:bodyPr/>
        <a:lstStyle/>
        <a:p>
          <a:endParaRPr lang="ru-RU"/>
        </a:p>
      </dgm:t>
    </dgm:pt>
    <dgm:pt modelId="{663765EB-AAF3-4EA5-BCEE-256BCD0AEA69}">
      <dgm:prSet/>
      <dgm:spPr/>
      <dgm:t>
        <a:bodyPr/>
        <a:lstStyle/>
        <a:p>
          <a:pPr rtl="0"/>
          <a:r>
            <a:rPr lang="uk-UA" u="sng" baseline="0" dirty="0" smtClean="0"/>
            <a:t>Мишка</a:t>
          </a:r>
          <a:endParaRPr lang="ru-RU" dirty="0"/>
        </a:p>
      </dgm:t>
    </dgm:pt>
    <dgm:pt modelId="{1DA2CDEF-C857-4970-935D-CE4EACC2AFA2}" type="parTrans" cxnId="{759D3975-CEB8-4628-9A06-616C2EF6C25D}">
      <dgm:prSet/>
      <dgm:spPr/>
      <dgm:t>
        <a:bodyPr/>
        <a:lstStyle/>
        <a:p>
          <a:endParaRPr lang="ru-RU"/>
        </a:p>
      </dgm:t>
    </dgm:pt>
    <dgm:pt modelId="{D3D939DE-527D-4485-BF68-7F5484702BFF}" type="sibTrans" cxnId="{759D3975-CEB8-4628-9A06-616C2EF6C25D}">
      <dgm:prSet/>
      <dgm:spPr/>
      <dgm:t>
        <a:bodyPr/>
        <a:lstStyle/>
        <a:p>
          <a:endParaRPr lang="ru-RU"/>
        </a:p>
      </dgm:t>
    </dgm:pt>
    <dgm:pt modelId="{5BD2AA84-9A46-4A1B-8799-D1E04C721E1E}">
      <dgm:prSet/>
      <dgm:spPr/>
      <dgm:t>
        <a:bodyPr/>
        <a:lstStyle/>
        <a:p>
          <a:pPr rtl="0"/>
          <a:r>
            <a:rPr lang="uk-UA" u="sng" baseline="0" dirty="0" smtClean="0"/>
            <a:t>Системний блок</a:t>
          </a:r>
          <a:endParaRPr lang="ru-RU" u="sng" baseline="0" dirty="0"/>
        </a:p>
      </dgm:t>
    </dgm:pt>
    <dgm:pt modelId="{3609A863-3563-42A8-A825-5291A6201000}" type="parTrans" cxnId="{7F7924A5-97D1-4D94-9644-C17971F1C745}">
      <dgm:prSet/>
      <dgm:spPr/>
      <dgm:t>
        <a:bodyPr/>
        <a:lstStyle/>
        <a:p>
          <a:endParaRPr lang="ru-RU"/>
        </a:p>
      </dgm:t>
    </dgm:pt>
    <dgm:pt modelId="{2BEE9870-B74C-40AB-92B0-56FBB895AF21}" type="sibTrans" cxnId="{7F7924A5-97D1-4D94-9644-C17971F1C745}">
      <dgm:prSet/>
      <dgm:spPr/>
      <dgm:t>
        <a:bodyPr/>
        <a:lstStyle/>
        <a:p>
          <a:endParaRPr lang="ru-RU"/>
        </a:p>
      </dgm:t>
    </dgm:pt>
    <dgm:pt modelId="{6F46BDD9-457D-4DAE-A973-DA94D8701DE5}" type="pres">
      <dgm:prSet presAssocID="{00CEE3CF-822C-4E90-8B11-0180740720B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E1980-92EB-4284-8C96-831E1B1DD5C2}" type="pres">
      <dgm:prSet presAssocID="{2363A39D-A61B-40BC-9D05-553BCF585F13}" presName="circle1" presStyleLbl="node1" presStyleIdx="0" presStyleCnt="4"/>
      <dgm:spPr/>
    </dgm:pt>
    <dgm:pt modelId="{D0D0AE27-4FBF-44F9-8553-C12EB9127147}" type="pres">
      <dgm:prSet presAssocID="{2363A39D-A61B-40BC-9D05-553BCF585F13}" presName="space" presStyleCnt="0"/>
      <dgm:spPr/>
    </dgm:pt>
    <dgm:pt modelId="{0FF5CA30-E861-4EFD-8B3C-61FC4E775582}" type="pres">
      <dgm:prSet presAssocID="{2363A39D-A61B-40BC-9D05-553BCF585F13}" presName="rect1" presStyleLbl="alignAcc1" presStyleIdx="0" presStyleCnt="4"/>
      <dgm:spPr/>
      <dgm:t>
        <a:bodyPr/>
        <a:lstStyle/>
        <a:p>
          <a:endParaRPr lang="ru-RU"/>
        </a:p>
      </dgm:t>
    </dgm:pt>
    <dgm:pt modelId="{6323C97E-29AB-4396-AF2A-A1886E436314}" type="pres">
      <dgm:prSet presAssocID="{88C1E7D0-AE97-4424-B258-F547AC50AD6E}" presName="vertSpace2" presStyleLbl="node1" presStyleIdx="0" presStyleCnt="4"/>
      <dgm:spPr/>
    </dgm:pt>
    <dgm:pt modelId="{7110704F-BBB1-4057-95C5-2713A32DC5BD}" type="pres">
      <dgm:prSet presAssocID="{88C1E7D0-AE97-4424-B258-F547AC50AD6E}" presName="circle2" presStyleLbl="node1" presStyleIdx="1" presStyleCnt="4"/>
      <dgm:spPr/>
    </dgm:pt>
    <dgm:pt modelId="{3CBAA42E-EFF2-41EB-A11B-4DC474D16446}" type="pres">
      <dgm:prSet presAssocID="{88C1E7D0-AE97-4424-B258-F547AC50AD6E}" presName="rect2" presStyleLbl="alignAcc1" presStyleIdx="1" presStyleCnt="4"/>
      <dgm:spPr/>
      <dgm:t>
        <a:bodyPr/>
        <a:lstStyle/>
        <a:p>
          <a:endParaRPr lang="ru-RU"/>
        </a:p>
      </dgm:t>
    </dgm:pt>
    <dgm:pt modelId="{7CCD44DB-2A9D-47E9-A55B-88C15F55952A}" type="pres">
      <dgm:prSet presAssocID="{663765EB-AAF3-4EA5-BCEE-256BCD0AEA69}" presName="vertSpace3" presStyleLbl="node1" presStyleIdx="1" presStyleCnt="4"/>
      <dgm:spPr/>
    </dgm:pt>
    <dgm:pt modelId="{7975E097-D9E0-49B7-89A0-289E9C8285E9}" type="pres">
      <dgm:prSet presAssocID="{663765EB-AAF3-4EA5-BCEE-256BCD0AEA69}" presName="circle3" presStyleLbl="node1" presStyleIdx="2" presStyleCnt="4"/>
      <dgm:spPr/>
    </dgm:pt>
    <dgm:pt modelId="{E37096E0-CA93-4C9A-8DEF-485156BF8CA3}" type="pres">
      <dgm:prSet presAssocID="{663765EB-AAF3-4EA5-BCEE-256BCD0AEA69}" presName="rect3" presStyleLbl="alignAcc1" presStyleIdx="2" presStyleCnt="4"/>
      <dgm:spPr/>
      <dgm:t>
        <a:bodyPr/>
        <a:lstStyle/>
        <a:p>
          <a:endParaRPr lang="ru-RU"/>
        </a:p>
      </dgm:t>
    </dgm:pt>
    <dgm:pt modelId="{FC5523EA-2DC9-413B-ABA1-63DFD187E540}" type="pres">
      <dgm:prSet presAssocID="{5BD2AA84-9A46-4A1B-8799-D1E04C721E1E}" presName="vertSpace4" presStyleLbl="node1" presStyleIdx="2" presStyleCnt="4"/>
      <dgm:spPr/>
    </dgm:pt>
    <dgm:pt modelId="{F8DAC07E-CD91-4D70-8D36-8A723036B6DC}" type="pres">
      <dgm:prSet presAssocID="{5BD2AA84-9A46-4A1B-8799-D1E04C721E1E}" presName="circle4" presStyleLbl="node1" presStyleIdx="3" presStyleCnt="4"/>
      <dgm:spPr/>
    </dgm:pt>
    <dgm:pt modelId="{690E901A-8D1B-471B-9B62-0AA3BF0F8F2E}" type="pres">
      <dgm:prSet presAssocID="{5BD2AA84-9A46-4A1B-8799-D1E04C721E1E}" presName="rect4" presStyleLbl="alignAcc1" presStyleIdx="3" presStyleCnt="4"/>
      <dgm:spPr/>
      <dgm:t>
        <a:bodyPr/>
        <a:lstStyle/>
        <a:p>
          <a:endParaRPr lang="ru-RU"/>
        </a:p>
      </dgm:t>
    </dgm:pt>
    <dgm:pt modelId="{17A871B2-7D05-4E11-8570-ABE4C280569B}" type="pres">
      <dgm:prSet presAssocID="{2363A39D-A61B-40BC-9D05-553BCF585F1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F22B6-88DE-423F-8660-F08C497E5875}" type="pres">
      <dgm:prSet presAssocID="{88C1E7D0-AE97-4424-B258-F547AC50AD6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CC8DB-583B-449D-A611-F332512A9FBD}" type="pres">
      <dgm:prSet presAssocID="{663765EB-AAF3-4EA5-BCEE-256BCD0AEA6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F1F6D-78B0-473E-82C0-01C297753E65}" type="pres">
      <dgm:prSet presAssocID="{5BD2AA84-9A46-4A1B-8799-D1E04C721E1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A1AADA-5D3A-4685-A48A-F5A8DA30CA79}" type="presOf" srcId="{5BD2AA84-9A46-4A1B-8799-D1E04C721E1E}" destId="{690E901A-8D1B-471B-9B62-0AA3BF0F8F2E}" srcOrd="0" destOrd="0" presId="urn:microsoft.com/office/officeart/2005/8/layout/target3"/>
    <dgm:cxn modelId="{1BE60681-98F1-4CE4-A285-CA7581950214}" type="presOf" srcId="{5BD2AA84-9A46-4A1B-8799-D1E04C721E1E}" destId="{B96F1F6D-78B0-473E-82C0-01C297753E65}" srcOrd="1" destOrd="0" presId="urn:microsoft.com/office/officeart/2005/8/layout/target3"/>
    <dgm:cxn modelId="{A996FF44-7974-40E7-9FC8-C6301E0FCC21}" type="presOf" srcId="{663765EB-AAF3-4EA5-BCEE-256BCD0AEA69}" destId="{E37096E0-CA93-4C9A-8DEF-485156BF8CA3}" srcOrd="0" destOrd="0" presId="urn:microsoft.com/office/officeart/2005/8/layout/target3"/>
    <dgm:cxn modelId="{2B827CD8-E853-4790-9319-CB6A30C05FE2}" type="presOf" srcId="{88C1E7D0-AE97-4424-B258-F547AC50AD6E}" destId="{B97F22B6-88DE-423F-8660-F08C497E5875}" srcOrd="1" destOrd="0" presId="urn:microsoft.com/office/officeart/2005/8/layout/target3"/>
    <dgm:cxn modelId="{CE0E120D-5C77-4BC6-99F7-B07B2755C214}" type="presOf" srcId="{00CEE3CF-822C-4E90-8B11-0180740720BA}" destId="{6F46BDD9-457D-4DAE-A973-DA94D8701DE5}" srcOrd="0" destOrd="0" presId="urn:microsoft.com/office/officeart/2005/8/layout/target3"/>
    <dgm:cxn modelId="{99EF8C8B-E069-4003-A6CC-011402312068}" type="presOf" srcId="{88C1E7D0-AE97-4424-B258-F547AC50AD6E}" destId="{3CBAA42E-EFF2-41EB-A11B-4DC474D16446}" srcOrd="0" destOrd="0" presId="urn:microsoft.com/office/officeart/2005/8/layout/target3"/>
    <dgm:cxn modelId="{92A198A7-3DE6-4792-9142-745F50B376C0}" type="presOf" srcId="{2363A39D-A61B-40BC-9D05-553BCF585F13}" destId="{17A871B2-7D05-4E11-8570-ABE4C280569B}" srcOrd="1" destOrd="0" presId="urn:microsoft.com/office/officeart/2005/8/layout/target3"/>
    <dgm:cxn modelId="{5A6442DD-C94B-4EB9-BBF8-B66CDBE0EA93}" srcId="{00CEE3CF-822C-4E90-8B11-0180740720BA}" destId="{88C1E7D0-AE97-4424-B258-F547AC50AD6E}" srcOrd="1" destOrd="0" parTransId="{293DB5BB-EE06-4DA4-9CE1-CEB29C120785}" sibTransId="{A6A5938D-AACF-4750-AF6E-C66C571C12E8}"/>
    <dgm:cxn modelId="{E28DC0F1-442F-43D6-AB43-C1D5BB8683B5}" type="presOf" srcId="{2363A39D-A61B-40BC-9D05-553BCF585F13}" destId="{0FF5CA30-E861-4EFD-8B3C-61FC4E775582}" srcOrd="0" destOrd="0" presId="urn:microsoft.com/office/officeart/2005/8/layout/target3"/>
    <dgm:cxn modelId="{7F7924A5-97D1-4D94-9644-C17971F1C745}" srcId="{00CEE3CF-822C-4E90-8B11-0180740720BA}" destId="{5BD2AA84-9A46-4A1B-8799-D1E04C721E1E}" srcOrd="3" destOrd="0" parTransId="{3609A863-3563-42A8-A825-5291A6201000}" sibTransId="{2BEE9870-B74C-40AB-92B0-56FBB895AF21}"/>
    <dgm:cxn modelId="{72C8F424-CD7D-4453-A695-30AE31A6E09B}" srcId="{00CEE3CF-822C-4E90-8B11-0180740720BA}" destId="{2363A39D-A61B-40BC-9D05-553BCF585F13}" srcOrd="0" destOrd="0" parTransId="{F5B1F542-10CE-49CD-972E-CBF389E5B930}" sibTransId="{DC1F2B46-C14E-49E2-8457-73EE378C6C95}"/>
    <dgm:cxn modelId="{E3FC322B-89C2-4DCF-B4C3-CAD1676269A8}" type="presOf" srcId="{663765EB-AAF3-4EA5-BCEE-256BCD0AEA69}" destId="{7CCCC8DB-583B-449D-A611-F332512A9FBD}" srcOrd="1" destOrd="0" presId="urn:microsoft.com/office/officeart/2005/8/layout/target3"/>
    <dgm:cxn modelId="{759D3975-CEB8-4628-9A06-616C2EF6C25D}" srcId="{00CEE3CF-822C-4E90-8B11-0180740720BA}" destId="{663765EB-AAF3-4EA5-BCEE-256BCD0AEA69}" srcOrd="2" destOrd="0" parTransId="{1DA2CDEF-C857-4970-935D-CE4EACC2AFA2}" sibTransId="{D3D939DE-527D-4485-BF68-7F5484702BFF}"/>
    <dgm:cxn modelId="{065C96C9-1EBD-46FE-B5F7-79C310D9BF49}" type="presParOf" srcId="{6F46BDD9-457D-4DAE-A973-DA94D8701DE5}" destId="{27AE1980-92EB-4284-8C96-831E1B1DD5C2}" srcOrd="0" destOrd="0" presId="urn:microsoft.com/office/officeart/2005/8/layout/target3"/>
    <dgm:cxn modelId="{CCDFC01F-8D02-4718-AB03-09FF09EDACF6}" type="presParOf" srcId="{6F46BDD9-457D-4DAE-A973-DA94D8701DE5}" destId="{D0D0AE27-4FBF-44F9-8553-C12EB9127147}" srcOrd="1" destOrd="0" presId="urn:microsoft.com/office/officeart/2005/8/layout/target3"/>
    <dgm:cxn modelId="{4F917A5C-6155-4A97-9722-2B894C3B07D8}" type="presParOf" srcId="{6F46BDD9-457D-4DAE-A973-DA94D8701DE5}" destId="{0FF5CA30-E861-4EFD-8B3C-61FC4E775582}" srcOrd="2" destOrd="0" presId="urn:microsoft.com/office/officeart/2005/8/layout/target3"/>
    <dgm:cxn modelId="{E337C233-2EF7-4F6B-AD32-3A6E3CD74D04}" type="presParOf" srcId="{6F46BDD9-457D-4DAE-A973-DA94D8701DE5}" destId="{6323C97E-29AB-4396-AF2A-A1886E436314}" srcOrd="3" destOrd="0" presId="urn:microsoft.com/office/officeart/2005/8/layout/target3"/>
    <dgm:cxn modelId="{2E001697-885F-4D57-A10F-708AAE979518}" type="presParOf" srcId="{6F46BDD9-457D-4DAE-A973-DA94D8701DE5}" destId="{7110704F-BBB1-4057-95C5-2713A32DC5BD}" srcOrd="4" destOrd="0" presId="urn:microsoft.com/office/officeart/2005/8/layout/target3"/>
    <dgm:cxn modelId="{FAA195A6-BDE5-440C-8903-02417052A6BD}" type="presParOf" srcId="{6F46BDD9-457D-4DAE-A973-DA94D8701DE5}" destId="{3CBAA42E-EFF2-41EB-A11B-4DC474D16446}" srcOrd="5" destOrd="0" presId="urn:microsoft.com/office/officeart/2005/8/layout/target3"/>
    <dgm:cxn modelId="{747C7ADC-9DA2-4061-AFA0-A6C2A1503969}" type="presParOf" srcId="{6F46BDD9-457D-4DAE-A973-DA94D8701DE5}" destId="{7CCD44DB-2A9D-47E9-A55B-88C15F55952A}" srcOrd="6" destOrd="0" presId="urn:microsoft.com/office/officeart/2005/8/layout/target3"/>
    <dgm:cxn modelId="{0691F449-E438-49AE-B77B-09BE78DB84D7}" type="presParOf" srcId="{6F46BDD9-457D-4DAE-A973-DA94D8701DE5}" destId="{7975E097-D9E0-49B7-89A0-289E9C8285E9}" srcOrd="7" destOrd="0" presId="urn:microsoft.com/office/officeart/2005/8/layout/target3"/>
    <dgm:cxn modelId="{1507BF15-1426-4D15-A6E6-45362F22CF32}" type="presParOf" srcId="{6F46BDD9-457D-4DAE-A973-DA94D8701DE5}" destId="{E37096E0-CA93-4C9A-8DEF-485156BF8CA3}" srcOrd="8" destOrd="0" presId="urn:microsoft.com/office/officeart/2005/8/layout/target3"/>
    <dgm:cxn modelId="{963229D6-17FC-429C-AEF4-F54111087E23}" type="presParOf" srcId="{6F46BDD9-457D-4DAE-A973-DA94D8701DE5}" destId="{FC5523EA-2DC9-413B-ABA1-63DFD187E540}" srcOrd="9" destOrd="0" presId="urn:microsoft.com/office/officeart/2005/8/layout/target3"/>
    <dgm:cxn modelId="{5025E45F-2966-493C-AD40-B4276ECC08E5}" type="presParOf" srcId="{6F46BDD9-457D-4DAE-A973-DA94D8701DE5}" destId="{F8DAC07E-CD91-4D70-8D36-8A723036B6DC}" srcOrd="10" destOrd="0" presId="urn:microsoft.com/office/officeart/2005/8/layout/target3"/>
    <dgm:cxn modelId="{4BF040B3-1207-43F5-A57D-96C5AF45A9F5}" type="presParOf" srcId="{6F46BDD9-457D-4DAE-A973-DA94D8701DE5}" destId="{690E901A-8D1B-471B-9B62-0AA3BF0F8F2E}" srcOrd="11" destOrd="0" presId="urn:microsoft.com/office/officeart/2005/8/layout/target3"/>
    <dgm:cxn modelId="{0A561B88-BBEE-4845-BDA9-3769284AE430}" type="presParOf" srcId="{6F46BDD9-457D-4DAE-A973-DA94D8701DE5}" destId="{17A871B2-7D05-4E11-8570-ABE4C280569B}" srcOrd="12" destOrd="0" presId="urn:microsoft.com/office/officeart/2005/8/layout/target3"/>
    <dgm:cxn modelId="{96A5B13C-88A3-4F4F-BFBF-A73D1F9D84AD}" type="presParOf" srcId="{6F46BDD9-457D-4DAE-A973-DA94D8701DE5}" destId="{B97F22B6-88DE-423F-8660-F08C497E5875}" srcOrd="13" destOrd="0" presId="urn:microsoft.com/office/officeart/2005/8/layout/target3"/>
    <dgm:cxn modelId="{3575C3B5-F37B-4825-AB21-F845F901691C}" type="presParOf" srcId="{6F46BDD9-457D-4DAE-A973-DA94D8701DE5}" destId="{7CCCC8DB-583B-449D-A611-F332512A9FBD}" srcOrd="14" destOrd="0" presId="urn:microsoft.com/office/officeart/2005/8/layout/target3"/>
    <dgm:cxn modelId="{6CFDA07B-7544-452F-B37B-9B1A423F2B8A}" type="presParOf" srcId="{6F46BDD9-457D-4DAE-A973-DA94D8701DE5}" destId="{B96F1F6D-78B0-473E-82C0-01C297753E6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35296-8F92-4FC8-9A80-3F60321F93E8}" type="doc">
      <dgm:prSet loTypeId="urn:microsoft.com/office/officeart/2005/8/layout/radial1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1554F-DCA0-4C20-8F80-50607B333D9E}">
      <dgm:prSet phldrT="[Текст]"/>
      <dgm:spPr/>
      <dgm:t>
        <a:bodyPr/>
        <a:lstStyle/>
        <a:p>
          <a:r>
            <a:rPr lang="uk-UA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миші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3921DFBF-4BBE-495B-BF64-165A92880D7E}" type="parTrans" cxnId="{1EADD7EF-B759-4A1E-AF15-FFD80BF86EDC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38BD187F-CFC5-4B86-8938-38BFB5604F2B}" type="sibTrans" cxnId="{1EADD7EF-B759-4A1E-AF15-FFD80BF86EDC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37797DEF-5661-4BCE-965D-DC3C87B69A75}">
      <dgm:prSet phldrT="[Текст]" custT="1"/>
      <dgm:spPr/>
      <dgm:t>
        <a:bodyPr/>
        <a:lstStyle/>
        <a:p>
          <a:r>
            <a:rPr lang="uk-UA" sz="1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дротові</a:t>
          </a:r>
          <a:endParaRPr lang="ru-RU" sz="1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EF236CB6-8309-4C25-984B-9A043836BB03}" type="parTrans" cxnId="{C9244B22-46F4-4393-A25B-6D9395D44377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1616315-E2F2-4E5C-AD32-1DEA2B9A1A5B}" type="sibTrans" cxnId="{C9244B22-46F4-4393-A25B-6D9395D44377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88D56BEC-BB51-45C1-B6DF-3B14040EF96F}">
      <dgm:prSet phldrT="[Текст]" custT="1"/>
      <dgm:spPr/>
      <dgm:t>
        <a:bodyPr/>
        <a:lstStyle/>
        <a:p>
          <a:r>
            <a:rPr lang="uk-UA" sz="1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бездротові</a:t>
          </a:r>
          <a:endParaRPr lang="ru-RU" sz="1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394F2837-AF0A-4931-9723-E23575E70614}" type="parTrans" cxnId="{81CCF264-7BCF-4528-9384-CF885C28BDC2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13E3506F-1328-4F4B-8F79-950F9452F179}" type="sibTrans" cxnId="{81CCF264-7BCF-4528-9384-CF885C28BDC2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A456B38-6C05-4D39-9F96-E64A063AAF33}">
      <dgm:prSet phldrT="[Текст]" custT="1"/>
      <dgm:spPr/>
      <dgm:t>
        <a:bodyPr/>
        <a:lstStyle/>
        <a:p>
          <a:r>
            <a:rPr lang="uk-UA" sz="1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механічні</a:t>
          </a:r>
          <a:endParaRPr lang="ru-RU" sz="1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DB64CDC3-4125-4CB1-8E0A-ED36D5299783}" type="parTrans" cxnId="{BD7EB47E-4484-4532-9077-CE23E45F2EB7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6B313BBA-1331-482B-B290-2EA67BAE3D9E}" type="sibTrans" cxnId="{BD7EB47E-4484-4532-9077-CE23E45F2EB7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FA2E3446-A3B7-48C8-AB1C-1E9FC532D18A}">
      <dgm:prSet phldrT="[Текст]" custT="1"/>
      <dgm:spPr/>
      <dgm:t>
        <a:bodyPr/>
        <a:lstStyle/>
        <a:p>
          <a:r>
            <a:rPr lang="uk-UA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Оптико-механічні</a:t>
          </a:r>
          <a:endParaRPr lang="ru-RU" sz="16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C4683999-5BB3-4564-AE67-94824F105851}" type="parTrans" cxnId="{5FE86E4E-8DCB-408E-BF80-659EC0A0C14F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AD5824A0-00CF-436D-BE9D-3B4E59006DD4}" type="sibTrans" cxnId="{5FE86E4E-8DCB-408E-BF80-659EC0A0C14F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918EBFAE-163A-46A8-A968-AE0AFBDE6693}">
      <dgm:prSet custT="1"/>
      <dgm:spPr/>
      <dgm:t>
        <a:bodyPr/>
        <a:lstStyle/>
        <a:p>
          <a:r>
            <a:rPr lang="uk-UA" sz="1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оптичні</a:t>
          </a:r>
          <a:endParaRPr lang="ru-RU" sz="16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E8FBEE0B-1EA3-422F-8D3B-2F74D99EEC56}" type="parTrans" cxnId="{1BCBA8CD-57E1-476B-A174-A791E7A0FD26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C891F20B-D5AC-4647-B268-C923A05B9BA7}" type="sibTrans" cxnId="{1BCBA8CD-57E1-476B-A174-A791E7A0FD26}">
      <dgm:prSet/>
      <dgm:spPr/>
      <dgm:t>
        <a:bodyPr/>
        <a:lstStyle/>
        <a:p>
          <a:endParaRPr lang="ru-RU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7F9F6BD1-D471-40D5-8BB3-C0080FC872EA}" type="pres">
      <dgm:prSet presAssocID="{4D735296-8F92-4FC8-9A80-3F60321F93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81744-31A3-45E9-B8F7-C1796F019CF3}" type="pres">
      <dgm:prSet presAssocID="{F8D1554F-DCA0-4C20-8F80-50607B333D9E}" presName="centerShape" presStyleLbl="node0" presStyleIdx="0" presStyleCnt="1"/>
      <dgm:spPr/>
      <dgm:t>
        <a:bodyPr/>
        <a:lstStyle/>
        <a:p>
          <a:endParaRPr lang="ru-RU"/>
        </a:p>
      </dgm:t>
    </dgm:pt>
    <dgm:pt modelId="{040A5AFD-11D5-44AF-99AD-059F371563F8}" type="pres">
      <dgm:prSet presAssocID="{EF236CB6-8309-4C25-984B-9A043836BB03}" presName="Name9" presStyleLbl="parChTrans1D2" presStyleIdx="0" presStyleCnt="5"/>
      <dgm:spPr/>
      <dgm:t>
        <a:bodyPr/>
        <a:lstStyle/>
        <a:p>
          <a:endParaRPr lang="ru-RU"/>
        </a:p>
      </dgm:t>
    </dgm:pt>
    <dgm:pt modelId="{3AD9110B-5A7B-454B-A490-9707228DD677}" type="pres">
      <dgm:prSet presAssocID="{EF236CB6-8309-4C25-984B-9A043836BB0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C97BF4E-C36B-42B2-8F61-FF960333D540}" type="pres">
      <dgm:prSet presAssocID="{37797DEF-5661-4BCE-965D-DC3C87B69A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0B7D3-6536-4A44-9D45-9A8C32E089D5}" type="pres">
      <dgm:prSet presAssocID="{394F2837-AF0A-4931-9723-E23575E70614}" presName="Name9" presStyleLbl="parChTrans1D2" presStyleIdx="1" presStyleCnt="5"/>
      <dgm:spPr/>
      <dgm:t>
        <a:bodyPr/>
        <a:lstStyle/>
        <a:p>
          <a:endParaRPr lang="ru-RU"/>
        </a:p>
      </dgm:t>
    </dgm:pt>
    <dgm:pt modelId="{74882260-90D5-48BE-A90B-6DDE7AB10E06}" type="pres">
      <dgm:prSet presAssocID="{394F2837-AF0A-4931-9723-E23575E7061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8C197D6-D655-485C-9900-97F6218CC8E6}" type="pres">
      <dgm:prSet presAssocID="{88D56BEC-BB51-45C1-B6DF-3B14040EF9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8919D-B6BE-435B-B3FF-75B9A16425E6}" type="pres">
      <dgm:prSet presAssocID="{DB64CDC3-4125-4CB1-8E0A-ED36D5299783}" presName="Name9" presStyleLbl="parChTrans1D2" presStyleIdx="2" presStyleCnt="5"/>
      <dgm:spPr/>
      <dgm:t>
        <a:bodyPr/>
        <a:lstStyle/>
        <a:p>
          <a:endParaRPr lang="ru-RU"/>
        </a:p>
      </dgm:t>
    </dgm:pt>
    <dgm:pt modelId="{FB9D30A2-7A1D-447E-B9FB-6EACC85A49C4}" type="pres">
      <dgm:prSet presAssocID="{DB64CDC3-4125-4CB1-8E0A-ED36D529978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91D6F67-13DA-4F27-BA39-ECC50EBE4B51}" type="pres">
      <dgm:prSet presAssocID="{FA456B38-6C05-4D39-9F96-E64A063AAF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2F30F-1C72-49BA-BFBE-127D4DB866C5}" type="pres">
      <dgm:prSet presAssocID="{C4683999-5BB3-4564-AE67-94824F105851}" presName="Name9" presStyleLbl="parChTrans1D2" presStyleIdx="3" presStyleCnt="5"/>
      <dgm:spPr/>
      <dgm:t>
        <a:bodyPr/>
        <a:lstStyle/>
        <a:p>
          <a:endParaRPr lang="ru-RU"/>
        </a:p>
      </dgm:t>
    </dgm:pt>
    <dgm:pt modelId="{BA6ABF7C-CC85-4261-A383-D058E90CC717}" type="pres">
      <dgm:prSet presAssocID="{C4683999-5BB3-4564-AE67-94824F10585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FD6285A-3188-4795-9B01-307BEA5B21D7}" type="pres">
      <dgm:prSet presAssocID="{FA2E3446-A3B7-48C8-AB1C-1E9FC532D1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21E43-ECEA-4C52-B810-8D24A7D0E21E}" type="pres">
      <dgm:prSet presAssocID="{E8FBEE0B-1EA3-422F-8D3B-2F74D99EEC56}" presName="Name9" presStyleLbl="parChTrans1D2" presStyleIdx="4" presStyleCnt="5"/>
      <dgm:spPr/>
      <dgm:t>
        <a:bodyPr/>
        <a:lstStyle/>
        <a:p>
          <a:endParaRPr lang="ru-RU"/>
        </a:p>
      </dgm:t>
    </dgm:pt>
    <dgm:pt modelId="{6A511148-692D-4E0F-B3A7-E69A640E039F}" type="pres">
      <dgm:prSet presAssocID="{E8FBEE0B-1EA3-422F-8D3B-2F74D99EEC5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73E17C3-09A8-40F7-9D68-F9B02FCE33C9}" type="pres">
      <dgm:prSet presAssocID="{918EBFAE-163A-46A8-A968-AE0AFBDE66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2B8E2-6B90-434E-B7CF-7BEAB9A9BA1E}" type="presOf" srcId="{88D56BEC-BB51-45C1-B6DF-3B14040EF96F}" destId="{C8C197D6-D655-485C-9900-97F6218CC8E6}" srcOrd="0" destOrd="0" presId="urn:microsoft.com/office/officeart/2005/8/layout/radial1"/>
    <dgm:cxn modelId="{FF246272-5CBD-491F-AFDC-4CE37A047AEB}" type="presOf" srcId="{FA456B38-6C05-4D39-9F96-E64A063AAF33}" destId="{C91D6F67-13DA-4F27-BA39-ECC50EBE4B51}" srcOrd="0" destOrd="0" presId="urn:microsoft.com/office/officeart/2005/8/layout/radial1"/>
    <dgm:cxn modelId="{1AAE8B05-44ED-46E9-82EB-40689BB6CCD7}" type="presOf" srcId="{FA2E3446-A3B7-48C8-AB1C-1E9FC532D18A}" destId="{1FD6285A-3188-4795-9B01-307BEA5B21D7}" srcOrd="0" destOrd="0" presId="urn:microsoft.com/office/officeart/2005/8/layout/radial1"/>
    <dgm:cxn modelId="{81CCF264-7BCF-4528-9384-CF885C28BDC2}" srcId="{F8D1554F-DCA0-4C20-8F80-50607B333D9E}" destId="{88D56BEC-BB51-45C1-B6DF-3B14040EF96F}" srcOrd="1" destOrd="0" parTransId="{394F2837-AF0A-4931-9723-E23575E70614}" sibTransId="{13E3506F-1328-4F4B-8F79-950F9452F179}"/>
    <dgm:cxn modelId="{0EB05A14-BA61-4784-91D5-D9D4989E2F99}" type="presOf" srcId="{37797DEF-5661-4BCE-965D-DC3C87B69A75}" destId="{7C97BF4E-C36B-42B2-8F61-FF960333D540}" srcOrd="0" destOrd="0" presId="urn:microsoft.com/office/officeart/2005/8/layout/radial1"/>
    <dgm:cxn modelId="{1EADD7EF-B759-4A1E-AF15-FFD80BF86EDC}" srcId="{4D735296-8F92-4FC8-9A80-3F60321F93E8}" destId="{F8D1554F-DCA0-4C20-8F80-50607B333D9E}" srcOrd="0" destOrd="0" parTransId="{3921DFBF-4BBE-495B-BF64-165A92880D7E}" sibTransId="{38BD187F-CFC5-4B86-8938-38BFB5604F2B}"/>
    <dgm:cxn modelId="{F42B34A8-B8B0-4595-B061-DAC845216E8A}" type="presOf" srcId="{F8D1554F-DCA0-4C20-8F80-50607B333D9E}" destId="{29481744-31A3-45E9-B8F7-C1796F019CF3}" srcOrd="0" destOrd="0" presId="urn:microsoft.com/office/officeart/2005/8/layout/radial1"/>
    <dgm:cxn modelId="{036744E1-B849-463F-88BC-022875FE4C7D}" type="presOf" srcId="{C4683999-5BB3-4564-AE67-94824F105851}" destId="{8C92F30F-1C72-49BA-BFBE-127D4DB866C5}" srcOrd="0" destOrd="0" presId="urn:microsoft.com/office/officeart/2005/8/layout/radial1"/>
    <dgm:cxn modelId="{C07A0117-836B-4F40-B8C3-EB4A9AAC8076}" type="presOf" srcId="{394F2837-AF0A-4931-9723-E23575E70614}" destId="{74882260-90D5-48BE-A90B-6DDE7AB10E06}" srcOrd="1" destOrd="0" presId="urn:microsoft.com/office/officeart/2005/8/layout/radial1"/>
    <dgm:cxn modelId="{BD7EB47E-4484-4532-9077-CE23E45F2EB7}" srcId="{F8D1554F-DCA0-4C20-8F80-50607B333D9E}" destId="{FA456B38-6C05-4D39-9F96-E64A063AAF33}" srcOrd="2" destOrd="0" parTransId="{DB64CDC3-4125-4CB1-8E0A-ED36D5299783}" sibTransId="{6B313BBA-1331-482B-B290-2EA67BAE3D9E}"/>
    <dgm:cxn modelId="{2528902D-5D82-4B8A-B6FA-C1A43ED2BB5A}" type="presOf" srcId="{DB64CDC3-4125-4CB1-8E0A-ED36D5299783}" destId="{B8C8919D-B6BE-435B-B3FF-75B9A16425E6}" srcOrd="0" destOrd="0" presId="urn:microsoft.com/office/officeart/2005/8/layout/radial1"/>
    <dgm:cxn modelId="{13C93746-CB64-49D4-8DD0-C8F1817FB514}" type="presOf" srcId="{DB64CDC3-4125-4CB1-8E0A-ED36D5299783}" destId="{FB9D30A2-7A1D-447E-B9FB-6EACC85A49C4}" srcOrd="1" destOrd="0" presId="urn:microsoft.com/office/officeart/2005/8/layout/radial1"/>
    <dgm:cxn modelId="{C9244B22-46F4-4393-A25B-6D9395D44377}" srcId="{F8D1554F-DCA0-4C20-8F80-50607B333D9E}" destId="{37797DEF-5661-4BCE-965D-DC3C87B69A75}" srcOrd="0" destOrd="0" parTransId="{EF236CB6-8309-4C25-984B-9A043836BB03}" sibTransId="{F1616315-E2F2-4E5C-AD32-1DEA2B9A1A5B}"/>
    <dgm:cxn modelId="{C52A6C83-D130-474F-83C6-33CB906633F0}" type="presOf" srcId="{394F2837-AF0A-4931-9723-E23575E70614}" destId="{68D0B7D3-6536-4A44-9D45-9A8C32E089D5}" srcOrd="0" destOrd="0" presId="urn:microsoft.com/office/officeart/2005/8/layout/radial1"/>
    <dgm:cxn modelId="{3C97DB4E-819B-4026-9CDC-507621AF1FF7}" type="presOf" srcId="{4D735296-8F92-4FC8-9A80-3F60321F93E8}" destId="{7F9F6BD1-D471-40D5-8BB3-C0080FC872EA}" srcOrd="0" destOrd="0" presId="urn:microsoft.com/office/officeart/2005/8/layout/radial1"/>
    <dgm:cxn modelId="{5FE86E4E-8DCB-408E-BF80-659EC0A0C14F}" srcId="{F8D1554F-DCA0-4C20-8F80-50607B333D9E}" destId="{FA2E3446-A3B7-48C8-AB1C-1E9FC532D18A}" srcOrd="3" destOrd="0" parTransId="{C4683999-5BB3-4564-AE67-94824F105851}" sibTransId="{AD5824A0-00CF-436D-BE9D-3B4E59006DD4}"/>
    <dgm:cxn modelId="{C0C85F5C-4F8C-46C1-8DE1-BB0F6E6F8753}" type="presOf" srcId="{E8FBEE0B-1EA3-422F-8D3B-2F74D99EEC56}" destId="{6A511148-692D-4E0F-B3A7-E69A640E039F}" srcOrd="1" destOrd="0" presId="urn:microsoft.com/office/officeart/2005/8/layout/radial1"/>
    <dgm:cxn modelId="{CE7CECBF-8D30-4A22-BB58-1C31E27300D6}" type="presOf" srcId="{C4683999-5BB3-4564-AE67-94824F105851}" destId="{BA6ABF7C-CC85-4261-A383-D058E90CC717}" srcOrd="1" destOrd="0" presId="urn:microsoft.com/office/officeart/2005/8/layout/radial1"/>
    <dgm:cxn modelId="{1BCBA8CD-57E1-476B-A174-A791E7A0FD26}" srcId="{F8D1554F-DCA0-4C20-8F80-50607B333D9E}" destId="{918EBFAE-163A-46A8-A968-AE0AFBDE6693}" srcOrd="4" destOrd="0" parTransId="{E8FBEE0B-1EA3-422F-8D3B-2F74D99EEC56}" sibTransId="{C891F20B-D5AC-4647-B268-C923A05B9BA7}"/>
    <dgm:cxn modelId="{42FE1263-D0BE-4A8F-8004-FB15AFE7F2A4}" type="presOf" srcId="{EF236CB6-8309-4C25-984B-9A043836BB03}" destId="{040A5AFD-11D5-44AF-99AD-059F371563F8}" srcOrd="0" destOrd="0" presId="urn:microsoft.com/office/officeart/2005/8/layout/radial1"/>
    <dgm:cxn modelId="{46132956-7764-431B-B34D-D0D1D2D1147C}" type="presOf" srcId="{EF236CB6-8309-4C25-984B-9A043836BB03}" destId="{3AD9110B-5A7B-454B-A490-9707228DD677}" srcOrd="1" destOrd="0" presId="urn:microsoft.com/office/officeart/2005/8/layout/radial1"/>
    <dgm:cxn modelId="{1B67F095-49AE-435D-B87F-7CAC652F7D94}" type="presOf" srcId="{E8FBEE0B-1EA3-422F-8D3B-2F74D99EEC56}" destId="{00F21E43-ECEA-4C52-B810-8D24A7D0E21E}" srcOrd="0" destOrd="0" presId="urn:microsoft.com/office/officeart/2005/8/layout/radial1"/>
    <dgm:cxn modelId="{E7C84036-DB3F-4197-8FD4-CD8650F03E98}" type="presOf" srcId="{918EBFAE-163A-46A8-A968-AE0AFBDE6693}" destId="{673E17C3-09A8-40F7-9D68-F9B02FCE33C9}" srcOrd="0" destOrd="0" presId="urn:microsoft.com/office/officeart/2005/8/layout/radial1"/>
    <dgm:cxn modelId="{63854C64-2F4E-485A-B1E7-F0082115FD5C}" type="presParOf" srcId="{7F9F6BD1-D471-40D5-8BB3-C0080FC872EA}" destId="{29481744-31A3-45E9-B8F7-C1796F019CF3}" srcOrd="0" destOrd="0" presId="urn:microsoft.com/office/officeart/2005/8/layout/radial1"/>
    <dgm:cxn modelId="{FBD96EB6-2166-4431-92A1-1008C75793B6}" type="presParOf" srcId="{7F9F6BD1-D471-40D5-8BB3-C0080FC872EA}" destId="{040A5AFD-11D5-44AF-99AD-059F371563F8}" srcOrd="1" destOrd="0" presId="urn:microsoft.com/office/officeart/2005/8/layout/radial1"/>
    <dgm:cxn modelId="{92C00FD4-C5A4-4B4A-89B1-C1BD1AC91B57}" type="presParOf" srcId="{040A5AFD-11D5-44AF-99AD-059F371563F8}" destId="{3AD9110B-5A7B-454B-A490-9707228DD677}" srcOrd="0" destOrd="0" presId="urn:microsoft.com/office/officeart/2005/8/layout/radial1"/>
    <dgm:cxn modelId="{1669034B-A8B7-41A2-B26D-B96FAFD46188}" type="presParOf" srcId="{7F9F6BD1-D471-40D5-8BB3-C0080FC872EA}" destId="{7C97BF4E-C36B-42B2-8F61-FF960333D540}" srcOrd="2" destOrd="0" presId="urn:microsoft.com/office/officeart/2005/8/layout/radial1"/>
    <dgm:cxn modelId="{96E635B6-9C35-4E57-9E29-F05F3821E9AB}" type="presParOf" srcId="{7F9F6BD1-D471-40D5-8BB3-C0080FC872EA}" destId="{68D0B7D3-6536-4A44-9D45-9A8C32E089D5}" srcOrd="3" destOrd="0" presId="urn:microsoft.com/office/officeart/2005/8/layout/radial1"/>
    <dgm:cxn modelId="{9746A669-A7EE-4BAF-A3AE-33FF8DAA4094}" type="presParOf" srcId="{68D0B7D3-6536-4A44-9D45-9A8C32E089D5}" destId="{74882260-90D5-48BE-A90B-6DDE7AB10E06}" srcOrd="0" destOrd="0" presId="urn:microsoft.com/office/officeart/2005/8/layout/radial1"/>
    <dgm:cxn modelId="{87F67B9B-6D0B-4495-BE19-CC9091D507C7}" type="presParOf" srcId="{7F9F6BD1-D471-40D5-8BB3-C0080FC872EA}" destId="{C8C197D6-D655-485C-9900-97F6218CC8E6}" srcOrd="4" destOrd="0" presId="urn:microsoft.com/office/officeart/2005/8/layout/radial1"/>
    <dgm:cxn modelId="{75E18D1F-486C-463B-8C82-6244313626E9}" type="presParOf" srcId="{7F9F6BD1-D471-40D5-8BB3-C0080FC872EA}" destId="{B8C8919D-B6BE-435B-B3FF-75B9A16425E6}" srcOrd="5" destOrd="0" presId="urn:microsoft.com/office/officeart/2005/8/layout/radial1"/>
    <dgm:cxn modelId="{100B7BE5-B822-4DDB-8318-96A503B7A732}" type="presParOf" srcId="{B8C8919D-B6BE-435B-B3FF-75B9A16425E6}" destId="{FB9D30A2-7A1D-447E-B9FB-6EACC85A49C4}" srcOrd="0" destOrd="0" presId="urn:microsoft.com/office/officeart/2005/8/layout/radial1"/>
    <dgm:cxn modelId="{460860F8-CCBF-40D6-AE14-09D3754E6E92}" type="presParOf" srcId="{7F9F6BD1-D471-40D5-8BB3-C0080FC872EA}" destId="{C91D6F67-13DA-4F27-BA39-ECC50EBE4B51}" srcOrd="6" destOrd="0" presId="urn:microsoft.com/office/officeart/2005/8/layout/radial1"/>
    <dgm:cxn modelId="{D3E89792-14E4-4CD8-A9FD-937836287FA3}" type="presParOf" srcId="{7F9F6BD1-D471-40D5-8BB3-C0080FC872EA}" destId="{8C92F30F-1C72-49BA-BFBE-127D4DB866C5}" srcOrd="7" destOrd="0" presId="urn:microsoft.com/office/officeart/2005/8/layout/radial1"/>
    <dgm:cxn modelId="{1247F1F2-0606-400D-A549-140715C13B49}" type="presParOf" srcId="{8C92F30F-1C72-49BA-BFBE-127D4DB866C5}" destId="{BA6ABF7C-CC85-4261-A383-D058E90CC717}" srcOrd="0" destOrd="0" presId="urn:microsoft.com/office/officeart/2005/8/layout/radial1"/>
    <dgm:cxn modelId="{6AB3AEC0-F40A-4B17-B20F-1BF8E242BD13}" type="presParOf" srcId="{7F9F6BD1-D471-40D5-8BB3-C0080FC872EA}" destId="{1FD6285A-3188-4795-9B01-307BEA5B21D7}" srcOrd="8" destOrd="0" presId="urn:microsoft.com/office/officeart/2005/8/layout/radial1"/>
    <dgm:cxn modelId="{E040822D-0162-4559-A040-A1F646383816}" type="presParOf" srcId="{7F9F6BD1-D471-40D5-8BB3-C0080FC872EA}" destId="{00F21E43-ECEA-4C52-B810-8D24A7D0E21E}" srcOrd="9" destOrd="0" presId="urn:microsoft.com/office/officeart/2005/8/layout/radial1"/>
    <dgm:cxn modelId="{7E11A549-F51B-4E20-8341-CF13FDB8A5D1}" type="presParOf" srcId="{00F21E43-ECEA-4C52-B810-8D24A7D0E21E}" destId="{6A511148-692D-4E0F-B3A7-E69A640E039F}" srcOrd="0" destOrd="0" presId="urn:microsoft.com/office/officeart/2005/8/layout/radial1"/>
    <dgm:cxn modelId="{103F25DF-6682-42CD-BCD3-073354921B36}" type="presParOf" srcId="{7F9F6BD1-D471-40D5-8BB3-C0080FC872EA}" destId="{673E17C3-09A8-40F7-9D68-F9B02FCE33C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A7219E-FCFD-42E1-A53F-D0A318C8369D}" type="doc">
      <dgm:prSet loTypeId="urn:microsoft.com/office/officeart/2005/8/layout/cycle2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16C78E-536B-4D47-88D6-3EEADB7BD325}">
      <dgm:prSet phldrT="[Текст]" custT="1"/>
      <dgm:spPr/>
      <dgm:t>
        <a:bodyPr/>
        <a:lstStyle/>
        <a:p>
          <a:r>
            <a:rPr lang="uk-UA" sz="1400" b="1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регістри</a:t>
          </a:r>
          <a:endParaRPr lang="ru-RU" sz="1400" dirty="0"/>
        </a:p>
      </dgm:t>
    </dgm:pt>
    <dgm:pt modelId="{8C023193-56E7-4A7E-97C7-3FFAEA8BEDE2}" type="parTrans" cxnId="{E1F60A7C-F354-4515-B86B-75F8C50B47A4}">
      <dgm:prSet/>
      <dgm:spPr/>
      <dgm:t>
        <a:bodyPr/>
        <a:lstStyle/>
        <a:p>
          <a:endParaRPr lang="ru-RU"/>
        </a:p>
      </dgm:t>
    </dgm:pt>
    <dgm:pt modelId="{9B3995DB-8A25-4755-86B5-971F0DE538CD}" type="sibTrans" cxnId="{E1F60A7C-F354-4515-B86B-75F8C50B47A4}">
      <dgm:prSet/>
      <dgm:spPr/>
      <dgm:t>
        <a:bodyPr/>
        <a:lstStyle/>
        <a:p>
          <a:endParaRPr lang="ru-RU"/>
        </a:p>
      </dgm:t>
    </dgm:pt>
    <dgm:pt modelId="{302371E5-D59C-4FF5-AFB2-DCECFA93FB0A}">
      <dgm:prSet phldrT="[Текст]"/>
      <dgm:spPr/>
      <dgm:t>
        <a:bodyPr/>
        <a:lstStyle/>
        <a:p>
          <a:r>
            <a:rPr lang="uk-UA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ПК</a:t>
          </a:r>
          <a:endParaRPr lang="ru-RU" b="1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ACBA581D-EC9B-432C-8213-39D39FBE96FA}" type="parTrans" cxnId="{A0746FE8-09FE-40E1-8417-9BB749B58180}">
      <dgm:prSet/>
      <dgm:spPr/>
      <dgm:t>
        <a:bodyPr/>
        <a:lstStyle/>
        <a:p>
          <a:endParaRPr lang="ru-RU"/>
        </a:p>
      </dgm:t>
    </dgm:pt>
    <dgm:pt modelId="{D7BEE44B-ABB2-4A4F-BEC3-DE5A0EBEB769}" type="sibTrans" cxnId="{A0746FE8-09FE-40E1-8417-9BB749B58180}">
      <dgm:prSet/>
      <dgm:spPr/>
      <dgm:t>
        <a:bodyPr/>
        <a:lstStyle/>
        <a:p>
          <a:endParaRPr lang="ru-RU"/>
        </a:p>
      </dgm:t>
    </dgm:pt>
    <dgm:pt modelId="{5F497422-93EE-4ACD-B7E5-70A1FE6190C5}">
      <dgm:prSet phldrT="[Текст]"/>
      <dgm:spPr/>
      <dgm:t>
        <a:bodyPr/>
        <a:lstStyle/>
        <a:p>
          <a:r>
            <a:rPr lang="uk-UA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АЛП</a:t>
          </a:r>
          <a:endParaRPr lang="ru-RU" b="1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18181E0-1906-4552-A6D9-727E05939BA2}" type="parTrans" cxnId="{3DBBBE6E-3126-41D0-8F62-0534AA958407}">
      <dgm:prSet/>
      <dgm:spPr/>
      <dgm:t>
        <a:bodyPr/>
        <a:lstStyle/>
        <a:p>
          <a:endParaRPr lang="ru-RU"/>
        </a:p>
      </dgm:t>
    </dgm:pt>
    <dgm:pt modelId="{5318CFBE-C880-45DC-ADFC-252C68941F60}" type="sibTrans" cxnId="{3DBBBE6E-3126-41D0-8F62-0534AA958407}">
      <dgm:prSet/>
      <dgm:spPr/>
      <dgm:t>
        <a:bodyPr/>
        <a:lstStyle/>
        <a:p>
          <a:endParaRPr lang="ru-RU"/>
        </a:p>
      </dgm:t>
    </dgm:pt>
    <dgm:pt modelId="{748FB456-240A-459D-8EE8-D84CA16F4029}" type="pres">
      <dgm:prSet presAssocID="{9EA7219E-FCFD-42E1-A53F-D0A318C836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424D6-2EEF-4507-B2B6-2FC62F9207B9}" type="pres">
      <dgm:prSet presAssocID="{6416C78E-536B-4D47-88D6-3EEADB7BD325}" presName="node" presStyleLbl="node1" presStyleIdx="0" presStyleCnt="3" custScaleX="120165" custRadScaleRad="139940" custRadScaleInc="5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2081D-EE06-4975-883A-40FDE4464377}" type="pres">
      <dgm:prSet presAssocID="{9B3995DB-8A25-4755-86B5-971F0DE538CD}" presName="sibTrans" presStyleLbl="sibTrans2D1" presStyleIdx="0" presStyleCnt="3" custAng="15702519" custScaleX="72152" custScaleY="213147" custLinFactNeighborX="7905" custLinFactNeighborY="985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1BB67926-7345-452A-859C-E6E6B8854875}" type="pres">
      <dgm:prSet presAssocID="{9B3995DB-8A25-4755-86B5-971F0DE538C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40D6BC2-A20D-4951-BD7E-9C51BF37B9A2}" type="pres">
      <dgm:prSet presAssocID="{302371E5-D59C-4FF5-AFB2-DCECFA93FB0A}" presName="node" presStyleLbl="node1" presStyleIdx="1" presStyleCnt="3" custRadScaleRad="151145" custRadScaleInc="-17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7ADEC-58E8-4E80-A7CE-4702DBDAD3B9}" type="pres">
      <dgm:prSet presAssocID="{D7BEE44B-ABB2-4A4F-BEC3-DE5A0EBEB769}" presName="sibTrans" presStyleLbl="sibTrans2D1" presStyleIdx="1" presStyleCnt="3" custAng="16200000" custScaleX="30881" custScaleY="360133" custLinFactNeighborX="-2278" custLinFactNeighborY="-27285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499FEE82-1D76-4EF0-AD32-926E71803628}" type="pres">
      <dgm:prSet presAssocID="{D7BEE44B-ABB2-4A4F-BEC3-DE5A0EBEB76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94D592B-55F7-4647-BFD1-A260C40DD807}" type="pres">
      <dgm:prSet presAssocID="{5F497422-93EE-4ACD-B7E5-70A1FE6190C5}" presName="node" presStyleLbl="node1" presStyleIdx="2" presStyleCnt="3" custRadScaleRad="144672" custRadScaleInc="1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E311-D8CF-477A-81BA-D87CB03CE3F5}" type="pres">
      <dgm:prSet presAssocID="{5318CFBE-C880-45DC-ADFC-252C68941F60}" presName="sibTrans" presStyleLbl="sibTrans2D1" presStyleIdx="2" presStyleCnt="3" custAng="6018676" custScaleX="68262" custScaleY="231977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CADA7663-A560-4EA7-80B8-05CDCB332B70}" type="pres">
      <dgm:prSet presAssocID="{5318CFBE-C880-45DC-ADFC-252C68941F6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5BED6D6-1789-4042-8297-46731A803A14}" type="presOf" srcId="{9B3995DB-8A25-4755-86B5-971F0DE538CD}" destId="{29B2081D-EE06-4975-883A-40FDE4464377}" srcOrd="0" destOrd="0" presId="urn:microsoft.com/office/officeart/2005/8/layout/cycle2"/>
    <dgm:cxn modelId="{C2A5E265-2544-44FA-8B50-67BA4F4941B7}" type="presOf" srcId="{9EA7219E-FCFD-42E1-A53F-D0A318C8369D}" destId="{748FB456-240A-459D-8EE8-D84CA16F4029}" srcOrd="0" destOrd="0" presId="urn:microsoft.com/office/officeart/2005/8/layout/cycle2"/>
    <dgm:cxn modelId="{A9BA5E1C-940F-46AB-ACDC-9D369059E061}" type="presOf" srcId="{5318CFBE-C880-45DC-ADFC-252C68941F60}" destId="{CADA7663-A560-4EA7-80B8-05CDCB332B70}" srcOrd="1" destOrd="0" presId="urn:microsoft.com/office/officeart/2005/8/layout/cycle2"/>
    <dgm:cxn modelId="{1D5626BC-F0BD-4F66-AAB3-B4BBA997C5A3}" type="presOf" srcId="{D7BEE44B-ABB2-4A4F-BEC3-DE5A0EBEB769}" destId="{499FEE82-1D76-4EF0-AD32-926E71803628}" srcOrd="1" destOrd="0" presId="urn:microsoft.com/office/officeart/2005/8/layout/cycle2"/>
    <dgm:cxn modelId="{A0746FE8-09FE-40E1-8417-9BB749B58180}" srcId="{9EA7219E-FCFD-42E1-A53F-D0A318C8369D}" destId="{302371E5-D59C-4FF5-AFB2-DCECFA93FB0A}" srcOrd="1" destOrd="0" parTransId="{ACBA581D-EC9B-432C-8213-39D39FBE96FA}" sibTransId="{D7BEE44B-ABB2-4A4F-BEC3-DE5A0EBEB769}"/>
    <dgm:cxn modelId="{F26E22CE-E4A9-4995-B2E5-BCCCFA628323}" type="presOf" srcId="{5318CFBE-C880-45DC-ADFC-252C68941F60}" destId="{3C06E311-D8CF-477A-81BA-D87CB03CE3F5}" srcOrd="0" destOrd="0" presId="urn:microsoft.com/office/officeart/2005/8/layout/cycle2"/>
    <dgm:cxn modelId="{E1F60A7C-F354-4515-B86B-75F8C50B47A4}" srcId="{9EA7219E-FCFD-42E1-A53F-D0A318C8369D}" destId="{6416C78E-536B-4D47-88D6-3EEADB7BD325}" srcOrd="0" destOrd="0" parTransId="{8C023193-56E7-4A7E-97C7-3FFAEA8BEDE2}" sibTransId="{9B3995DB-8A25-4755-86B5-971F0DE538CD}"/>
    <dgm:cxn modelId="{E1FAC7E6-3E91-4717-B824-2ADD30DF9EFD}" type="presOf" srcId="{D7BEE44B-ABB2-4A4F-BEC3-DE5A0EBEB769}" destId="{6BD7ADEC-58E8-4E80-A7CE-4702DBDAD3B9}" srcOrd="0" destOrd="0" presId="urn:microsoft.com/office/officeart/2005/8/layout/cycle2"/>
    <dgm:cxn modelId="{7F10653F-9A30-469E-A818-BBDE150E96C8}" type="presOf" srcId="{6416C78E-536B-4D47-88D6-3EEADB7BD325}" destId="{993424D6-2EEF-4507-B2B6-2FC62F9207B9}" srcOrd="0" destOrd="0" presId="urn:microsoft.com/office/officeart/2005/8/layout/cycle2"/>
    <dgm:cxn modelId="{2F8DA8DB-8DD0-4344-A60F-94C0C98F022B}" type="presOf" srcId="{5F497422-93EE-4ACD-B7E5-70A1FE6190C5}" destId="{094D592B-55F7-4647-BFD1-A260C40DD807}" srcOrd="0" destOrd="0" presId="urn:microsoft.com/office/officeart/2005/8/layout/cycle2"/>
    <dgm:cxn modelId="{3DBBBE6E-3126-41D0-8F62-0534AA958407}" srcId="{9EA7219E-FCFD-42E1-A53F-D0A318C8369D}" destId="{5F497422-93EE-4ACD-B7E5-70A1FE6190C5}" srcOrd="2" destOrd="0" parTransId="{918181E0-1906-4552-A6D9-727E05939BA2}" sibTransId="{5318CFBE-C880-45DC-ADFC-252C68941F60}"/>
    <dgm:cxn modelId="{F92A5202-C7E6-43C1-9DC4-427D7C2B24B8}" type="presOf" srcId="{9B3995DB-8A25-4755-86B5-971F0DE538CD}" destId="{1BB67926-7345-452A-859C-E6E6B8854875}" srcOrd="1" destOrd="0" presId="urn:microsoft.com/office/officeart/2005/8/layout/cycle2"/>
    <dgm:cxn modelId="{6C93F31D-5599-46D4-B314-EB28575C7E3E}" type="presOf" srcId="{302371E5-D59C-4FF5-AFB2-DCECFA93FB0A}" destId="{340D6BC2-A20D-4951-BD7E-9C51BF37B9A2}" srcOrd="0" destOrd="0" presId="urn:microsoft.com/office/officeart/2005/8/layout/cycle2"/>
    <dgm:cxn modelId="{E9C32F38-D3B2-48CE-96A8-BDD4DB99B4EE}" type="presParOf" srcId="{748FB456-240A-459D-8EE8-D84CA16F4029}" destId="{993424D6-2EEF-4507-B2B6-2FC62F9207B9}" srcOrd="0" destOrd="0" presId="urn:microsoft.com/office/officeart/2005/8/layout/cycle2"/>
    <dgm:cxn modelId="{85A3592B-32A2-42F8-BC02-DDF0D721F72C}" type="presParOf" srcId="{748FB456-240A-459D-8EE8-D84CA16F4029}" destId="{29B2081D-EE06-4975-883A-40FDE4464377}" srcOrd="1" destOrd="0" presId="urn:microsoft.com/office/officeart/2005/8/layout/cycle2"/>
    <dgm:cxn modelId="{FE3D4492-E8FB-4832-B2BC-AA579416C017}" type="presParOf" srcId="{29B2081D-EE06-4975-883A-40FDE4464377}" destId="{1BB67926-7345-452A-859C-E6E6B8854875}" srcOrd="0" destOrd="0" presId="urn:microsoft.com/office/officeart/2005/8/layout/cycle2"/>
    <dgm:cxn modelId="{F77F6280-217B-45B3-B1F6-CE6A2748ABF6}" type="presParOf" srcId="{748FB456-240A-459D-8EE8-D84CA16F4029}" destId="{340D6BC2-A20D-4951-BD7E-9C51BF37B9A2}" srcOrd="2" destOrd="0" presId="urn:microsoft.com/office/officeart/2005/8/layout/cycle2"/>
    <dgm:cxn modelId="{C73641C0-25E9-42A5-A6BA-AD5E7426BBC1}" type="presParOf" srcId="{748FB456-240A-459D-8EE8-D84CA16F4029}" destId="{6BD7ADEC-58E8-4E80-A7CE-4702DBDAD3B9}" srcOrd="3" destOrd="0" presId="urn:microsoft.com/office/officeart/2005/8/layout/cycle2"/>
    <dgm:cxn modelId="{C993FF61-508B-486F-8D2C-7E5DAC3EA114}" type="presParOf" srcId="{6BD7ADEC-58E8-4E80-A7CE-4702DBDAD3B9}" destId="{499FEE82-1D76-4EF0-AD32-926E71803628}" srcOrd="0" destOrd="0" presId="urn:microsoft.com/office/officeart/2005/8/layout/cycle2"/>
    <dgm:cxn modelId="{D1D9F613-8812-4C76-8970-DF84B0671C4B}" type="presParOf" srcId="{748FB456-240A-459D-8EE8-D84CA16F4029}" destId="{094D592B-55F7-4647-BFD1-A260C40DD807}" srcOrd="4" destOrd="0" presId="urn:microsoft.com/office/officeart/2005/8/layout/cycle2"/>
    <dgm:cxn modelId="{4AC43B31-DB71-46EF-85E0-539495A39594}" type="presParOf" srcId="{748FB456-240A-459D-8EE8-D84CA16F4029}" destId="{3C06E311-D8CF-477A-81BA-D87CB03CE3F5}" srcOrd="5" destOrd="0" presId="urn:microsoft.com/office/officeart/2005/8/layout/cycle2"/>
    <dgm:cxn modelId="{3AFFEE46-FF7A-4FE8-9603-92D42FCD562D}" type="presParOf" srcId="{3C06E311-D8CF-477A-81BA-D87CB03CE3F5}" destId="{CADA7663-A560-4EA7-80B8-05CDCB332B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0919A1-BF7D-401F-99B1-F73C54250904}" type="doc">
      <dgm:prSet loTypeId="urn:microsoft.com/office/officeart/2005/8/layout/vList3#5" loCatId="list" qsTypeId="urn:microsoft.com/office/officeart/2005/8/quickstyle/3d7" qsCatId="3D" csTypeId="urn:microsoft.com/office/officeart/2005/8/colors/accent1_2" csCatId="accent1" phldr="1"/>
      <dgm:spPr/>
    </dgm:pt>
    <dgm:pt modelId="{EC6B1F23-F1F0-4720-9F31-D1B32F369443}">
      <dgm:prSet phldrT="[Текст]"/>
      <dgm:spPr/>
      <dgm:t>
        <a:bodyPr/>
        <a:lstStyle/>
        <a:p>
          <a:pPr algn="r"/>
          <a:r>
            <a:rPr lang="ru-RU" b="1" dirty="0" smtClean="0">
              <a:latin typeface="Times New Roman" pitchFamily="18" charset="0"/>
            </a:rPr>
            <a:t>ПЗП (</a:t>
          </a:r>
          <a:r>
            <a:rPr lang="ru-RU" b="1" dirty="0" err="1" smtClean="0">
              <a:latin typeface="Times New Roman" pitchFamily="18" charset="0"/>
            </a:rPr>
            <a:t>постійний</a:t>
          </a:r>
          <a:r>
            <a:rPr lang="ru-RU" b="1" dirty="0" smtClean="0">
              <a:latin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</a:rPr>
            <a:t>запам</a:t>
          </a:r>
          <a:r>
            <a:rPr lang="en-US" b="1" dirty="0" smtClean="0">
              <a:latin typeface="Times New Roman" pitchFamily="18" charset="0"/>
            </a:rPr>
            <a:t>’</a:t>
          </a:r>
          <a:r>
            <a:rPr lang="uk-UA" b="1" dirty="0" err="1" smtClean="0">
              <a:latin typeface="Times New Roman" pitchFamily="18" charset="0"/>
            </a:rPr>
            <a:t>ятовуючий</a:t>
          </a:r>
          <a:r>
            <a:rPr lang="ru-RU" b="1" dirty="0" smtClean="0">
              <a:latin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</a:rPr>
            <a:t>пристрій</a:t>
          </a:r>
          <a:r>
            <a:rPr lang="ru-RU" b="1" dirty="0" smtClean="0">
              <a:latin typeface="Times New Roman" pitchFamily="18" charset="0"/>
            </a:rPr>
            <a:t>)</a:t>
          </a:r>
          <a:r>
            <a:rPr lang="ru-RU" dirty="0" smtClean="0">
              <a:latin typeface="Times New Roman" pitchFamily="18" charset="0"/>
            </a:rPr>
            <a:t> – </a:t>
          </a:r>
          <a:r>
            <a:rPr lang="ru-RU" dirty="0" err="1" smtClean="0">
              <a:latin typeface="Times New Roman" pitchFamily="18" charset="0"/>
            </a:rPr>
            <a:t>пам</a:t>
          </a:r>
          <a:r>
            <a:rPr lang="en-US" dirty="0" smtClean="0">
              <a:latin typeface="Times New Roman" pitchFamily="18" charset="0"/>
            </a:rPr>
            <a:t>’</a:t>
          </a:r>
          <a:r>
            <a:rPr lang="ru-RU" dirty="0" smtClean="0">
              <a:latin typeface="Times New Roman" pitchFamily="18" charset="0"/>
            </a:rPr>
            <a:t>ять, </a:t>
          </a:r>
          <a:r>
            <a:rPr lang="ru-RU" dirty="0" err="1" smtClean="0">
              <a:latin typeface="Times New Roman" pitchFamily="18" charset="0"/>
            </a:rPr>
            <a:t>призначена</a:t>
          </a:r>
          <a:r>
            <a:rPr lang="ru-RU" dirty="0" smtClean="0">
              <a:latin typeface="Times New Roman" pitchFamily="18" charset="0"/>
            </a:rPr>
            <a:t> для </a:t>
          </a:r>
          <a:r>
            <a:rPr lang="ru-RU" dirty="0" err="1" smtClean="0">
              <a:latin typeface="Times New Roman" pitchFamily="18" charset="0"/>
            </a:rPr>
            <a:t>зберігання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мікропрограм</a:t>
          </a:r>
          <a:r>
            <a:rPr lang="ru-RU" dirty="0" smtClean="0">
              <a:latin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</a:rPr>
            <a:t>які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використовуються</a:t>
          </a:r>
          <a:r>
            <a:rPr lang="ru-RU" dirty="0" smtClean="0">
              <a:latin typeface="Times New Roman" pitchFamily="18" charset="0"/>
            </a:rPr>
            <a:t> при </a:t>
          </a:r>
          <a:r>
            <a:rPr lang="ru-RU" dirty="0" err="1" smtClean="0">
              <a:latin typeface="Times New Roman" pitchFamily="18" charset="0"/>
            </a:rPr>
            <a:t>вмиканні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комп</a:t>
          </a:r>
          <a:r>
            <a:rPr lang="en-US" dirty="0" smtClean="0">
              <a:latin typeface="Times New Roman" pitchFamily="18" charset="0"/>
            </a:rPr>
            <a:t>’</a:t>
          </a:r>
          <a:r>
            <a:rPr lang="ru-RU" dirty="0" err="1" smtClean="0">
              <a:latin typeface="Times New Roman" pitchFamily="18" charset="0"/>
            </a:rPr>
            <a:t>ютера</a:t>
          </a:r>
          <a:r>
            <a:rPr lang="ru-RU" dirty="0" smtClean="0">
              <a:latin typeface="Times New Roman" pitchFamily="18" charset="0"/>
            </a:rPr>
            <a:t> (коли оперативная </a:t>
          </a:r>
          <a:r>
            <a:rPr lang="ru-RU" dirty="0" err="1" smtClean="0">
              <a:latin typeface="Times New Roman" pitchFamily="18" charset="0"/>
            </a:rPr>
            <a:t>пам</a:t>
          </a:r>
          <a:r>
            <a:rPr lang="en-US" dirty="0" smtClean="0">
              <a:latin typeface="Times New Roman" pitchFamily="18" charset="0"/>
            </a:rPr>
            <a:t>’</a:t>
          </a:r>
          <a:r>
            <a:rPr lang="ru-RU" dirty="0" smtClean="0">
              <a:latin typeface="Times New Roman" pitchFamily="18" charset="0"/>
            </a:rPr>
            <a:t>ять </a:t>
          </a:r>
          <a:r>
            <a:rPr lang="ru-RU" dirty="0" err="1" smtClean="0">
              <a:latin typeface="Times New Roman" pitchFamily="18" charset="0"/>
            </a:rPr>
            <a:t>ще</a:t>
          </a:r>
          <a:r>
            <a:rPr lang="ru-RU" dirty="0" smtClean="0">
              <a:latin typeface="Times New Roman" pitchFamily="18" charset="0"/>
            </a:rPr>
            <a:t> не </a:t>
          </a:r>
          <a:r>
            <a:rPr lang="ru-RU" dirty="0" err="1" smtClean="0">
              <a:latin typeface="Times New Roman" pitchFamily="18" charset="0"/>
            </a:rPr>
            <a:t>задіяна</a:t>
          </a:r>
          <a:r>
            <a:rPr lang="ru-RU" dirty="0" smtClean="0">
              <a:latin typeface="Times New Roman" pitchFamily="18" charset="0"/>
            </a:rPr>
            <a:t>) для </a:t>
          </a:r>
          <a:r>
            <a:rPr lang="ru-RU" dirty="0" err="1" smtClean="0">
              <a:latin typeface="Times New Roman" pitchFamily="18" charset="0"/>
            </a:rPr>
            <a:t>тестування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його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компонентів</a:t>
          </a:r>
          <a:r>
            <a:rPr lang="ru-RU" dirty="0" smtClean="0">
              <a:latin typeface="Times New Roman" pitchFamily="18" charset="0"/>
            </a:rPr>
            <a:t>.</a:t>
          </a:r>
          <a:r>
            <a:rPr lang="ru-RU" dirty="0" smtClean="0"/>
            <a:t> </a:t>
          </a:r>
          <a:endParaRPr lang="ru-RU" dirty="0"/>
        </a:p>
      </dgm:t>
    </dgm:pt>
    <dgm:pt modelId="{74EBA016-0581-49A9-BECA-326F3515DA32}" type="parTrans" cxnId="{A651D689-976C-4BA2-8ECE-6832030D94C2}">
      <dgm:prSet/>
      <dgm:spPr/>
      <dgm:t>
        <a:bodyPr/>
        <a:lstStyle/>
        <a:p>
          <a:endParaRPr lang="ru-RU"/>
        </a:p>
      </dgm:t>
    </dgm:pt>
    <dgm:pt modelId="{11CE6481-6A66-4721-94BB-63136002AD61}" type="sibTrans" cxnId="{A651D689-976C-4BA2-8ECE-6832030D94C2}">
      <dgm:prSet/>
      <dgm:spPr/>
      <dgm:t>
        <a:bodyPr/>
        <a:lstStyle/>
        <a:p>
          <a:endParaRPr lang="ru-RU"/>
        </a:p>
      </dgm:t>
    </dgm:pt>
    <dgm:pt modelId="{C6CE0EFC-C6F5-4480-8CCC-41BE95AED6C0}">
      <dgm:prSet phldrT="[Текст]"/>
      <dgm:spPr/>
      <dgm:t>
        <a:bodyPr/>
        <a:lstStyle/>
        <a:p>
          <a:pPr algn="r"/>
          <a:r>
            <a:rPr lang="ru-RU" b="1" dirty="0" smtClean="0">
              <a:latin typeface="Times New Roman" pitchFamily="18" charset="0"/>
            </a:rPr>
            <a:t>ОЗП (</a:t>
          </a:r>
          <a:r>
            <a:rPr lang="ru-RU" b="1" dirty="0" err="1" smtClean="0">
              <a:latin typeface="Times New Roman" pitchFamily="18" charset="0"/>
            </a:rPr>
            <a:t>оперативний</a:t>
          </a:r>
          <a:r>
            <a:rPr lang="ru-RU" b="1" dirty="0" smtClean="0">
              <a:latin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</a:rPr>
            <a:t>запам</a:t>
          </a:r>
          <a:r>
            <a:rPr lang="en-US" b="1" dirty="0" smtClean="0">
              <a:latin typeface="Times New Roman" pitchFamily="18" charset="0"/>
            </a:rPr>
            <a:t>’</a:t>
          </a:r>
          <a:r>
            <a:rPr lang="uk-UA" b="1" dirty="0" err="1" smtClean="0">
              <a:latin typeface="Times New Roman" pitchFamily="18" charset="0"/>
            </a:rPr>
            <a:t>ятовуючий</a:t>
          </a:r>
          <a:r>
            <a:rPr lang="ru-RU" b="1" dirty="0" smtClean="0">
              <a:latin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</a:rPr>
            <a:t>пристрій</a:t>
          </a:r>
          <a:r>
            <a:rPr lang="ru-RU" b="1" dirty="0" smtClean="0">
              <a:latin typeface="Times New Roman" pitchFamily="18" charset="0"/>
            </a:rPr>
            <a:t>)</a:t>
          </a:r>
          <a:r>
            <a:rPr lang="ru-RU" dirty="0" smtClean="0">
              <a:latin typeface="Times New Roman" pitchFamily="18" charset="0"/>
            </a:rPr>
            <a:t> - </a:t>
          </a:r>
          <a:r>
            <a:rPr lang="ru-RU" b="1" u="none" dirty="0" smtClean="0">
              <a:latin typeface="Times New Roman" pitchFamily="18" charset="0"/>
            </a:rPr>
            <a:t>оперативна </a:t>
          </a:r>
          <a:r>
            <a:rPr lang="ru-RU" b="1" u="none" dirty="0" err="1" smtClean="0">
              <a:latin typeface="Times New Roman" pitchFamily="18" charset="0"/>
            </a:rPr>
            <a:t>пам</a:t>
          </a:r>
          <a:r>
            <a:rPr lang="en-US" b="1" u="none" dirty="0" smtClean="0">
              <a:latin typeface="Times New Roman" pitchFamily="18" charset="0"/>
            </a:rPr>
            <a:t>’</a:t>
          </a:r>
          <a:r>
            <a:rPr lang="ru-RU" b="1" u="none" dirty="0" smtClean="0">
              <a:latin typeface="Times New Roman" pitchFamily="18" charset="0"/>
            </a:rPr>
            <a:t>ять</a:t>
          </a:r>
          <a:r>
            <a:rPr lang="ru-RU" dirty="0" smtClean="0">
              <a:latin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</a:rPr>
            <a:t>призначена</a:t>
          </a:r>
          <a:r>
            <a:rPr lang="ru-RU" dirty="0" smtClean="0">
              <a:latin typeface="Times New Roman" pitchFamily="18" charset="0"/>
            </a:rPr>
            <a:t> для </a:t>
          </a:r>
          <a:r>
            <a:rPr lang="ru-RU" dirty="0" err="1" smtClean="0">
              <a:latin typeface="Times New Roman" pitchFamily="18" charset="0"/>
            </a:rPr>
            <a:t>зберігання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даних</a:t>
          </a:r>
          <a:r>
            <a:rPr lang="ru-RU" dirty="0" smtClean="0">
              <a:latin typeface="Times New Roman" pitchFamily="18" charset="0"/>
            </a:rPr>
            <a:t>, робота </a:t>
          </a:r>
          <a:r>
            <a:rPr lang="ru-RU" dirty="0" err="1" smtClean="0">
              <a:latin typeface="Times New Roman" pitchFamily="18" charset="0"/>
            </a:rPr>
            <a:t>з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якими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йде</a:t>
          </a:r>
          <a:r>
            <a:rPr lang="ru-RU" dirty="0" smtClean="0">
              <a:latin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</a:rPr>
            <a:t>даний</a:t>
          </a:r>
          <a:r>
            <a:rPr lang="ru-RU" dirty="0" smtClean="0">
              <a:latin typeface="Times New Roman" pitchFamily="18" charset="0"/>
            </a:rPr>
            <a:t> момент часу.</a:t>
          </a:r>
          <a:endParaRPr lang="ru-RU" dirty="0"/>
        </a:p>
      </dgm:t>
    </dgm:pt>
    <dgm:pt modelId="{4B33B7F6-DE40-491E-ADA3-D5F4210001C2}" type="parTrans" cxnId="{3ABDE937-F134-46A9-BA9C-D2D075CCE05C}">
      <dgm:prSet/>
      <dgm:spPr/>
      <dgm:t>
        <a:bodyPr/>
        <a:lstStyle/>
        <a:p>
          <a:endParaRPr lang="ru-RU"/>
        </a:p>
      </dgm:t>
    </dgm:pt>
    <dgm:pt modelId="{0F285ABE-5019-4180-9C5D-C91C30FF22D1}" type="sibTrans" cxnId="{3ABDE937-F134-46A9-BA9C-D2D075CCE05C}">
      <dgm:prSet/>
      <dgm:spPr/>
      <dgm:t>
        <a:bodyPr/>
        <a:lstStyle/>
        <a:p>
          <a:endParaRPr lang="ru-RU"/>
        </a:p>
      </dgm:t>
    </dgm:pt>
    <dgm:pt modelId="{B46A89F4-97E5-4A99-9C86-6078CEFE8D07}">
      <dgm:prSet phldrT="[Текст]"/>
      <dgm:spPr/>
      <dgm:t>
        <a:bodyPr/>
        <a:lstStyle/>
        <a:p>
          <a:pPr algn="r"/>
          <a:r>
            <a:rPr lang="ru-RU" b="1" dirty="0" smtClean="0">
              <a:latin typeface="Times New Roman" pitchFamily="18" charset="0"/>
            </a:rPr>
            <a:t>КЕШ </a:t>
          </a:r>
          <a:r>
            <a:rPr lang="ru-RU" b="1" dirty="0" err="1" smtClean="0">
              <a:latin typeface="Times New Roman" pitchFamily="18" charset="0"/>
            </a:rPr>
            <a:t>або</a:t>
          </a:r>
          <a:r>
            <a:rPr lang="ru-RU" b="1" dirty="0" smtClean="0">
              <a:latin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</a:rPr>
            <a:t>кеш-пам</a:t>
          </a:r>
          <a:r>
            <a:rPr lang="en-US" b="1" dirty="0" smtClean="0">
              <a:latin typeface="Times New Roman" pitchFamily="18" charset="0"/>
            </a:rPr>
            <a:t>’</a:t>
          </a:r>
          <a:r>
            <a:rPr lang="ru-RU" b="1" dirty="0" smtClean="0">
              <a:latin typeface="Times New Roman" pitchFamily="18" charset="0"/>
            </a:rPr>
            <a:t>ять</a:t>
          </a:r>
          <a:r>
            <a:rPr lang="ru-RU" dirty="0" smtClean="0">
              <a:latin typeface="Times New Roman" pitchFamily="18" charset="0"/>
            </a:rPr>
            <a:t> – </a:t>
          </a:r>
          <a:r>
            <a:rPr lang="ru-RU" dirty="0" err="1" smtClean="0">
              <a:latin typeface="Times New Roman" pitchFamily="18" charset="0"/>
            </a:rPr>
            <a:t>пам</a:t>
          </a:r>
          <a:r>
            <a:rPr lang="en-US" dirty="0" smtClean="0">
              <a:latin typeface="Times New Roman" pitchFamily="18" charset="0"/>
            </a:rPr>
            <a:t>’</a:t>
          </a:r>
          <a:r>
            <a:rPr lang="ru-RU" dirty="0" smtClean="0">
              <a:latin typeface="Times New Roman" pitchFamily="18" charset="0"/>
            </a:rPr>
            <a:t>ять, </a:t>
          </a:r>
          <a:r>
            <a:rPr lang="uk-UA" dirty="0" smtClean="0">
              <a:latin typeface="Times New Roman" pitchFamily="18" charset="0"/>
            </a:rPr>
            <a:t>призначена</a:t>
          </a:r>
          <a:r>
            <a:rPr lang="ru-RU" dirty="0" smtClean="0">
              <a:latin typeface="Times New Roman" pitchFamily="18" charset="0"/>
            </a:rPr>
            <a:t> для </a:t>
          </a:r>
          <a:r>
            <a:rPr lang="ru-RU" dirty="0" err="1" smtClean="0">
              <a:latin typeface="Times New Roman" pitchFamily="18" charset="0"/>
            </a:rPr>
            <a:t>зберігання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найбільш</a:t>
          </a:r>
          <a:r>
            <a:rPr lang="ru-RU" dirty="0" smtClean="0">
              <a:latin typeface="Times New Roman" pitchFamily="18" charset="0"/>
            </a:rPr>
            <a:t> часто </a:t>
          </a:r>
          <a:r>
            <a:rPr lang="ru-RU" dirty="0" err="1" smtClean="0">
              <a:latin typeface="Times New Roman" pitchFamily="18" charset="0"/>
            </a:rPr>
            <a:t>використовуваних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даних</a:t>
          </a:r>
          <a:r>
            <a:rPr lang="ru-RU" dirty="0" smtClean="0">
              <a:latin typeface="Times New Roman" pitchFamily="18" charset="0"/>
            </a:rPr>
            <a:t>.</a:t>
          </a:r>
        </a:p>
        <a:p>
          <a:pPr algn="r"/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Може</a:t>
          </a:r>
          <a:r>
            <a:rPr lang="ru-RU" dirty="0" smtClean="0">
              <a:latin typeface="Times New Roman" pitchFamily="18" charset="0"/>
            </a:rPr>
            <a:t> бути </a:t>
          </a:r>
          <a:r>
            <a:rPr lang="ru-RU" dirty="0" err="1" smtClean="0">
              <a:latin typeface="Times New Roman" pitchFamily="18" charset="0"/>
            </a:rPr>
            <a:t>програмною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і</a:t>
          </a:r>
          <a:r>
            <a:rPr lang="ru-RU" dirty="0" smtClean="0">
              <a:latin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</a:rPr>
            <a:t>апаратною</a:t>
          </a:r>
          <a:r>
            <a:rPr lang="ru-RU" dirty="0" smtClean="0">
              <a:latin typeface="Times New Roman" pitchFamily="18" charset="0"/>
            </a:rPr>
            <a:t>. </a:t>
          </a:r>
          <a:endParaRPr lang="ru-RU" dirty="0"/>
        </a:p>
      </dgm:t>
    </dgm:pt>
    <dgm:pt modelId="{6BC96C11-1DE5-4B74-9073-F952E6D5473A}" type="parTrans" cxnId="{CCFFFBD2-7F4E-4C22-8AB1-425212348A0A}">
      <dgm:prSet/>
      <dgm:spPr/>
      <dgm:t>
        <a:bodyPr/>
        <a:lstStyle/>
        <a:p>
          <a:endParaRPr lang="ru-RU"/>
        </a:p>
      </dgm:t>
    </dgm:pt>
    <dgm:pt modelId="{53A1169F-07F0-4276-850A-3A1FD2A2A04A}" type="sibTrans" cxnId="{CCFFFBD2-7F4E-4C22-8AB1-425212348A0A}">
      <dgm:prSet/>
      <dgm:spPr/>
      <dgm:t>
        <a:bodyPr/>
        <a:lstStyle/>
        <a:p>
          <a:endParaRPr lang="ru-RU"/>
        </a:p>
      </dgm:t>
    </dgm:pt>
    <dgm:pt modelId="{1509A5E7-B795-4752-8AF9-75E342D517E9}" type="pres">
      <dgm:prSet presAssocID="{680919A1-BF7D-401F-99B1-F73C54250904}" presName="linearFlow" presStyleCnt="0">
        <dgm:presLayoutVars>
          <dgm:dir/>
          <dgm:resizeHandles val="exact"/>
        </dgm:presLayoutVars>
      </dgm:prSet>
      <dgm:spPr/>
    </dgm:pt>
    <dgm:pt modelId="{793DD181-DECB-4144-8A1F-B3BA3D79ED4E}" type="pres">
      <dgm:prSet presAssocID="{EC6B1F23-F1F0-4720-9F31-D1B32F369443}" presName="composite" presStyleCnt="0"/>
      <dgm:spPr/>
    </dgm:pt>
    <dgm:pt modelId="{A4326B24-6F42-4B66-9866-938E354611B8}" type="pres">
      <dgm:prSet presAssocID="{EC6B1F23-F1F0-4720-9F31-D1B32F369443}" presName="imgShp" presStyleLbl="fgImgPlace1" presStyleIdx="0" presStyleCnt="3" custLinFactNeighborX="-44779" custLinFactNeighborY="-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E8CF7C-16C3-47FB-9DAA-C3ED385A0A85}" type="pres">
      <dgm:prSet presAssocID="{EC6B1F23-F1F0-4720-9F31-D1B32F369443}" presName="txShp" presStyleLbl="node1" presStyleIdx="0" presStyleCnt="3" custScaleX="142528" custLinFactNeighborX="383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71AE6-849F-4226-8C0B-29F12588268E}" type="pres">
      <dgm:prSet presAssocID="{11CE6481-6A66-4721-94BB-63136002AD61}" presName="spacing" presStyleCnt="0"/>
      <dgm:spPr/>
    </dgm:pt>
    <dgm:pt modelId="{6AE57582-5F15-4A57-8189-4CDFB333BC23}" type="pres">
      <dgm:prSet presAssocID="{C6CE0EFC-C6F5-4480-8CCC-41BE95AED6C0}" presName="composite" presStyleCnt="0"/>
      <dgm:spPr/>
    </dgm:pt>
    <dgm:pt modelId="{5CB4F148-C86A-4F79-9317-B86465FE053B}" type="pres">
      <dgm:prSet presAssocID="{C6CE0EFC-C6F5-4480-8CCC-41BE95AED6C0}" presName="imgShp" presStyleLbl="fgImgPlace1" presStyleIdx="1" presStyleCnt="3" custLinFactNeighborX="-34556" custLinFactNeighborY="-20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4E8763-DF99-4D63-BAA6-F4A728AC9BA3}" type="pres">
      <dgm:prSet presAssocID="{C6CE0EFC-C6F5-4480-8CCC-41BE95AED6C0}" presName="txShp" presStyleLbl="node1" presStyleIdx="1" presStyleCnt="3" custScaleX="14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DF371-213A-496E-9E34-B0009A15727F}" type="pres">
      <dgm:prSet presAssocID="{0F285ABE-5019-4180-9C5D-C91C30FF22D1}" presName="spacing" presStyleCnt="0"/>
      <dgm:spPr/>
    </dgm:pt>
    <dgm:pt modelId="{5D15EAD4-5C98-4115-A987-F0529E108497}" type="pres">
      <dgm:prSet presAssocID="{B46A89F4-97E5-4A99-9C86-6078CEFE8D07}" presName="composite" presStyleCnt="0"/>
      <dgm:spPr/>
    </dgm:pt>
    <dgm:pt modelId="{27BC01CB-89A7-4CB9-A59E-35EC021F078D}" type="pres">
      <dgm:prSet presAssocID="{B46A89F4-97E5-4A99-9C86-6078CEFE8D07}" presName="imgShp" presStyleLbl="fgImgPlace1" presStyleIdx="2" presStyleCnt="3" custLinFactNeighborX="-39667" custLinFactNeighborY="9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29195C-8038-4A2F-A799-F5FCF3721194}" type="pres">
      <dgm:prSet presAssocID="{B46A89F4-97E5-4A99-9C86-6078CEFE8D07}" presName="txShp" presStyleLbl="node1" presStyleIdx="2" presStyleCnt="3" custScaleX="14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1D689-976C-4BA2-8ECE-6832030D94C2}" srcId="{680919A1-BF7D-401F-99B1-F73C54250904}" destId="{EC6B1F23-F1F0-4720-9F31-D1B32F369443}" srcOrd="0" destOrd="0" parTransId="{74EBA016-0581-49A9-BECA-326F3515DA32}" sibTransId="{11CE6481-6A66-4721-94BB-63136002AD61}"/>
    <dgm:cxn modelId="{EBAA547D-9234-42CA-8526-3ABF8FDA6200}" type="presOf" srcId="{C6CE0EFC-C6F5-4480-8CCC-41BE95AED6C0}" destId="{DE4E8763-DF99-4D63-BAA6-F4A728AC9BA3}" srcOrd="0" destOrd="0" presId="urn:microsoft.com/office/officeart/2005/8/layout/vList3#5"/>
    <dgm:cxn modelId="{CCFFFBD2-7F4E-4C22-8AB1-425212348A0A}" srcId="{680919A1-BF7D-401F-99B1-F73C54250904}" destId="{B46A89F4-97E5-4A99-9C86-6078CEFE8D07}" srcOrd="2" destOrd="0" parTransId="{6BC96C11-1DE5-4B74-9073-F952E6D5473A}" sibTransId="{53A1169F-07F0-4276-850A-3A1FD2A2A04A}"/>
    <dgm:cxn modelId="{3ABDE937-F134-46A9-BA9C-D2D075CCE05C}" srcId="{680919A1-BF7D-401F-99B1-F73C54250904}" destId="{C6CE0EFC-C6F5-4480-8CCC-41BE95AED6C0}" srcOrd="1" destOrd="0" parTransId="{4B33B7F6-DE40-491E-ADA3-D5F4210001C2}" sibTransId="{0F285ABE-5019-4180-9C5D-C91C30FF22D1}"/>
    <dgm:cxn modelId="{862AEE5A-2721-406A-8054-8743C4472DE9}" type="presOf" srcId="{680919A1-BF7D-401F-99B1-F73C54250904}" destId="{1509A5E7-B795-4752-8AF9-75E342D517E9}" srcOrd="0" destOrd="0" presId="urn:microsoft.com/office/officeart/2005/8/layout/vList3#5"/>
    <dgm:cxn modelId="{101B76A9-0865-42D4-849D-0B19FE67F5A5}" type="presOf" srcId="{B46A89F4-97E5-4A99-9C86-6078CEFE8D07}" destId="{1529195C-8038-4A2F-A799-F5FCF3721194}" srcOrd="0" destOrd="0" presId="urn:microsoft.com/office/officeart/2005/8/layout/vList3#5"/>
    <dgm:cxn modelId="{CEA178DE-E647-40A3-A16F-994A14299252}" type="presOf" srcId="{EC6B1F23-F1F0-4720-9F31-D1B32F369443}" destId="{A4E8CF7C-16C3-47FB-9DAA-C3ED385A0A85}" srcOrd="0" destOrd="0" presId="urn:microsoft.com/office/officeart/2005/8/layout/vList3#5"/>
    <dgm:cxn modelId="{98E3ADBD-D0DD-4B21-A6E9-EDEFEE494237}" type="presParOf" srcId="{1509A5E7-B795-4752-8AF9-75E342D517E9}" destId="{793DD181-DECB-4144-8A1F-B3BA3D79ED4E}" srcOrd="0" destOrd="0" presId="urn:microsoft.com/office/officeart/2005/8/layout/vList3#5"/>
    <dgm:cxn modelId="{4440A352-5F65-41DB-AE70-65CE8DB38485}" type="presParOf" srcId="{793DD181-DECB-4144-8A1F-B3BA3D79ED4E}" destId="{A4326B24-6F42-4B66-9866-938E354611B8}" srcOrd="0" destOrd="0" presId="urn:microsoft.com/office/officeart/2005/8/layout/vList3#5"/>
    <dgm:cxn modelId="{1C03031E-AE95-41E6-9FBD-8BC067F8F94C}" type="presParOf" srcId="{793DD181-DECB-4144-8A1F-B3BA3D79ED4E}" destId="{A4E8CF7C-16C3-47FB-9DAA-C3ED385A0A85}" srcOrd="1" destOrd="0" presId="urn:microsoft.com/office/officeart/2005/8/layout/vList3#5"/>
    <dgm:cxn modelId="{708D3D9B-7AC4-400A-9D83-9A4C15867067}" type="presParOf" srcId="{1509A5E7-B795-4752-8AF9-75E342D517E9}" destId="{48E71AE6-849F-4226-8C0B-29F12588268E}" srcOrd="1" destOrd="0" presId="urn:microsoft.com/office/officeart/2005/8/layout/vList3#5"/>
    <dgm:cxn modelId="{1149E7ED-318B-4D7F-9745-F01379D08AC5}" type="presParOf" srcId="{1509A5E7-B795-4752-8AF9-75E342D517E9}" destId="{6AE57582-5F15-4A57-8189-4CDFB333BC23}" srcOrd="2" destOrd="0" presId="urn:microsoft.com/office/officeart/2005/8/layout/vList3#5"/>
    <dgm:cxn modelId="{273E510A-573A-4141-9CB8-3000951885F3}" type="presParOf" srcId="{6AE57582-5F15-4A57-8189-4CDFB333BC23}" destId="{5CB4F148-C86A-4F79-9317-B86465FE053B}" srcOrd="0" destOrd="0" presId="urn:microsoft.com/office/officeart/2005/8/layout/vList3#5"/>
    <dgm:cxn modelId="{6340F852-0A21-4F21-B02B-3F14B74FB3A6}" type="presParOf" srcId="{6AE57582-5F15-4A57-8189-4CDFB333BC23}" destId="{DE4E8763-DF99-4D63-BAA6-F4A728AC9BA3}" srcOrd="1" destOrd="0" presId="urn:microsoft.com/office/officeart/2005/8/layout/vList3#5"/>
    <dgm:cxn modelId="{06BDB6A0-0D52-4868-A8AB-4DBB0B30C535}" type="presParOf" srcId="{1509A5E7-B795-4752-8AF9-75E342D517E9}" destId="{42EDF371-213A-496E-9E34-B0009A15727F}" srcOrd="3" destOrd="0" presId="urn:microsoft.com/office/officeart/2005/8/layout/vList3#5"/>
    <dgm:cxn modelId="{64458817-724B-427C-868F-ABA3072D75E0}" type="presParOf" srcId="{1509A5E7-B795-4752-8AF9-75E342D517E9}" destId="{5D15EAD4-5C98-4115-A987-F0529E108497}" srcOrd="4" destOrd="0" presId="urn:microsoft.com/office/officeart/2005/8/layout/vList3#5"/>
    <dgm:cxn modelId="{E8840993-AD45-4BCA-AFB8-F9101021F101}" type="presParOf" srcId="{5D15EAD4-5C98-4115-A987-F0529E108497}" destId="{27BC01CB-89A7-4CB9-A59E-35EC021F078D}" srcOrd="0" destOrd="0" presId="urn:microsoft.com/office/officeart/2005/8/layout/vList3#5"/>
    <dgm:cxn modelId="{C7D42EE9-8DFE-444E-9F6A-7EB7CDA2EA94}" type="presParOf" srcId="{5D15EAD4-5C98-4115-A987-F0529E108497}" destId="{1529195C-8038-4A2F-A799-F5FCF3721194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0919A1-BF7D-401F-99B1-F73C54250904}" type="doc">
      <dgm:prSet loTypeId="urn:microsoft.com/office/officeart/2005/8/layout/vList3#6" loCatId="list" qsTypeId="urn:microsoft.com/office/officeart/2005/8/quickstyle/3d7" qsCatId="3D" csTypeId="urn:microsoft.com/office/officeart/2005/8/colors/accent1_2" csCatId="accent1" phldr="1"/>
      <dgm:spPr/>
    </dgm:pt>
    <dgm:pt modelId="{EC6B1F23-F1F0-4720-9F31-D1B32F369443}">
      <dgm:prSet phldrT="[Текст]" custT="1"/>
      <dgm:spPr/>
      <dgm:t>
        <a:bodyPr/>
        <a:lstStyle/>
        <a:p>
          <a:pPr algn="r"/>
          <a:r>
            <a:rPr lang="ru-RU" sz="1800" dirty="0" err="1" smtClean="0"/>
            <a:t>Жорсткий</a:t>
          </a:r>
          <a:r>
            <a:rPr lang="ru-RU" sz="1800" dirty="0" smtClean="0"/>
            <a:t> </a:t>
          </a:r>
          <a:r>
            <a:rPr lang="ru-RU" sz="1800" dirty="0" err="1" smtClean="0"/>
            <a:t>магнітний</a:t>
          </a:r>
          <a:r>
            <a:rPr lang="ru-RU" sz="1800" dirty="0" smtClean="0"/>
            <a:t> </a:t>
          </a:r>
          <a:r>
            <a:rPr lang="ru-RU" sz="1800" dirty="0" err="1" smtClean="0"/>
            <a:t>дис</a:t>
          </a:r>
          <a:r>
            <a:rPr lang="ru-RU" sz="1800" dirty="0" smtClean="0"/>
            <a:t>, </a:t>
          </a:r>
          <a:r>
            <a:rPr lang="ru-RU" sz="1800" dirty="0" err="1" smtClean="0"/>
            <a:t>або</a:t>
          </a:r>
          <a:r>
            <a:rPr lang="ru-RU" sz="1800" dirty="0" smtClean="0"/>
            <a:t> </a:t>
          </a:r>
          <a:r>
            <a:rPr lang="ru-RU" sz="1800" dirty="0" err="1" smtClean="0"/>
            <a:t>вінчестер</a:t>
          </a:r>
          <a:r>
            <a:rPr lang="ru-RU" sz="1800" dirty="0" smtClean="0"/>
            <a:t>, </a:t>
          </a:r>
          <a:r>
            <a:rPr lang="ru-RU" sz="1800" dirty="0" err="1" smtClean="0"/>
            <a:t>призначений</a:t>
          </a:r>
          <a:r>
            <a:rPr lang="ru-RU" sz="1800" dirty="0" smtClean="0"/>
            <a:t> для </a:t>
          </a:r>
          <a:r>
            <a:rPr lang="ru-RU" sz="1800" dirty="0" err="1" smtClean="0"/>
            <a:t>зберігання</a:t>
          </a:r>
          <a:r>
            <a:rPr lang="ru-RU" sz="1800" dirty="0" smtClean="0"/>
            <a:t> великих </a:t>
          </a:r>
          <a:r>
            <a:rPr lang="ru-RU" sz="1800" dirty="0" err="1" smtClean="0"/>
            <a:t>обсягів</a:t>
          </a:r>
          <a:r>
            <a:rPr lang="ru-RU" sz="1800" dirty="0" smtClean="0"/>
            <a:t> </a:t>
          </a:r>
          <a:r>
            <a:rPr lang="ru-RU" sz="1800" dirty="0" err="1" smtClean="0"/>
            <a:t>інформації</a:t>
          </a:r>
          <a:r>
            <a:rPr lang="ru-RU" sz="1800" dirty="0" smtClean="0"/>
            <a:t> </a:t>
          </a:r>
        </a:p>
        <a:p>
          <a:pPr algn="r"/>
          <a:r>
            <a:rPr lang="ru-RU" sz="1800" dirty="0" smtClean="0"/>
            <a:t>(</a:t>
          </a:r>
          <a:r>
            <a:rPr lang="ru-RU" sz="1800" dirty="0" err="1" smtClean="0"/>
            <a:t>від</a:t>
          </a:r>
          <a:r>
            <a:rPr lang="ru-RU" sz="1800" dirty="0" smtClean="0"/>
            <a:t> 20 до 300 Гбайт </a:t>
          </a:r>
          <a:r>
            <a:rPr lang="ru-RU" sz="1800" dirty="0" err="1" smtClean="0"/>
            <a:t>і</a:t>
          </a:r>
          <a:r>
            <a:rPr lang="ru-RU" sz="1800" dirty="0" smtClean="0"/>
            <a:t> </a:t>
          </a:r>
          <a:r>
            <a:rPr lang="ru-RU" sz="1800" dirty="0" err="1" smtClean="0"/>
            <a:t>більше</a:t>
          </a:r>
          <a:r>
            <a:rPr lang="ru-RU" sz="2300" dirty="0" smtClean="0"/>
            <a:t>)</a:t>
          </a:r>
          <a:endParaRPr lang="ru-RU" sz="2300" dirty="0"/>
        </a:p>
      </dgm:t>
    </dgm:pt>
    <dgm:pt modelId="{74EBA016-0581-49A9-BECA-326F3515DA32}" type="parTrans" cxnId="{A651D689-976C-4BA2-8ECE-6832030D94C2}">
      <dgm:prSet/>
      <dgm:spPr/>
      <dgm:t>
        <a:bodyPr/>
        <a:lstStyle/>
        <a:p>
          <a:endParaRPr lang="ru-RU"/>
        </a:p>
      </dgm:t>
    </dgm:pt>
    <dgm:pt modelId="{11CE6481-6A66-4721-94BB-63136002AD61}" type="sibTrans" cxnId="{A651D689-976C-4BA2-8ECE-6832030D94C2}">
      <dgm:prSet/>
      <dgm:spPr/>
      <dgm:t>
        <a:bodyPr/>
        <a:lstStyle/>
        <a:p>
          <a:endParaRPr lang="ru-RU"/>
        </a:p>
      </dgm:t>
    </dgm:pt>
    <dgm:pt modelId="{C6CE0EFC-C6F5-4480-8CCC-41BE95AED6C0}">
      <dgm:prSet phldrT="[Текст]" custT="1"/>
      <dgm:spPr/>
      <dgm:t>
        <a:bodyPr/>
        <a:lstStyle/>
        <a:p>
          <a:pPr algn="r"/>
          <a:r>
            <a:rPr lang="uk-UA" sz="1800" dirty="0" err="1" smtClean="0"/>
            <a:t>Компакт-диски-це</a:t>
          </a:r>
          <a:r>
            <a:rPr lang="uk-UA" sz="1800" dirty="0" smtClean="0"/>
            <a:t> оптичні диски </a:t>
          </a:r>
          <a:r>
            <a:rPr lang="en-US" sz="1800" dirty="0" smtClean="0"/>
            <a:t>CD-R ,CD-RW</a:t>
          </a:r>
          <a:r>
            <a:rPr lang="uk-UA" sz="1800" dirty="0" smtClean="0"/>
            <a:t> (700 </a:t>
          </a:r>
          <a:r>
            <a:rPr lang="en-US" sz="1800" dirty="0" smtClean="0"/>
            <a:t>Mb)</a:t>
          </a:r>
          <a:r>
            <a:rPr lang="uk-UA" sz="1800" dirty="0" smtClean="0"/>
            <a:t> </a:t>
          </a:r>
        </a:p>
        <a:p>
          <a:pPr algn="r"/>
          <a:r>
            <a:rPr lang="uk-UA" sz="1800" dirty="0" smtClean="0"/>
            <a:t>та </a:t>
          </a:r>
          <a:r>
            <a:rPr lang="en-US" sz="1800" dirty="0" smtClean="0"/>
            <a:t>DVD-R, DVD-RW(4.7 </a:t>
          </a:r>
          <a:r>
            <a:rPr lang="en-US" sz="1800" dirty="0" err="1" smtClean="0"/>
            <a:t>Gb</a:t>
          </a:r>
          <a:r>
            <a:rPr lang="en-US" sz="1800" dirty="0" smtClean="0"/>
            <a:t>).</a:t>
          </a:r>
          <a:endParaRPr lang="uk-UA" sz="1800" dirty="0" smtClean="0"/>
        </a:p>
        <a:p>
          <a:pPr algn="r"/>
          <a:r>
            <a:rPr lang="en-US" sz="1800" dirty="0" smtClean="0"/>
            <a:t>R-</a:t>
          </a:r>
          <a:r>
            <a:rPr lang="uk-UA" sz="1800" dirty="0" smtClean="0"/>
            <a:t> одноразовий запис, </a:t>
          </a:r>
          <a:r>
            <a:rPr lang="en-US" sz="1800" dirty="0" smtClean="0"/>
            <a:t>RW</a:t>
          </a:r>
          <a:r>
            <a:rPr lang="uk-UA" sz="1800" dirty="0" smtClean="0"/>
            <a:t>- багаторазовий запис.</a:t>
          </a:r>
          <a:endParaRPr lang="en-US" sz="1800" dirty="0" smtClean="0"/>
        </a:p>
        <a:p>
          <a:pPr algn="r"/>
          <a:endParaRPr lang="ru-RU" sz="1400" dirty="0"/>
        </a:p>
      </dgm:t>
    </dgm:pt>
    <dgm:pt modelId="{4B33B7F6-DE40-491E-ADA3-D5F4210001C2}" type="parTrans" cxnId="{3ABDE937-F134-46A9-BA9C-D2D075CCE05C}">
      <dgm:prSet/>
      <dgm:spPr/>
      <dgm:t>
        <a:bodyPr/>
        <a:lstStyle/>
        <a:p>
          <a:endParaRPr lang="ru-RU"/>
        </a:p>
      </dgm:t>
    </dgm:pt>
    <dgm:pt modelId="{0F285ABE-5019-4180-9C5D-C91C30FF22D1}" type="sibTrans" cxnId="{3ABDE937-F134-46A9-BA9C-D2D075CCE05C}">
      <dgm:prSet/>
      <dgm:spPr/>
      <dgm:t>
        <a:bodyPr/>
        <a:lstStyle/>
        <a:p>
          <a:endParaRPr lang="ru-RU"/>
        </a:p>
      </dgm:t>
    </dgm:pt>
    <dgm:pt modelId="{B46A89F4-97E5-4A99-9C86-6078CEFE8D07}">
      <dgm:prSet phldrT="[Текст]" custT="1"/>
      <dgm:spPr/>
      <dgm:t>
        <a:bodyPr/>
        <a:lstStyle/>
        <a:p>
          <a:pPr algn="r"/>
          <a:r>
            <a:rPr lang="uk-UA" sz="2000" dirty="0" smtClean="0"/>
            <a:t>Гнучкий магнітний диск, або дискета, призначений </a:t>
          </a:r>
        </a:p>
        <a:p>
          <a:pPr algn="r"/>
          <a:r>
            <a:rPr lang="uk-UA" sz="2000" dirty="0" smtClean="0"/>
            <a:t>для зберігання інформації невеликих</a:t>
          </a:r>
        </a:p>
        <a:p>
          <a:pPr algn="r"/>
          <a:r>
            <a:rPr lang="uk-UA" sz="2000" dirty="0" smtClean="0"/>
            <a:t> обсягів (до 1.44 Мбайт</a:t>
          </a:r>
          <a:r>
            <a:rPr lang="uk-UA" sz="1500" dirty="0" smtClean="0"/>
            <a:t>)</a:t>
          </a:r>
          <a:endParaRPr lang="ru-RU" sz="1500" dirty="0"/>
        </a:p>
      </dgm:t>
    </dgm:pt>
    <dgm:pt modelId="{6BC96C11-1DE5-4B74-9073-F952E6D5473A}" type="parTrans" cxnId="{CCFFFBD2-7F4E-4C22-8AB1-425212348A0A}">
      <dgm:prSet/>
      <dgm:spPr/>
      <dgm:t>
        <a:bodyPr/>
        <a:lstStyle/>
        <a:p>
          <a:endParaRPr lang="ru-RU"/>
        </a:p>
      </dgm:t>
    </dgm:pt>
    <dgm:pt modelId="{53A1169F-07F0-4276-850A-3A1FD2A2A04A}" type="sibTrans" cxnId="{CCFFFBD2-7F4E-4C22-8AB1-425212348A0A}">
      <dgm:prSet/>
      <dgm:spPr/>
      <dgm:t>
        <a:bodyPr/>
        <a:lstStyle/>
        <a:p>
          <a:endParaRPr lang="ru-RU"/>
        </a:p>
      </dgm:t>
    </dgm:pt>
    <dgm:pt modelId="{1140F036-07AE-4B25-800A-F9F76F39B173}">
      <dgm:prSet/>
      <dgm:spPr/>
      <dgm:t>
        <a:bodyPr/>
        <a:lstStyle/>
        <a:p>
          <a:pPr algn="r"/>
          <a:r>
            <a:rPr lang="uk-UA" dirty="0" smtClean="0"/>
            <a:t>Флеш-пам’ять – походить від постійного </a:t>
          </a:r>
          <a:r>
            <a:rPr lang="uk-UA" dirty="0" err="1" smtClean="0"/>
            <a:t>запам”ятовуючого</a:t>
          </a:r>
          <a:r>
            <a:rPr lang="uk-UA" dirty="0" smtClean="0"/>
            <a:t> пристрою, при цьому дає змогу порівняно швидко </a:t>
          </a:r>
          <a:br>
            <a:rPr lang="uk-UA" dirty="0" smtClean="0"/>
          </a:br>
          <a:r>
            <a:rPr lang="uk-UA" dirty="0" smtClean="0"/>
            <a:t>записувати та зчитувати інформацію в процесі роботи на </a:t>
          </a:r>
          <a:br>
            <a:rPr lang="uk-UA" dirty="0" smtClean="0"/>
          </a:br>
          <a:r>
            <a:rPr lang="uk-UA" dirty="0" err="1" smtClean="0"/>
            <a:t>комп”ютері</a:t>
          </a:r>
          <a:r>
            <a:rPr lang="uk-UA" dirty="0" smtClean="0"/>
            <a:t> та зберігати її , коли він виключений.</a:t>
          </a:r>
          <a:endParaRPr lang="ru-RU" dirty="0"/>
        </a:p>
      </dgm:t>
    </dgm:pt>
    <dgm:pt modelId="{7F10962E-89BA-4F09-A638-86201CA018D3}" type="parTrans" cxnId="{0AF5F270-A5AB-4459-AD5A-A820775FD7A5}">
      <dgm:prSet/>
      <dgm:spPr/>
      <dgm:t>
        <a:bodyPr/>
        <a:lstStyle/>
        <a:p>
          <a:endParaRPr lang="ru-RU"/>
        </a:p>
      </dgm:t>
    </dgm:pt>
    <dgm:pt modelId="{941E614A-FEE5-49B4-AC63-021F24FBEE0E}" type="sibTrans" cxnId="{0AF5F270-A5AB-4459-AD5A-A820775FD7A5}">
      <dgm:prSet/>
      <dgm:spPr/>
      <dgm:t>
        <a:bodyPr/>
        <a:lstStyle/>
        <a:p>
          <a:endParaRPr lang="ru-RU"/>
        </a:p>
      </dgm:t>
    </dgm:pt>
    <dgm:pt modelId="{1509A5E7-B795-4752-8AF9-75E342D517E9}" type="pres">
      <dgm:prSet presAssocID="{680919A1-BF7D-401F-99B1-F73C54250904}" presName="linearFlow" presStyleCnt="0">
        <dgm:presLayoutVars>
          <dgm:dir/>
          <dgm:resizeHandles val="exact"/>
        </dgm:presLayoutVars>
      </dgm:prSet>
      <dgm:spPr/>
    </dgm:pt>
    <dgm:pt modelId="{793DD181-DECB-4144-8A1F-B3BA3D79ED4E}" type="pres">
      <dgm:prSet presAssocID="{EC6B1F23-F1F0-4720-9F31-D1B32F369443}" presName="composite" presStyleCnt="0"/>
      <dgm:spPr/>
    </dgm:pt>
    <dgm:pt modelId="{A4326B24-6F42-4B66-9866-938E354611B8}" type="pres">
      <dgm:prSet presAssocID="{EC6B1F23-F1F0-4720-9F31-D1B32F369443}" presName="imgShp" presStyleLbl="fgImgPlace1" presStyleIdx="0" presStyleCnt="4" custLinFactNeighborX="-44779" custLinFactNeighborY="-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E8CF7C-16C3-47FB-9DAA-C3ED385A0A85}" type="pres">
      <dgm:prSet presAssocID="{EC6B1F23-F1F0-4720-9F31-D1B32F369443}" presName="txShp" presStyleLbl="node1" presStyleIdx="0" presStyleCnt="4" custScaleX="142528" custLinFactNeighborX="383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71AE6-849F-4226-8C0B-29F12588268E}" type="pres">
      <dgm:prSet presAssocID="{11CE6481-6A66-4721-94BB-63136002AD61}" presName="spacing" presStyleCnt="0"/>
      <dgm:spPr/>
    </dgm:pt>
    <dgm:pt modelId="{6AE57582-5F15-4A57-8189-4CDFB333BC23}" type="pres">
      <dgm:prSet presAssocID="{C6CE0EFC-C6F5-4480-8CCC-41BE95AED6C0}" presName="composite" presStyleCnt="0"/>
      <dgm:spPr/>
    </dgm:pt>
    <dgm:pt modelId="{5CB4F148-C86A-4F79-9317-B86465FE053B}" type="pres">
      <dgm:prSet presAssocID="{C6CE0EFC-C6F5-4480-8CCC-41BE95AED6C0}" presName="imgShp" presStyleLbl="fgImgPlace1" presStyleIdx="1" presStyleCnt="4" custScaleX="107832" custScaleY="113988" custLinFactNeighborX="-44861" custLinFactNeighborY="14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4E8763-DF99-4D63-BAA6-F4A728AC9BA3}" type="pres">
      <dgm:prSet presAssocID="{C6CE0EFC-C6F5-4480-8CCC-41BE95AED6C0}" presName="txShp" presStyleLbl="node1" presStyleIdx="1" presStyleCnt="4" custScaleX="142528" custScaleY="107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DF371-213A-496E-9E34-B0009A15727F}" type="pres">
      <dgm:prSet presAssocID="{0F285ABE-5019-4180-9C5D-C91C30FF22D1}" presName="spacing" presStyleCnt="0"/>
      <dgm:spPr/>
    </dgm:pt>
    <dgm:pt modelId="{5D15EAD4-5C98-4115-A987-F0529E108497}" type="pres">
      <dgm:prSet presAssocID="{B46A89F4-97E5-4A99-9C86-6078CEFE8D07}" presName="composite" presStyleCnt="0"/>
      <dgm:spPr/>
    </dgm:pt>
    <dgm:pt modelId="{27BC01CB-89A7-4CB9-A59E-35EC021F078D}" type="pres">
      <dgm:prSet presAssocID="{B46A89F4-97E5-4A99-9C86-6078CEFE8D07}" presName="imgShp" presStyleLbl="fgImgPlace1" presStyleIdx="2" presStyleCnt="4" custLinFactNeighborX="-46024" custLinFactNeighborY="-58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29195C-8038-4A2F-A799-F5FCF3721194}" type="pres">
      <dgm:prSet presAssocID="{B46A89F4-97E5-4A99-9C86-6078CEFE8D07}" presName="txShp" presStyleLbl="node1" presStyleIdx="2" presStyleCnt="4" custScaleX="142528" custLinFactNeighborX="77" custLinFactNeighborY="-5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274FC-03AD-4360-B647-1B2A2DDBC375}" type="pres">
      <dgm:prSet presAssocID="{53A1169F-07F0-4276-850A-3A1FD2A2A04A}" presName="spacing" presStyleCnt="0"/>
      <dgm:spPr/>
    </dgm:pt>
    <dgm:pt modelId="{76E8C061-C304-41E2-8ED9-573F82CA4AD0}" type="pres">
      <dgm:prSet presAssocID="{1140F036-07AE-4B25-800A-F9F76F39B173}" presName="composite" presStyleCnt="0"/>
      <dgm:spPr/>
    </dgm:pt>
    <dgm:pt modelId="{D2880BE5-450F-40F4-8E48-EB28C7C1410D}" type="pres">
      <dgm:prSet presAssocID="{1140F036-07AE-4B25-800A-F9F76F39B173}" presName="imgShp" presStyleLbl="fgImgPlace1" presStyleIdx="3" presStyleCnt="4" custLinFactNeighborX="-46024" custLinFactNeighborY="-147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D45BEEA-0398-414B-9602-7F469B5F4615}" type="pres">
      <dgm:prSet presAssocID="{1140F036-07AE-4B25-800A-F9F76F39B173}" presName="txShp" presStyleLbl="node1" presStyleIdx="3" presStyleCnt="4" custScaleX="139706" custLinFactNeighborX="1334" custLinFactNeighborY="-1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4751F-254B-4228-8BF2-FDB2A224417F}" type="presOf" srcId="{680919A1-BF7D-401F-99B1-F73C54250904}" destId="{1509A5E7-B795-4752-8AF9-75E342D517E9}" srcOrd="0" destOrd="0" presId="urn:microsoft.com/office/officeart/2005/8/layout/vList3#6"/>
    <dgm:cxn modelId="{3ABDE937-F134-46A9-BA9C-D2D075CCE05C}" srcId="{680919A1-BF7D-401F-99B1-F73C54250904}" destId="{C6CE0EFC-C6F5-4480-8CCC-41BE95AED6C0}" srcOrd="1" destOrd="0" parTransId="{4B33B7F6-DE40-491E-ADA3-D5F4210001C2}" sibTransId="{0F285ABE-5019-4180-9C5D-C91C30FF22D1}"/>
    <dgm:cxn modelId="{0AF5F270-A5AB-4459-AD5A-A820775FD7A5}" srcId="{680919A1-BF7D-401F-99B1-F73C54250904}" destId="{1140F036-07AE-4B25-800A-F9F76F39B173}" srcOrd="3" destOrd="0" parTransId="{7F10962E-89BA-4F09-A638-86201CA018D3}" sibTransId="{941E614A-FEE5-49B4-AC63-021F24FBEE0E}"/>
    <dgm:cxn modelId="{AA05342F-F1CB-43D7-BCF4-40255362440D}" type="presOf" srcId="{C6CE0EFC-C6F5-4480-8CCC-41BE95AED6C0}" destId="{DE4E8763-DF99-4D63-BAA6-F4A728AC9BA3}" srcOrd="0" destOrd="0" presId="urn:microsoft.com/office/officeart/2005/8/layout/vList3#6"/>
    <dgm:cxn modelId="{48C282DB-2513-45F8-9B71-644218594979}" type="presOf" srcId="{B46A89F4-97E5-4A99-9C86-6078CEFE8D07}" destId="{1529195C-8038-4A2F-A799-F5FCF3721194}" srcOrd="0" destOrd="0" presId="urn:microsoft.com/office/officeart/2005/8/layout/vList3#6"/>
    <dgm:cxn modelId="{2BB396D9-40F0-47FD-A242-DD5E986D1C19}" type="presOf" srcId="{1140F036-07AE-4B25-800A-F9F76F39B173}" destId="{DD45BEEA-0398-414B-9602-7F469B5F4615}" srcOrd="0" destOrd="0" presId="urn:microsoft.com/office/officeart/2005/8/layout/vList3#6"/>
    <dgm:cxn modelId="{A651D689-976C-4BA2-8ECE-6832030D94C2}" srcId="{680919A1-BF7D-401F-99B1-F73C54250904}" destId="{EC6B1F23-F1F0-4720-9F31-D1B32F369443}" srcOrd="0" destOrd="0" parTransId="{74EBA016-0581-49A9-BECA-326F3515DA32}" sibTransId="{11CE6481-6A66-4721-94BB-63136002AD61}"/>
    <dgm:cxn modelId="{E3C4E94B-7E5B-4B41-8694-E6A39F4DBCF8}" type="presOf" srcId="{EC6B1F23-F1F0-4720-9F31-D1B32F369443}" destId="{A4E8CF7C-16C3-47FB-9DAA-C3ED385A0A85}" srcOrd="0" destOrd="0" presId="urn:microsoft.com/office/officeart/2005/8/layout/vList3#6"/>
    <dgm:cxn modelId="{CCFFFBD2-7F4E-4C22-8AB1-425212348A0A}" srcId="{680919A1-BF7D-401F-99B1-F73C54250904}" destId="{B46A89F4-97E5-4A99-9C86-6078CEFE8D07}" srcOrd="2" destOrd="0" parTransId="{6BC96C11-1DE5-4B74-9073-F952E6D5473A}" sibTransId="{53A1169F-07F0-4276-850A-3A1FD2A2A04A}"/>
    <dgm:cxn modelId="{8AA424FE-46F3-476D-8809-9729433CE152}" type="presParOf" srcId="{1509A5E7-B795-4752-8AF9-75E342D517E9}" destId="{793DD181-DECB-4144-8A1F-B3BA3D79ED4E}" srcOrd="0" destOrd="0" presId="urn:microsoft.com/office/officeart/2005/8/layout/vList3#6"/>
    <dgm:cxn modelId="{1D8D03B3-182C-47E1-A82F-4A2D490C0157}" type="presParOf" srcId="{793DD181-DECB-4144-8A1F-B3BA3D79ED4E}" destId="{A4326B24-6F42-4B66-9866-938E354611B8}" srcOrd="0" destOrd="0" presId="urn:microsoft.com/office/officeart/2005/8/layout/vList3#6"/>
    <dgm:cxn modelId="{0EABBD48-2A67-4BA8-A790-517A144274D0}" type="presParOf" srcId="{793DD181-DECB-4144-8A1F-B3BA3D79ED4E}" destId="{A4E8CF7C-16C3-47FB-9DAA-C3ED385A0A85}" srcOrd="1" destOrd="0" presId="urn:microsoft.com/office/officeart/2005/8/layout/vList3#6"/>
    <dgm:cxn modelId="{170112DB-0F0D-43AB-93B9-3CFCBAA99A3E}" type="presParOf" srcId="{1509A5E7-B795-4752-8AF9-75E342D517E9}" destId="{48E71AE6-849F-4226-8C0B-29F12588268E}" srcOrd="1" destOrd="0" presId="urn:microsoft.com/office/officeart/2005/8/layout/vList3#6"/>
    <dgm:cxn modelId="{DA899024-582C-4F10-BC4D-F72D2369DD84}" type="presParOf" srcId="{1509A5E7-B795-4752-8AF9-75E342D517E9}" destId="{6AE57582-5F15-4A57-8189-4CDFB333BC23}" srcOrd="2" destOrd="0" presId="urn:microsoft.com/office/officeart/2005/8/layout/vList3#6"/>
    <dgm:cxn modelId="{FA17E398-41EB-40F7-95B6-8FD177B9578B}" type="presParOf" srcId="{6AE57582-5F15-4A57-8189-4CDFB333BC23}" destId="{5CB4F148-C86A-4F79-9317-B86465FE053B}" srcOrd="0" destOrd="0" presId="urn:microsoft.com/office/officeart/2005/8/layout/vList3#6"/>
    <dgm:cxn modelId="{5459674F-B123-4B8F-BBFE-8D926F6257A1}" type="presParOf" srcId="{6AE57582-5F15-4A57-8189-4CDFB333BC23}" destId="{DE4E8763-DF99-4D63-BAA6-F4A728AC9BA3}" srcOrd="1" destOrd="0" presId="urn:microsoft.com/office/officeart/2005/8/layout/vList3#6"/>
    <dgm:cxn modelId="{32E6D6A0-BC6D-4C0D-A1B0-264B89BA0EE1}" type="presParOf" srcId="{1509A5E7-B795-4752-8AF9-75E342D517E9}" destId="{42EDF371-213A-496E-9E34-B0009A15727F}" srcOrd="3" destOrd="0" presId="urn:microsoft.com/office/officeart/2005/8/layout/vList3#6"/>
    <dgm:cxn modelId="{1F62FC0A-5C12-4E50-AB32-9AE4FCEE33C0}" type="presParOf" srcId="{1509A5E7-B795-4752-8AF9-75E342D517E9}" destId="{5D15EAD4-5C98-4115-A987-F0529E108497}" srcOrd="4" destOrd="0" presId="urn:microsoft.com/office/officeart/2005/8/layout/vList3#6"/>
    <dgm:cxn modelId="{C04C0814-710F-430A-954B-9C06E6621BAA}" type="presParOf" srcId="{5D15EAD4-5C98-4115-A987-F0529E108497}" destId="{27BC01CB-89A7-4CB9-A59E-35EC021F078D}" srcOrd="0" destOrd="0" presId="urn:microsoft.com/office/officeart/2005/8/layout/vList3#6"/>
    <dgm:cxn modelId="{9F725522-01F3-4E3F-815B-66C0CD3F2755}" type="presParOf" srcId="{5D15EAD4-5C98-4115-A987-F0529E108497}" destId="{1529195C-8038-4A2F-A799-F5FCF3721194}" srcOrd="1" destOrd="0" presId="urn:microsoft.com/office/officeart/2005/8/layout/vList3#6"/>
    <dgm:cxn modelId="{213AD2A4-B190-4B84-B362-74E422D8ACEA}" type="presParOf" srcId="{1509A5E7-B795-4752-8AF9-75E342D517E9}" destId="{4FB274FC-03AD-4360-B647-1B2A2DDBC375}" srcOrd="5" destOrd="0" presId="urn:microsoft.com/office/officeart/2005/8/layout/vList3#6"/>
    <dgm:cxn modelId="{03D63095-00B6-4982-AD28-0B8BB14B0E6E}" type="presParOf" srcId="{1509A5E7-B795-4752-8AF9-75E342D517E9}" destId="{76E8C061-C304-41E2-8ED9-573F82CA4AD0}" srcOrd="6" destOrd="0" presId="urn:microsoft.com/office/officeart/2005/8/layout/vList3#6"/>
    <dgm:cxn modelId="{6F2F8898-6DB3-4E34-9E10-4089C41231AE}" type="presParOf" srcId="{76E8C061-C304-41E2-8ED9-573F82CA4AD0}" destId="{D2880BE5-450F-40F4-8E48-EB28C7C1410D}" srcOrd="0" destOrd="0" presId="urn:microsoft.com/office/officeart/2005/8/layout/vList3#6"/>
    <dgm:cxn modelId="{58057C38-056E-4310-9020-FB066740846D}" type="presParOf" srcId="{76E8C061-C304-41E2-8ED9-573F82CA4AD0}" destId="{DD45BEEA-0398-414B-9602-7F469B5F4615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A4BFAB-54BE-4F10-9CCC-D1017CA7FA7E}" type="doc">
      <dgm:prSet loTypeId="urn:microsoft.com/office/officeart/2005/8/layout/hList9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73E063-59B4-4514-BB0C-87EBEDEF5C9B}">
      <dgm:prSet phldrT="[Текст]"/>
      <dgm:spPr/>
      <dgm:t>
        <a:bodyPr/>
        <a:lstStyle/>
        <a:p>
          <a:r>
            <a:rPr lang="uk-UA" dirty="0" smtClean="0"/>
            <a:t>Мережна плата</a:t>
          </a:r>
          <a:endParaRPr lang="ru-RU" dirty="0"/>
        </a:p>
      </dgm:t>
    </dgm:pt>
    <dgm:pt modelId="{037E3F20-7669-488C-BBAD-C177EA6E45A2}" type="parTrans" cxnId="{D87B511C-558F-4D85-AABC-232C27EAC787}">
      <dgm:prSet/>
      <dgm:spPr/>
      <dgm:t>
        <a:bodyPr/>
        <a:lstStyle/>
        <a:p>
          <a:endParaRPr lang="ru-RU"/>
        </a:p>
      </dgm:t>
    </dgm:pt>
    <dgm:pt modelId="{4E5DA6DF-CD16-4ADF-B026-695A12226275}" type="sibTrans" cxnId="{D87B511C-558F-4D85-AABC-232C27EAC787}">
      <dgm:prSet/>
      <dgm:spPr/>
      <dgm:t>
        <a:bodyPr/>
        <a:lstStyle/>
        <a:p>
          <a:endParaRPr lang="ru-RU"/>
        </a:p>
      </dgm:t>
    </dgm:pt>
    <dgm:pt modelId="{7F89C7BF-46C0-4F28-9696-CE7BE407B8F0}">
      <dgm:prSet phldrT="[Текст]"/>
      <dgm:spPr/>
      <dgm:t>
        <a:bodyPr/>
        <a:lstStyle/>
        <a:p>
          <a:r>
            <a:rPr lang="uk-UA" dirty="0" smtClean="0"/>
            <a:t>Звукова плата</a:t>
          </a:r>
          <a:endParaRPr lang="ru-RU" dirty="0"/>
        </a:p>
      </dgm:t>
    </dgm:pt>
    <dgm:pt modelId="{5013139A-8A56-4AF3-8291-A62C26A8927F}" type="parTrans" cxnId="{1E3F4D62-0CFC-4A21-8C4E-EDE157152160}">
      <dgm:prSet/>
      <dgm:spPr/>
      <dgm:t>
        <a:bodyPr/>
        <a:lstStyle/>
        <a:p>
          <a:endParaRPr lang="ru-RU"/>
        </a:p>
      </dgm:t>
    </dgm:pt>
    <dgm:pt modelId="{EB505FAB-9E69-4980-9FFE-C821B1D859AB}" type="sibTrans" cxnId="{1E3F4D62-0CFC-4A21-8C4E-EDE157152160}">
      <dgm:prSet/>
      <dgm:spPr/>
      <dgm:t>
        <a:bodyPr/>
        <a:lstStyle/>
        <a:p>
          <a:endParaRPr lang="ru-RU"/>
        </a:p>
      </dgm:t>
    </dgm:pt>
    <dgm:pt modelId="{AFFABD6F-2385-43F4-A240-201A7CED780B}">
      <dgm:prSet phldrT="[Текст]"/>
      <dgm:spPr/>
      <dgm:t>
        <a:bodyPr/>
        <a:lstStyle/>
        <a:p>
          <a:r>
            <a:rPr lang="uk-UA" dirty="0" smtClean="0"/>
            <a:t>Відео</a:t>
          </a:r>
          <a:r>
            <a:rPr lang="en-US" dirty="0" smtClean="0"/>
            <a:t> </a:t>
          </a:r>
          <a:r>
            <a:rPr lang="uk-UA" dirty="0" smtClean="0"/>
            <a:t>плата</a:t>
          </a:r>
          <a:endParaRPr lang="ru-RU" dirty="0"/>
        </a:p>
      </dgm:t>
    </dgm:pt>
    <dgm:pt modelId="{F0429E5D-DF6C-494E-99AE-F2D852282659}" type="parTrans" cxnId="{DF453A8B-670F-44FD-9696-B10CC770594C}">
      <dgm:prSet/>
      <dgm:spPr/>
      <dgm:t>
        <a:bodyPr/>
        <a:lstStyle/>
        <a:p>
          <a:endParaRPr lang="ru-RU"/>
        </a:p>
      </dgm:t>
    </dgm:pt>
    <dgm:pt modelId="{C95AD47D-1390-4F8A-B41C-BB10D41F95A8}" type="sibTrans" cxnId="{DF453A8B-670F-44FD-9696-B10CC770594C}">
      <dgm:prSet/>
      <dgm:spPr/>
      <dgm:t>
        <a:bodyPr/>
        <a:lstStyle/>
        <a:p>
          <a:endParaRPr lang="ru-RU"/>
        </a:p>
      </dgm:t>
    </dgm:pt>
    <dgm:pt modelId="{0158A046-00CF-477F-A955-7BCCDA6F3CA4}" type="pres">
      <dgm:prSet presAssocID="{7CA4BFAB-54BE-4F10-9CCC-D1017CA7FA7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976294F-239E-4D40-B64E-281BDB5F3A84}" type="pres">
      <dgm:prSet presAssocID="{1873E063-59B4-4514-BB0C-87EBEDEF5C9B}" presName="posSpace" presStyleCnt="0"/>
      <dgm:spPr/>
    </dgm:pt>
    <dgm:pt modelId="{17D584A0-78F2-4B1D-A108-F4A77250E27E}" type="pres">
      <dgm:prSet presAssocID="{1873E063-59B4-4514-BB0C-87EBEDEF5C9B}" presName="vertFlow" presStyleCnt="0"/>
      <dgm:spPr/>
    </dgm:pt>
    <dgm:pt modelId="{9A682FE5-E1AE-4B33-BBCA-18060945600A}" type="pres">
      <dgm:prSet presAssocID="{1873E063-59B4-4514-BB0C-87EBEDEF5C9B}" presName="topSpace" presStyleCnt="0"/>
      <dgm:spPr/>
    </dgm:pt>
    <dgm:pt modelId="{80F9150C-4591-40CF-A397-F9E447FD8598}" type="pres">
      <dgm:prSet presAssocID="{1873E063-59B4-4514-BB0C-87EBEDEF5C9B}" presName="firstComp" presStyleCnt="0"/>
      <dgm:spPr/>
    </dgm:pt>
    <dgm:pt modelId="{F73BF58E-7461-4AC9-8D1F-FCE397454E15}" type="pres">
      <dgm:prSet presAssocID="{1873E063-59B4-4514-BB0C-87EBEDEF5C9B}" presName="firstChild" presStyleLbl="bgAccFollowNode1" presStyleIdx="0" presStyleCnt="3" custScaleX="246892" custScaleY="680447" custLinFactX="100000" custLinFactY="-170087" custLinFactNeighborX="105711" custLinFactNeighborY="-2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101D19-6495-433A-8308-5AF29EB05DB2}" type="pres">
      <dgm:prSet presAssocID="{1873E063-59B4-4514-BB0C-87EBEDEF5C9B}" presName="firstChildTx" presStyleLbl="bgAccFollowNode1" presStyleIdx="0" presStyleCnt="3">
        <dgm:presLayoutVars>
          <dgm:bulletEnabled val="1"/>
        </dgm:presLayoutVars>
      </dgm:prSet>
      <dgm:spPr/>
    </dgm:pt>
    <dgm:pt modelId="{2D29D30C-0A01-4AEC-956D-9DD70712E38F}" type="pres">
      <dgm:prSet presAssocID="{1873E063-59B4-4514-BB0C-87EBEDEF5C9B}" presName="negSpace" presStyleCnt="0"/>
      <dgm:spPr/>
    </dgm:pt>
    <dgm:pt modelId="{F6360419-4037-4FBE-A00A-3DBAEEB9C366}" type="pres">
      <dgm:prSet presAssocID="{1873E063-59B4-4514-BB0C-87EBEDEF5C9B}" presName="circle" presStyleLbl="node1" presStyleIdx="0" presStyleCnt="3" custScaleX="531889" custScaleY="601954" custLinFactX="206321" custLinFactY="-170272" custLinFactNeighborX="300000" custLinFactNeighborY="-200000"/>
      <dgm:spPr/>
      <dgm:t>
        <a:bodyPr/>
        <a:lstStyle/>
        <a:p>
          <a:endParaRPr lang="ru-RU"/>
        </a:p>
      </dgm:t>
    </dgm:pt>
    <dgm:pt modelId="{EF4810F9-A256-454B-A05D-C8779FB5FFD3}" type="pres">
      <dgm:prSet presAssocID="{4E5DA6DF-CD16-4ADF-B026-695A12226275}" presName="transSpace" presStyleCnt="0"/>
      <dgm:spPr/>
    </dgm:pt>
    <dgm:pt modelId="{E1E9A233-07CE-4070-8929-F07094C20545}" type="pres">
      <dgm:prSet presAssocID="{7F89C7BF-46C0-4F28-9696-CE7BE407B8F0}" presName="posSpace" presStyleCnt="0"/>
      <dgm:spPr/>
    </dgm:pt>
    <dgm:pt modelId="{8C2A9FE5-8D6D-44EB-B481-209F6AF40E6B}" type="pres">
      <dgm:prSet presAssocID="{7F89C7BF-46C0-4F28-9696-CE7BE407B8F0}" presName="vertFlow" presStyleCnt="0"/>
      <dgm:spPr/>
    </dgm:pt>
    <dgm:pt modelId="{997FD50C-5E25-4205-8814-2F98783054EA}" type="pres">
      <dgm:prSet presAssocID="{7F89C7BF-46C0-4F28-9696-CE7BE407B8F0}" presName="topSpace" presStyleCnt="0"/>
      <dgm:spPr/>
    </dgm:pt>
    <dgm:pt modelId="{FE8044EB-4E93-4405-A200-BE0E57FDE633}" type="pres">
      <dgm:prSet presAssocID="{7F89C7BF-46C0-4F28-9696-CE7BE407B8F0}" presName="firstComp" presStyleCnt="0"/>
      <dgm:spPr/>
    </dgm:pt>
    <dgm:pt modelId="{27EDFC76-0336-495C-852C-15028C36A181}" type="pres">
      <dgm:prSet presAssocID="{7F89C7BF-46C0-4F28-9696-CE7BE407B8F0}" presName="firstChild" presStyleLbl="bgAccFollowNode1" presStyleIdx="1" presStyleCnt="3" custScaleX="246892" custScaleY="680447" custLinFactX="-83816" custLinFactY="200000" custLinFactNeighborX="-100000" custLinFactNeighborY="2631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34D33A-EBC8-46E5-813E-45A1FB02999B}" type="pres">
      <dgm:prSet presAssocID="{7F89C7BF-46C0-4F28-9696-CE7BE407B8F0}" presName="firstChildTx" presStyleLbl="bgAccFollowNode1" presStyleIdx="1" presStyleCnt="3">
        <dgm:presLayoutVars>
          <dgm:bulletEnabled val="1"/>
        </dgm:presLayoutVars>
      </dgm:prSet>
      <dgm:spPr/>
    </dgm:pt>
    <dgm:pt modelId="{3FA0B207-3565-48AC-9C11-7753F7401D4B}" type="pres">
      <dgm:prSet presAssocID="{7F89C7BF-46C0-4F28-9696-CE7BE407B8F0}" presName="negSpace" presStyleCnt="0"/>
      <dgm:spPr/>
    </dgm:pt>
    <dgm:pt modelId="{29B16A8A-076C-40FF-8116-B66C4931DD6F}" type="pres">
      <dgm:prSet presAssocID="{7F89C7BF-46C0-4F28-9696-CE7BE407B8F0}" presName="circle" presStyleLbl="node1" presStyleIdx="1" presStyleCnt="3" custScaleX="531889" custScaleY="601954" custLinFactX="-264113" custLinFactY="200000" custLinFactNeighborX="-300000" custLinFactNeighborY="263418"/>
      <dgm:spPr/>
      <dgm:t>
        <a:bodyPr/>
        <a:lstStyle/>
        <a:p>
          <a:endParaRPr lang="ru-RU"/>
        </a:p>
      </dgm:t>
    </dgm:pt>
    <dgm:pt modelId="{9D4D5B72-E8D1-46AC-A3B5-2FFFAAE4B5CF}" type="pres">
      <dgm:prSet presAssocID="{EB505FAB-9E69-4980-9FFE-C821B1D859AB}" presName="transSpace" presStyleCnt="0"/>
      <dgm:spPr/>
    </dgm:pt>
    <dgm:pt modelId="{98AF5511-918F-4F85-BA0E-2344733E294F}" type="pres">
      <dgm:prSet presAssocID="{AFFABD6F-2385-43F4-A240-201A7CED780B}" presName="posSpace" presStyleCnt="0"/>
      <dgm:spPr/>
    </dgm:pt>
    <dgm:pt modelId="{127B094F-CC01-4CB3-9BB7-C59A9C007DB3}" type="pres">
      <dgm:prSet presAssocID="{AFFABD6F-2385-43F4-A240-201A7CED780B}" presName="vertFlow" presStyleCnt="0"/>
      <dgm:spPr/>
    </dgm:pt>
    <dgm:pt modelId="{EA565DF9-EF5F-4101-8A54-38BC2547ED29}" type="pres">
      <dgm:prSet presAssocID="{AFFABD6F-2385-43F4-A240-201A7CED780B}" presName="topSpace" presStyleCnt="0"/>
      <dgm:spPr/>
    </dgm:pt>
    <dgm:pt modelId="{14007A32-FBE4-4E28-B9CF-92672BA12267}" type="pres">
      <dgm:prSet presAssocID="{AFFABD6F-2385-43F4-A240-201A7CED780B}" presName="firstComp" presStyleCnt="0"/>
      <dgm:spPr/>
    </dgm:pt>
    <dgm:pt modelId="{DF53D648-448B-456D-BB50-0C1D55A0B89C}" type="pres">
      <dgm:prSet presAssocID="{AFFABD6F-2385-43F4-A240-201A7CED780B}" presName="firstChild" presStyleLbl="bgAccFollowNode1" presStyleIdx="2" presStyleCnt="3" custScaleX="234129" custScaleY="680447" custLinFactX="-100000" custLinFactY="-144837" custLinFactNeighborX="-150447" custLinFactNeighborY="-2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7F2BB7-520D-4203-83D6-DDC1F15E942E}" type="pres">
      <dgm:prSet presAssocID="{AFFABD6F-2385-43F4-A240-201A7CED780B}" presName="firstChildTx" presStyleLbl="bgAccFollowNode1" presStyleIdx="2" presStyleCnt="3">
        <dgm:presLayoutVars>
          <dgm:bulletEnabled val="1"/>
        </dgm:presLayoutVars>
      </dgm:prSet>
      <dgm:spPr/>
    </dgm:pt>
    <dgm:pt modelId="{6D0E5CDC-46C5-4E52-928B-9D6BD7F42625}" type="pres">
      <dgm:prSet presAssocID="{AFFABD6F-2385-43F4-A240-201A7CED780B}" presName="negSpace" presStyleCnt="0"/>
      <dgm:spPr/>
    </dgm:pt>
    <dgm:pt modelId="{776B13D5-20F6-4825-BDDB-F3C469EB6052}" type="pres">
      <dgm:prSet presAssocID="{AFFABD6F-2385-43F4-A240-201A7CED780B}" presName="circle" presStyleLbl="node1" presStyleIdx="2" presStyleCnt="3" custScaleX="531889" custScaleY="601954" custLinFactX="-200000" custLinFactY="-145009" custLinFactNeighborX="-270165" custLinFactNeighborY="-200000"/>
      <dgm:spPr/>
      <dgm:t>
        <a:bodyPr/>
        <a:lstStyle/>
        <a:p>
          <a:endParaRPr lang="ru-RU"/>
        </a:p>
      </dgm:t>
    </dgm:pt>
  </dgm:ptLst>
  <dgm:cxnLst>
    <dgm:cxn modelId="{D87B511C-558F-4D85-AABC-232C27EAC787}" srcId="{7CA4BFAB-54BE-4F10-9CCC-D1017CA7FA7E}" destId="{1873E063-59B4-4514-BB0C-87EBEDEF5C9B}" srcOrd="0" destOrd="0" parTransId="{037E3F20-7669-488C-BBAD-C177EA6E45A2}" sibTransId="{4E5DA6DF-CD16-4ADF-B026-695A12226275}"/>
    <dgm:cxn modelId="{EEEC8777-D0CE-418F-B40A-257F759B07DF}" type="presOf" srcId="{AFFABD6F-2385-43F4-A240-201A7CED780B}" destId="{776B13D5-20F6-4825-BDDB-F3C469EB6052}" srcOrd="0" destOrd="0" presId="urn:microsoft.com/office/officeart/2005/8/layout/hList9"/>
    <dgm:cxn modelId="{620E4A9D-1F52-4B9E-9E83-1D90900D6166}" type="presOf" srcId="{7CA4BFAB-54BE-4F10-9CCC-D1017CA7FA7E}" destId="{0158A046-00CF-477F-A955-7BCCDA6F3CA4}" srcOrd="0" destOrd="0" presId="urn:microsoft.com/office/officeart/2005/8/layout/hList9"/>
    <dgm:cxn modelId="{577827DF-C642-48F1-A962-6268984CC04D}" type="presOf" srcId="{1873E063-59B4-4514-BB0C-87EBEDEF5C9B}" destId="{F6360419-4037-4FBE-A00A-3DBAEEB9C366}" srcOrd="0" destOrd="0" presId="urn:microsoft.com/office/officeart/2005/8/layout/hList9"/>
    <dgm:cxn modelId="{DF453A8B-670F-44FD-9696-B10CC770594C}" srcId="{7CA4BFAB-54BE-4F10-9CCC-D1017CA7FA7E}" destId="{AFFABD6F-2385-43F4-A240-201A7CED780B}" srcOrd="2" destOrd="0" parTransId="{F0429E5D-DF6C-494E-99AE-F2D852282659}" sibTransId="{C95AD47D-1390-4F8A-B41C-BB10D41F95A8}"/>
    <dgm:cxn modelId="{3B8A14AD-7E92-4286-AD89-793CEE42637A}" type="presOf" srcId="{7F89C7BF-46C0-4F28-9696-CE7BE407B8F0}" destId="{29B16A8A-076C-40FF-8116-B66C4931DD6F}" srcOrd="0" destOrd="0" presId="urn:microsoft.com/office/officeart/2005/8/layout/hList9"/>
    <dgm:cxn modelId="{1E3F4D62-0CFC-4A21-8C4E-EDE157152160}" srcId="{7CA4BFAB-54BE-4F10-9CCC-D1017CA7FA7E}" destId="{7F89C7BF-46C0-4F28-9696-CE7BE407B8F0}" srcOrd="1" destOrd="0" parTransId="{5013139A-8A56-4AF3-8291-A62C26A8927F}" sibTransId="{EB505FAB-9E69-4980-9FFE-C821B1D859AB}"/>
    <dgm:cxn modelId="{901964FB-77B9-4C36-8B88-8A98A9BBB1DD}" type="presParOf" srcId="{0158A046-00CF-477F-A955-7BCCDA6F3CA4}" destId="{5976294F-239E-4D40-B64E-281BDB5F3A84}" srcOrd="0" destOrd="0" presId="urn:microsoft.com/office/officeart/2005/8/layout/hList9"/>
    <dgm:cxn modelId="{447A5BEA-C5A6-458C-B48F-0130B5FB9F10}" type="presParOf" srcId="{0158A046-00CF-477F-A955-7BCCDA6F3CA4}" destId="{17D584A0-78F2-4B1D-A108-F4A77250E27E}" srcOrd="1" destOrd="0" presId="urn:microsoft.com/office/officeart/2005/8/layout/hList9"/>
    <dgm:cxn modelId="{037F978D-5AEC-4BF5-9A33-D097DED899B9}" type="presParOf" srcId="{17D584A0-78F2-4B1D-A108-F4A77250E27E}" destId="{9A682FE5-E1AE-4B33-BBCA-18060945600A}" srcOrd="0" destOrd="0" presId="urn:microsoft.com/office/officeart/2005/8/layout/hList9"/>
    <dgm:cxn modelId="{4C158B41-7DB3-4031-8E35-41AA89E87BEE}" type="presParOf" srcId="{17D584A0-78F2-4B1D-A108-F4A77250E27E}" destId="{80F9150C-4591-40CF-A397-F9E447FD8598}" srcOrd="1" destOrd="0" presId="urn:microsoft.com/office/officeart/2005/8/layout/hList9"/>
    <dgm:cxn modelId="{F30901C0-E395-41D4-94A4-1A653155F788}" type="presParOf" srcId="{80F9150C-4591-40CF-A397-F9E447FD8598}" destId="{F73BF58E-7461-4AC9-8D1F-FCE397454E15}" srcOrd="0" destOrd="0" presId="urn:microsoft.com/office/officeart/2005/8/layout/hList9"/>
    <dgm:cxn modelId="{005D979E-40C5-40E4-B908-65DB364544CF}" type="presParOf" srcId="{80F9150C-4591-40CF-A397-F9E447FD8598}" destId="{57101D19-6495-433A-8308-5AF29EB05DB2}" srcOrd="1" destOrd="0" presId="urn:microsoft.com/office/officeart/2005/8/layout/hList9"/>
    <dgm:cxn modelId="{67BE91D4-2C17-44BB-B199-6050D162BC51}" type="presParOf" srcId="{0158A046-00CF-477F-A955-7BCCDA6F3CA4}" destId="{2D29D30C-0A01-4AEC-956D-9DD70712E38F}" srcOrd="2" destOrd="0" presId="urn:microsoft.com/office/officeart/2005/8/layout/hList9"/>
    <dgm:cxn modelId="{9267F040-A775-4985-9762-3ACC26F0761A}" type="presParOf" srcId="{0158A046-00CF-477F-A955-7BCCDA6F3CA4}" destId="{F6360419-4037-4FBE-A00A-3DBAEEB9C366}" srcOrd="3" destOrd="0" presId="urn:microsoft.com/office/officeart/2005/8/layout/hList9"/>
    <dgm:cxn modelId="{6F1EA295-EF58-4A7D-8855-CE1B1A7A2990}" type="presParOf" srcId="{0158A046-00CF-477F-A955-7BCCDA6F3CA4}" destId="{EF4810F9-A256-454B-A05D-C8779FB5FFD3}" srcOrd="4" destOrd="0" presId="urn:microsoft.com/office/officeart/2005/8/layout/hList9"/>
    <dgm:cxn modelId="{26C53B2B-0AD8-4434-8D48-8FD9D37C8366}" type="presParOf" srcId="{0158A046-00CF-477F-A955-7BCCDA6F3CA4}" destId="{E1E9A233-07CE-4070-8929-F07094C20545}" srcOrd="5" destOrd="0" presId="urn:microsoft.com/office/officeart/2005/8/layout/hList9"/>
    <dgm:cxn modelId="{44A36C7A-A23E-4B60-BC6C-32C86A4F3414}" type="presParOf" srcId="{0158A046-00CF-477F-A955-7BCCDA6F3CA4}" destId="{8C2A9FE5-8D6D-44EB-B481-209F6AF40E6B}" srcOrd="6" destOrd="0" presId="urn:microsoft.com/office/officeart/2005/8/layout/hList9"/>
    <dgm:cxn modelId="{58C536A4-B354-4C4B-97C6-AD304CC78A1E}" type="presParOf" srcId="{8C2A9FE5-8D6D-44EB-B481-209F6AF40E6B}" destId="{997FD50C-5E25-4205-8814-2F98783054EA}" srcOrd="0" destOrd="0" presId="urn:microsoft.com/office/officeart/2005/8/layout/hList9"/>
    <dgm:cxn modelId="{CDE64E1A-A3CC-4913-9A37-89F52F243F74}" type="presParOf" srcId="{8C2A9FE5-8D6D-44EB-B481-209F6AF40E6B}" destId="{FE8044EB-4E93-4405-A200-BE0E57FDE633}" srcOrd="1" destOrd="0" presId="urn:microsoft.com/office/officeart/2005/8/layout/hList9"/>
    <dgm:cxn modelId="{F4F994DA-5A82-40A4-B65D-FD74F7017EA5}" type="presParOf" srcId="{FE8044EB-4E93-4405-A200-BE0E57FDE633}" destId="{27EDFC76-0336-495C-852C-15028C36A181}" srcOrd="0" destOrd="0" presId="urn:microsoft.com/office/officeart/2005/8/layout/hList9"/>
    <dgm:cxn modelId="{C5F4879C-C1AB-4A40-80FD-19A98D8088BD}" type="presParOf" srcId="{FE8044EB-4E93-4405-A200-BE0E57FDE633}" destId="{3B34D33A-EBC8-46E5-813E-45A1FB02999B}" srcOrd="1" destOrd="0" presId="urn:microsoft.com/office/officeart/2005/8/layout/hList9"/>
    <dgm:cxn modelId="{F66ED938-A5F4-43AF-9150-7BA7F046E448}" type="presParOf" srcId="{0158A046-00CF-477F-A955-7BCCDA6F3CA4}" destId="{3FA0B207-3565-48AC-9C11-7753F7401D4B}" srcOrd="7" destOrd="0" presId="urn:microsoft.com/office/officeart/2005/8/layout/hList9"/>
    <dgm:cxn modelId="{A5C50EE3-846E-404A-B62C-52CC6A1E881F}" type="presParOf" srcId="{0158A046-00CF-477F-A955-7BCCDA6F3CA4}" destId="{29B16A8A-076C-40FF-8116-B66C4931DD6F}" srcOrd="8" destOrd="0" presId="urn:microsoft.com/office/officeart/2005/8/layout/hList9"/>
    <dgm:cxn modelId="{7BEC63F2-09CA-487F-AE6F-717A9449C1E1}" type="presParOf" srcId="{0158A046-00CF-477F-A955-7BCCDA6F3CA4}" destId="{9D4D5B72-E8D1-46AC-A3B5-2FFFAAE4B5CF}" srcOrd="9" destOrd="0" presId="urn:microsoft.com/office/officeart/2005/8/layout/hList9"/>
    <dgm:cxn modelId="{DFA78611-5AF1-4437-944F-C508B39E1F86}" type="presParOf" srcId="{0158A046-00CF-477F-A955-7BCCDA6F3CA4}" destId="{98AF5511-918F-4F85-BA0E-2344733E294F}" srcOrd="10" destOrd="0" presId="urn:microsoft.com/office/officeart/2005/8/layout/hList9"/>
    <dgm:cxn modelId="{821D18BA-E57C-4CD4-ABF9-744F8440F279}" type="presParOf" srcId="{0158A046-00CF-477F-A955-7BCCDA6F3CA4}" destId="{127B094F-CC01-4CB3-9BB7-C59A9C007DB3}" srcOrd="11" destOrd="0" presId="urn:microsoft.com/office/officeart/2005/8/layout/hList9"/>
    <dgm:cxn modelId="{4E5239F2-A541-4CCF-A346-BDE5B9B82803}" type="presParOf" srcId="{127B094F-CC01-4CB3-9BB7-C59A9C007DB3}" destId="{EA565DF9-EF5F-4101-8A54-38BC2547ED29}" srcOrd="0" destOrd="0" presId="urn:microsoft.com/office/officeart/2005/8/layout/hList9"/>
    <dgm:cxn modelId="{1AC2DFA9-5FF5-4D93-B232-E337A4E7FB37}" type="presParOf" srcId="{127B094F-CC01-4CB3-9BB7-C59A9C007DB3}" destId="{14007A32-FBE4-4E28-B9CF-92672BA12267}" srcOrd="1" destOrd="0" presId="urn:microsoft.com/office/officeart/2005/8/layout/hList9"/>
    <dgm:cxn modelId="{6CA58F2B-8052-42B6-9A3E-9B54108C9BA0}" type="presParOf" srcId="{14007A32-FBE4-4E28-B9CF-92672BA12267}" destId="{DF53D648-448B-456D-BB50-0C1D55A0B89C}" srcOrd="0" destOrd="0" presId="urn:microsoft.com/office/officeart/2005/8/layout/hList9"/>
    <dgm:cxn modelId="{CF910701-CF65-4D0B-9ECF-5140ED121127}" type="presParOf" srcId="{14007A32-FBE4-4E28-B9CF-92672BA12267}" destId="{807F2BB7-520D-4203-83D6-DDC1F15E942E}" srcOrd="1" destOrd="0" presId="urn:microsoft.com/office/officeart/2005/8/layout/hList9"/>
    <dgm:cxn modelId="{4D59E3E0-EF95-4D63-97C7-4E9966B283EA}" type="presParOf" srcId="{0158A046-00CF-477F-A955-7BCCDA6F3CA4}" destId="{6D0E5CDC-46C5-4E52-928B-9D6BD7F42625}" srcOrd="12" destOrd="0" presId="urn:microsoft.com/office/officeart/2005/8/layout/hList9"/>
    <dgm:cxn modelId="{3CAB0E8A-CE13-48FA-A58D-589960335242}" type="presParOf" srcId="{0158A046-00CF-477F-A955-7BCCDA6F3CA4}" destId="{776B13D5-20F6-4825-BDDB-F3C469EB6052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032C22-F645-47FB-BD8E-04FFF8D2319E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5C5E0-6ABA-4A37-A185-9B3C5CB53693}">
      <dgm:prSet phldrT="[Текст]" custT="1"/>
      <dgm:spPr/>
      <dgm:t>
        <a:bodyPr vert="vert270"/>
        <a:lstStyle/>
        <a:p>
          <a:r>
            <a:rPr lang="uk-UA" sz="1800" dirty="0" err="1" smtClean="0"/>
            <a:t>Ситемне</a:t>
          </a:r>
          <a:r>
            <a:rPr lang="uk-UA" sz="1800" dirty="0" smtClean="0"/>
            <a:t> ПЗ</a:t>
          </a:r>
          <a:endParaRPr lang="ru-RU" sz="1800" dirty="0"/>
        </a:p>
      </dgm:t>
    </dgm:pt>
    <dgm:pt modelId="{0C62757E-B513-475E-B5E8-694E7B770BD1}" type="parTrans" cxnId="{B7BBE035-927B-4F9E-BC5C-2D896E3EFC1F}">
      <dgm:prSet/>
      <dgm:spPr/>
      <dgm:t>
        <a:bodyPr/>
        <a:lstStyle/>
        <a:p>
          <a:endParaRPr lang="ru-RU"/>
        </a:p>
      </dgm:t>
    </dgm:pt>
    <dgm:pt modelId="{B86E8714-E5B2-4C02-B1E4-E72720130B0B}" type="sibTrans" cxnId="{B7BBE035-927B-4F9E-BC5C-2D896E3EFC1F}">
      <dgm:prSet/>
      <dgm:spPr/>
      <dgm:t>
        <a:bodyPr/>
        <a:lstStyle/>
        <a:p>
          <a:endParaRPr lang="ru-RU"/>
        </a:p>
      </dgm:t>
    </dgm:pt>
    <dgm:pt modelId="{83B6877F-2DCB-4525-9BB8-EEA254D2783B}">
      <dgm:prSet phldrT="[Текст]" custT="1"/>
      <dgm:spPr/>
      <dgm:t>
        <a:bodyPr/>
        <a:lstStyle/>
        <a:p>
          <a:pPr algn="r"/>
          <a:r>
            <a:rPr lang="uk-UA" sz="1600" dirty="0" smtClean="0"/>
            <a:t>- Це сукупність програм, призначених для управління апаратною частиною </a:t>
          </a:r>
          <a:r>
            <a:rPr lang="uk-UA" sz="1600" dirty="0" err="1" smtClean="0"/>
            <a:t>комп”ютера</a:t>
          </a:r>
          <a:r>
            <a:rPr lang="uk-UA" sz="1600" dirty="0" smtClean="0"/>
            <a:t> </a:t>
          </a:r>
          <a:r>
            <a:rPr lang="uk-UA" sz="1600" smtClean="0"/>
            <a:t>і забезпечення взаємодії </a:t>
          </a:r>
          <a:r>
            <a:rPr lang="uk-UA" sz="1600" dirty="0" smtClean="0"/>
            <a:t>користувача з </a:t>
          </a:r>
          <a:r>
            <a:rPr lang="uk-UA" sz="1600" dirty="0" err="1" smtClean="0"/>
            <a:t>комп”ютером</a:t>
          </a:r>
          <a:r>
            <a:rPr lang="uk-UA" sz="1600" dirty="0" smtClean="0"/>
            <a:t>. До цього ПЗ відносяться операційні системи, драйвери пристроїв, оболонки ОС, службові або сервісні програми.</a:t>
          </a:r>
          <a:endParaRPr lang="ru-RU" sz="1600" dirty="0"/>
        </a:p>
      </dgm:t>
    </dgm:pt>
    <dgm:pt modelId="{4279FD14-AF14-4AE2-8D88-C76E69497B9D}" type="parTrans" cxnId="{6DA2373A-9EAA-4631-B5C7-015FE6EAEE81}">
      <dgm:prSet/>
      <dgm:spPr/>
      <dgm:t>
        <a:bodyPr/>
        <a:lstStyle/>
        <a:p>
          <a:endParaRPr lang="ru-RU"/>
        </a:p>
      </dgm:t>
    </dgm:pt>
    <dgm:pt modelId="{1B5CCA7A-D9F3-4142-9317-6073BF268FEF}" type="sibTrans" cxnId="{6DA2373A-9EAA-4631-B5C7-015FE6EAEE81}">
      <dgm:prSet/>
      <dgm:spPr/>
      <dgm:t>
        <a:bodyPr/>
        <a:lstStyle/>
        <a:p>
          <a:endParaRPr lang="ru-RU"/>
        </a:p>
      </dgm:t>
    </dgm:pt>
    <dgm:pt modelId="{E122AEE5-D90B-402F-9212-124F584FF678}">
      <dgm:prSet phldrT="[Текст]" custT="1"/>
      <dgm:spPr/>
      <dgm:t>
        <a:bodyPr vert="vert270"/>
        <a:lstStyle/>
        <a:p>
          <a:r>
            <a:rPr lang="uk-UA" sz="1800" dirty="0" smtClean="0"/>
            <a:t>Прикладне ПЗ</a:t>
          </a:r>
          <a:endParaRPr lang="ru-RU" sz="1800" dirty="0"/>
        </a:p>
      </dgm:t>
    </dgm:pt>
    <dgm:pt modelId="{91AE37B5-CFDA-402E-9CC8-D1C3E7E84F69}" type="parTrans" cxnId="{D81DD796-06A6-41F6-BD2B-698F98F00443}">
      <dgm:prSet/>
      <dgm:spPr/>
      <dgm:t>
        <a:bodyPr/>
        <a:lstStyle/>
        <a:p>
          <a:endParaRPr lang="ru-RU"/>
        </a:p>
      </dgm:t>
    </dgm:pt>
    <dgm:pt modelId="{6D2C5E9A-6F03-4785-9187-9640DB1A0C15}" type="sibTrans" cxnId="{D81DD796-06A6-41F6-BD2B-698F98F00443}">
      <dgm:prSet/>
      <dgm:spPr/>
      <dgm:t>
        <a:bodyPr/>
        <a:lstStyle/>
        <a:p>
          <a:endParaRPr lang="ru-RU"/>
        </a:p>
      </dgm:t>
    </dgm:pt>
    <dgm:pt modelId="{05047DB4-E34C-401C-9EAD-1790B5C10341}">
      <dgm:prSet phldrT="[Текст]" custT="1"/>
      <dgm:spPr/>
      <dgm:t>
        <a:bodyPr/>
        <a:lstStyle/>
        <a:p>
          <a:pPr algn="r"/>
          <a:r>
            <a:rPr lang="uk-UA" sz="1600" dirty="0" err="1" smtClean="0"/>
            <a:t>-Це</a:t>
          </a:r>
          <a:r>
            <a:rPr lang="uk-UA" sz="1600" dirty="0" smtClean="0"/>
            <a:t> ПЗ призначене для </a:t>
          </a:r>
          <a:r>
            <a:rPr lang="uk-UA" sz="1600" dirty="0" err="1" smtClean="0"/>
            <a:t>розв”язання</a:t>
          </a:r>
          <a:r>
            <a:rPr lang="uk-UA" sz="1600" dirty="0" smtClean="0"/>
            <a:t> задач у конкретній предметній галузі. Прикладні програми бувають загального призначення, навчального призначення та інші.</a:t>
          </a:r>
          <a:endParaRPr lang="ru-RU" sz="1600" dirty="0"/>
        </a:p>
      </dgm:t>
    </dgm:pt>
    <dgm:pt modelId="{1345AC6C-91F4-4D7C-807C-F84C50A21A7C}" type="parTrans" cxnId="{DFCF30F4-75EA-465C-9C28-8AE29F43AA3D}">
      <dgm:prSet/>
      <dgm:spPr/>
      <dgm:t>
        <a:bodyPr/>
        <a:lstStyle/>
        <a:p>
          <a:endParaRPr lang="ru-RU"/>
        </a:p>
      </dgm:t>
    </dgm:pt>
    <dgm:pt modelId="{DDBF91B5-2EDA-45EA-8F6B-45300FA005F3}" type="sibTrans" cxnId="{DFCF30F4-75EA-465C-9C28-8AE29F43AA3D}">
      <dgm:prSet/>
      <dgm:spPr/>
      <dgm:t>
        <a:bodyPr/>
        <a:lstStyle/>
        <a:p>
          <a:endParaRPr lang="ru-RU"/>
        </a:p>
      </dgm:t>
    </dgm:pt>
    <dgm:pt modelId="{352B7A72-D7A7-4602-8BCB-EDD254DB492D}">
      <dgm:prSet phldrT="[Текст]" custT="1"/>
      <dgm:spPr/>
      <dgm:t>
        <a:bodyPr vert="vert270"/>
        <a:lstStyle/>
        <a:p>
          <a:r>
            <a:rPr lang="uk-UA" sz="1800" dirty="0" smtClean="0"/>
            <a:t>Інструментальне ПЗ</a:t>
          </a:r>
          <a:endParaRPr lang="ru-RU" sz="1800" dirty="0"/>
        </a:p>
      </dgm:t>
    </dgm:pt>
    <dgm:pt modelId="{30C43BD7-1F71-4DD2-AA33-5E5B22301301}" type="parTrans" cxnId="{1E039CFF-4340-415F-AC4A-E699FFD39600}">
      <dgm:prSet/>
      <dgm:spPr/>
      <dgm:t>
        <a:bodyPr/>
        <a:lstStyle/>
        <a:p>
          <a:endParaRPr lang="ru-RU"/>
        </a:p>
      </dgm:t>
    </dgm:pt>
    <dgm:pt modelId="{064BA0F1-3199-4009-A235-DEC8F1B87D23}" type="sibTrans" cxnId="{1E039CFF-4340-415F-AC4A-E699FFD39600}">
      <dgm:prSet/>
      <dgm:spPr/>
      <dgm:t>
        <a:bodyPr/>
        <a:lstStyle/>
        <a:p>
          <a:endParaRPr lang="ru-RU"/>
        </a:p>
      </dgm:t>
    </dgm:pt>
    <dgm:pt modelId="{62E1AFAD-E88B-4846-8E0D-6596EE2C84DA}">
      <dgm:prSet phldrT="[Текст]" custT="1"/>
      <dgm:spPr/>
      <dgm:t>
        <a:bodyPr/>
        <a:lstStyle/>
        <a:p>
          <a:pPr algn="r"/>
          <a:r>
            <a:rPr lang="uk-UA" sz="1600" dirty="0" smtClean="0"/>
            <a:t>- Це комплекс програмних засобів, призначених для створення нових програм. Така система </a:t>
          </a:r>
          <a:r>
            <a:rPr lang="uk-UA" sz="1600" dirty="0" err="1" smtClean="0"/>
            <a:t>обов”язково</a:t>
          </a:r>
          <a:r>
            <a:rPr lang="uk-UA" sz="1600" dirty="0" smtClean="0"/>
            <a:t> містить мову програмування (наприклад , </a:t>
          </a:r>
          <a:r>
            <a:rPr lang="en-US" sz="1600" dirty="0" smtClean="0"/>
            <a:t>C++, Delphi, Visual Basic, Fortran</a:t>
          </a:r>
          <a:r>
            <a:rPr lang="uk-UA" sz="1600" dirty="0" smtClean="0"/>
            <a:t> </a:t>
          </a:r>
          <a:r>
            <a:rPr lang="en-US" sz="1600" dirty="0" smtClean="0"/>
            <a:t>)</a:t>
          </a:r>
          <a:r>
            <a:rPr lang="uk-UA" sz="1600" dirty="0" smtClean="0"/>
            <a:t>, а також  середовище для розробки додатків. Це середовище, інакше кажучи. Інтерфейс, підтримує необхідні типові інструменти програмування.</a:t>
          </a:r>
          <a:endParaRPr lang="ru-RU" sz="1600" dirty="0"/>
        </a:p>
      </dgm:t>
    </dgm:pt>
    <dgm:pt modelId="{C1A7A779-30F9-4CB4-8121-6BFFD326E5AB}" type="parTrans" cxnId="{12EBA328-4BA2-4DDA-859D-C9A24EB077F8}">
      <dgm:prSet/>
      <dgm:spPr/>
      <dgm:t>
        <a:bodyPr/>
        <a:lstStyle/>
        <a:p>
          <a:endParaRPr lang="ru-RU"/>
        </a:p>
      </dgm:t>
    </dgm:pt>
    <dgm:pt modelId="{054B9726-3C9C-4D10-A179-AC412D177E15}" type="sibTrans" cxnId="{12EBA328-4BA2-4DDA-859D-C9A24EB077F8}">
      <dgm:prSet/>
      <dgm:spPr/>
      <dgm:t>
        <a:bodyPr/>
        <a:lstStyle/>
        <a:p>
          <a:endParaRPr lang="ru-RU"/>
        </a:p>
      </dgm:t>
    </dgm:pt>
    <dgm:pt modelId="{9FBFC796-8601-444A-849E-C8AA65C1EB5D}" type="pres">
      <dgm:prSet presAssocID="{1B032C22-F645-47FB-BD8E-04FFF8D23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55E08A-AAC2-4B48-9BAA-C70B27D148F5}" type="pres">
      <dgm:prSet presAssocID="{89A5C5E0-6ABA-4A37-A185-9B3C5CB53693}" presName="linNode" presStyleCnt="0"/>
      <dgm:spPr/>
    </dgm:pt>
    <dgm:pt modelId="{238AD455-D144-4AF1-A6EA-23C03FEE4FBD}" type="pres">
      <dgm:prSet presAssocID="{89A5C5E0-6ABA-4A37-A185-9B3C5CB53693}" presName="parentText" presStyleLbl="node1" presStyleIdx="0" presStyleCnt="3" custAng="2138777" custScaleX="61617" custLinFactNeighborX="4898" custLinFactNeighborY="-80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98CB-4871-49CD-846D-50D0B29BC750}" type="pres">
      <dgm:prSet presAssocID="{89A5C5E0-6ABA-4A37-A185-9B3C5CB53693}" presName="descendantText" presStyleLbl="alignAccFollowNode1" presStyleIdx="0" presStyleCnt="3" custScaleX="172587" custLinFactNeighborX="-1331" custLinFactNeighborY="-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9F37A-57E9-4E5A-B3E1-6E08D62DCB52}" type="pres">
      <dgm:prSet presAssocID="{B86E8714-E5B2-4C02-B1E4-E72720130B0B}" presName="sp" presStyleCnt="0"/>
      <dgm:spPr/>
    </dgm:pt>
    <dgm:pt modelId="{3477D943-8DC2-4A0C-8131-EC1D4F01A5CE}" type="pres">
      <dgm:prSet presAssocID="{E122AEE5-D90B-402F-9212-124F584FF678}" presName="linNode" presStyleCnt="0"/>
      <dgm:spPr/>
    </dgm:pt>
    <dgm:pt modelId="{D2CBAB98-7BF7-4F72-9956-3CFA94AFAC2B}" type="pres">
      <dgm:prSet presAssocID="{E122AEE5-D90B-402F-9212-124F584FF678}" presName="parentText" presStyleLbl="node1" presStyleIdx="1" presStyleCnt="3" custAng="2185658" custScaleX="61617" custLinFactNeighborX="76" custLinFactNeighborY="-59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372A5-0137-402D-A037-6315A79BFD0E}" type="pres">
      <dgm:prSet presAssocID="{E122AEE5-D90B-402F-9212-124F584FF678}" presName="descendantText" presStyleLbl="alignAccFollowNode1" presStyleIdx="1" presStyleCnt="3" custScaleX="172587" custLinFactNeighborX="-1331" custLinFactNeighborY="-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119E0-1446-4A60-A6ED-0BEB4978873A}" type="pres">
      <dgm:prSet presAssocID="{6D2C5E9A-6F03-4785-9187-9640DB1A0C15}" presName="sp" presStyleCnt="0"/>
      <dgm:spPr/>
    </dgm:pt>
    <dgm:pt modelId="{0DC97949-4854-4DF0-B249-6920F1B7960A}" type="pres">
      <dgm:prSet presAssocID="{352B7A72-D7A7-4602-8BCB-EDD254DB492D}" presName="linNode" presStyleCnt="0"/>
      <dgm:spPr/>
    </dgm:pt>
    <dgm:pt modelId="{FA169B5A-50B7-48D3-851B-C3F028643089}" type="pres">
      <dgm:prSet presAssocID="{352B7A72-D7A7-4602-8BCB-EDD254DB492D}" presName="parentText" presStyleLbl="node1" presStyleIdx="2" presStyleCnt="3" custAng="2139859" custScaleX="61617" custLinFactNeighborX="3016" custLinFactNeighborY="-11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B80FA-0A7C-4090-973F-AE303EBD38DE}" type="pres">
      <dgm:prSet presAssocID="{352B7A72-D7A7-4602-8BCB-EDD254DB492D}" presName="descendantText" presStyleLbl="alignAccFollowNode1" presStyleIdx="2" presStyleCnt="3" custScaleX="172587" custScaleY="119891" custLinFactNeighborX="-1331" custLinFactNeighborY="-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810FA-EEE8-4911-A0F7-BB44F5CB6444}" type="presOf" srcId="{83B6877F-2DCB-4525-9BB8-EEA254D2783B}" destId="{4E7598CB-4871-49CD-846D-50D0B29BC750}" srcOrd="0" destOrd="0" presId="urn:microsoft.com/office/officeart/2005/8/layout/vList5"/>
    <dgm:cxn modelId="{6DA2373A-9EAA-4631-B5C7-015FE6EAEE81}" srcId="{89A5C5E0-6ABA-4A37-A185-9B3C5CB53693}" destId="{83B6877F-2DCB-4525-9BB8-EEA254D2783B}" srcOrd="0" destOrd="0" parTransId="{4279FD14-AF14-4AE2-8D88-C76E69497B9D}" sibTransId="{1B5CCA7A-D9F3-4142-9317-6073BF268FEF}"/>
    <dgm:cxn modelId="{C71FCAAD-7E3B-485F-B555-487121F07CC5}" type="presOf" srcId="{89A5C5E0-6ABA-4A37-A185-9B3C5CB53693}" destId="{238AD455-D144-4AF1-A6EA-23C03FEE4FBD}" srcOrd="0" destOrd="0" presId="urn:microsoft.com/office/officeart/2005/8/layout/vList5"/>
    <dgm:cxn modelId="{11307797-F585-4F05-A69A-D9885C0E690C}" type="presOf" srcId="{352B7A72-D7A7-4602-8BCB-EDD254DB492D}" destId="{FA169B5A-50B7-48D3-851B-C3F028643089}" srcOrd="0" destOrd="0" presId="urn:microsoft.com/office/officeart/2005/8/layout/vList5"/>
    <dgm:cxn modelId="{1E039CFF-4340-415F-AC4A-E699FFD39600}" srcId="{1B032C22-F645-47FB-BD8E-04FFF8D2319E}" destId="{352B7A72-D7A7-4602-8BCB-EDD254DB492D}" srcOrd="2" destOrd="0" parTransId="{30C43BD7-1F71-4DD2-AA33-5E5B22301301}" sibTransId="{064BA0F1-3199-4009-A235-DEC8F1B87D23}"/>
    <dgm:cxn modelId="{9D82AC80-159E-421C-819A-B92CA773C9D0}" type="presOf" srcId="{05047DB4-E34C-401C-9EAD-1790B5C10341}" destId="{472372A5-0137-402D-A037-6315A79BFD0E}" srcOrd="0" destOrd="0" presId="urn:microsoft.com/office/officeart/2005/8/layout/vList5"/>
    <dgm:cxn modelId="{DFCF30F4-75EA-465C-9C28-8AE29F43AA3D}" srcId="{E122AEE5-D90B-402F-9212-124F584FF678}" destId="{05047DB4-E34C-401C-9EAD-1790B5C10341}" srcOrd="0" destOrd="0" parTransId="{1345AC6C-91F4-4D7C-807C-F84C50A21A7C}" sibTransId="{DDBF91B5-2EDA-45EA-8F6B-45300FA005F3}"/>
    <dgm:cxn modelId="{F1D8E187-1291-4013-AB81-09447D111DEA}" type="presOf" srcId="{1B032C22-F645-47FB-BD8E-04FFF8D2319E}" destId="{9FBFC796-8601-444A-849E-C8AA65C1EB5D}" srcOrd="0" destOrd="0" presId="urn:microsoft.com/office/officeart/2005/8/layout/vList5"/>
    <dgm:cxn modelId="{D81DD796-06A6-41F6-BD2B-698F98F00443}" srcId="{1B032C22-F645-47FB-BD8E-04FFF8D2319E}" destId="{E122AEE5-D90B-402F-9212-124F584FF678}" srcOrd="1" destOrd="0" parTransId="{91AE37B5-CFDA-402E-9CC8-D1C3E7E84F69}" sibTransId="{6D2C5E9A-6F03-4785-9187-9640DB1A0C15}"/>
    <dgm:cxn modelId="{12EBA328-4BA2-4DDA-859D-C9A24EB077F8}" srcId="{352B7A72-D7A7-4602-8BCB-EDD254DB492D}" destId="{62E1AFAD-E88B-4846-8E0D-6596EE2C84DA}" srcOrd="0" destOrd="0" parTransId="{C1A7A779-30F9-4CB4-8121-6BFFD326E5AB}" sibTransId="{054B9726-3C9C-4D10-A179-AC412D177E15}"/>
    <dgm:cxn modelId="{B7BBE035-927B-4F9E-BC5C-2D896E3EFC1F}" srcId="{1B032C22-F645-47FB-BD8E-04FFF8D2319E}" destId="{89A5C5E0-6ABA-4A37-A185-9B3C5CB53693}" srcOrd="0" destOrd="0" parTransId="{0C62757E-B513-475E-B5E8-694E7B770BD1}" sibTransId="{B86E8714-E5B2-4C02-B1E4-E72720130B0B}"/>
    <dgm:cxn modelId="{39D5410B-E865-4296-939C-D67A574F5C9B}" type="presOf" srcId="{62E1AFAD-E88B-4846-8E0D-6596EE2C84DA}" destId="{9E9B80FA-0A7C-4090-973F-AE303EBD38DE}" srcOrd="0" destOrd="0" presId="urn:microsoft.com/office/officeart/2005/8/layout/vList5"/>
    <dgm:cxn modelId="{E61CC10F-7074-4429-8BA7-2094F51F90D5}" type="presOf" srcId="{E122AEE5-D90B-402F-9212-124F584FF678}" destId="{D2CBAB98-7BF7-4F72-9956-3CFA94AFAC2B}" srcOrd="0" destOrd="0" presId="urn:microsoft.com/office/officeart/2005/8/layout/vList5"/>
    <dgm:cxn modelId="{05E69F52-D58D-4E2A-889E-C256D03B6FDF}" type="presParOf" srcId="{9FBFC796-8601-444A-849E-C8AA65C1EB5D}" destId="{C055E08A-AAC2-4B48-9BAA-C70B27D148F5}" srcOrd="0" destOrd="0" presId="urn:microsoft.com/office/officeart/2005/8/layout/vList5"/>
    <dgm:cxn modelId="{16C927A7-BEF6-4793-9927-11A5504DED4F}" type="presParOf" srcId="{C055E08A-AAC2-4B48-9BAA-C70B27D148F5}" destId="{238AD455-D144-4AF1-A6EA-23C03FEE4FBD}" srcOrd="0" destOrd="0" presId="urn:microsoft.com/office/officeart/2005/8/layout/vList5"/>
    <dgm:cxn modelId="{F6B189F6-59CB-4A08-8635-85BB5743C972}" type="presParOf" srcId="{C055E08A-AAC2-4B48-9BAA-C70B27D148F5}" destId="{4E7598CB-4871-49CD-846D-50D0B29BC750}" srcOrd="1" destOrd="0" presId="urn:microsoft.com/office/officeart/2005/8/layout/vList5"/>
    <dgm:cxn modelId="{EC82A851-2E7F-4102-AF45-F38412EEFDAC}" type="presParOf" srcId="{9FBFC796-8601-444A-849E-C8AA65C1EB5D}" destId="{F1D9F37A-57E9-4E5A-B3E1-6E08D62DCB52}" srcOrd="1" destOrd="0" presId="urn:microsoft.com/office/officeart/2005/8/layout/vList5"/>
    <dgm:cxn modelId="{D30D6B0B-6C96-4143-A644-9253B12FDD56}" type="presParOf" srcId="{9FBFC796-8601-444A-849E-C8AA65C1EB5D}" destId="{3477D943-8DC2-4A0C-8131-EC1D4F01A5CE}" srcOrd="2" destOrd="0" presId="urn:microsoft.com/office/officeart/2005/8/layout/vList5"/>
    <dgm:cxn modelId="{C2278129-7F4A-4180-B1DA-33FAB474AF7E}" type="presParOf" srcId="{3477D943-8DC2-4A0C-8131-EC1D4F01A5CE}" destId="{D2CBAB98-7BF7-4F72-9956-3CFA94AFAC2B}" srcOrd="0" destOrd="0" presId="urn:microsoft.com/office/officeart/2005/8/layout/vList5"/>
    <dgm:cxn modelId="{6245817E-4C45-4745-93F2-40E32ED2A4B5}" type="presParOf" srcId="{3477D943-8DC2-4A0C-8131-EC1D4F01A5CE}" destId="{472372A5-0137-402D-A037-6315A79BFD0E}" srcOrd="1" destOrd="0" presId="urn:microsoft.com/office/officeart/2005/8/layout/vList5"/>
    <dgm:cxn modelId="{C8C342D6-94E9-4718-A025-8E0B70DDF2DF}" type="presParOf" srcId="{9FBFC796-8601-444A-849E-C8AA65C1EB5D}" destId="{76B119E0-1446-4A60-A6ED-0BEB4978873A}" srcOrd="3" destOrd="0" presId="urn:microsoft.com/office/officeart/2005/8/layout/vList5"/>
    <dgm:cxn modelId="{2F23FB1C-82B6-4B57-A2C3-B2925C83985A}" type="presParOf" srcId="{9FBFC796-8601-444A-849E-C8AA65C1EB5D}" destId="{0DC97949-4854-4DF0-B249-6920F1B7960A}" srcOrd="4" destOrd="0" presId="urn:microsoft.com/office/officeart/2005/8/layout/vList5"/>
    <dgm:cxn modelId="{265352CC-A7ED-4D32-973B-242A52FDB198}" type="presParOf" srcId="{0DC97949-4854-4DF0-B249-6920F1B7960A}" destId="{FA169B5A-50B7-48D3-851B-C3F028643089}" srcOrd="0" destOrd="0" presId="urn:microsoft.com/office/officeart/2005/8/layout/vList5"/>
    <dgm:cxn modelId="{1EF539CC-5E19-4E99-BA8F-191AC3BEA274}" type="presParOf" srcId="{0DC97949-4854-4DF0-B249-6920F1B7960A}" destId="{9E9B80FA-0A7C-4090-973F-AE303EBD38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D9C833-EF69-45EF-B6F1-AAB4B67AAC16}" type="doc">
      <dgm:prSet loTypeId="urn:microsoft.com/office/officeart/2005/8/layout/lProcess3" loCatId="process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C873C-D006-42E4-B286-3DC0C58818FA}">
      <dgm:prSet custT="1"/>
      <dgm:spPr/>
      <dgm:t>
        <a:bodyPr/>
        <a:lstStyle/>
        <a:p>
          <a:pPr rtl="0"/>
          <a:r>
            <a:rPr lang="uk-UA" sz="3200" b="1" baseline="0" dirty="0" smtClean="0">
              <a:hlinkClick xmlns:r="http://schemas.openxmlformats.org/officeDocument/2006/relationships" r:id="rId1" action="ppaction://hlinkfile"/>
            </a:rPr>
            <a:t>Короткий підсумок  (таблиця)</a:t>
          </a:r>
          <a:endParaRPr lang="uk-UA" sz="3200" b="1" baseline="0" dirty="0"/>
        </a:p>
      </dgm:t>
    </dgm:pt>
    <dgm:pt modelId="{E865AE25-2580-4280-A3F2-8276F89EA22F}" type="parTrans" cxnId="{8E9C8A1C-656C-4E8E-8870-74DB136A9DAC}">
      <dgm:prSet/>
      <dgm:spPr/>
      <dgm:t>
        <a:bodyPr/>
        <a:lstStyle/>
        <a:p>
          <a:endParaRPr lang="ru-RU"/>
        </a:p>
      </dgm:t>
    </dgm:pt>
    <dgm:pt modelId="{5B28E11D-0977-4CF2-9003-EA848E3AAE06}" type="sibTrans" cxnId="{8E9C8A1C-656C-4E8E-8870-74DB136A9DAC}">
      <dgm:prSet/>
      <dgm:spPr/>
      <dgm:t>
        <a:bodyPr/>
        <a:lstStyle/>
        <a:p>
          <a:endParaRPr lang="ru-RU"/>
        </a:p>
      </dgm:t>
    </dgm:pt>
    <dgm:pt modelId="{959144A0-1115-4129-BF96-86B6EB5D1E6A}">
      <dgm:prSet/>
      <dgm:spPr/>
      <dgm:t>
        <a:bodyPr/>
        <a:lstStyle/>
        <a:p>
          <a:pPr rtl="0"/>
          <a:r>
            <a:rPr lang="uk-UA" baseline="0" dirty="0" smtClean="0">
              <a:hlinkClick xmlns:r="http://schemas.openxmlformats.org/officeDocument/2006/relationships" r:id="rId2" action="ppaction://hlinkfile"/>
            </a:rPr>
            <a:t>Фото</a:t>
          </a:r>
          <a:endParaRPr lang="uk-UA" baseline="0" dirty="0"/>
        </a:p>
      </dgm:t>
    </dgm:pt>
    <dgm:pt modelId="{97543481-BBC5-4007-9DBF-46A93F5F3A33}" type="parTrans" cxnId="{AC5A614D-0AFC-41ED-BBF0-44888647AB4E}">
      <dgm:prSet/>
      <dgm:spPr/>
      <dgm:t>
        <a:bodyPr/>
        <a:lstStyle/>
        <a:p>
          <a:endParaRPr lang="ru-RU"/>
        </a:p>
      </dgm:t>
    </dgm:pt>
    <dgm:pt modelId="{099C77FE-7C18-4A08-A8B1-8F504266F90C}" type="sibTrans" cxnId="{AC5A614D-0AFC-41ED-BBF0-44888647AB4E}">
      <dgm:prSet/>
      <dgm:spPr/>
      <dgm:t>
        <a:bodyPr/>
        <a:lstStyle/>
        <a:p>
          <a:endParaRPr lang="ru-RU"/>
        </a:p>
      </dgm:t>
    </dgm:pt>
    <dgm:pt modelId="{37373897-54E9-4091-B7B9-D45813858A03}">
      <dgm:prSet/>
      <dgm:spPr/>
      <dgm:t>
        <a:bodyPr/>
        <a:lstStyle/>
        <a:p>
          <a:pPr rtl="0"/>
          <a:r>
            <a:rPr lang="uk-UA" baseline="0" dirty="0" smtClean="0">
              <a:hlinkClick xmlns:r="http://schemas.openxmlformats.org/officeDocument/2006/relationships" r:id="rId3" action="ppaction://hlinkfile"/>
            </a:rPr>
            <a:t>Використана література</a:t>
          </a:r>
          <a:endParaRPr lang="uk-UA" baseline="0" dirty="0"/>
        </a:p>
      </dgm:t>
    </dgm:pt>
    <dgm:pt modelId="{DA2AE08E-1D66-4803-94E0-1DD4BA67EEE4}" type="parTrans" cxnId="{FAF46115-7E1C-4EA0-92D6-467807766661}">
      <dgm:prSet/>
      <dgm:spPr/>
      <dgm:t>
        <a:bodyPr/>
        <a:lstStyle/>
        <a:p>
          <a:endParaRPr lang="ru-RU"/>
        </a:p>
      </dgm:t>
    </dgm:pt>
    <dgm:pt modelId="{FA7F4421-9387-4988-A20B-7EBA1CF7C956}" type="sibTrans" cxnId="{FAF46115-7E1C-4EA0-92D6-467807766661}">
      <dgm:prSet/>
      <dgm:spPr/>
      <dgm:t>
        <a:bodyPr/>
        <a:lstStyle/>
        <a:p>
          <a:endParaRPr lang="ru-RU"/>
        </a:p>
      </dgm:t>
    </dgm:pt>
    <dgm:pt modelId="{31730FD7-80BE-463A-AE6A-064188749EE6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4" action="ppaction://hlinkfile"/>
            </a:rPr>
            <a:t>Web</a:t>
          </a:r>
          <a:r>
            <a:rPr lang="uk-UA" dirty="0" smtClean="0">
              <a:hlinkClick xmlns:r="http://schemas.openxmlformats.org/officeDocument/2006/relationships" r:id="rId4" action="ppaction://hlinkfile"/>
            </a:rPr>
            <a:t> ресурси</a:t>
          </a:r>
          <a:endParaRPr lang="ru-RU" dirty="0"/>
        </a:p>
      </dgm:t>
    </dgm:pt>
    <dgm:pt modelId="{1C92B339-C475-48B6-8A4B-258658D77C60}" type="parTrans" cxnId="{955AAD7F-46FF-478A-AC9A-61CD52C7E360}">
      <dgm:prSet/>
      <dgm:spPr/>
      <dgm:t>
        <a:bodyPr/>
        <a:lstStyle/>
        <a:p>
          <a:endParaRPr lang="ru-RU"/>
        </a:p>
      </dgm:t>
    </dgm:pt>
    <dgm:pt modelId="{8B9BE00F-FB42-4AAB-9001-A4F8B5E84BE8}" type="sibTrans" cxnId="{955AAD7F-46FF-478A-AC9A-61CD52C7E360}">
      <dgm:prSet/>
      <dgm:spPr/>
      <dgm:t>
        <a:bodyPr/>
        <a:lstStyle/>
        <a:p>
          <a:endParaRPr lang="ru-RU"/>
        </a:p>
      </dgm:t>
    </dgm:pt>
    <dgm:pt modelId="{37C5EE8E-D8F5-405B-AF39-7D2DD8F54CE6}">
      <dgm:prSet/>
      <dgm:spPr/>
      <dgm:t>
        <a:bodyPr/>
        <a:lstStyle/>
        <a:p>
          <a:r>
            <a:rPr lang="uk-UA" dirty="0" smtClean="0">
              <a:hlinkClick xmlns:r="http://schemas.openxmlformats.org/officeDocument/2006/relationships" r:id="rId5" action="ppaction://hlinkfile"/>
            </a:rPr>
            <a:t>Відео</a:t>
          </a:r>
          <a:endParaRPr lang="ru-RU" dirty="0"/>
        </a:p>
      </dgm:t>
    </dgm:pt>
    <dgm:pt modelId="{52A9B100-07CB-4E4B-8617-F42806D2D23B}" type="parTrans" cxnId="{1905D3E8-D81D-4343-A3FC-5939001728CC}">
      <dgm:prSet/>
      <dgm:spPr/>
      <dgm:t>
        <a:bodyPr/>
        <a:lstStyle/>
        <a:p>
          <a:endParaRPr lang="ru-RU"/>
        </a:p>
      </dgm:t>
    </dgm:pt>
    <dgm:pt modelId="{31526601-F712-4F31-87BE-C05584C98271}" type="sibTrans" cxnId="{1905D3E8-D81D-4343-A3FC-5939001728CC}">
      <dgm:prSet/>
      <dgm:spPr/>
      <dgm:t>
        <a:bodyPr/>
        <a:lstStyle/>
        <a:p>
          <a:endParaRPr lang="ru-RU"/>
        </a:p>
      </dgm:t>
    </dgm:pt>
    <dgm:pt modelId="{3A59C220-DE82-4933-BADE-5F5A9EE81E7E}" type="pres">
      <dgm:prSet presAssocID="{3FD9C833-EF69-45EF-B6F1-AAB4B67AAC1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3267E8-F797-43C9-BCCA-5BD94FEF81B9}" type="pres">
      <dgm:prSet presAssocID="{138C873C-D006-42E4-B286-3DC0C58818FA}" presName="horFlow" presStyleCnt="0"/>
      <dgm:spPr/>
      <dgm:t>
        <a:bodyPr/>
        <a:lstStyle/>
        <a:p>
          <a:endParaRPr lang="ru-RU"/>
        </a:p>
      </dgm:t>
    </dgm:pt>
    <dgm:pt modelId="{234F6E3E-445A-416B-88C9-B18A1A16F115}" type="pres">
      <dgm:prSet presAssocID="{138C873C-D006-42E4-B286-3DC0C58818FA}" presName="bigChev" presStyleLbl="node1" presStyleIdx="0" presStyleCnt="5" custScaleX="410509" custScaleY="114006" custLinFactNeighborX="-210" custLinFactNeighborY="-31729"/>
      <dgm:spPr/>
      <dgm:t>
        <a:bodyPr/>
        <a:lstStyle/>
        <a:p>
          <a:endParaRPr lang="ru-RU"/>
        </a:p>
      </dgm:t>
    </dgm:pt>
    <dgm:pt modelId="{6AFFDA9B-7BEA-42F9-8F3A-5894B7D2515D}" type="pres">
      <dgm:prSet presAssocID="{138C873C-D006-42E4-B286-3DC0C58818FA}" presName="vSp" presStyleCnt="0"/>
      <dgm:spPr/>
      <dgm:t>
        <a:bodyPr/>
        <a:lstStyle/>
        <a:p>
          <a:endParaRPr lang="ru-RU"/>
        </a:p>
      </dgm:t>
    </dgm:pt>
    <dgm:pt modelId="{9BB64FF6-C1E3-441E-9AFB-D115A36BA36E}" type="pres">
      <dgm:prSet presAssocID="{37C5EE8E-D8F5-405B-AF39-7D2DD8F54CE6}" presName="horFlow" presStyleCnt="0"/>
      <dgm:spPr/>
      <dgm:t>
        <a:bodyPr/>
        <a:lstStyle/>
        <a:p>
          <a:endParaRPr lang="ru-RU"/>
        </a:p>
      </dgm:t>
    </dgm:pt>
    <dgm:pt modelId="{067AB73C-3462-4C43-B3B8-166C4090F162}" type="pres">
      <dgm:prSet presAssocID="{37C5EE8E-D8F5-405B-AF39-7D2DD8F54CE6}" presName="bigChev" presStyleLbl="node1" presStyleIdx="1" presStyleCnt="5" custScaleX="410898" custScaleY="94232" custLinFactNeighborX="-210" custLinFactNeighborY="6015"/>
      <dgm:spPr/>
      <dgm:t>
        <a:bodyPr/>
        <a:lstStyle/>
        <a:p>
          <a:endParaRPr lang="ru-RU"/>
        </a:p>
      </dgm:t>
    </dgm:pt>
    <dgm:pt modelId="{EA3B75C6-AB56-4E5F-B76E-5E34CB71840B}" type="pres">
      <dgm:prSet presAssocID="{37C5EE8E-D8F5-405B-AF39-7D2DD8F54CE6}" presName="vSp" presStyleCnt="0"/>
      <dgm:spPr/>
      <dgm:t>
        <a:bodyPr/>
        <a:lstStyle/>
        <a:p>
          <a:endParaRPr lang="ru-RU"/>
        </a:p>
      </dgm:t>
    </dgm:pt>
    <dgm:pt modelId="{878AC837-0B0B-4A5C-B899-B8BBE28D18D4}" type="pres">
      <dgm:prSet presAssocID="{959144A0-1115-4129-BF96-86B6EB5D1E6A}" presName="horFlow" presStyleCnt="0"/>
      <dgm:spPr/>
      <dgm:t>
        <a:bodyPr/>
        <a:lstStyle/>
        <a:p>
          <a:endParaRPr lang="ru-RU"/>
        </a:p>
      </dgm:t>
    </dgm:pt>
    <dgm:pt modelId="{C34753E5-6A3A-41C2-84B2-ADB679984046}" type="pres">
      <dgm:prSet presAssocID="{959144A0-1115-4129-BF96-86B6EB5D1E6A}" presName="bigChev" presStyleLbl="node1" presStyleIdx="2" presStyleCnt="5" custScaleX="410509" custScaleY="91749" custLinFactNeighborX="-210" custLinFactNeighborY="33514"/>
      <dgm:spPr/>
      <dgm:t>
        <a:bodyPr/>
        <a:lstStyle/>
        <a:p>
          <a:endParaRPr lang="ru-RU"/>
        </a:p>
      </dgm:t>
    </dgm:pt>
    <dgm:pt modelId="{1FF319AB-52F3-4E28-B1B6-BBA267203963}" type="pres">
      <dgm:prSet presAssocID="{959144A0-1115-4129-BF96-86B6EB5D1E6A}" presName="vSp" presStyleCnt="0"/>
      <dgm:spPr/>
      <dgm:t>
        <a:bodyPr/>
        <a:lstStyle/>
        <a:p>
          <a:endParaRPr lang="ru-RU"/>
        </a:p>
      </dgm:t>
    </dgm:pt>
    <dgm:pt modelId="{379E6F98-F02B-49A0-9885-5E4E65785936}" type="pres">
      <dgm:prSet presAssocID="{37373897-54E9-4091-B7B9-D45813858A03}" presName="horFlow" presStyleCnt="0"/>
      <dgm:spPr/>
      <dgm:t>
        <a:bodyPr/>
        <a:lstStyle/>
        <a:p>
          <a:endParaRPr lang="ru-RU"/>
        </a:p>
      </dgm:t>
    </dgm:pt>
    <dgm:pt modelId="{E1E517D4-3F07-4909-81B4-E9E89F483C5B}" type="pres">
      <dgm:prSet presAssocID="{37373897-54E9-4091-B7B9-D45813858A03}" presName="bigChev" presStyleLbl="node1" presStyleIdx="3" presStyleCnt="5" custScaleX="410509" custScaleY="100044" custLinFactNeighborX="-210" custLinFactNeighborY="77312"/>
      <dgm:spPr/>
      <dgm:t>
        <a:bodyPr/>
        <a:lstStyle/>
        <a:p>
          <a:endParaRPr lang="ru-RU"/>
        </a:p>
      </dgm:t>
    </dgm:pt>
    <dgm:pt modelId="{7F9EEF31-ECBD-43E2-8674-DF4B2BC10F15}" type="pres">
      <dgm:prSet presAssocID="{37373897-54E9-4091-B7B9-D45813858A03}" presName="vSp" presStyleCnt="0"/>
      <dgm:spPr/>
      <dgm:t>
        <a:bodyPr/>
        <a:lstStyle/>
        <a:p>
          <a:endParaRPr lang="ru-RU"/>
        </a:p>
      </dgm:t>
    </dgm:pt>
    <dgm:pt modelId="{14DB916B-78F3-4A1C-8A8B-91B86B36AA3E}" type="pres">
      <dgm:prSet presAssocID="{31730FD7-80BE-463A-AE6A-064188749EE6}" presName="horFlow" presStyleCnt="0"/>
      <dgm:spPr/>
      <dgm:t>
        <a:bodyPr/>
        <a:lstStyle/>
        <a:p>
          <a:endParaRPr lang="ru-RU"/>
        </a:p>
      </dgm:t>
    </dgm:pt>
    <dgm:pt modelId="{D84A57DB-20D2-4EF4-A43E-7123BAD6991C}" type="pres">
      <dgm:prSet presAssocID="{31730FD7-80BE-463A-AE6A-064188749EE6}" presName="bigChev" presStyleLbl="node1" presStyleIdx="4" presStyleCnt="5" custScaleX="410509" custScaleY="91749" custLinFactY="12068" custLinFactNeighborX="-210" custLinFactNeighborY="100000"/>
      <dgm:spPr/>
      <dgm:t>
        <a:bodyPr/>
        <a:lstStyle/>
        <a:p>
          <a:endParaRPr lang="ru-RU"/>
        </a:p>
      </dgm:t>
    </dgm:pt>
  </dgm:ptLst>
  <dgm:cxnLst>
    <dgm:cxn modelId="{AC5A614D-0AFC-41ED-BBF0-44888647AB4E}" srcId="{3FD9C833-EF69-45EF-B6F1-AAB4B67AAC16}" destId="{959144A0-1115-4129-BF96-86B6EB5D1E6A}" srcOrd="2" destOrd="0" parTransId="{97543481-BBC5-4007-9DBF-46A93F5F3A33}" sibTransId="{099C77FE-7C18-4A08-A8B1-8F504266F90C}"/>
    <dgm:cxn modelId="{5CE47714-5831-4897-92C3-500AB495D2E6}" type="presOf" srcId="{959144A0-1115-4129-BF96-86B6EB5D1E6A}" destId="{C34753E5-6A3A-41C2-84B2-ADB679984046}" srcOrd="0" destOrd="0" presId="urn:microsoft.com/office/officeart/2005/8/layout/lProcess3"/>
    <dgm:cxn modelId="{1905D3E8-D81D-4343-A3FC-5939001728CC}" srcId="{3FD9C833-EF69-45EF-B6F1-AAB4B67AAC16}" destId="{37C5EE8E-D8F5-405B-AF39-7D2DD8F54CE6}" srcOrd="1" destOrd="0" parTransId="{52A9B100-07CB-4E4B-8617-F42806D2D23B}" sibTransId="{31526601-F712-4F31-87BE-C05584C98271}"/>
    <dgm:cxn modelId="{0EC59E3E-0A62-4B2F-B541-B27C5F93D9C2}" type="presOf" srcId="{37373897-54E9-4091-B7B9-D45813858A03}" destId="{E1E517D4-3F07-4909-81B4-E9E89F483C5B}" srcOrd="0" destOrd="0" presId="urn:microsoft.com/office/officeart/2005/8/layout/lProcess3"/>
    <dgm:cxn modelId="{94D80A70-D6C5-4130-A44D-9DAA6DA34C1B}" type="presOf" srcId="{31730FD7-80BE-463A-AE6A-064188749EE6}" destId="{D84A57DB-20D2-4EF4-A43E-7123BAD6991C}" srcOrd="0" destOrd="0" presId="urn:microsoft.com/office/officeart/2005/8/layout/lProcess3"/>
    <dgm:cxn modelId="{8E9C8A1C-656C-4E8E-8870-74DB136A9DAC}" srcId="{3FD9C833-EF69-45EF-B6F1-AAB4B67AAC16}" destId="{138C873C-D006-42E4-B286-3DC0C58818FA}" srcOrd="0" destOrd="0" parTransId="{E865AE25-2580-4280-A3F2-8276F89EA22F}" sibTransId="{5B28E11D-0977-4CF2-9003-EA848E3AAE06}"/>
    <dgm:cxn modelId="{4C6BE171-78EB-48B9-A5CB-8F40CAED258C}" type="presOf" srcId="{138C873C-D006-42E4-B286-3DC0C58818FA}" destId="{234F6E3E-445A-416B-88C9-B18A1A16F115}" srcOrd="0" destOrd="0" presId="urn:microsoft.com/office/officeart/2005/8/layout/lProcess3"/>
    <dgm:cxn modelId="{FAF46115-7E1C-4EA0-92D6-467807766661}" srcId="{3FD9C833-EF69-45EF-B6F1-AAB4B67AAC16}" destId="{37373897-54E9-4091-B7B9-D45813858A03}" srcOrd="3" destOrd="0" parTransId="{DA2AE08E-1D66-4803-94E0-1DD4BA67EEE4}" sibTransId="{FA7F4421-9387-4988-A20B-7EBA1CF7C956}"/>
    <dgm:cxn modelId="{DFA3B56D-6BC9-4C6C-880B-EC13951D9939}" type="presOf" srcId="{3FD9C833-EF69-45EF-B6F1-AAB4B67AAC16}" destId="{3A59C220-DE82-4933-BADE-5F5A9EE81E7E}" srcOrd="0" destOrd="0" presId="urn:microsoft.com/office/officeart/2005/8/layout/lProcess3"/>
    <dgm:cxn modelId="{1F4428A7-D233-4E33-89EE-03F21ADD37A3}" type="presOf" srcId="{37C5EE8E-D8F5-405B-AF39-7D2DD8F54CE6}" destId="{067AB73C-3462-4C43-B3B8-166C4090F162}" srcOrd="0" destOrd="0" presId="urn:microsoft.com/office/officeart/2005/8/layout/lProcess3"/>
    <dgm:cxn modelId="{955AAD7F-46FF-478A-AC9A-61CD52C7E360}" srcId="{3FD9C833-EF69-45EF-B6F1-AAB4B67AAC16}" destId="{31730FD7-80BE-463A-AE6A-064188749EE6}" srcOrd="4" destOrd="0" parTransId="{1C92B339-C475-48B6-8A4B-258658D77C60}" sibTransId="{8B9BE00F-FB42-4AAB-9001-A4F8B5E84BE8}"/>
    <dgm:cxn modelId="{18F754D1-87BA-4F34-A289-5542389B0828}" type="presParOf" srcId="{3A59C220-DE82-4933-BADE-5F5A9EE81E7E}" destId="{C03267E8-F797-43C9-BCCA-5BD94FEF81B9}" srcOrd="0" destOrd="0" presId="urn:microsoft.com/office/officeart/2005/8/layout/lProcess3"/>
    <dgm:cxn modelId="{1E2D935F-82CA-437F-9361-0AA8E3EC4662}" type="presParOf" srcId="{C03267E8-F797-43C9-BCCA-5BD94FEF81B9}" destId="{234F6E3E-445A-416B-88C9-B18A1A16F115}" srcOrd="0" destOrd="0" presId="urn:microsoft.com/office/officeart/2005/8/layout/lProcess3"/>
    <dgm:cxn modelId="{4FBE8451-F14B-4C7C-9E64-C735EAD42488}" type="presParOf" srcId="{3A59C220-DE82-4933-BADE-5F5A9EE81E7E}" destId="{6AFFDA9B-7BEA-42F9-8F3A-5894B7D2515D}" srcOrd="1" destOrd="0" presId="urn:microsoft.com/office/officeart/2005/8/layout/lProcess3"/>
    <dgm:cxn modelId="{FD7AEE76-3250-40BB-B576-EDA43137790D}" type="presParOf" srcId="{3A59C220-DE82-4933-BADE-5F5A9EE81E7E}" destId="{9BB64FF6-C1E3-441E-9AFB-D115A36BA36E}" srcOrd="2" destOrd="0" presId="urn:microsoft.com/office/officeart/2005/8/layout/lProcess3"/>
    <dgm:cxn modelId="{78BFC121-84EF-4D8C-986E-86BAA2586240}" type="presParOf" srcId="{9BB64FF6-C1E3-441E-9AFB-D115A36BA36E}" destId="{067AB73C-3462-4C43-B3B8-166C4090F162}" srcOrd="0" destOrd="0" presId="urn:microsoft.com/office/officeart/2005/8/layout/lProcess3"/>
    <dgm:cxn modelId="{FC0659DD-2726-46E0-A262-F04CB638518D}" type="presParOf" srcId="{3A59C220-DE82-4933-BADE-5F5A9EE81E7E}" destId="{EA3B75C6-AB56-4E5F-B76E-5E34CB71840B}" srcOrd="3" destOrd="0" presId="urn:microsoft.com/office/officeart/2005/8/layout/lProcess3"/>
    <dgm:cxn modelId="{0F9512AF-965A-4C50-960E-0CE42D791BC5}" type="presParOf" srcId="{3A59C220-DE82-4933-BADE-5F5A9EE81E7E}" destId="{878AC837-0B0B-4A5C-B899-B8BBE28D18D4}" srcOrd="4" destOrd="0" presId="urn:microsoft.com/office/officeart/2005/8/layout/lProcess3"/>
    <dgm:cxn modelId="{F6AAD6AF-9FB8-45F3-8C8A-60C6749EC900}" type="presParOf" srcId="{878AC837-0B0B-4A5C-B899-B8BBE28D18D4}" destId="{C34753E5-6A3A-41C2-84B2-ADB679984046}" srcOrd="0" destOrd="0" presId="urn:microsoft.com/office/officeart/2005/8/layout/lProcess3"/>
    <dgm:cxn modelId="{B42529EA-C59D-4759-957B-4A5F362F84B2}" type="presParOf" srcId="{3A59C220-DE82-4933-BADE-5F5A9EE81E7E}" destId="{1FF319AB-52F3-4E28-B1B6-BBA267203963}" srcOrd="5" destOrd="0" presId="urn:microsoft.com/office/officeart/2005/8/layout/lProcess3"/>
    <dgm:cxn modelId="{23F45839-0979-43D3-9E29-A06390CE2201}" type="presParOf" srcId="{3A59C220-DE82-4933-BADE-5F5A9EE81E7E}" destId="{379E6F98-F02B-49A0-9885-5E4E65785936}" srcOrd="6" destOrd="0" presId="urn:microsoft.com/office/officeart/2005/8/layout/lProcess3"/>
    <dgm:cxn modelId="{E5E4742C-A77F-437B-854D-0F1CF2B33E75}" type="presParOf" srcId="{379E6F98-F02B-49A0-9885-5E4E65785936}" destId="{E1E517D4-3F07-4909-81B4-E9E89F483C5B}" srcOrd="0" destOrd="0" presId="urn:microsoft.com/office/officeart/2005/8/layout/lProcess3"/>
    <dgm:cxn modelId="{667CCE33-814C-48F3-8A68-5BAC14093A7C}" type="presParOf" srcId="{3A59C220-DE82-4933-BADE-5F5A9EE81E7E}" destId="{7F9EEF31-ECBD-43E2-8674-DF4B2BC10F15}" srcOrd="7" destOrd="0" presId="urn:microsoft.com/office/officeart/2005/8/layout/lProcess3"/>
    <dgm:cxn modelId="{9EE4DBE6-0621-4858-A349-DABC9585D8BA}" type="presParOf" srcId="{3A59C220-DE82-4933-BADE-5F5A9EE81E7E}" destId="{14DB916B-78F3-4A1C-8A8B-91B86B36AA3E}" srcOrd="8" destOrd="0" presId="urn:microsoft.com/office/officeart/2005/8/layout/lProcess3"/>
    <dgm:cxn modelId="{DEB6F235-F939-43D3-A410-752B2362E505}" type="presParOf" srcId="{14DB916B-78F3-4A1C-8A8B-91B86B36AA3E}" destId="{D84A57DB-20D2-4EF4-A43E-7123BAD6991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598CB-4871-49CD-846D-50D0B29BC750}">
      <dsp:nvSpPr>
        <dsp:cNvPr id="0" name=""/>
        <dsp:cNvSpPr/>
      </dsp:nvSpPr>
      <dsp:spPr>
        <a:xfrm rot="5400000">
          <a:off x="3756618" y="-2336018"/>
          <a:ext cx="1436573" cy="6424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- Це сукупність програм, призначених для управління апаратною частиною </a:t>
          </a:r>
          <a:r>
            <a:rPr lang="uk-UA" sz="1600" kern="1200" dirty="0" err="1" smtClean="0"/>
            <a:t>комп”ютера</a:t>
          </a:r>
          <a:r>
            <a:rPr lang="uk-UA" sz="1600" kern="1200" dirty="0" smtClean="0"/>
            <a:t> </a:t>
          </a:r>
          <a:r>
            <a:rPr lang="uk-UA" sz="1600" kern="1200" smtClean="0"/>
            <a:t>і забезпечення взаємодії </a:t>
          </a:r>
          <a:r>
            <a:rPr lang="uk-UA" sz="1600" kern="1200" dirty="0" smtClean="0"/>
            <a:t>користувача з </a:t>
          </a:r>
          <a:r>
            <a:rPr lang="uk-UA" sz="1600" kern="1200" dirty="0" err="1" smtClean="0"/>
            <a:t>комп”ютером</a:t>
          </a:r>
          <a:r>
            <a:rPr lang="uk-UA" sz="1600" kern="1200" dirty="0" smtClean="0"/>
            <a:t>. До цього ПЗ відносяться операційні системи, драйвери пристроїв, оболонки ОС, службові або сервісні програми.</a:t>
          </a:r>
          <a:endParaRPr lang="ru-RU" sz="1600" kern="1200" dirty="0"/>
        </a:p>
      </dsp:txBody>
      <dsp:txXfrm rot="-5400000">
        <a:off x="1262514" y="228214"/>
        <a:ext cx="6354654" cy="1296317"/>
      </dsp:txXfrm>
    </dsp:sp>
    <dsp:sp modelId="{238AD455-D144-4AF1-A6EA-23C03FEE4FBD}">
      <dsp:nvSpPr>
        <dsp:cNvPr id="0" name=""/>
        <dsp:cNvSpPr/>
      </dsp:nvSpPr>
      <dsp:spPr>
        <a:xfrm rot="2138777">
          <a:off x="182470" y="2720"/>
          <a:ext cx="1290248" cy="17957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Ситемне</a:t>
          </a:r>
          <a:r>
            <a:rPr lang="uk-UA" sz="1800" kern="1200" dirty="0" smtClean="0"/>
            <a:t> ПЗ</a:t>
          </a:r>
          <a:endParaRPr lang="ru-RU" sz="1800" kern="1200" dirty="0"/>
        </a:p>
      </dsp:txBody>
      <dsp:txXfrm>
        <a:off x="245455" y="65705"/>
        <a:ext cx="1164278" cy="1669746"/>
      </dsp:txXfrm>
    </dsp:sp>
    <dsp:sp modelId="{472372A5-0137-402D-A037-6315A79BFD0E}">
      <dsp:nvSpPr>
        <dsp:cNvPr id="0" name=""/>
        <dsp:cNvSpPr/>
      </dsp:nvSpPr>
      <dsp:spPr>
        <a:xfrm rot="5400000">
          <a:off x="3756618" y="-450515"/>
          <a:ext cx="1436573" cy="6424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err="1" smtClean="0"/>
            <a:t>-Це</a:t>
          </a:r>
          <a:r>
            <a:rPr lang="uk-UA" sz="1600" kern="1200" dirty="0" smtClean="0"/>
            <a:t> ПЗ призначене для </a:t>
          </a:r>
          <a:r>
            <a:rPr lang="uk-UA" sz="1600" kern="1200" dirty="0" err="1" smtClean="0"/>
            <a:t>розв”язання</a:t>
          </a:r>
          <a:r>
            <a:rPr lang="uk-UA" sz="1600" kern="1200" dirty="0" smtClean="0"/>
            <a:t> задач у конкретній предметній галузі. Прикладні програми бувають загального призначення, навчального призначення та інші.</a:t>
          </a:r>
          <a:endParaRPr lang="ru-RU" sz="1600" kern="1200" dirty="0"/>
        </a:p>
      </dsp:txBody>
      <dsp:txXfrm rot="-5400000">
        <a:off x="1262514" y="2113717"/>
        <a:ext cx="6354654" cy="1296317"/>
      </dsp:txXfrm>
    </dsp:sp>
    <dsp:sp modelId="{D2CBAB98-7BF7-4F72-9956-3CFA94AFAC2B}">
      <dsp:nvSpPr>
        <dsp:cNvPr id="0" name=""/>
        <dsp:cNvSpPr/>
      </dsp:nvSpPr>
      <dsp:spPr>
        <a:xfrm rot="2185658">
          <a:off x="2965" y="1780857"/>
          <a:ext cx="1290248" cy="17957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Прикладне ПЗ</a:t>
          </a:r>
          <a:endParaRPr lang="ru-RU" sz="1800" kern="1200" dirty="0"/>
        </a:p>
      </dsp:txBody>
      <dsp:txXfrm>
        <a:off x="65950" y="1843842"/>
        <a:ext cx="1164278" cy="1669746"/>
      </dsp:txXfrm>
    </dsp:sp>
    <dsp:sp modelId="{9E9B80FA-0A7C-4090-973F-AE303EBD38DE}">
      <dsp:nvSpPr>
        <dsp:cNvPr id="0" name=""/>
        <dsp:cNvSpPr/>
      </dsp:nvSpPr>
      <dsp:spPr>
        <a:xfrm rot="5400000">
          <a:off x="3613744" y="1434987"/>
          <a:ext cx="1722322" cy="6424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- Це комплекс програмних засобів, призначених для створення нових програм. Така система </a:t>
          </a:r>
          <a:r>
            <a:rPr lang="uk-UA" sz="1600" kern="1200" dirty="0" err="1" smtClean="0"/>
            <a:t>обов”язково</a:t>
          </a:r>
          <a:r>
            <a:rPr lang="uk-UA" sz="1600" kern="1200" dirty="0" smtClean="0"/>
            <a:t> містить мову програмування (наприклад , </a:t>
          </a:r>
          <a:r>
            <a:rPr lang="en-US" sz="1600" kern="1200" dirty="0" smtClean="0"/>
            <a:t>C++, Delphi, Visual Basic, Fortran</a:t>
          </a:r>
          <a:r>
            <a:rPr lang="uk-UA" sz="1600" kern="1200" dirty="0" smtClean="0"/>
            <a:t> </a:t>
          </a:r>
          <a:r>
            <a:rPr lang="en-US" sz="1600" kern="1200" dirty="0" smtClean="0"/>
            <a:t>)</a:t>
          </a:r>
          <a:r>
            <a:rPr lang="uk-UA" sz="1600" kern="1200" dirty="0" smtClean="0"/>
            <a:t>, а також  середовище для розробки додатків. Це середовище, інакше кажучи. Інтерфейс, підтримує необхідні типові інструменти програмування.</a:t>
          </a:r>
          <a:endParaRPr lang="ru-RU" sz="1600" kern="1200" dirty="0"/>
        </a:p>
      </dsp:txBody>
      <dsp:txXfrm rot="-5400000">
        <a:off x="1262515" y="3870294"/>
        <a:ext cx="6340705" cy="1554168"/>
      </dsp:txXfrm>
    </dsp:sp>
    <dsp:sp modelId="{FA169B5A-50B7-48D3-851B-C3F028643089}">
      <dsp:nvSpPr>
        <dsp:cNvPr id="0" name=""/>
        <dsp:cNvSpPr/>
      </dsp:nvSpPr>
      <dsp:spPr>
        <a:xfrm rot="2139859">
          <a:off x="112410" y="3572282"/>
          <a:ext cx="1290248" cy="17957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Інструментальне ПЗ</a:t>
          </a:r>
          <a:endParaRPr lang="ru-RU" sz="1800" kern="1200" dirty="0"/>
        </a:p>
      </dsp:txBody>
      <dsp:txXfrm>
        <a:off x="175395" y="3635267"/>
        <a:ext cx="1164278" cy="1669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F6E3E-445A-416B-88C9-B18A1A16F115}">
      <dsp:nvSpPr>
        <dsp:cNvPr id="0" name=""/>
        <dsp:cNvSpPr/>
      </dsp:nvSpPr>
      <dsp:spPr>
        <a:xfrm>
          <a:off x="0" y="1536195"/>
          <a:ext cx="7915426" cy="879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smtClean="0">
              <a:hlinkClick xmlns:r="http://schemas.openxmlformats.org/officeDocument/2006/relationships" r:id="rId1" action="ppaction://hlinkfile"/>
            </a:rPr>
            <a:t>Короткий підсумок  (таблиця)</a:t>
          </a:r>
          <a:endParaRPr lang="uk-UA" sz="3200" b="1" kern="1200" baseline="0" dirty="0"/>
        </a:p>
      </dsp:txBody>
      <dsp:txXfrm>
        <a:off x="439652" y="1536195"/>
        <a:ext cx="7036122" cy="879304"/>
      </dsp:txXfrm>
    </dsp:sp>
    <dsp:sp modelId="{067AB73C-3462-4C43-B3B8-166C4090F162}">
      <dsp:nvSpPr>
        <dsp:cNvPr id="0" name=""/>
        <dsp:cNvSpPr/>
      </dsp:nvSpPr>
      <dsp:spPr>
        <a:xfrm>
          <a:off x="0" y="2814590"/>
          <a:ext cx="7922927" cy="7267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>
              <a:hlinkClick xmlns:r="http://schemas.openxmlformats.org/officeDocument/2006/relationships" r:id="rId2" action="ppaction://hlinkfile"/>
            </a:rPr>
            <a:t>Відео</a:t>
          </a:r>
          <a:endParaRPr lang="ru-RU" sz="4600" kern="1200" dirty="0"/>
        </a:p>
      </dsp:txBody>
      <dsp:txXfrm>
        <a:off x="363396" y="2814590"/>
        <a:ext cx="7196136" cy="726791"/>
      </dsp:txXfrm>
    </dsp:sp>
    <dsp:sp modelId="{C34753E5-6A3A-41C2-84B2-ADB679984046}">
      <dsp:nvSpPr>
        <dsp:cNvPr id="0" name=""/>
        <dsp:cNvSpPr/>
      </dsp:nvSpPr>
      <dsp:spPr>
        <a:xfrm>
          <a:off x="0" y="3861455"/>
          <a:ext cx="7915426" cy="707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baseline="0" dirty="0" smtClean="0">
              <a:hlinkClick xmlns:r="http://schemas.openxmlformats.org/officeDocument/2006/relationships" r:id="rId3" action="ppaction://hlinkfile"/>
            </a:rPr>
            <a:t>Фото</a:t>
          </a:r>
          <a:endParaRPr lang="uk-UA" sz="4600" kern="1200" baseline="0" dirty="0"/>
        </a:p>
      </dsp:txBody>
      <dsp:txXfrm>
        <a:off x="353820" y="3861455"/>
        <a:ext cx="7207786" cy="707640"/>
      </dsp:txXfrm>
    </dsp:sp>
    <dsp:sp modelId="{E1E517D4-3F07-4909-81B4-E9E89F483C5B}">
      <dsp:nvSpPr>
        <dsp:cNvPr id="0" name=""/>
        <dsp:cNvSpPr/>
      </dsp:nvSpPr>
      <dsp:spPr>
        <a:xfrm>
          <a:off x="0" y="5014880"/>
          <a:ext cx="7915426" cy="7716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baseline="0" dirty="0" smtClean="0">
              <a:hlinkClick xmlns:r="http://schemas.openxmlformats.org/officeDocument/2006/relationships" r:id="rId4" action="ppaction://hlinkfile"/>
            </a:rPr>
            <a:t>Використана література</a:t>
          </a:r>
          <a:endParaRPr lang="uk-UA" sz="4600" kern="1200" baseline="0" dirty="0"/>
        </a:p>
      </dsp:txBody>
      <dsp:txXfrm>
        <a:off x="385809" y="5014880"/>
        <a:ext cx="7143808" cy="771618"/>
      </dsp:txXfrm>
    </dsp:sp>
    <dsp:sp modelId="{D84A57DB-20D2-4EF4-A43E-7123BAD6991C}">
      <dsp:nvSpPr>
        <dsp:cNvPr id="0" name=""/>
        <dsp:cNvSpPr/>
      </dsp:nvSpPr>
      <dsp:spPr>
        <a:xfrm>
          <a:off x="0" y="6162543"/>
          <a:ext cx="7915426" cy="707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hlinkClick xmlns:r="http://schemas.openxmlformats.org/officeDocument/2006/relationships" r:id="rId5" action="ppaction://hlinkfile"/>
            </a:rPr>
            <a:t>Web</a:t>
          </a:r>
          <a:r>
            <a:rPr lang="uk-UA" sz="4600" kern="1200" dirty="0" smtClean="0">
              <a:hlinkClick xmlns:r="http://schemas.openxmlformats.org/officeDocument/2006/relationships" r:id="rId5" action="ppaction://hlinkfile"/>
            </a:rPr>
            <a:t> ресурси</a:t>
          </a:r>
          <a:endParaRPr lang="ru-RU" sz="4600" kern="1200" dirty="0"/>
        </a:p>
      </dsp:txBody>
      <dsp:txXfrm>
        <a:off x="353820" y="6162543"/>
        <a:ext cx="7207786" cy="707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FB0D19-838A-4591-8349-D58A0318C51F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495DB2-08D9-4067-B37D-22CCBEC90D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03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43D6-94C0-42DD-8DEC-66B0634D4336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22F2E-1167-4DA1-B833-410C7C20E3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801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167C6-3126-49DA-AC35-47E8AB205721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3719338E-1CEF-49EA-BBD3-E58AC008FF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556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D57E-A434-41F0-916D-51A6763CE70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44862-EA0F-4DE2-A94A-08E6324796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237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E519AF6-1DCC-4BD9-8DA2-37B30390369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0F71D0B-B7B0-408D-992E-6830E1D741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69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A8A8-D576-4F22-8B84-9B56D226C09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E2250-7395-46B9-B480-0EE25A4CA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270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818B-4B75-4264-9E0C-87A8387948C9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CC3F2-DB1A-41E0-919C-153ECD95F3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56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0441-4A84-43DB-B398-C9D726BE85F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E06F1-FDD8-4B61-AC93-B7FE7BEFB0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26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BD44-0055-4A9F-8B36-BF963D69F4B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22C5-3C3F-4E5D-BF15-1E1AB19056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235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DB27-772A-484C-A56A-933C38F0ABE3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E8B22-1A1E-442F-A709-C834B94155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836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46356F-BDD0-4C2C-B7C7-68E1F6E6467F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D98E7-DC63-4359-86B1-ABDED15007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93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40FCF69-04FD-4DE6-8604-69F54F0B5AE4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E9C4E680-ABFB-42A9-B0A8-1BE679E052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anose="02030602050306030303" pitchFamily="18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73;&#1091;&#1076;&#1086;&#1074;&#1072;_&#1087;&#1088;/33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audio" Target="../media/audio2.wav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audio" Target="../media/audio2.wav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audio" Target="../media/audio2.wav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audio" Target="../media/audio2.wav"/><Relationship Id="rId2" Type="http://schemas.openxmlformats.org/officeDocument/2006/relationships/hyperlink" Target="&#1073;&#1091;&#1076;&#1086;&#1074;&#1072;_&#1087;&#1088;/&#1055;&#1088;&#1080;&#1089;&#1090;&#1088;&#1086;&#1111;%20&#1074;&#1080;&#1074;&#1077;&#1076;&#1077;&#1085;&#1085;&#1103;%20&#1076;&#1072;&#1085;&#1080;&#1093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audio" Target="../media/audio2.wav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audio" Target="../media/audio2.wav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audio" Target="../media/audio2.wav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8.jpeg"/><Relationship Id="rId7" Type="http://schemas.openxmlformats.org/officeDocument/2006/relationships/hyperlink" Target="&#1073;&#1091;&#1076;&#1086;&#1074;&#1072;_&#1087;&#1088;/&#1052;&#1086;&#1085;&#1110;&#1090;&#1086;&#1088;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3;&#1091;&#1076;&#1086;&#1074;&#1072;_&#1087;&#1088;/&#1056;&#1110;&#1076;&#1082;&#1086;&#1082;&#1088;&#1080;&#1089;&#1090;&#1072;&#1083;&#1110;&#1095;&#1085;&#1080;&#1081;%20&#1084;&#1086;&#1085;&#1110;&#1090;&#1086;&#1088;%20&#1087;&#1088;&#1080;&#1079;&#1085;&#1072;&#1095;&#1077;&#1085;&#1080;&#1081;%20&#1076;&#1083;&#1103;%20&#1074;&#1110;&#1076;&#1086;&#1073;&#1088;&#1072;&#1078;&#1077;&#1085;&#1085;&#1103;%20&#1075;&#1088;&#1072;&#1092;&#1110;&#1095;&#1085;&#1086;&#1111;%20&#1110;&#1085;&#1092;&#1086;&#1088;&#1084;&#1072;&#1094;&#1110;&#1111;%20&#1079;%20&#1082;&#1086;&#1084;&#1087;.docx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audio" Target="../media/audio2.wav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&#1073;&#1091;&#1076;&#1086;&#1074;&#1072;_&#1087;&#1088;/&#1056;&#1080;&#1089;&#1091;&#1085;&#1086;&#1082;2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928670"/>
            <a:ext cx="5105400" cy="19728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Будова Персонального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9" y="136649"/>
            <a:ext cx="2143125" cy="5857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Основні пристрої і їх характеристики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2"/>
          <a:stretch>
            <a:fillRect/>
          </a:stretch>
        </p:blipFill>
        <p:spPr bwMode="auto">
          <a:xfrm>
            <a:off x="5945188" y="4124325"/>
            <a:ext cx="29130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назад 4">
            <a:hlinkClick r:id="" action="ppaction://hlinkshowjump?jump=previousslide" highlightClick="1">
              <a:snd r:embed="rId4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>
              <a:snd r:embed="rId4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571876"/>
            <a:ext cx="2500330" cy="2595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61284" y="5320249"/>
            <a:ext cx="259205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+mn-lt"/>
              </a:rPr>
              <a:t>Розробили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+mn-lt"/>
              </a:rPr>
              <a:t>у</a:t>
            </a:r>
            <a:r>
              <a:rPr lang="uk-UA" sz="20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+mn-lt"/>
              </a:rPr>
              <a:t>чні 11 класу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 smtClean="0">
                <a:ln/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+mn-lt"/>
              </a:rPr>
              <a:t>Кальненської</a:t>
            </a:r>
            <a:r>
              <a:rPr lang="uk-UA" sz="20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+mn-lt"/>
              </a:rPr>
              <a:t> ЗОШ І-ІІІ ст.</a:t>
            </a:r>
            <a:endParaRPr lang="ru-RU" sz="2800" b="1" dirty="0">
              <a:ln/>
              <a:solidFill>
                <a:schemeClr val="accent3">
                  <a:lumMod val="7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346" y="136649"/>
            <a:ext cx="25250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rgbClr val="7030A0"/>
                </a:solidFill>
              </a:rPr>
              <a:t>Проект</a:t>
            </a:r>
            <a:r>
              <a:rPr lang="uk-UA" sz="5400" b="1" dirty="0" smtClean="0">
                <a:ln/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uk-UA" b="1" dirty="0" smtClean="0">
                <a:ln/>
                <a:solidFill>
                  <a:srgbClr val="7030A0"/>
                </a:solidFill>
              </a:rPr>
              <a:t>на тему:</a:t>
            </a:r>
            <a:endParaRPr lang="ru-RU" b="1" dirty="0">
              <a:ln/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пристрої</a:t>
            </a:r>
            <a:br>
              <a:rPr lang="uk-UA" dirty="0" smtClean="0"/>
            </a:br>
            <a:r>
              <a:rPr lang="uk-UA" sz="2700" dirty="0" smtClean="0"/>
              <a:t>системний блок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28625" y="1000125"/>
            <a:ext cx="7239000" cy="128587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Материнська плата – найважливіший вузол ПК  на якій розміщуються важливі пристрої (</a:t>
            </a:r>
            <a:r>
              <a:rPr lang="uk-UA" dirty="0" err="1" smtClean="0"/>
              <a:t>пам”ть</a:t>
            </a:r>
            <a:r>
              <a:rPr lang="uk-UA" dirty="0" smtClean="0"/>
              <a:t>, процесор та </a:t>
            </a:r>
            <a:r>
              <a:rPr lang="uk-UA" dirty="0" err="1" smtClean="0"/>
              <a:t>ін</a:t>
            </a:r>
            <a:r>
              <a:rPr lang="uk-UA" dirty="0" smtClean="0"/>
              <a:t>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Характеризується материнська плата </a:t>
            </a:r>
            <a:r>
              <a:rPr lang="uk-UA" dirty="0" err="1" smtClean="0"/>
              <a:t>форм-фактором</a:t>
            </a:r>
            <a:r>
              <a:rPr lang="uk-UA" dirty="0" smtClean="0"/>
              <a:t> , який визначає її розміри , тип рознімних </a:t>
            </a:r>
            <a:r>
              <a:rPr lang="uk-UA" dirty="0" err="1" smtClean="0"/>
              <a:t>з”єднань</a:t>
            </a:r>
            <a:r>
              <a:rPr lang="uk-UA" dirty="0" smtClean="0"/>
              <a:t> живлення, розташування отворів кріплення тощо. (</a:t>
            </a:r>
            <a:r>
              <a:rPr lang="en-US" dirty="0" smtClean="0"/>
              <a:t>AT, ATX, </a:t>
            </a:r>
            <a:r>
              <a:rPr lang="en-US" dirty="0" err="1" smtClean="0"/>
              <a:t>miniATX</a:t>
            </a:r>
            <a:r>
              <a:rPr lang="en-US" dirty="0" smtClean="0"/>
              <a:t>)</a:t>
            </a:r>
            <a:endParaRPr lang="uk-UA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428604"/>
            <a:ext cx="263809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Материнська плата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C:\Documents and Settings\Admin\Рабочий стол\Електронний підручник\Фотки пк\Елактроний пiдручник з Iнформатики 10-11 клас1.files\abit_IS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214563"/>
            <a:ext cx="49895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rot="5400000" flipH="1" flipV="1">
            <a:off x="-93662" y="3989387"/>
            <a:ext cx="3187700" cy="1857375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71500" y="5888038"/>
            <a:ext cx="3571875" cy="623887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71500" y="6026150"/>
            <a:ext cx="4000500" cy="485775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0" idx="1"/>
          </p:cNvCxnSpPr>
          <p:nvPr/>
        </p:nvCxnSpPr>
        <p:spPr>
          <a:xfrm rot="10800000" flipV="1">
            <a:off x="5857875" y="2870200"/>
            <a:ext cx="714375" cy="1008063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5857875" y="5126038"/>
            <a:ext cx="1000125" cy="623887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42938" y="6499225"/>
            <a:ext cx="557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uk-UA"/>
              <a:t>Роз”єми для підключення периферійних пристроїв</a:t>
            </a:r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73881" y="6509544"/>
            <a:ext cx="138113" cy="142875"/>
          </a:xfrm>
          <a:prstGeom prst="line">
            <a:avLst/>
          </a:prstGeom>
          <a:ln w="508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572250" y="2422525"/>
            <a:ext cx="1693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uk-UA"/>
              <a:t>Місце </a:t>
            </a:r>
          </a:p>
          <a:p>
            <a:r>
              <a:rPr lang="uk-UA"/>
              <a:t>центрального </a:t>
            </a:r>
          </a:p>
          <a:p>
            <a:r>
              <a:rPr lang="uk-UA"/>
              <a:t>процесора</a:t>
            </a:r>
            <a:endParaRPr lang="ru-RU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858000" y="5610225"/>
            <a:ext cx="1100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uk-UA"/>
              <a:t>Роз”єми</a:t>
            </a:r>
          </a:p>
          <a:p>
            <a:r>
              <a:rPr lang="uk-UA"/>
              <a:t>для ОЗП</a:t>
            </a:r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>
              <a:snd r:embed="rId4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>
              <a:snd r:embed="rId4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7" grpId="0"/>
      <p:bldP spid="50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071938" y="2500313"/>
            <a:ext cx="3643312" cy="25003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пристрої</a:t>
            </a:r>
            <a:br>
              <a:rPr lang="uk-UA" dirty="0" smtClean="0"/>
            </a:br>
            <a:r>
              <a:rPr lang="uk-UA" sz="2700" dirty="0" smtClean="0"/>
              <a:t>системний блок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28625" y="1000125"/>
            <a:ext cx="7239000" cy="17145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Процесор є ядром </a:t>
            </a:r>
            <a:r>
              <a:rPr lang="uk-UA" dirty="0" err="1" smtClean="0"/>
              <a:t>комп”ютера</a:t>
            </a:r>
            <a:r>
              <a:rPr lang="uk-UA" dirty="0" smtClean="0"/>
              <a:t>, що обробляє інформацію. Виконуючи арифметичні та логічні операції, керує всім обчислювальним процесом та координує роботу всіх пристроїв </a:t>
            </a:r>
            <a:r>
              <a:rPr lang="uk-UA" dirty="0" err="1" smtClean="0"/>
              <a:t>комп”ютера</a:t>
            </a:r>
            <a:endParaRPr lang="uk-UA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Він складається з: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uk-UA" dirty="0" smtClean="0"/>
              <a:t>Арифметико – логічного пристрою;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uk-UA" dirty="0" smtClean="0"/>
              <a:t>Пристрою керування;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uk-UA" dirty="0" smtClean="0"/>
              <a:t>Регістрів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428604"/>
            <a:ext cx="217918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Мікропроцесор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428992" y="2571744"/>
          <a:ext cx="490538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5715000" y="2071688"/>
            <a:ext cx="571500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1714488"/>
            <a:ext cx="194636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Системна шина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14942" y="4572008"/>
            <a:ext cx="1394268" cy="374571"/>
          </a:xfrm>
          <a:prstGeom prst="round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процесор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43250" y="5643563"/>
            <a:ext cx="4795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uk-UA"/>
              <a:t>Основними характеристиками процесора є: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/>
              <a:t>Тактова частота ( 3 ГГЦ);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/>
              <a:t>Розрядність (32 або 64).</a:t>
            </a:r>
            <a:endParaRPr lang="ru-RU"/>
          </a:p>
        </p:txBody>
      </p:sp>
      <p:pic>
        <p:nvPicPr>
          <p:cNvPr id="1026" name="Picture 2" descr="C:\Documents and Settings\Admin\Рабочий стол\Електронний підручник\Фотки пк\Елактроний пiдручник з Iнформатики 10-11 клас3.files\intel_pentium4_pg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14625"/>
            <a:ext cx="32194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dmin\Рабочий стол\Електронний підручник\Фотки пк\Елактроний пiдручник з Iнформатики 10-11 клас3.files\amd_k6ii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643438"/>
            <a:ext cx="2127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назад 13">
            <a:hlinkClick r:id="" action="ppaction://hlinkshowjump?jump=previousslide" highlightClick="1">
              <a:snd r:embed="rId9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>
              <a:snd r:embed="rId9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build="p"/>
      <p:bldGraphic spid="17" grpId="0">
        <p:bldAsOne/>
      </p:bldGraphic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пристрої</a:t>
            </a:r>
            <a:br>
              <a:rPr lang="uk-UA" dirty="0" smtClean="0"/>
            </a:br>
            <a:r>
              <a:rPr lang="uk-UA" sz="2700" dirty="0" smtClean="0"/>
              <a:t>системний блок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428604"/>
            <a:ext cx="26409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Пам”ять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внутрішня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8053390" cy="545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>
              <a:snd r:embed="rId7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7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пристрої</a:t>
            </a:r>
            <a:br>
              <a:rPr lang="uk-UA" dirty="0" smtClean="0"/>
            </a:br>
            <a:r>
              <a:rPr lang="uk-UA" sz="2700" dirty="0" smtClean="0"/>
              <a:t>системний блок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214290"/>
            <a:ext cx="249401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Пам”ять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зовнішня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-428660" y="642918"/>
          <a:ext cx="8482050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назад 5">
            <a:hlinkClick r:id="" action="ppaction://hlinkshowjump?jump=previousslide" highlightClick="1">
              <a:snd r:embed="rId7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7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2867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пристрої</a:t>
            </a:r>
            <a:br>
              <a:rPr lang="uk-UA" dirty="0" smtClean="0"/>
            </a:br>
            <a:r>
              <a:rPr lang="uk-UA" sz="2700" dirty="0" smtClean="0"/>
              <a:t>системний блок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428604"/>
            <a:ext cx="97840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5" y="4286250"/>
            <a:ext cx="39147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rgbClr val="7030A0"/>
                </a:solidFill>
                <a:latin typeface="+mn-lt"/>
              </a:rPr>
              <a:t>Мережна плата-для </a:t>
            </a:r>
            <a:r>
              <a:rPr lang="uk-UA" sz="2000" dirty="0" err="1">
                <a:solidFill>
                  <a:srgbClr val="7030A0"/>
                </a:solidFill>
                <a:latin typeface="+mn-lt"/>
              </a:rPr>
              <a:t>з”єднання</a:t>
            </a:r>
            <a:endParaRPr lang="uk-UA" sz="2000" dirty="0">
              <a:solidFill>
                <a:srgbClr val="7030A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uk-UA" sz="2000" dirty="0" err="1">
                <a:solidFill>
                  <a:srgbClr val="7030A0"/>
                </a:solidFill>
                <a:latin typeface="+mn-lt"/>
              </a:rPr>
              <a:t>комп”ютера</a:t>
            </a:r>
            <a:r>
              <a:rPr lang="uk-UA" sz="2000" dirty="0">
                <a:solidFill>
                  <a:srgbClr val="7030A0"/>
                </a:solidFill>
                <a:latin typeface="+mn-lt"/>
              </a:rPr>
              <a:t> в мережу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Відео плата – для обробки відео інформації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rgbClr val="00B050"/>
                </a:solidFill>
                <a:latin typeface="+mn-lt"/>
              </a:rPr>
              <a:t>Звукова плата – для обробки звуку.</a:t>
            </a:r>
            <a:endParaRPr lang="ru-RU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7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>
              <a:snd r:embed="rId7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Периферійні пристрої</a:t>
            </a:r>
            <a:br>
              <a:rPr lang="uk-UA" dirty="0" smtClean="0"/>
            </a:br>
            <a:r>
              <a:rPr lang="uk-UA" sz="2700" dirty="0" smtClean="0"/>
              <a:t>принтер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8" y="1071563"/>
            <a:ext cx="7239000" cy="604837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Призначений для виводу інформації на папір.</a:t>
            </a:r>
            <a:endParaRPr lang="ru-RU" dirty="0"/>
          </a:p>
        </p:txBody>
      </p:sp>
      <p:pic>
        <p:nvPicPr>
          <p:cNvPr id="8" name="Picture 7" descr="ext_inform_imag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8"/>
            <a:ext cx="29876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Documents and Settings\Admin\Рабочий стол\Електронний підручник\Фотки пк\Елактроний пiдручник з Iнформатики 10-11 клас21.files\photosmart_23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714875"/>
            <a:ext cx="28019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принтер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7642" b="6427"/>
          <a:stretch>
            <a:fillRect/>
          </a:stretch>
        </p:blipFill>
        <p:spPr bwMode="auto">
          <a:xfrm>
            <a:off x="5214938" y="2000250"/>
            <a:ext cx="30003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15008" y="4214818"/>
            <a:ext cx="218521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Лазерний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786322"/>
            <a:ext cx="256493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Матричний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6000768"/>
            <a:ext cx="287412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Струменевий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7145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14678" y="3286124"/>
            <a:ext cx="168905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Плотер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>
              <a:snd r:embed="rId7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>
              <a:snd r:embed="rId7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8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80"/>
                            </p:stCondLst>
                            <p:childTnLst>
                              <p:par>
                                <p:cTn id="4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58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80"/>
                            </p:stCondLst>
                            <p:childTnLst>
                              <p:par>
                                <p:cTn id="5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58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Периферійні пристрої</a:t>
            </a:r>
            <a:br>
              <a:rPr lang="uk-UA" dirty="0" smtClean="0"/>
            </a:br>
            <a:r>
              <a:rPr lang="uk-UA" sz="2700" dirty="0" smtClean="0"/>
              <a:t>Сканер  та  модем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8" y="1071563"/>
            <a:ext cx="7643812" cy="100012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Сканер використовується для введення в </a:t>
            </a:r>
            <a:r>
              <a:rPr lang="uk-UA" dirty="0" err="1" smtClean="0"/>
              <a:t>ком”ютер</a:t>
            </a:r>
            <a:r>
              <a:rPr lang="uk-UA" dirty="0" smtClean="0"/>
              <a:t> малюнків, фото, схем, креслень, графіків та діаграм.</a:t>
            </a:r>
            <a:br>
              <a:rPr lang="uk-UA" dirty="0" smtClean="0"/>
            </a:br>
            <a:r>
              <a:rPr lang="uk-UA" dirty="0" smtClean="0"/>
              <a:t>Сканери бувають ручні, планшетні та барабанні.</a:t>
            </a:r>
          </a:p>
        </p:txBody>
      </p:sp>
      <p:pic>
        <p:nvPicPr>
          <p:cNvPr id="6146" name="Picture 2" descr="C:\Documents and Settings\Admin\Рабочий стол\Електронний підручник\Фотки пк\Елактроний пiдручник з Iнформатики 10-11 клас20.files\Perfection_2400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Admin\Рабочий стол\Електронний підручник\Фотки пк\Елактроний пiдручник з Iнформатики 10-11 клас20.files\scan_3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2190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43188"/>
            <a:ext cx="4000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5918" y="3929066"/>
            <a:ext cx="171451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Сканери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3504" y="5429264"/>
            <a:ext cx="242889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Модеми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а) </a:t>
            </a:r>
            <a:r>
              <a:rPr lang="uk-UA" dirty="0" err="1"/>
              <a:t>зовнішний</a:t>
            </a: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б) внутрішній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929190" y="4786322"/>
            <a:ext cx="29527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6" y="5000636"/>
            <a:ext cx="3129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</a:t>
            </a:r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>
              <a:snd r:embed="rId5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>
              <a:snd r:embed="rId5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86063"/>
            <a:ext cx="14478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14875"/>
            <a:ext cx="2000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одержимое 6"/>
          <p:cNvSpPr txBox="1">
            <a:spLocks/>
          </p:cNvSpPr>
          <p:nvPr/>
        </p:nvSpPr>
        <p:spPr>
          <a:xfrm>
            <a:off x="285750" y="2000250"/>
            <a:ext cx="7643813" cy="857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uk-UA" sz="2600" dirty="0">
                <a:latin typeface="+mn-lt"/>
              </a:rPr>
              <a:t>Модем-для </a:t>
            </a:r>
            <a:r>
              <a:rPr lang="uk-UA" sz="2600" dirty="0" err="1">
                <a:latin typeface="+mn-lt"/>
              </a:rPr>
              <a:t>під”єднання</a:t>
            </a:r>
            <a:r>
              <a:rPr lang="uk-UA" sz="2600" dirty="0">
                <a:latin typeface="+mn-lt"/>
              </a:rPr>
              <a:t> </a:t>
            </a:r>
            <a:r>
              <a:rPr lang="uk-UA" sz="2600" dirty="0" err="1">
                <a:latin typeface="+mn-lt"/>
              </a:rPr>
              <a:t>комп”ютера</a:t>
            </a:r>
            <a:r>
              <a:rPr lang="uk-UA" sz="2600" dirty="0">
                <a:latin typeface="+mn-lt"/>
              </a:rPr>
              <a:t> в мережу через телефонну лінію.</a:t>
            </a:r>
            <a:br>
              <a:rPr lang="uk-UA" sz="2600" dirty="0">
                <a:latin typeface="+mn-lt"/>
              </a:rPr>
            </a:br>
            <a:r>
              <a:rPr lang="uk-UA" sz="2600" dirty="0">
                <a:latin typeface="+mn-lt"/>
              </a:rPr>
              <a:t>Модеми бувають зовнішні і внутрішні.</a:t>
            </a:r>
            <a:endParaRPr lang="ru-RU" sz="2600" dirty="0">
              <a:latin typeface="+mn-lt"/>
            </a:endParaRP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86808" cy="5343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/>
              <a:t>Види програмного забезпечення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5286388" y="3000388"/>
            <a:ext cx="6858000" cy="857224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Програмне забезпечення</a:t>
            </a:r>
            <a:endParaRPr lang="ru-RU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771530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зад 4">
            <a:hlinkClick r:id="" action="ppaction://hlinkshowjump?jump=previousslide" highlightClick="1">
              <a:snd r:embed="rId7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58" y="-357214"/>
          <a:ext cx="7929618" cy="778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86808" cy="5343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dirty="0" smtClean="0"/>
              <a:t>додатки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5286388" y="3571868"/>
            <a:ext cx="6858000" cy="857224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Додатковий матеріал</a:t>
            </a:r>
            <a:endParaRPr lang="ru-RU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endshow" highlightClick="1"/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pull dir="r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786446" y="3357562"/>
            <a:ext cx="5786478" cy="64294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Що таке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7572375" cy="5929312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Комп'ютер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лат. </a:t>
            </a:r>
            <a:r>
              <a:rPr lang="ru-RU" i="1" dirty="0" smtClean="0"/>
              <a:t>«</a:t>
            </a:r>
            <a:r>
              <a:rPr lang="en-US" i="1" dirty="0" err="1" smtClean="0"/>
              <a:t>comput</a:t>
            </a:r>
            <a:r>
              <a:rPr lang="ru-RU" i="1" dirty="0" smtClean="0"/>
              <a:t>о»</a:t>
            </a:r>
            <a:r>
              <a:rPr lang="ru-RU" dirty="0" smtClean="0"/>
              <a:t> — </a:t>
            </a:r>
            <a:r>
              <a:rPr lang="ru-RU" dirty="0" err="1" smtClean="0"/>
              <a:t>рахувати</a:t>
            </a:r>
            <a:r>
              <a:rPr lang="ru-RU" dirty="0" smtClean="0"/>
              <a:t>, </a:t>
            </a:r>
            <a:r>
              <a:rPr lang="ru-RU" dirty="0" err="1" smtClean="0"/>
              <a:t>обчислювати</a:t>
            </a:r>
            <a:r>
              <a:rPr lang="ru-RU" dirty="0" smtClean="0"/>
              <a:t>)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, </a:t>
            </a:r>
            <a:r>
              <a:rPr lang="ru-RU" dirty="0" err="1" smtClean="0"/>
              <a:t>опрацювання</a:t>
            </a:r>
            <a:r>
              <a:rPr lang="ru-RU" dirty="0" smtClean="0"/>
              <a:t>, </a:t>
            </a:r>
            <a:r>
              <a:rPr lang="ru-RU" dirty="0" err="1" smtClean="0"/>
              <a:t>збирання</a:t>
            </a:r>
            <a:r>
              <a:rPr lang="ru-RU" dirty="0" smtClean="0"/>
              <a:t> та </a:t>
            </a:r>
            <a:r>
              <a:rPr lang="ru-RU" dirty="0" err="1" smtClean="0"/>
              <a:t>передавання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  <a:r>
              <a:rPr lang="ru-RU" dirty="0" err="1" smtClean="0"/>
              <a:t>Комп'ютер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досліджувати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,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оптимальні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правильно </a:t>
            </a:r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 </a:t>
            </a:r>
            <a:r>
              <a:rPr lang="ru-RU" dirty="0" err="1" smtClean="0"/>
              <a:t>Комп'ютер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надійним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та </a:t>
            </a:r>
            <a:r>
              <a:rPr lang="ru-RU" dirty="0" err="1" smtClean="0"/>
              <a:t>помічником</a:t>
            </a:r>
            <a:r>
              <a:rPr lang="ru-RU" dirty="0" smtClean="0"/>
              <a:t> у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err="1" smtClean="0"/>
              <a:t>Комп'ютер</a:t>
            </a:r>
            <a:r>
              <a:rPr lang="ru-RU" i="1" dirty="0" smtClean="0"/>
              <a:t> —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електронний</a:t>
            </a:r>
            <a:r>
              <a:rPr lang="ru-RU" i="1" dirty="0" smtClean="0"/>
              <a:t> </a:t>
            </a:r>
            <a:r>
              <a:rPr lang="ru-RU" i="1" dirty="0" err="1" smtClean="0"/>
              <a:t>пристрій</a:t>
            </a:r>
            <a:r>
              <a:rPr lang="ru-RU" i="1" dirty="0" smtClean="0"/>
              <a:t>, </a:t>
            </a:r>
            <a:r>
              <a:rPr lang="ru-RU" i="1" dirty="0" err="1" smtClean="0"/>
              <a:t>призначений</a:t>
            </a:r>
            <a:r>
              <a:rPr lang="ru-RU" i="1" dirty="0" smtClean="0"/>
              <a:t> для </a:t>
            </a:r>
            <a:r>
              <a:rPr lang="ru-RU" i="1" dirty="0" err="1" smtClean="0"/>
              <a:t>здійснення</a:t>
            </a:r>
            <a:r>
              <a:rPr lang="ru-RU" i="1" dirty="0" smtClean="0"/>
              <a:t> </a:t>
            </a:r>
            <a:r>
              <a:rPr lang="ru-RU" i="1" dirty="0" err="1" smtClean="0"/>
              <a:t>заданої</a:t>
            </a:r>
            <a:r>
              <a:rPr lang="ru-RU" i="1" dirty="0" smtClean="0"/>
              <a:t>, </a:t>
            </a:r>
            <a:r>
              <a:rPr lang="ru-RU" i="1" dirty="0" err="1" smtClean="0"/>
              <a:t>чітко</a:t>
            </a:r>
            <a:r>
              <a:rPr lang="ru-RU" i="1" dirty="0" smtClean="0"/>
              <a:t> </a:t>
            </a:r>
            <a:r>
              <a:rPr lang="ru-RU" i="1" dirty="0" err="1" smtClean="0"/>
              <a:t>визначеної</a:t>
            </a:r>
            <a:r>
              <a:rPr lang="ru-RU" i="1" dirty="0" smtClean="0"/>
              <a:t> </a:t>
            </a:r>
            <a:r>
              <a:rPr lang="ru-RU" i="1" dirty="0" err="1" smtClean="0"/>
              <a:t>послідовності</a:t>
            </a:r>
            <a:r>
              <a:rPr lang="ru-RU" i="1" dirty="0" smtClean="0"/>
              <a:t> </a:t>
            </a:r>
            <a:r>
              <a:rPr lang="ru-RU" i="1" dirty="0" err="1" smtClean="0"/>
              <a:t>дій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обробки</a:t>
            </a:r>
            <a:r>
              <a:rPr lang="ru-RU" i="1" dirty="0" smtClean="0"/>
              <a:t> </a:t>
            </a:r>
            <a:r>
              <a:rPr lang="ru-RU" i="1" dirty="0" err="1" smtClean="0"/>
              <a:t>інформації</a:t>
            </a:r>
            <a:r>
              <a:rPr lang="ru-RU" i="1" dirty="0" smtClean="0"/>
              <a:t>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err="1" smtClean="0"/>
              <a:t>Апаратна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комп'ютера</a:t>
            </a:r>
            <a:r>
              <a:rPr lang="ru-RU" dirty="0" smtClean="0"/>
              <a:t> —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набір</a:t>
            </a:r>
            <a:r>
              <a:rPr lang="ru-RU" i="1" dirty="0" smtClean="0"/>
              <a:t> </a:t>
            </a:r>
            <a:r>
              <a:rPr lang="ru-RU" i="1" dirty="0" err="1" smtClean="0"/>
              <a:t>пристроїв</a:t>
            </a:r>
            <a:r>
              <a:rPr lang="ru-RU" i="1" dirty="0" smtClean="0"/>
              <a:t>,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складається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err="1" smtClean="0"/>
              <a:t>Програмне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забезпечення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комп'ютера</a:t>
            </a:r>
            <a:r>
              <a:rPr lang="ru-RU" i="1" dirty="0" smtClean="0"/>
              <a:t> —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набір</a:t>
            </a:r>
            <a:r>
              <a:rPr lang="ru-RU" i="1" dirty="0" smtClean="0"/>
              <a:t> </a:t>
            </a:r>
            <a:r>
              <a:rPr lang="ru-RU" i="1" dirty="0" err="1" smtClean="0"/>
              <a:t>програм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керують</a:t>
            </a:r>
            <a:r>
              <a:rPr lang="ru-RU" i="1" dirty="0" smtClean="0"/>
              <a:t> </a:t>
            </a:r>
            <a:r>
              <a:rPr lang="ru-RU" i="1" dirty="0" err="1" smtClean="0"/>
              <a:t>діями</a:t>
            </a:r>
            <a:r>
              <a:rPr lang="ru-RU" i="1" dirty="0" smtClean="0"/>
              <a:t> </a:t>
            </a:r>
            <a:r>
              <a:rPr lang="ru-RU" i="1" dirty="0" err="1" smtClean="0"/>
              <a:t>комп'ютера</a:t>
            </a:r>
            <a:r>
              <a:rPr lang="ru-RU" i="1" dirty="0" smtClean="0"/>
              <a:t> для </a:t>
            </a:r>
            <a:r>
              <a:rPr lang="ru-RU" i="1" dirty="0" err="1" smtClean="0"/>
              <a:t>розв'язування</a:t>
            </a:r>
            <a:r>
              <a:rPr lang="ru-RU" i="1" dirty="0" smtClean="0"/>
              <a:t> </a:t>
            </a:r>
            <a:r>
              <a:rPr lang="ru-RU" i="1" dirty="0" err="1" smtClean="0"/>
              <a:t>завдань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апаратної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i="1" dirty="0" err="1" smtClean="0"/>
              <a:t>інформаційною</a:t>
            </a:r>
            <a:r>
              <a:rPr lang="ru-RU" b="1" i="1" dirty="0" smtClean="0"/>
              <a:t> системою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>
              <a:snd r:embed="rId2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2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482127" y="3376105"/>
            <a:ext cx="6286544" cy="6772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Схема фон Неймана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857750"/>
            <a:ext cx="4324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7858125" cy="478631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Загальна</a:t>
            </a:r>
            <a:r>
              <a:rPr lang="ru-RU" dirty="0" smtClean="0"/>
              <a:t> схема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запропонована</a:t>
            </a:r>
            <a:r>
              <a:rPr lang="ru-RU" dirty="0" smtClean="0"/>
              <a:t> </a:t>
            </a:r>
            <a:r>
              <a:rPr lang="ru-RU" dirty="0" err="1" smtClean="0"/>
              <a:t>видатним</a:t>
            </a:r>
            <a:r>
              <a:rPr lang="ru-RU" dirty="0" smtClean="0"/>
              <a:t> </a:t>
            </a:r>
            <a:r>
              <a:rPr lang="ru-RU" dirty="0" err="1" smtClean="0"/>
              <a:t>американським</a:t>
            </a:r>
            <a:r>
              <a:rPr lang="ru-RU" dirty="0" smtClean="0"/>
              <a:t> математиком </a:t>
            </a:r>
            <a:r>
              <a:rPr lang="ru-RU" dirty="0" err="1" smtClean="0"/>
              <a:t>угорського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Джоном фон Нейманом у </a:t>
            </a:r>
            <a:r>
              <a:rPr lang="ru-RU" dirty="0" err="1" smtClean="0"/>
              <a:t>червні</a:t>
            </a:r>
            <a:r>
              <a:rPr lang="ru-RU" dirty="0" smtClean="0"/>
              <a:t> 1945 року.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комп'ютер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таких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: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 err="1" smtClean="0"/>
              <a:t>Арифметико-логічний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пристрій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арифметичних</a:t>
            </a:r>
            <a:r>
              <a:rPr lang="ru-RU" dirty="0" smtClean="0"/>
              <a:t> та </a:t>
            </a:r>
            <a:r>
              <a:rPr lang="ru-RU" dirty="0" err="1" smtClean="0"/>
              <a:t>логічних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;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 err="1" smtClean="0"/>
              <a:t>Керуючий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пристрій</a:t>
            </a:r>
            <a:r>
              <a:rPr lang="ru-RU" dirty="0" smtClean="0"/>
              <a:t>,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;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 err="1" smtClean="0"/>
              <a:t>Пам'ять</a:t>
            </a:r>
            <a:r>
              <a:rPr lang="ru-RU" dirty="0" smtClean="0"/>
              <a:t>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 команд та </a:t>
            </a:r>
            <a:r>
              <a:rPr lang="ru-RU" dirty="0" err="1" smtClean="0"/>
              <a:t>даних</a:t>
            </a:r>
            <a:r>
              <a:rPr lang="ru-RU" dirty="0" smtClean="0"/>
              <a:t>;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 err="1" smtClean="0"/>
              <a:t>Пристрої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введення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виведення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та </a:t>
            </a:r>
            <a:r>
              <a:rPr lang="ru-RU" dirty="0" err="1" smtClean="0"/>
              <a:t>комп'ютером</a:t>
            </a:r>
            <a:r>
              <a:rPr lang="ru-RU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З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комп'ютерної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арифметико-логічний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та </a:t>
            </a:r>
            <a:r>
              <a:rPr lang="ru-RU" dirty="0" err="1" smtClean="0"/>
              <a:t>пристрій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поєднано</a:t>
            </a:r>
            <a:r>
              <a:rPr lang="ru-RU" dirty="0" smtClean="0"/>
              <a:t> в один </a:t>
            </a:r>
            <a:r>
              <a:rPr lang="ru-RU" dirty="0" err="1" smtClean="0"/>
              <a:t>пристрій</a:t>
            </a:r>
            <a:r>
              <a:rPr lang="ru-RU" dirty="0" smtClean="0"/>
              <a:t> — 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 err="1" smtClean="0"/>
              <a:t>процесор</a:t>
            </a:r>
            <a:r>
              <a:rPr lang="ru-RU" dirty="0" smtClean="0"/>
              <a:t> (ЦП).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 smtClean="0"/>
              <a:t>Пристрої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та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i="1" dirty="0" err="1" smtClean="0"/>
              <a:t>периферійними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пристроями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 smtClean="0"/>
              <a:t>Революційність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фон Неймана </a:t>
            </a:r>
            <a:r>
              <a:rPr lang="ru-RU" dirty="0" err="1" smtClean="0"/>
              <a:t>полягала</a:t>
            </a:r>
            <a:r>
              <a:rPr lang="ru-RU" dirty="0" smtClean="0"/>
              <a:t> у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в </a:t>
            </a:r>
            <a:r>
              <a:rPr lang="ru-RU" dirty="0" err="1" smtClean="0"/>
              <a:t>пам'яті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2EF"/>
              </a:clrFrom>
              <a:clrTo>
                <a:srgbClr val="F7F2EF">
                  <a:alpha val="0"/>
                </a:srgbClr>
              </a:clrTo>
            </a:clrChange>
          </a:blip>
          <a:srcRect l="10135" t="14122" r="15540" b="8587"/>
          <a:stretch>
            <a:fillRect/>
          </a:stretch>
        </p:blipFill>
        <p:spPr bwMode="auto">
          <a:xfrm>
            <a:off x="6429388" y="4714884"/>
            <a:ext cx="157163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Управляющая кнопка: назад 7">
            <a:hlinkClick r:id="" action="ppaction://hlinkshowjump?jump=previousslide" highlightClick="1">
              <a:snd r:embed="rId4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>
              <a:snd r:embed="rId4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FBEAC7">
                <a:alpha val="22000"/>
              </a:srgbClr>
            </a:gs>
            <a:gs pos="17999">
              <a:srgbClr val="FEE7F2">
                <a:alpha val="39000"/>
              </a:srgbClr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393549" y="3321831"/>
            <a:ext cx="6500834" cy="57150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Інформаційна система</a:t>
            </a:r>
            <a:endParaRPr lang="ru-RU" dirty="0"/>
          </a:p>
        </p:txBody>
      </p:sp>
      <p:pic>
        <p:nvPicPr>
          <p:cNvPr id="4" name="Picture 5" descr="C:\Documents and Settings\Admin\Рабочий стол\Безимени-2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9766" r="24561" b="11133"/>
          <a:stretch>
            <a:fillRect/>
          </a:stretch>
        </p:blipFill>
        <p:spPr>
          <a:xfrm>
            <a:off x="642938" y="0"/>
            <a:ext cx="7597775" cy="6858000"/>
          </a:xfrm>
        </p:spPr>
      </p:pic>
      <p:sp>
        <p:nvSpPr>
          <p:cNvPr id="7" name="Управляющая кнопка: назад 6">
            <a:hlinkClick r:id="" action="ppaction://hlinkshowjump?jump=previousslide" highlightClick="1">
              <a:snd r:embed="rId3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>
              <a:snd r:embed="rId3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965049" y="3036083"/>
            <a:ext cx="564357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Апаратна частина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735811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14290"/>
            <a:ext cx="5643578" cy="571496"/>
          </a:xfrm>
          <a:prstGeom prst="rect">
            <a:avLst/>
          </a:prstGeom>
        </p:spPr>
        <p:txBody>
          <a:bodyPr lIns="45720" tIns="0" rIns="4572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Основні пристрої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>
              <a:snd r:embed="rId7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7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285750" y="0"/>
            <a:ext cx="7500938" cy="6858000"/>
          </a:xfrm>
          <a:prstGeom prst="parallelogram">
            <a:avLst>
              <a:gd name="adj" fmla="val 37296"/>
            </a:avLst>
          </a:prstGeo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sz="3300" dirty="0" smtClean="0"/>
              <a:t>Дисплей або монітор призначений для виведення інформації на екран в зрозумілій для нас формі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sz="3300" dirty="0" smtClean="0"/>
              <a:t>Основними характеристиками моніторів як </a:t>
            </a:r>
            <a:r>
              <a:rPr lang="en-US" sz="3300" dirty="0" smtClean="0"/>
              <a:t>LCD </a:t>
            </a:r>
            <a:r>
              <a:rPr lang="uk-UA" sz="3300" dirty="0" smtClean="0"/>
              <a:t>так і </a:t>
            </a:r>
            <a:r>
              <a:rPr lang="en-US" sz="3300" dirty="0" smtClean="0"/>
              <a:t> CRT</a:t>
            </a:r>
            <a:r>
              <a:rPr lang="uk-UA" sz="3300" dirty="0" smtClean="0"/>
              <a:t> є :</a:t>
            </a:r>
            <a:endParaRPr lang="ru-RU" sz="3300" dirty="0" smtClean="0"/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uk-UA" sz="2900" dirty="0" smtClean="0"/>
              <a:t>Розмір екрана (діагональ)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uk-UA" sz="2900" dirty="0" smtClean="0"/>
              <a:t>Роздільна здатність(кількість точок по горизонталі та вертикалі)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uk-UA" sz="2900" dirty="0" smtClean="0"/>
              <a:t>Частота оновлення зображення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uk-UA" sz="2900" dirty="0" smtClean="0"/>
              <a:t>Глибина кольору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пристрої</a:t>
            </a:r>
            <a:br>
              <a:rPr lang="uk-UA" dirty="0" smtClean="0"/>
            </a:br>
            <a:r>
              <a:rPr lang="uk-UA" sz="2700" dirty="0" err="1" smtClean="0"/>
              <a:t>дИСПЛЕЙ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Admin\Рабочий стол\Електронний підручник\Фотки пк\Елактроний пiдручник з Iнформатики 10-11 клас14.files\SONY_G5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785813"/>
            <a:ext cx="164306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Admin\Рабочий стол\Електронний підручник\Фотки пк\Елактроний пiдручник з Iнформатики 10-11 клас14.files\HIT_cm625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r="5434"/>
          <a:stretch>
            <a:fillRect/>
          </a:stretch>
        </p:blipFill>
        <p:spPr bwMode="auto">
          <a:xfrm>
            <a:off x="6072188" y="2714625"/>
            <a:ext cx="2000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Documents and Settings\Admin\Рабочий стол\Електронний підручник\Фотки пк\Елактроний пiдручник з Iнформатики 10-11 клас15.files\acer_wide_scre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43250"/>
            <a:ext cx="1693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 and Settings\Admin\Рабочий стол\Електронний підручник\Фотки пк\Елактроний пiдручник з Iнформатики 10-11 клас15.files\acer_al5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786313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hlinkClick r:id="rId6" action="ppaction://hlinkfile"/>
          </p:cNvPr>
          <p:cNvSpPr/>
          <p:nvPr/>
        </p:nvSpPr>
        <p:spPr>
          <a:xfrm>
            <a:off x="285720" y="2143116"/>
            <a:ext cx="15788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hlinkClick r:id="rId6" action="ppaction://hlinkfile"/>
              </a:rPr>
              <a:t>LCD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>
            <a:hlinkClick r:id="rId7" action="ppaction://hlinkfile"/>
          </p:cNvPr>
          <p:cNvSpPr/>
          <p:nvPr/>
        </p:nvSpPr>
        <p:spPr>
          <a:xfrm>
            <a:off x="6286512" y="5143512"/>
            <a:ext cx="15401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hlinkClick r:id="rId7" action="ppaction://hlinkfile"/>
              </a:rPr>
              <a:t>CRT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>
              <a:snd r:embed="rId8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>
              <a:snd r:embed="rId8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пристрої</a:t>
            </a:r>
            <a:br>
              <a:rPr lang="uk-UA" dirty="0" smtClean="0"/>
            </a:br>
            <a:r>
              <a:rPr lang="uk-UA" sz="2700" dirty="0" smtClean="0"/>
              <a:t>клавіатура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28625" y="1214438"/>
            <a:ext cx="7239000" cy="8191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Клавіатура – це головний пристрій для введення літерно-символьної інформації в </a:t>
            </a:r>
            <a:r>
              <a:rPr lang="uk-UA" dirty="0" err="1" smtClean="0"/>
              <a:t>комп”ютер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Admin\Рабочий стол\Електронний підручник\Фотки пк\Елактроний пiдручник з Iнформатики 10-11 клас17.files\CyMO_Master_s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276850"/>
            <a:ext cx="24479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Admin\Рабочий стол\Електронний підручник\Фотки пк\Елактроний пiдручник з Iнформатики 10-11 клас17.files\CHICONY_Gaming_KPD0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040">
            <a:off x="109538" y="5191125"/>
            <a:ext cx="23812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Documents and Settings\Admin\Рабочий стол\Електронний підручник\Фотки пк\Елактроний пiдручник з Iнформатики 10-11 клас17.files\81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9554">
            <a:off x="5759450" y="4949825"/>
            <a:ext cx="2381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2451100"/>
            <a:ext cx="5699125" cy="21383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00125" y="2951163"/>
            <a:ext cx="3838575" cy="2251075"/>
            <a:chOff x="612" y="2115"/>
            <a:chExt cx="2903" cy="2205"/>
          </a:xfrm>
        </p:grpSpPr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612" y="3838"/>
              <a:ext cx="1179" cy="482"/>
            </a:xfrm>
            <a:prstGeom prst="flowChartTerminator">
              <a:avLst/>
            </a:prstGeom>
            <a:ln w="12700">
              <a:solidFill>
                <a:srgbClr val="FF33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2324" name="Rectangle 7"/>
            <p:cNvSpPr>
              <a:spLocks noChangeArrowheads="1"/>
            </p:cNvSpPr>
            <p:nvPr/>
          </p:nvSpPr>
          <p:spPr bwMode="auto">
            <a:xfrm>
              <a:off x="930" y="2115"/>
              <a:ext cx="2585" cy="748"/>
            </a:xfrm>
            <a:prstGeom prst="flowChartManualOperation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/>
              <a:endParaRPr lang="uk-UA"/>
            </a:p>
          </p:txBody>
        </p:sp>
        <p:sp>
          <p:nvSpPr>
            <p:cNvPr id="12325" name="Line 8"/>
            <p:cNvSpPr>
              <a:spLocks noChangeShapeType="1"/>
            </p:cNvSpPr>
            <p:nvPr/>
          </p:nvSpPr>
          <p:spPr bwMode="auto">
            <a:xfrm flipH="1">
              <a:off x="1260" y="2863"/>
              <a:ext cx="1044" cy="9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657" y="3929"/>
              <a:ext cx="1089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Основна</a:t>
              </a:r>
              <a:endPara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клавіатура</a:t>
              </a:r>
              <a:endPara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667375" y="2905125"/>
            <a:ext cx="1690688" cy="2297113"/>
            <a:chOff x="3519" y="2069"/>
            <a:chExt cx="1279" cy="2251"/>
          </a:xfrm>
        </p:grpSpPr>
        <p:sp>
          <p:nvSpPr>
            <p:cNvPr id="69" name="Rectangle 20"/>
            <p:cNvSpPr>
              <a:spLocks noChangeArrowheads="1"/>
            </p:cNvSpPr>
            <p:nvPr/>
          </p:nvSpPr>
          <p:spPr bwMode="auto">
            <a:xfrm>
              <a:off x="3619" y="3838"/>
              <a:ext cx="1179" cy="482"/>
            </a:xfrm>
            <a:prstGeom prst="snip2Diag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2318" name="Rectangle 17"/>
            <p:cNvSpPr>
              <a:spLocks noChangeArrowheads="1"/>
            </p:cNvSpPr>
            <p:nvPr/>
          </p:nvSpPr>
          <p:spPr bwMode="auto">
            <a:xfrm>
              <a:off x="3519" y="2069"/>
              <a:ext cx="725" cy="98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/>
              <a:endParaRPr lang="uk-UA"/>
            </a:p>
          </p:txBody>
        </p:sp>
        <p:sp>
          <p:nvSpPr>
            <p:cNvPr id="12319" name="Line 18"/>
            <p:cNvSpPr>
              <a:spLocks noChangeShapeType="1"/>
            </p:cNvSpPr>
            <p:nvPr/>
          </p:nvSpPr>
          <p:spPr bwMode="auto">
            <a:xfrm>
              <a:off x="3846" y="3067"/>
              <a:ext cx="408" cy="77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664" y="3866"/>
              <a:ext cx="1089" cy="4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dirty="0" err="1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/>
                  <a:cs typeface="Arial"/>
                </a:rPr>
                <a:t>Додаткова</a:t>
              </a:r>
              <a:endParaRPr lang="ru-RU" sz="3600" b="1" kern="1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dirty="0" err="1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Arial"/>
                  <a:cs typeface="Arial"/>
                </a:rPr>
                <a:t>клавіатура</a:t>
              </a:r>
              <a:endParaRPr lang="ru-RU" sz="3600" b="1" kern="1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541463" y="1857375"/>
            <a:ext cx="3297237" cy="1057275"/>
            <a:chOff x="399" y="1043"/>
            <a:chExt cx="2494" cy="1036"/>
          </a:xfrm>
        </p:grpSpPr>
        <p:sp>
          <p:nvSpPr>
            <p:cNvPr id="12309" name="Rectangle 22"/>
            <p:cNvSpPr>
              <a:spLocks noChangeArrowheads="1"/>
            </p:cNvSpPr>
            <p:nvPr/>
          </p:nvSpPr>
          <p:spPr bwMode="auto">
            <a:xfrm>
              <a:off x="625" y="1933"/>
              <a:ext cx="2268" cy="146"/>
            </a:xfrm>
            <a:prstGeom prst="rect">
              <a:avLst/>
            </a:prstGeom>
            <a:noFill/>
            <a:ln w="38100">
              <a:solidFill>
                <a:srgbClr val="FF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/>
              <a:endParaRPr lang="uk-UA"/>
            </a:p>
          </p:txBody>
        </p:sp>
        <p:sp>
          <p:nvSpPr>
            <p:cNvPr id="12310" name="Line 23"/>
            <p:cNvSpPr>
              <a:spLocks noChangeShapeType="1"/>
            </p:cNvSpPr>
            <p:nvPr/>
          </p:nvSpPr>
          <p:spPr bwMode="auto">
            <a:xfrm>
              <a:off x="943" y="1525"/>
              <a:ext cx="710" cy="417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44" y="1071"/>
              <a:ext cx="1089" cy="40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kern="10" dirty="0" err="1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Функціональні</a:t>
              </a:r>
              <a:endParaRPr lang="ru-RU" sz="3600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kern="10" dirty="0" err="1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клавіші</a:t>
              </a:r>
              <a:endParaRPr lang="ru-RU" sz="3600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314" name="Rectangle 25"/>
            <p:cNvSpPr>
              <a:spLocks noChangeArrowheads="1"/>
            </p:cNvSpPr>
            <p:nvPr/>
          </p:nvSpPr>
          <p:spPr bwMode="auto">
            <a:xfrm>
              <a:off x="399" y="1043"/>
              <a:ext cx="1179" cy="482"/>
            </a:xfrm>
            <a:prstGeom prst="rect">
              <a:avLst/>
            </a:prstGeom>
            <a:noFill/>
            <a:ln w="12700">
              <a:solidFill>
                <a:srgbClr val="FF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/>
              <a:endParaRPr lang="uk-UA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279775" y="2951163"/>
            <a:ext cx="2339975" cy="2251075"/>
            <a:chOff x="2336" y="2115"/>
            <a:chExt cx="1769" cy="2205"/>
          </a:xfrm>
        </p:grpSpPr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2336" y="3838"/>
              <a:ext cx="1179" cy="482"/>
            </a:xfrm>
            <a:prstGeom prst="snip2Same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2306" name="Line 13"/>
            <p:cNvSpPr>
              <a:spLocks noChangeShapeType="1"/>
            </p:cNvSpPr>
            <p:nvPr/>
          </p:nvSpPr>
          <p:spPr bwMode="auto">
            <a:xfrm flipH="1">
              <a:off x="2880" y="3067"/>
              <a:ext cx="998" cy="77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81" y="3866"/>
              <a:ext cx="1089" cy="4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i="1" kern="10" dirty="0" err="1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Клавіші</a:t>
              </a:r>
              <a:endParaRPr lang="ru-RU" sz="44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i="1" kern="10" dirty="0" err="1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управління</a:t>
              </a:r>
              <a:endParaRPr lang="ru-RU" sz="44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i="1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курсором</a:t>
              </a:r>
            </a:p>
          </p:txBody>
        </p:sp>
        <p:sp>
          <p:nvSpPr>
            <p:cNvPr id="12308" name="Rectangle 31"/>
            <p:cNvSpPr>
              <a:spLocks noChangeArrowheads="1"/>
            </p:cNvSpPr>
            <p:nvPr/>
          </p:nvSpPr>
          <p:spPr bwMode="auto">
            <a:xfrm>
              <a:off x="3529" y="2115"/>
              <a:ext cx="576" cy="958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/>
              <a:endParaRPr lang="uk-UA"/>
            </a:p>
          </p:txBody>
        </p:sp>
      </p:grpSp>
      <p:sp>
        <p:nvSpPr>
          <p:cNvPr id="29" name="Управляющая кнопка: назад 28">
            <a:hlinkClick r:id="" action="ppaction://hlinkshowjump?jump=previousslide" highlightClick="1">
              <a:snd r:embed="rId6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>
              <a:snd r:embed="rId6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Схема 36"/>
          <p:cNvGraphicFramePr/>
          <p:nvPr/>
        </p:nvGraphicFramePr>
        <p:xfrm>
          <a:off x="785786" y="2000240"/>
          <a:ext cx="6858048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пристрої</a:t>
            </a:r>
            <a:br>
              <a:rPr lang="uk-UA" dirty="0" smtClean="0"/>
            </a:br>
            <a:r>
              <a:rPr lang="uk-UA" sz="2700" dirty="0" smtClean="0"/>
              <a:t>мишка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28625" y="1214438"/>
            <a:ext cx="7239000" cy="11430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Маніпулятор миша – це пристрій, за допомогою якого можна керувати місцезнаходженням </a:t>
            </a:r>
            <a:r>
              <a:rPr lang="uk-UA" dirty="0" err="1" smtClean="0"/>
              <a:t>курсора</a:t>
            </a:r>
            <a:r>
              <a:rPr lang="uk-UA" dirty="0" smtClean="0"/>
              <a:t> на екрані дисплея і вибирати </a:t>
            </a:r>
            <a:r>
              <a:rPr lang="uk-UA" dirty="0" err="1" smtClean="0"/>
              <a:t>об”єкти</a:t>
            </a:r>
            <a:r>
              <a:rPr lang="uk-UA" dirty="0" smtClean="0"/>
              <a:t> для подальшої роботи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Для роботи в деяких </a:t>
            </a:r>
            <a:r>
              <a:rPr lang="uk-UA" dirty="0" err="1" smtClean="0"/>
              <a:t>прогамах</a:t>
            </a:r>
            <a:r>
              <a:rPr lang="uk-UA" dirty="0" smtClean="0"/>
              <a:t> (особливо в іграх) зручним є ще один пристрій керування - </a:t>
            </a:r>
            <a:r>
              <a:rPr lang="uk-UA" dirty="0" err="1" smtClean="0"/>
              <a:t>джостик</a:t>
            </a:r>
            <a:endParaRPr lang="ru-RU" dirty="0"/>
          </a:p>
        </p:txBody>
      </p:sp>
      <p:pic>
        <p:nvPicPr>
          <p:cNvPr id="6147" name="Picture 3" descr="C:\Documents and Settings\Admin\Рабочий стол\Електронний підручник\Фотки пк\Елактроний пiдручник з Iнформатики 10-11 клас18.files\SWOP-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571875"/>
            <a:ext cx="1466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Documents and Settings\Admin\Рабочий стол\Електронний підручник\Фотки пк\Елактроний пiдручник з Iнформатики 10-11 клас18.files\LogitechEXTREME3DPr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000625"/>
            <a:ext cx="12858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Documents and Settings\Admin\Рабочий стол\Електронний підручник\Фотки пк\Елактроний пiдручник з Iнформатики 10-11 клас18.files\Browser_830UP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/>
          <a:stretch>
            <a:fillRect/>
          </a:stretch>
        </p:blipFill>
        <p:spPr bwMode="auto">
          <a:xfrm>
            <a:off x="6357938" y="5143500"/>
            <a:ext cx="17621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Documents and Settings\Admin\Рабочий стол\Електронний підручник\Фотки пк\Елактроний пiдручник з Iнформатики 10-11 клас18.files\Wingman_pre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14319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143636" y="2786058"/>
            <a:ext cx="171451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мишка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2786058"/>
            <a:ext cx="200026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джостик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>
              <a:snd r:embed="rId11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>
              <a:snd r:embed="rId11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2143140" cy="188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239000" cy="6772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Основні пристрої</a:t>
            </a:r>
            <a:br>
              <a:rPr lang="uk-UA" dirty="0" smtClean="0"/>
            </a:br>
            <a:r>
              <a:rPr lang="uk-UA" sz="2700" dirty="0" smtClean="0"/>
              <a:t>Системний блок</a:t>
            </a: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6036487" y="2821769"/>
            <a:ext cx="5643578" cy="114300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Апаратна частина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58"/>
          <p:cNvGrpSpPr>
            <a:grpSpLocks/>
          </p:cNvGrpSpPr>
          <p:nvPr/>
        </p:nvGrpSpPr>
        <p:grpSpPr bwMode="auto">
          <a:xfrm>
            <a:off x="428625" y="1071563"/>
            <a:ext cx="7500938" cy="4592637"/>
            <a:chOff x="428596" y="1071546"/>
            <a:chExt cx="7500990" cy="4593111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428596" y="1071546"/>
              <a:ext cx="5054635" cy="45931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Блок-схема: процесс 82"/>
            <p:cNvSpPr/>
            <p:nvPr/>
          </p:nvSpPr>
          <p:spPr>
            <a:xfrm>
              <a:off x="5483231" y="3151386"/>
              <a:ext cx="2446355" cy="2513271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76"/>
          <p:cNvGrpSpPr>
            <a:grpSpLocks/>
          </p:cNvGrpSpPr>
          <p:nvPr/>
        </p:nvGrpSpPr>
        <p:grpSpPr bwMode="auto">
          <a:xfrm>
            <a:off x="571500" y="1765300"/>
            <a:ext cx="5645150" cy="3725863"/>
            <a:chOff x="982410" y="2285992"/>
            <a:chExt cx="4946913" cy="3071834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982410" y="2285992"/>
              <a:ext cx="4017628" cy="22865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6" name="Блок-схема: процесс 75"/>
            <p:cNvSpPr/>
            <p:nvPr/>
          </p:nvSpPr>
          <p:spPr>
            <a:xfrm>
              <a:off x="2610050" y="3643253"/>
              <a:ext cx="3319273" cy="1714573"/>
            </a:xfrm>
            <a:prstGeom prst="flowChartProcess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" name="Группа 66"/>
          <p:cNvGrpSpPr>
            <a:grpSpLocks/>
          </p:cNvGrpSpPr>
          <p:nvPr/>
        </p:nvGrpSpPr>
        <p:grpSpPr bwMode="auto">
          <a:xfrm>
            <a:off x="714375" y="2457450"/>
            <a:ext cx="5421313" cy="2971800"/>
            <a:chOff x="714348" y="2458146"/>
            <a:chExt cx="5421523" cy="2971119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rot="16200000" flipH="1">
              <a:off x="3705445" y="3277103"/>
              <a:ext cx="982438" cy="36514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2354439" y="3324722"/>
              <a:ext cx="1039574" cy="1588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1098642" y="3281870"/>
              <a:ext cx="779284" cy="1587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260960" y="3845303"/>
              <a:ext cx="977938" cy="85705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16200000" flipH="1">
              <a:off x="2560810" y="4422955"/>
              <a:ext cx="953869" cy="490556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endCxn id="0" idx="0"/>
            </p:cNvCxnSpPr>
            <p:nvPr/>
          </p:nvCxnSpPr>
          <p:spPr>
            <a:xfrm>
              <a:off x="3771991" y="4278592"/>
              <a:ext cx="1322439" cy="436462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714348" y="2458146"/>
              <a:ext cx="1428760" cy="6066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/>
                <a:t>Оперативна </a:t>
              </a:r>
              <a:r>
                <a:rPr lang="uk-UA" sz="1600" dirty="0" err="1"/>
                <a:t>пам”ять</a:t>
              </a:r>
              <a:endParaRPr lang="ru-RU" sz="16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03844" y="2458146"/>
              <a:ext cx="1222987" cy="61366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Процесор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89896" y="2458146"/>
              <a:ext cx="1222987" cy="61366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/>
                <a:t>Контролер клавіатури</a:t>
              </a:r>
              <a:endParaRPr lang="ru-RU" sz="16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643438" y="3584758"/>
              <a:ext cx="1492433" cy="6066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Контролери дисків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243921" y="3498096"/>
              <a:ext cx="3179768" cy="8666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dirty="0"/>
                <a:t>Системна шина даних</a:t>
              </a:r>
              <a:endParaRPr lang="ru-RU" sz="28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548441" y="4714885"/>
              <a:ext cx="1549119" cy="6897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Контролер портів</a:t>
              </a: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60624" y="4714885"/>
              <a:ext cx="1668698" cy="7143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/>
                <a:t>Контролери додаткових пристроїв</a:t>
              </a:r>
              <a:endParaRPr lang="ru-RU" sz="1600" dirty="0"/>
            </a:p>
          </p:txBody>
        </p:sp>
      </p:grp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642938" y="3324225"/>
            <a:ext cx="7143750" cy="2166938"/>
            <a:chOff x="642910" y="3324771"/>
            <a:chExt cx="7143799" cy="2166562"/>
          </a:xfrm>
        </p:grpSpPr>
        <p:cxnSp>
          <p:nvCxnSpPr>
            <p:cNvPr id="44" name="Прямая соединительная линия 43"/>
            <p:cNvCxnSpPr>
              <a:stCxn id="0" idx="3"/>
            </p:cNvCxnSpPr>
            <p:nvPr/>
          </p:nvCxnSpPr>
          <p:spPr>
            <a:xfrm flipV="1">
              <a:off x="6135698" y="3497779"/>
              <a:ext cx="327027" cy="390457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stCxn id="0" idx="3"/>
            </p:cNvCxnSpPr>
            <p:nvPr/>
          </p:nvCxnSpPr>
          <p:spPr>
            <a:xfrm>
              <a:off x="6135698" y="3888236"/>
              <a:ext cx="407990" cy="649174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>
              <a:endCxn id="0" idx="0"/>
            </p:cNvCxnSpPr>
            <p:nvPr/>
          </p:nvCxnSpPr>
          <p:spPr>
            <a:xfrm rot="10800000" flipV="1">
              <a:off x="1473178" y="4278693"/>
              <a:ext cx="749305" cy="436486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0" idx="3"/>
            </p:cNvCxnSpPr>
            <p:nvPr/>
          </p:nvCxnSpPr>
          <p:spPr>
            <a:xfrm>
              <a:off x="6135698" y="3888236"/>
              <a:ext cx="407990" cy="1342792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6462001" y="3324771"/>
              <a:ext cx="1324708" cy="6066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Дисковод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42910" y="4714885"/>
              <a:ext cx="1660934" cy="6897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Відеоадаптер монітора</a:t>
              </a: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462001" y="4104733"/>
              <a:ext cx="1324708" cy="6066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Жорсткий диск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462001" y="4884696"/>
              <a:ext cx="1324708" cy="6066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CD-ROM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DVD-ROM</a:t>
              </a:r>
              <a:endParaRPr lang="ru-RU" dirty="0"/>
            </a:p>
          </p:txBody>
        </p:sp>
      </p:grpSp>
      <p:grpSp>
        <p:nvGrpSpPr>
          <p:cNvPr id="8" name="Группа 73"/>
          <p:cNvGrpSpPr>
            <a:grpSpLocks/>
          </p:cNvGrpSpPr>
          <p:nvPr/>
        </p:nvGrpSpPr>
        <p:grpSpPr bwMode="auto">
          <a:xfrm>
            <a:off x="642938" y="2457450"/>
            <a:ext cx="6572250" cy="3900488"/>
            <a:chOff x="642910" y="2458146"/>
            <a:chExt cx="6572294" cy="3899812"/>
          </a:xfrm>
        </p:grpSpPr>
        <p:cxnSp>
          <p:nvCxnSpPr>
            <p:cNvPr id="42" name="Прямая соединительная линия 41"/>
            <p:cNvCxnSpPr>
              <a:stCxn id="0" idx="3"/>
            </p:cNvCxnSpPr>
            <p:nvPr/>
          </p:nvCxnSpPr>
          <p:spPr>
            <a:xfrm flipV="1">
              <a:off x="4913314" y="2720039"/>
              <a:ext cx="977907" cy="44442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0" idx="2"/>
              <a:endCxn id="0" idx="0"/>
            </p:cNvCxnSpPr>
            <p:nvPr/>
          </p:nvCxnSpPr>
          <p:spPr>
            <a:xfrm rot="5400000">
              <a:off x="1257315" y="5621486"/>
              <a:ext cx="433312" cy="1588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stCxn id="0" idx="2"/>
            </p:cNvCxnSpPr>
            <p:nvPr/>
          </p:nvCxnSpPr>
          <p:spPr>
            <a:xfrm rot="16200000" flipH="1">
              <a:off x="2996457" y="5730206"/>
              <a:ext cx="693618" cy="41275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0" idx="2"/>
            </p:cNvCxnSpPr>
            <p:nvPr/>
          </p:nvCxnSpPr>
          <p:spPr>
            <a:xfrm rot="5400000">
              <a:off x="4726052" y="5775444"/>
              <a:ext cx="714251" cy="22225"/>
            </a:xfrm>
            <a:prstGeom prst="line">
              <a:avLst/>
            </a:prstGeom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4260623" y="5837983"/>
              <a:ext cx="1549117" cy="5199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Модем, сканер та ін.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09739" y="2458146"/>
              <a:ext cx="1405465" cy="6066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Клавіатура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42910" y="5837983"/>
              <a:ext cx="1660934" cy="5199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Монітор</a:t>
              </a: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48441" y="5837983"/>
              <a:ext cx="1549117" cy="5199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/>
                <a:t>Принтер, мишка та ін.</a:t>
              </a:r>
              <a:endParaRPr lang="ru-RU" dirty="0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1071538" y="1142984"/>
            <a:ext cx="349461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Системний блок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928662" y="1785926"/>
            <a:ext cx="41025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Материнська плата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Управляющая кнопка: назад 44">
            <a:hlinkClick r:id="" action="ppaction://hlinkshowjump?jump=previousslide" highlightClick="1">
              <a:snd r:embed="rId4" name="push.wav"/>
            </a:hlinkClick>
          </p:cNvPr>
          <p:cNvSpPr/>
          <p:nvPr/>
        </p:nvSpPr>
        <p:spPr>
          <a:xfrm>
            <a:off x="7858125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Управляющая кнопка: далее 46">
            <a:hlinkClick r:id="" action="ppaction://hlinkshowjump?jump=nextslide" highlightClick="1">
              <a:snd r:embed="rId4" name="push.wav"/>
            </a:hlinkClick>
          </p:cNvPr>
          <p:cNvSpPr/>
          <p:nvPr/>
        </p:nvSpPr>
        <p:spPr>
          <a:xfrm>
            <a:off x="83581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2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16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16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16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16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25C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25C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1241</TotalTime>
  <Words>990</Words>
  <Application>Microsoft Office PowerPoint</Application>
  <PresentationFormat>Экран (4:3)</PresentationFormat>
  <Paragraphs>177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Constantia</vt:lpstr>
      <vt:lpstr>Times New Roman</vt:lpstr>
      <vt:lpstr>Wingdings</vt:lpstr>
      <vt:lpstr>Wingdings 2</vt:lpstr>
      <vt:lpstr>Изящная</vt:lpstr>
      <vt:lpstr>Будова Персонального Комп’ютера </vt:lpstr>
      <vt:lpstr>Що таке комп’ютер?</vt:lpstr>
      <vt:lpstr>Схема фон Неймана</vt:lpstr>
      <vt:lpstr>Інформаційна система</vt:lpstr>
      <vt:lpstr>Апаратна частина</vt:lpstr>
      <vt:lpstr>Основні пристрої дИСПЛЕЙ</vt:lpstr>
      <vt:lpstr>Основні пристрої клавіатура</vt:lpstr>
      <vt:lpstr>Основні пристрої мишка</vt:lpstr>
      <vt:lpstr>Основні пристрої Системний блок</vt:lpstr>
      <vt:lpstr>Основні пристрої системний блок</vt:lpstr>
      <vt:lpstr>Основні пристрої системний блок</vt:lpstr>
      <vt:lpstr>Основні пристрої системний блок</vt:lpstr>
      <vt:lpstr>Основні пристрої системний блок</vt:lpstr>
      <vt:lpstr>Основні пристрої системний блок</vt:lpstr>
      <vt:lpstr>Периферійні пристрої принтер</vt:lpstr>
      <vt:lpstr>Периферійні пристрої Сканер  та  модем</vt:lpstr>
      <vt:lpstr>Види програмного забезпечення</vt:lpstr>
      <vt:lpstr>додатки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Персонального Комп’ютера</dc:title>
  <dc:creator>Admin</dc:creator>
  <cp:lastModifiedBy>Пользователь Windows</cp:lastModifiedBy>
  <cp:revision>152</cp:revision>
  <dcterms:created xsi:type="dcterms:W3CDTF">2010-05-23T04:58:04Z</dcterms:created>
  <dcterms:modified xsi:type="dcterms:W3CDTF">2013-01-17T12:51:42Z</dcterms:modified>
</cp:coreProperties>
</file>