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1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6" d="100"/>
          <a:sy n="76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79072-DC00-4DB3-A453-6A2F6746357F}" type="doc">
      <dgm:prSet loTypeId="urn:microsoft.com/office/officeart/2008/layout/VerticalCurvedList" loCatId="list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4DDDD720-FEF2-4E21-8567-1D5D52D79E87}">
      <dgm:prSet phldrT="[Текст]"/>
      <dgm:spPr/>
      <dgm:t>
        <a:bodyPr/>
        <a:lstStyle/>
        <a:p>
          <a:r>
            <a:rPr lang="ru-RU" dirty="0" err="1" smtClean="0"/>
            <a:t>планування</a:t>
          </a:r>
          <a:r>
            <a:rPr lang="ru-RU" dirty="0" smtClean="0"/>
            <a:t> </a:t>
          </a:r>
          <a:r>
            <a:rPr lang="ru-RU" dirty="0" err="1" smtClean="0"/>
            <a:t>дій</a:t>
          </a:r>
          <a:r>
            <a:rPr lang="ru-RU" dirty="0" smtClean="0"/>
            <a:t> </a:t>
          </a:r>
          <a:r>
            <a:rPr lang="ru-RU" dirty="0" err="1" smtClean="0"/>
            <a:t>щодо</a:t>
          </a:r>
          <a:r>
            <a:rPr lang="ru-RU" dirty="0" smtClean="0"/>
            <a:t> </a:t>
          </a:r>
          <a:r>
            <a:rPr lang="ru-RU" dirty="0" err="1" smtClean="0"/>
            <a:t>розв’язання</a:t>
          </a:r>
          <a:r>
            <a:rPr lang="ru-RU" dirty="0" smtClean="0"/>
            <a:t> </a:t>
          </a:r>
          <a:r>
            <a:rPr lang="ru-RU" dirty="0" err="1" smtClean="0"/>
            <a:t>проблеми</a:t>
          </a:r>
          <a:r>
            <a:rPr lang="ru-RU" dirty="0" smtClean="0"/>
            <a:t>;</a:t>
          </a:r>
          <a:endParaRPr lang="ru-RU" dirty="0"/>
        </a:p>
      </dgm:t>
    </dgm:pt>
    <dgm:pt modelId="{E1D2C0DE-66CA-4462-BD5D-C8FCB4CD6A73}" type="parTrans" cxnId="{6D4EAE5A-D060-4CF4-B913-3EA938BD927B}">
      <dgm:prSet/>
      <dgm:spPr/>
      <dgm:t>
        <a:bodyPr/>
        <a:lstStyle/>
        <a:p>
          <a:endParaRPr lang="ru-RU"/>
        </a:p>
      </dgm:t>
    </dgm:pt>
    <dgm:pt modelId="{5619E74E-441D-40EB-807D-3D504FEDD124}" type="sibTrans" cxnId="{6D4EAE5A-D060-4CF4-B913-3EA938BD927B}">
      <dgm:prSet/>
      <dgm:spPr/>
      <dgm:t>
        <a:bodyPr/>
        <a:lstStyle/>
        <a:p>
          <a:endParaRPr lang="ru-RU"/>
        </a:p>
      </dgm:t>
    </dgm:pt>
    <dgm:pt modelId="{D8484B3B-78E7-4596-B3DC-860A6D3F90A0}">
      <dgm:prSet phldrT="[Текст]"/>
      <dgm:spPr/>
      <dgm:t>
        <a:bodyPr/>
        <a:lstStyle/>
        <a:p>
          <a:r>
            <a:rPr lang="ru-RU" dirty="0" err="1" smtClean="0"/>
            <a:t>пошук</a:t>
          </a:r>
          <a:r>
            <a:rPr lang="ru-RU" dirty="0" smtClean="0"/>
            <a:t> </a:t>
          </a:r>
          <a:r>
            <a:rPr lang="ru-RU" dirty="0" err="1" smtClean="0"/>
            <a:t>інформації</a:t>
          </a:r>
          <a:r>
            <a:rPr lang="ru-RU" dirty="0" smtClean="0"/>
            <a:t>, яка </a:t>
          </a:r>
          <a:r>
            <a:rPr lang="ru-RU" dirty="0" err="1" smtClean="0"/>
            <a:t>потім</a:t>
          </a:r>
          <a:r>
            <a:rPr lang="ru-RU" dirty="0" smtClean="0"/>
            <a:t> буде </a:t>
          </a:r>
          <a:r>
            <a:rPr lang="ru-RU" dirty="0" err="1" smtClean="0"/>
            <a:t>оброблена</a:t>
          </a:r>
          <a:r>
            <a:rPr lang="ru-RU" dirty="0" smtClean="0"/>
            <a:t> й </a:t>
          </a:r>
          <a:r>
            <a:rPr lang="ru-RU" dirty="0" err="1" smtClean="0"/>
            <a:t>осмислена</a:t>
          </a:r>
          <a:r>
            <a:rPr lang="ru-RU" dirty="0" smtClean="0"/>
            <a:t>;</a:t>
          </a:r>
          <a:endParaRPr lang="ru-RU" dirty="0"/>
        </a:p>
      </dgm:t>
    </dgm:pt>
    <dgm:pt modelId="{1CC502D8-C43B-4112-B7D6-8A41D4A51F34}" type="parTrans" cxnId="{DB4A5FB6-A09F-4536-AEED-DCAEA04C1293}">
      <dgm:prSet/>
      <dgm:spPr/>
      <dgm:t>
        <a:bodyPr/>
        <a:lstStyle/>
        <a:p>
          <a:endParaRPr lang="ru-RU"/>
        </a:p>
      </dgm:t>
    </dgm:pt>
    <dgm:pt modelId="{F94645DA-2702-460D-9407-45CD09131C32}" type="sibTrans" cxnId="{DB4A5FB6-A09F-4536-AEED-DCAEA04C1293}">
      <dgm:prSet/>
      <dgm:spPr/>
      <dgm:t>
        <a:bodyPr/>
        <a:lstStyle/>
        <a:p>
          <a:endParaRPr lang="ru-RU"/>
        </a:p>
      </dgm:t>
    </dgm:pt>
    <dgm:pt modelId="{B8DAF9D4-30D9-45A5-A11B-932DEBDE51EF}">
      <dgm:prSet/>
      <dgm:spPr/>
      <dgm:t>
        <a:bodyPr/>
        <a:lstStyle/>
        <a:p>
          <a:r>
            <a:rPr lang="ru-RU" dirty="0" err="1" smtClean="0"/>
            <a:t>наявність</a:t>
          </a:r>
          <a:r>
            <a:rPr lang="ru-RU" dirty="0" smtClean="0"/>
            <a:t> </a:t>
          </a:r>
          <a:r>
            <a:rPr lang="ru-RU" dirty="0" err="1" smtClean="0"/>
            <a:t>соціально</a:t>
          </a:r>
          <a:r>
            <a:rPr lang="ru-RU" dirty="0" smtClean="0"/>
            <a:t> </a:t>
          </a:r>
          <a:r>
            <a:rPr lang="ru-RU" dirty="0" err="1" smtClean="0"/>
            <a:t>значущого</a:t>
          </a:r>
          <a:r>
            <a:rPr lang="ru-RU" dirty="0" smtClean="0"/>
            <a:t> </a:t>
          </a:r>
          <a:r>
            <a:rPr lang="ru-RU" dirty="0" err="1" smtClean="0"/>
            <a:t>завдання</a:t>
          </a:r>
          <a:r>
            <a:rPr lang="ru-RU" dirty="0" smtClean="0"/>
            <a:t>;</a:t>
          </a:r>
        </a:p>
      </dgm:t>
    </dgm:pt>
    <dgm:pt modelId="{D928ECE2-9C34-409A-BD3C-57A6B54B287D}" type="parTrans" cxnId="{80889C71-F1C9-4610-B395-89812C00DE8A}">
      <dgm:prSet/>
      <dgm:spPr/>
      <dgm:t>
        <a:bodyPr/>
        <a:lstStyle/>
        <a:p>
          <a:endParaRPr lang="ru-RU"/>
        </a:p>
      </dgm:t>
    </dgm:pt>
    <dgm:pt modelId="{ACBE7960-3580-4853-B517-D9F9D105460E}" type="sibTrans" cxnId="{80889C71-F1C9-4610-B395-89812C00DE8A}">
      <dgm:prSet/>
      <dgm:spPr/>
      <dgm:t>
        <a:bodyPr/>
        <a:lstStyle/>
        <a:p>
          <a:endParaRPr lang="ru-RU"/>
        </a:p>
      </dgm:t>
    </dgm:pt>
    <dgm:pt modelId="{96ED2A68-F4EE-4E67-97C3-EA22406CFE28}">
      <dgm:prSet/>
      <dgm:spPr/>
      <dgm:t>
        <a:bodyPr/>
        <a:lstStyle/>
        <a:p>
          <a:r>
            <a:rPr lang="ru-RU" dirty="0" err="1" smtClean="0"/>
            <a:t>створення</a:t>
          </a:r>
          <a:r>
            <a:rPr lang="ru-RU" dirty="0" smtClean="0"/>
            <a:t> продукту,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являє</a:t>
          </a:r>
          <a:r>
            <a:rPr lang="ru-RU" dirty="0" smtClean="0"/>
            <a:t> собою </a:t>
          </a:r>
          <a:r>
            <a:rPr lang="ru-RU" dirty="0" err="1" smtClean="0"/>
            <a:t>результати</a:t>
          </a:r>
          <a:r>
            <a:rPr lang="ru-RU" dirty="0" smtClean="0"/>
            <a:t> </a:t>
          </a:r>
          <a:r>
            <a:rPr lang="ru-RU" dirty="0" err="1" smtClean="0"/>
            <a:t>цієї</a:t>
          </a:r>
          <a:r>
            <a:rPr lang="ru-RU" dirty="0" smtClean="0"/>
            <a:t> </a:t>
          </a:r>
          <a:r>
            <a:rPr lang="ru-RU" dirty="0" err="1" smtClean="0"/>
            <a:t>діяльності</a:t>
          </a:r>
          <a:r>
            <a:rPr lang="ru-RU" dirty="0" smtClean="0"/>
            <a:t>;</a:t>
          </a:r>
          <a:endParaRPr lang="ru-RU" dirty="0"/>
        </a:p>
      </dgm:t>
    </dgm:pt>
    <dgm:pt modelId="{F9D560A4-6896-4C67-825C-C0BD1915EFAE}" type="parTrans" cxnId="{436609E8-DCDD-45AD-9F30-B28F0CA91BBC}">
      <dgm:prSet/>
      <dgm:spPr/>
      <dgm:t>
        <a:bodyPr/>
        <a:lstStyle/>
        <a:p>
          <a:endParaRPr lang="ru-RU"/>
        </a:p>
      </dgm:t>
    </dgm:pt>
    <dgm:pt modelId="{5E3B39A4-EC9D-4032-B26F-48F388DC47E0}" type="sibTrans" cxnId="{436609E8-DCDD-45AD-9F30-B28F0CA91BBC}">
      <dgm:prSet/>
      <dgm:spPr/>
      <dgm:t>
        <a:bodyPr/>
        <a:lstStyle/>
        <a:p>
          <a:endParaRPr lang="ru-RU"/>
        </a:p>
      </dgm:t>
    </dgm:pt>
    <dgm:pt modelId="{F9159B39-C750-4BE0-95BD-74267EAF631D}">
      <dgm:prSet/>
      <dgm:spPr/>
      <dgm:t>
        <a:bodyPr/>
        <a:lstStyle/>
        <a:p>
          <a:r>
            <a:rPr lang="ru-RU" dirty="0" err="1" smtClean="0"/>
            <a:t>презентація</a:t>
          </a:r>
          <a:r>
            <a:rPr lang="ru-RU" dirty="0" smtClean="0"/>
            <a:t> продукту.</a:t>
          </a:r>
          <a:endParaRPr lang="ru-RU" dirty="0"/>
        </a:p>
      </dgm:t>
    </dgm:pt>
    <dgm:pt modelId="{ABCE7EEE-F9A5-4220-B85A-497075D26015}" type="parTrans" cxnId="{E4177006-8E5B-44E4-BC13-858E52E6DE60}">
      <dgm:prSet/>
      <dgm:spPr/>
      <dgm:t>
        <a:bodyPr/>
        <a:lstStyle/>
        <a:p>
          <a:endParaRPr lang="ru-RU"/>
        </a:p>
      </dgm:t>
    </dgm:pt>
    <dgm:pt modelId="{56ECFB46-48B3-42F1-8561-41B6AB89DFC2}" type="sibTrans" cxnId="{E4177006-8E5B-44E4-BC13-858E52E6DE60}">
      <dgm:prSet/>
      <dgm:spPr/>
      <dgm:t>
        <a:bodyPr/>
        <a:lstStyle/>
        <a:p>
          <a:endParaRPr lang="ru-RU"/>
        </a:p>
      </dgm:t>
    </dgm:pt>
    <dgm:pt modelId="{4B6C2CDA-A2E2-45AF-9BCA-101D16B5C808}" type="pres">
      <dgm:prSet presAssocID="{A5B79072-DC00-4DB3-A453-6A2F674635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62F0CA6-666C-443B-8874-A421B6758896}" type="pres">
      <dgm:prSet presAssocID="{A5B79072-DC00-4DB3-A453-6A2F6746357F}" presName="Name1" presStyleCnt="0"/>
      <dgm:spPr/>
      <dgm:t>
        <a:bodyPr/>
        <a:lstStyle/>
        <a:p>
          <a:endParaRPr lang="ru-RU"/>
        </a:p>
      </dgm:t>
    </dgm:pt>
    <dgm:pt modelId="{F8DEB911-B49B-4645-BD3D-D0CE628D70FC}" type="pres">
      <dgm:prSet presAssocID="{A5B79072-DC00-4DB3-A453-6A2F6746357F}" presName="cycle" presStyleCnt="0"/>
      <dgm:spPr/>
      <dgm:t>
        <a:bodyPr/>
        <a:lstStyle/>
        <a:p>
          <a:endParaRPr lang="ru-RU"/>
        </a:p>
      </dgm:t>
    </dgm:pt>
    <dgm:pt modelId="{4E3AAB56-558B-47F9-AE58-F893C03B022A}" type="pres">
      <dgm:prSet presAssocID="{A5B79072-DC00-4DB3-A453-6A2F6746357F}" presName="srcNode" presStyleLbl="node1" presStyleIdx="0" presStyleCnt="5"/>
      <dgm:spPr/>
      <dgm:t>
        <a:bodyPr/>
        <a:lstStyle/>
        <a:p>
          <a:endParaRPr lang="ru-RU"/>
        </a:p>
      </dgm:t>
    </dgm:pt>
    <dgm:pt modelId="{D931B0C0-AE88-4CB4-AF51-FCB2206E7FFD}" type="pres">
      <dgm:prSet presAssocID="{A5B79072-DC00-4DB3-A453-6A2F6746357F}" presName="conn" presStyleLbl="parChTrans1D2" presStyleIdx="0" presStyleCnt="1"/>
      <dgm:spPr/>
      <dgm:t>
        <a:bodyPr/>
        <a:lstStyle/>
        <a:p>
          <a:endParaRPr lang="ru-RU"/>
        </a:p>
      </dgm:t>
    </dgm:pt>
    <dgm:pt modelId="{C2F23944-2B3C-4758-85CD-C01FDBE4228C}" type="pres">
      <dgm:prSet presAssocID="{A5B79072-DC00-4DB3-A453-6A2F6746357F}" presName="extraNode" presStyleLbl="node1" presStyleIdx="0" presStyleCnt="5"/>
      <dgm:spPr/>
      <dgm:t>
        <a:bodyPr/>
        <a:lstStyle/>
        <a:p>
          <a:endParaRPr lang="ru-RU"/>
        </a:p>
      </dgm:t>
    </dgm:pt>
    <dgm:pt modelId="{FD76FE69-7456-4AA1-BB4C-6D9FBCE803D9}" type="pres">
      <dgm:prSet presAssocID="{A5B79072-DC00-4DB3-A453-6A2F6746357F}" presName="dstNode" presStyleLbl="node1" presStyleIdx="0" presStyleCnt="5"/>
      <dgm:spPr/>
      <dgm:t>
        <a:bodyPr/>
        <a:lstStyle/>
        <a:p>
          <a:endParaRPr lang="ru-RU"/>
        </a:p>
      </dgm:t>
    </dgm:pt>
    <dgm:pt modelId="{FCA8C259-0881-4876-9428-FE02895273B4}" type="pres">
      <dgm:prSet presAssocID="{B8DAF9D4-30D9-45A5-A11B-932DEBDE51E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59D3F-545F-4599-87F1-C7F5225E274C}" type="pres">
      <dgm:prSet presAssocID="{B8DAF9D4-30D9-45A5-A11B-932DEBDE51EF}" presName="accent_1" presStyleCnt="0"/>
      <dgm:spPr/>
      <dgm:t>
        <a:bodyPr/>
        <a:lstStyle/>
        <a:p>
          <a:endParaRPr lang="ru-RU"/>
        </a:p>
      </dgm:t>
    </dgm:pt>
    <dgm:pt modelId="{CE695FC7-7F64-4184-ACB0-42765BEA1124}" type="pres">
      <dgm:prSet presAssocID="{B8DAF9D4-30D9-45A5-A11B-932DEBDE51EF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80AD05B5-3042-4058-8625-4DE03BCA79FB}" type="pres">
      <dgm:prSet presAssocID="{4DDDD720-FEF2-4E21-8567-1D5D52D79E8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0CABF-21C9-4DE7-82EA-B8B2508BAE3B}" type="pres">
      <dgm:prSet presAssocID="{4DDDD720-FEF2-4E21-8567-1D5D52D79E87}" presName="accent_2" presStyleCnt="0"/>
      <dgm:spPr/>
      <dgm:t>
        <a:bodyPr/>
        <a:lstStyle/>
        <a:p>
          <a:endParaRPr lang="ru-RU"/>
        </a:p>
      </dgm:t>
    </dgm:pt>
    <dgm:pt modelId="{9FEBE342-A4A1-446E-9913-559C20064F43}" type="pres">
      <dgm:prSet presAssocID="{4DDDD720-FEF2-4E21-8567-1D5D52D79E87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792F9E03-7348-4638-BFDA-0A9AD4CF6238}" type="pres">
      <dgm:prSet presAssocID="{D8484B3B-78E7-4596-B3DC-860A6D3F90A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BE0BE-E7EE-439E-AEAE-39BC671EACE0}" type="pres">
      <dgm:prSet presAssocID="{D8484B3B-78E7-4596-B3DC-860A6D3F90A0}" presName="accent_3" presStyleCnt="0"/>
      <dgm:spPr/>
      <dgm:t>
        <a:bodyPr/>
        <a:lstStyle/>
        <a:p>
          <a:endParaRPr lang="ru-RU"/>
        </a:p>
      </dgm:t>
    </dgm:pt>
    <dgm:pt modelId="{F0704AA9-7BBF-484D-9D8A-F55812BFFDCE}" type="pres">
      <dgm:prSet presAssocID="{D8484B3B-78E7-4596-B3DC-860A6D3F90A0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75504B8-6508-472D-B6AD-112851CE2938}" type="pres">
      <dgm:prSet presAssocID="{96ED2A68-F4EE-4E67-97C3-EA22406CFE2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32268-3317-4F98-B4CC-12958F1A4392}" type="pres">
      <dgm:prSet presAssocID="{96ED2A68-F4EE-4E67-97C3-EA22406CFE28}" presName="accent_4" presStyleCnt="0"/>
      <dgm:spPr/>
      <dgm:t>
        <a:bodyPr/>
        <a:lstStyle/>
        <a:p>
          <a:endParaRPr lang="ru-RU"/>
        </a:p>
      </dgm:t>
    </dgm:pt>
    <dgm:pt modelId="{07E5199C-271D-403A-8278-E2C8323B2C62}" type="pres">
      <dgm:prSet presAssocID="{96ED2A68-F4EE-4E67-97C3-EA22406CFE28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AF562525-A46A-447E-868D-6F7513AE78EE}" type="pres">
      <dgm:prSet presAssocID="{F9159B39-C750-4BE0-95BD-74267EAF631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12EA8-F6DF-4CBF-ABED-1B56EA0CF5B9}" type="pres">
      <dgm:prSet presAssocID="{F9159B39-C750-4BE0-95BD-74267EAF631D}" presName="accent_5" presStyleCnt="0"/>
      <dgm:spPr/>
      <dgm:t>
        <a:bodyPr/>
        <a:lstStyle/>
        <a:p>
          <a:endParaRPr lang="ru-RU"/>
        </a:p>
      </dgm:t>
    </dgm:pt>
    <dgm:pt modelId="{5A795AB3-BDE3-44BD-9A87-3D522BAD41D7}" type="pres">
      <dgm:prSet presAssocID="{F9159B39-C750-4BE0-95BD-74267EAF631D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CB5DA8F5-6F26-4C97-9421-ED8B7748B3BC}" type="presOf" srcId="{4DDDD720-FEF2-4E21-8567-1D5D52D79E87}" destId="{80AD05B5-3042-4058-8625-4DE03BCA79FB}" srcOrd="0" destOrd="0" presId="urn:microsoft.com/office/officeart/2008/layout/VerticalCurvedList"/>
    <dgm:cxn modelId="{747B9163-6A96-4197-B2B0-E68F6D05863A}" type="presOf" srcId="{ACBE7960-3580-4853-B517-D9F9D105460E}" destId="{D931B0C0-AE88-4CB4-AF51-FCB2206E7FFD}" srcOrd="0" destOrd="0" presId="urn:microsoft.com/office/officeart/2008/layout/VerticalCurvedList"/>
    <dgm:cxn modelId="{259FACCA-F1B2-4586-ABCF-A0305B22285D}" type="presOf" srcId="{B8DAF9D4-30D9-45A5-A11B-932DEBDE51EF}" destId="{FCA8C259-0881-4876-9428-FE02895273B4}" srcOrd="0" destOrd="0" presId="urn:microsoft.com/office/officeart/2008/layout/VerticalCurvedList"/>
    <dgm:cxn modelId="{850A2405-29A0-488C-B267-687EA3FF4853}" type="presOf" srcId="{F9159B39-C750-4BE0-95BD-74267EAF631D}" destId="{AF562525-A46A-447E-868D-6F7513AE78EE}" srcOrd="0" destOrd="0" presId="urn:microsoft.com/office/officeart/2008/layout/VerticalCurvedList"/>
    <dgm:cxn modelId="{5194A37C-E8DA-4763-A668-3F664589F8AB}" type="presOf" srcId="{D8484B3B-78E7-4596-B3DC-860A6D3F90A0}" destId="{792F9E03-7348-4638-BFDA-0A9AD4CF6238}" srcOrd="0" destOrd="0" presId="urn:microsoft.com/office/officeart/2008/layout/VerticalCurvedList"/>
    <dgm:cxn modelId="{6D4EAE5A-D060-4CF4-B913-3EA938BD927B}" srcId="{A5B79072-DC00-4DB3-A453-6A2F6746357F}" destId="{4DDDD720-FEF2-4E21-8567-1D5D52D79E87}" srcOrd="1" destOrd="0" parTransId="{E1D2C0DE-66CA-4462-BD5D-C8FCB4CD6A73}" sibTransId="{5619E74E-441D-40EB-807D-3D504FEDD124}"/>
    <dgm:cxn modelId="{80889C71-F1C9-4610-B395-89812C00DE8A}" srcId="{A5B79072-DC00-4DB3-A453-6A2F6746357F}" destId="{B8DAF9D4-30D9-45A5-A11B-932DEBDE51EF}" srcOrd="0" destOrd="0" parTransId="{D928ECE2-9C34-409A-BD3C-57A6B54B287D}" sibTransId="{ACBE7960-3580-4853-B517-D9F9D105460E}"/>
    <dgm:cxn modelId="{E4177006-8E5B-44E4-BC13-858E52E6DE60}" srcId="{A5B79072-DC00-4DB3-A453-6A2F6746357F}" destId="{F9159B39-C750-4BE0-95BD-74267EAF631D}" srcOrd="4" destOrd="0" parTransId="{ABCE7EEE-F9A5-4220-B85A-497075D26015}" sibTransId="{56ECFB46-48B3-42F1-8561-41B6AB89DFC2}"/>
    <dgm:cxn modelId="{A2A921A7-65CF-41EB-8D97-F4269EE0EF8D}" type="presOf" srcId="{A5B79072-DC00-4DB3-A453-6A2F6746357F}" destId="{4B6C2CDA-A2E2-45AF-9BCA-101D16B5C808}" srcOrd="0" destOrd="0" presId="urn:microsoft.com/office/officeart/2008/layout/VerticalCurvedList"/>
    <dgm:cxn modelId="{DB4A5FB6-A09F-4536-AEED-DCAEA04C1293}" srcId="{A5B79072-DC00-4DB3-A453-6A2F6746357F}" destId="{D8484B3B-78E7-4596-B3DC-860A6D3F90A0}" srcOrd="2" destOrd="0" parTransId="{1CC502D8-C43B-4112-B7D6-8A41D4A51F34}" sibTransId="{F94645DA-2702-460D-9407-45CD09131C32}"/>
    <dgm:cxn modelId="{7FBDD9AA-9126-40DD-8770-0378050FF7F9}" type="presOf" srcId="{96ED2A68-F4EE-4E67-97C3-EA22406CFE28}" destId="{775504B8-6508-472D-B6AD-112851CE2938}" srcOrd="0" destOrd="0" presId="urn:microsoft.com/office/officeart/2008/layout/VerticalCurvedList"/>
    <dgm:cxn modelId="{436609E8-DCDD-45AD-9F30-B28F0CA91BBC}" srcId="{A5B79072-DC00-4DB3-A453-6A2F6746357F}" destId="{96ED2A68-F4EE-4E67-97C3-EA22406CFE28}" srcOrd="3" destOrd="0" parTransId="{F9D560A4-6896-4C67-825C-C0BD1915EFAE}" sibTransId="{5E3B39A4-EC9D-4032-B26F-48F388DC47E0}"/>
    <dgm:cxn modelId="{D6973AF5-85D4-465A-80B0-487EC440EA9C}" type="presParOf" srcId="{4B6C2CDA-A2E2-45AF-9BCA-101D16B5C808}" destId="{862F0CA6-666C-443B-8874-A421B6758896}" srcOrd="0" destOrd="0" presId="urn:microsoft.com/office/officeart/2008/layout/VerticalCurvedList"/>
    <dgm:cxn modelId="{59BF1BCF-1104-4B9A-A4CF-871DE67F11FE}" type="presParOf" srcId="{862F0CA6-666C-443B-8874-A421B6758896}" destId="{F8DEB911-B49B-4645-BD3D-D0CE628D70FC}" srcOrd="0" destOrd="0" presId="urn:microsoft.com/office/officeart/2008/layout/VerticalCurvedList"/>
    <dgm:cxn modelId="{874FC965-D436-4F77-B88A-0C0031A5A6FC}" type="presParOf" srcId="{F8DEB911-B49B-4645-BD3D-D0CE628D70FC}" destId="{4E3AAB56-558B-47F9-AE58-F893C03B022A}" srcOrd="0" destOrd="0" presId="urn:microsoft.com/office/officeart/2008/layout/VerticalCurvedList"/>
    <dgm:cxn modelId="{A05E1F37-B8CB-4633-8DFF-0C69E8E4CEEE}" type="presParOf" srcId="{F8DEB911-B49B-4645-BD3D-D0CE628D70FC}" destId="{D931B0C0-AE88-4CB4-AF51-FCB2206E7FFD}" srcOrd="1" destOrd="0" presId="urn:microsoft.com/office/officeart/2008/layout/VerticalCurvedList"/>
    <dgm:cxn modelId="{62D1DE22-AED2-4917-A6E1-066DCBFAE1C7}" type="presParOf" srcId="{F8DEB911-B49B-4645-BD3D-D0CE628D70FC}" destId="{C2F23944-2B3C-4758-85CD-C01FDBE4228C}" srcOrd="2" destOrd="0" presId="urn:microsoft.com/office/officeart/2008/layout/VerticalCurvedList"/>
    <dgm:cxn modelId="{30050675-BA4B-4CC7-9C49-77C704B81847}" type="presParOf" srcId="{F8DEB911-B49B-4645-BD3D-D0CE628D70FC}" destId="{FD76FE69-7456-4AA1-BB4C-6D9FBCE803D9}" srcOrd="3" destOrd="0" presId="urn:microsoft.com/office/officeart/2008/layout/VerticalCurvedList"/>
    <dgm:cxn modelId="{226323DC-C4AA-4613-BDCD-4AF68EBB3650}" type="presParOf" srcId="{862F0CA6-666C-443B-8874-A421B6758896}" destId="{FCA8C259-0881-4876-9428-FE02895273B4}" srcOrd="1" destOrd="0" presId="urn:microsoft.com/office/officeart/2008/layout/VerticalCurvedList"/>
    <dgm:cxn modelId="{DB44B391-CAA0-4831-BE08-B38FA913264E}" type="presParOf" srcId="{862F0CA6-666C-443B-8874-A421B6758896}" destId="{2EC59D3F-545F-4599-87F1-C7F5225E274C}" srcOrd="2" destOrd="0" presId="urn:microsoft.com/office/officeart/2008/layout/VerticalCurvedList"/>
    <dgm:cxn modelId="{E94A243E-A185-485F-A71C-8F996D99EAE3}" type="presParOf" srcId="{2EC59D3F-545F-4599-87F1-C7F5225E274C}" destId="{CE695FC7-7F64-4184-ACB0-42765BEA1124}" srcOrd="0" destOrd="0" presId="urn:microsoft.com/office/officeart/2008/layout/VerticalCurvedList"/>
    <dgm:cxn modelId="{079FFB58-8869-477E-8D93-BB534EE50488}" type="presParOf" srcId="{862F0CA6-666C-443B-8874-A421B6758896}" destId="{80AD05B5-3042-4058-8625-4DE03BCA79FB}" srcOrd="3" destOrd="0" presId="urn:microsoft.com/office/officeart/2008/layout/VerticalCurvedList"/>
    <dgm:cxn modelId="{DB9D27A1-E3AE-43F1-8B82-DDD69431CCBF}" type="presParOf" srcId="{862F0CA6-666C-443B-8874-A421B6758896}" destId="{73A0CABF-21C9-4DE7-82EA-B8B2508BAE3B}" srcOrd="4" destOrd="0" presId="urn:microsoft.com/office/officeart/2008/layout/VerticalCurvedList"/>
    <dgm:cxn modelId="{453924FD-C173-4052-B4F9-0C75DF74A60E}" type="presParOf" srcId="{73A0CABF-21C9-4DE7-82EA-B8B2508BAE3B}" destId="{9FEBE342-A4A1-446E-9913-559C20064F43}" srcOrd="0" destOrd="0" presId="urn:microsoft.com/office/officeart/2008/layout/VerticalCurvedList"/>
    <dgm:cxn modelId="{5BBF391F-DEC0-4D38-8376-6094933AB1A7}" type="presParOf" srcId="{862F0CA6-666C-443B-8874-A421B6758896}" destId="{792F9E03-7348-4638-BFDA-0A9AD4CF6238}" srcOrd="5" destOrd="0" presId="urn:microsoft.com/office/officeart/2008/layout/VerticalCurvedList"/>
    <dgm:cxn modelId="{FEB0E50C-49BA-48BB-81DB-EC35CA7A470D}" type="presParOf" srcId="{862F0CA6-666C-443B-8874-A421B6758896}" destId="{875BE0BE-E7EE-439E-AEAE-39BC671EACE0}" srcOrd="6" destOrd="0" presId="urn:microsoft.com/office/officeart/2008/layout/VerticalCurvedList"/>
    <dgm:cxn modelId="{281152FF-0250-48DA-B3D5-FCC8E8C7B328}" type="presParOf" srcId="{875BE0BE-E7EE-439E-AEAE-39BC671EACE0}" destId="{F0704AA9-7BBF-484D-9D8A-F55812BFFDCE}" srcOrd="0" destOrd="0" presId="urn:microsoft.com/office/officeart/2008/layout/VerticalCurvedList"/>
    <dgm:cxn modelId="{F62BBA97-6011-4FFE-9642-3336EFC1D215}" type="presParOf" srcId="{862F0CA6-666C-443B-8874-A421B6758896}" destId="{775504B8-6508-472D-B6AD-112851CE2938}" srcOrd="7" destOrd="0" presId="urn:microsoft.com/office/officeart/2008/layout/VerticalCurvedList"/>
    <dgm:cxn modelId="{55AA163A-479B-44A2-AF1C-06BBDCDC0C5A}" type="presParOf" srcId="{862F0CA6-666C-443B-8874-A421B6758896}" destId="{DE532268-3317-4F98-B4CC-12958F1A4392}" srcOrd="8" destOrd="0" presId="urn:microsoft.com/office/officeart/2008/layout/VerticalCurvedList"/>
    <dgm:cxn modelId="{B0C61AC1-7DBD-4C62-AD2E-411C33F1C738}" type="presParOf" srcId="{DE532268-3317-4F98-B4CC-12958F1A4392}" destId="{07E5199C-271D-403A-8278-E2C8323B2C62}" srcOrd="0" destOrd="0" presId="urn:microsoft.com/office/officeart/2008/layout/VerticalCurvedList"/>
    <dgm:cxn modelId="{35094685-14C8-42E0-A11E-08543752BB0F}" type="presParOf" srcId="{862F0CA6-666C-443B-8874-A421B6758896}" destId="{AF562525-A46A-447E-868D-6F7513AE78EE}" srcOrd="9" destOrd="0" presId="urn:microsoft.com/office/officeart/2008/layout/VerticalCurvedList"/>
    <dgm:cxn modelId="{2EA13539-77E0-4BE1-AAD1-EAE94D932F7F}" type="presParOf" srcId="{862F0CA6-666C-443B-8874-A421B6758896}" destId="{18512EA8-F6DF-4CBF-ABED-1B56EA0CF5B9}" srcOrd="10" destOrd="0" presId="urn:microsoft.com/office/officeart/2008/layout/VerticalCurvedList"/>
    <dgm:cxn modelId="{1B3759FB-89FD-4CCA-B708-E42D6AA21254}" type="presParOf" srcId="{18512EA8-F6DF-4CBF-ABED-1B56EA0CF5B9}" destId="{5A795AB3-BDE3-44BD-9A87-3D522BAD41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CB88F0-5198-4EDE-9AAB-077DE675FE67}" type="doc">
      <dgm:prSet loTypeId="urn:microsoft.com/office/officeart/2005/8/layout/radial6" loCatId="cycl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12A107D-13DF-4A01-972A-03BBB944C4AA}">
      <dgm:prSet phldrT="[Текст]"/>
      <dgm:spPr/>
      <dgm:t>
        <a:bodyPr/>
        <a:lstStyle/>
        <a:p>
          <a:r>
            <a:rPr lang="uk-UA" dirty="0" smtClean="0"/>
            <a:t>Типи проектів</a:t>
          </a:r>
          <a:endParaRPr lang="ru-RU" dirty="0"/>
        </a:p>
      </dgm:t>
    </dgm:pt>
    <dgm:pt modelId="{52A2131C-77E3-49C5-89BE-3E54385F7A3F}" type="parTrans" cxnId="{092624F5-B020-4F07-B4C4-95CDCC56ED63}">
      <dgm:prSet/>
      <dgm:spPr/>
      <dgm:t>
        <a:bodyPr/>
        <a:lstStyle/>
        <a:p>
          <a:endParaRPr lang="ru-RU"/>
        </a:p>
      </dgm:t>
    </dgm:pt>
    <dgm:pt modelId="{993EFD2F-C7B9-47D9-B7CE-137F61CAADF8}" type="sibTrans" cxnId="{092624F5-B020-4F07-B4C4-95CDCC56ED63}">
      <dgm:prSet/>
      <dgm:spPr/>
      <dgm:t>
        <a:bodyPr/>
        <a:lstStyle/>
        <a:p>
          <a:endParaRPr lang="ru-RU"/>
        </a:p>
      </dgm:t>
    </dgm:pt>
    <dgm:pt modelId="{278FC46E-57D5-4AF0-A49E-EFEBBCA394FE}">
      <dgm:prSet phldrT="[Текст]"/>
      <dgm:spPr/>
      <dgm:t>
        <a:bodyPr/>
        <a:lstStyle/>
        <a:p>
          <a:r>
            <a:rPr lang="uk-UA" dirty="0" smtClean="0"/>
            <a:t>Виробничий проект</a:t>
          </a:r>
          <a:endParaRPr lang="ru-RU" dirty="0"/>
        </a:p>
      </dgm:t>
    </dgm:pt>
    <dgm:pt modelId="{65639792-B54A-452B-9F61-BE7B9270C039}" type="parTrans" cxnId="{78832B59-DCC3-46D3-BD19-C9C2EC4CF00C}">
      <dgm:prSet/>
      <dgm:spPr/>
      <dgm:t>
        <a:bodyPr/>
        <a:lstStyle/>
        <a:p>
          <a:endParaRPr lang="ru-RU"/>
        </a:p>
      </dgm:t>
    </dgm:pt>
    <dgm:pt modelId="{D1D84249-6C2A-423E-9BE6-50FCB604C56C}" type="sibTrans" cxnId="{78832B59-DCC3-46D3-BD19-C9C2EC4CF00C}">
      <dgm:prSet/>
      <dgm:spPr/>
      <dgm:t>
        <a:bodyPr/>
        <a:lstStyle/>
        <a:p>
          <a:endParaRPr lang="ru-RU"/>
        </a:p>
      </dgm:t>
    </dgm:pt>
    <dgm:pt modelId="{CC9A9126-2CE7-4BC0-9B1A-F7F24712B534}">
      <dgm:prSet phldrT="[Текст]"/>
      <dgm:spPr/>
      <dgm:t>
        <a:bodyPr/>
        <a:lstStyle/>
        <a:p>
          <a:r>
            <a:rPr lang="uk-UA" dirty="0" smtClean="0"/>
            <a:t>Проект </a:t>
          </a:r>
          <a:r>
            <a:rPr lang="uk-UA" dirty="0" err="1" smtClean="0"/>
            <a:t>розв</a:t>
          </a:r>
          <a:r>
            <a:rPr lang="en-US" dirty="0" smtClean="0"/>
            <a:t>’</a:t>
          </a:r>
          <a:r>
            <a:rPr lang="uk-UA" dirty="0" err="1" smtClean="0"/>
            <a:t>язування</a:t>
          </a:r>
          <a:r>
            <a:rPr lang="uk-UA" dirty="0" smtClean="0"/>
            <a:t> проблем</a:t>
          </a:r>
          <a:endParaRPr lang="ru-RU" dirty="0"/>
        </a:p>
      </dgm:t>
    </dgm:pt>
    <dgm:pt modelId="{BD2CB3A2-21E9-41E5-9068-45907382741A}" type="parTrans" cxnId="{C173B8F1-A332-4F94-B10B-4FE3B873B885}">
      <dgm:prSet/>
      <dgm:spPr/>
      <dgm:t>
        <a:bodyPr/>
        <a:lstStyle/>
        <a:p>
          <a:endParaRPr lang="ru-RU"/>
        </a:p>
      </dgm:t>
    </dgm:pt>
    <dgm:pt modelId="{1F8BF36E-1A89-4A57-A575-6568058AD484}" type="sibTrans" cxnId="{C173B8F1-A332-4F94-B10B-4FE3B873B885}">
      <dgm:prSet/>
      <dgm:spPr/>
      <dgm:t>
        <a:bodyPr/>
        <a:lstStyle/>
        <a:p>
          <a:endParaRPr lang="ru-RU"/>
        </a:p>
      </dgm:t>
    </dgm:pt>
    <dgm:pt modelId="{ACAB84E0-D652-442B-A250-B44ACA034EA0}">
      <dgm:prSet phldrT="[Текст]"/>
      <dgm:spPr/>
      <dgm:t>
        <a:bodyPr/>
        <a:lstStyle/>
        <a:p>
          <a:r>
            <a:rPr lang="uk-UA" dirty="0" smtClean="0"/>
            <a:t>Проект специфікації</a:t>
          </a:r>
          <a:endParaRPr lang="ru-RU" dirty="0"/>
        </a:p>
      </dgm:t>
    </dgm:pt>
    <dgm:pt modelId="{034E7A22-3CF8-49FD-B5CC-C43C416DC9CC}" type="parTrans" cxnId="{A080AF2A-FA83-43B1-AA29-FC2AC2FBE819}">
      <dgm:prSet/>
      <dgm:spPr/>
      <dgm:t>
        <a:bodyPr/>
        <a:lstStyle/>
        <a:p>
          <a:endParaRPr lang="ru-RU"/>
        </a:p>
      </dgm:t>
    </dgm:pt>
    <dgm:pt modelId="{99A787FB-B7A8-40B7-9225-420C5712198F}" type="sibTrans" cxnId="{A080AF2A-FA83-43B1-AA29-FC2AC2FBE819}">
      <dgm:prSet/>
      <dgm:spPr/>
      <dgm:t>
        <a:bodyPr/>
        <a:lstStyle/>
        <a:p>
          <a:endParaRPr lang="ru-RU"/>
        </a:p>
      </dgm:t>
    </dgm:pt>
    <dgm:pt modelId="{563C3D4E-3463-456F-BD4A-620CC90BD4F7}">
      <dgm:prSet phldrT="[Текст]"/>
      <dgm:spPr/>
      <dgm:t>
        <a:bodyPr/>
        <a:lstStyle/>
        <a:p>
          <a:r>
            <a:rPr lang="uk-UA" dirty="0" smtClean="0"/>
            <a:t>Споживацький проект</a:t>
          </a:r>
          <a:endParaRPr lang="ru-RU" dirty="0"/>
        </a:p>
      </dgm:t>
    </dgm:pt>
    <dgm:pt modelId="{93C9ACE1-68E5-40BA-B4C7-C473C7C5D5F3}" type="parTrans" cxnId="{3DE6B76C-4A2D-4EAA-86EA-8C379166E570}">
      <dgm:prSet/>
      <dgm:spPr/>
      <dgm:t>
        <a:bodyPr/>
        <a:lstStyle/>
        <a:p>
          <a:endParaRPr lang="ru-RU"/>
        </a:p>
      </dgm:t>
    </dgm:pt>
    <dgm:pt modelId="{77630482-3110-4939-9A27-81CE131AC4C0}" type="sibTrans" cxnId="{3DE6B76C-4A2D-4EAA-86EA-8C379166E570}">
      <dgm:prSet/>
      <dgm:spPr/>
      <dgm:t>
        <a:bodyPr/>
        <a:lstStyle/>
        <a:p>
          <a:endParaRPr lang="ru-RU"/>
        </a:p>
      </dgm:t>
    </dgm:pt>
    <dgm:pt modelId="{3E38EF3B-3974-4AC6-B14C-B5F10CA51AD8}" type="pres">
      <dgm:prSet presAssocID="{62CB88F0-5198-4EDE-9AAB-077DE675FE6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F93BAA-1DA6-48AB-96D7-78C94590B873}" type="pres">
      <dgm:prSet presAssocID="{212A107D-13DF-4A01-972A-03BBB944C4AA}" presName="centerShape" presStyleLbl="node0" presStyleIdx="0" presStyleCnt="1" custScaleX="70921" custScaleY="87749"/>
      <dgm:spPr/>
      <dgm:t>
        <a:bodyPr/>
        <a:lstStyle/>
        <a:p>
          <a:endParaRPr lang="ru-RU"/>
        </a:p>
      </dgm:t>
    </dgm:pt>
    <dgm:pt modelId="{1CADB13C-F41B-4565-9C8D-9B5D8D843B5A}" type="pres">
      <dgm:prSet presAssocID="{278FC46E-57D5-4AF0-A49E-EFEBBCA394FE}" presName="node" presStyleLbl="node1" presStyleIdx="0" presStyleCnt="4" custScaleX="183396" custScaleY="101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F8621-9E33-46D1-9E9F-7CE64DB3443D}" type="pres">
      <dgm:prSet presAssocID="{278FC46E-57D5-4AF0-A49E-EFEBBCA394FE}" presName="dummy" presStyleCnt="0"/>
      <dgm:spPr/>
    </dgm:pt>
    <dgm:pt modelId="{F6276CF2-41B5-41D4-A1E5-3EAFE35AB97C}" type="pres">
      <dgm:prSet presAssocID="{D1D84249-6C2A-423E-9BE6-50FCB604C56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8370910B-DE79-4E4C-8C8D-1E2EB93AA518}" type="pres">
      <dgm:prSet presAssocID="{CC9A9126-2CE7-4BC0-9B1A-F7F24712B534}" presName="node" presStyleLbl="node1" presStyleIdx="1" presStyleCnt="4" custScaleX="183396" custScaleY="101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5663D-B53C-4ECA-96BD-9C34C421D6DC}" type="pres">
      <dgm:prSet presAssocID="{CC9A9126-2CE7-4BC0-9B1A-F7F24712B534}" presName="dummy" presStyleCnt="0"/>
      <dgm:spPr/>
    </dgm:pt>
    <dgm:pt modelId="{33FE85D5-5547-4BBE-9E54-0F13929D4AE3}" type="pres">
      <dgm:prSet presAssocID="{1F8BF36E-1A89-4A57-A575-6568058AD48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6974B9C-2AFD-4F0C-9860-0919AEC293FE}" type="pres">
      <dgm:prSet presAssocID="{ACAB84E0-D652-442B-A250-B44ACA034EA0}" presName="node" presStyleLbl="node1" presStyleIdx="2" presStyleCnt="4" custScaleX="183396" custScaleY="101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06374-27DD-4761-9598-D92ABE83A0F3}" type="pres">
      <dgm:prSet presAssocID="{ACAB84E0-D652-442B-A250-B44ACA034EA0}" presName="dummy" presStyleCnt="0"/>
      <dgm:spPr/>
    </dgm:pt>
    <dgm:pt modelId="{EEEC6EDF-3FDC-46F3-891D-EEE043347274}" type="pres">
      <dgm:prSet presAssocID="{99A787FB-B7A8-40B7-9225-420C5712198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E49D66D-FA9B-49E8-81FC-A60CE33E6FB4}" type="pres">
      <dgm:prSet presAssocID="{563C3D4E-3463-456F-BD4A-620CC90BD4F7}" presName="node" presStyleLbl="node1" presStyleIdx="3" presStyleCnt="4" custScaleX="183396" custScaleY="101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64C02-E20F-4CBC-B92A-C36E8EB02B85}" type="pres">
      <dgm:prSet presAssocID="{563C3D4E-3463-456F-BD4A-620CC90BD4F7}" presName="dummy" presStyleCnt="0"/>
      <dgm:spPr/>
    </dgm:pt>
    <dgm:pt modelId="{9A13A404-9034-49A5-80FA-9AFC1C609715}" type="pres">
      <dgm:prSet presAssocID="{77630482-3110-4939-9A27-81CE131AC4C0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78832B59-DCC3-46D3-BD19-C9C2EC4CF00C}" srcId="{212A107D-13DF-4A01-972A-03BBB944C4AA}" destId="{278FC46E-57D5-4AF0-A49E-EFEBBCA394FE}" srcOrd="0" destOrd="0" parTransId="{65639792-B54A-452B-9F61-BE7B9270C039}" sibTransId="{D1D84249-6C2A-423E-9BE6-50FCB604C56C}"/>
    <dgm:cxn modelId="{3DE6B76C-4A2D-4EAA-86EA-8C379166E570}" srcId="{212A107D-13DF-4A01-972A-03BBB944C4AA}" destId="{563C3D4E-3463-456F-BD4A-620CC90BD4F7}" srcOrd="3" destOrd="0" parTransId="{93C9ACE1-68E5-40BA-B4C7-C473C7C5D5F3}" sibTransId="{77630482-3110-4939-9A27-81CE131AC4C0}"/>
    <dgm:cxn modelId="{E1FCBDE4-6CB4-4B1B-9AEA-190F3E872AF5}" type="presOf" srcId="{1F8BF36E-1A89-4A57-A575-6568058AD484}" destId="{33FE85D5-5547-4BBE-9E54-0F13929D4AE3}" srcOrd="0" destOrd="0" presId="urn:microsoft.com/office/officeart/2005/8/layout/radial6"/>
    <dgm:cxn modelId="{BC5E4A95-AB07-48E2-85F2-DF6CBFA67ACC}" type="presOf" srcId="{563C3D4E-3463-456F-BD4A-620CC90BD4F7}" destId="{1E49D66D-FA9B-49E8-81FC-A60CE33E6FB4}" srcOrd="0" destOrd="0" presId="urn:microsoft.com/office/officeart/2005/8/layout/radial6"/>
    <dgm:cxn modelId="{A080AF2A-FA83-43B1-AA29-FC2AC2FBE819}" srcId="{212A107D-13DF-4A01-972A-03BBB944C4AA}" destId="{ACAB84E0-D652-442B-A250-B44ACA034EA0}" srcOrd="2" destOrd="0" parTransId="{034E7A22-3CF8-49FD-B5CC-C43C416DC9CC}" sibTransId="{99A787FB-B7A8-40B7-9225-420C5712198F}"/>
    <dgm:cxn modelId="{FB710B2F-1982-4C10-ADC0-654779BBDC52}" type="presOf" srcId="{D1D84249-6C2A-423E-9BE6-50FCB604C56C}" destId="{F6276CF2-41B5-41D4-A1E5-3EAFE35AB97C}" srcOrd="0" destOrd="0" presId="urn:microsoft.com/office/officeart/2005/8/layout/radial6"/>
    <dgm:cxn modelId="{5D2CA569-3E19-4E15-8585-B91BE2940AD1}" type="presOf" srcId="{77630482-3110-4939-9A27-81CE131AC4C0}" destId="{9A13A404-9034-49A5-80FA-9AFC1C609715}" srcOrd="0" destOrd="0" presId="urn:microsoft.com/office/officeart/2005/8/layout/radial6"/>
    <dgm:cxn modelId="{A1EF939D-EE1C-4F24-A2E6-CFDA4D7AB4D7}" type="presOf" srcId="{278FC46E-57D5-4AF0-A49E-EFEBBCA394FE}" destId="{1CADB13C-F41B-4565-9C8D-9B5D8D843B5A}" srcOrd="0" destOrd="0" presId="urn:microsoft.com/office/officeart/2005/8/layout/radial6"/>
    <dgm:cxn modelId="{1F4AF061-21D7-4E5E-B10A-70E471F2063C}" type="presOf" srcId="{212A107D-13DF-4A01-972A-03BBB944C4AA}" destId="{8CF93BAA-1DA6-48AB-96D7-78C94590B873}" srcOrd="0" destOrd="0" presId="urn:microsoft.com/office/officeart/2005/8/layout/radial6"/>
    <dgm:cxn modelId="{C173B8F1-A332-4F94-B10B-4FE3B873B885}" srcId="{212A107D-13DF-4A01-972A-03BBB944C4AA}" destId="{CC9A9126-2CE7-4BC0-9B1A-F7F24712B534}" srcOrd="1" destOrd="0" parTransId="{BD2CB3A2-21E9-41E5-9068-45907382741A}" sibTransId="{1F8BF36E-1A89-4A57-A575-6568058AD484}"/>
    <dgm:cxn modelId="{B268098A-B1C5-43CA-BA51-EF2DCF80A98F}" type="presOf" srcId="{ACAB84E0-D652-442B-A250-B44ACA034EA0}" destId="{56974B9C-2AFD-4F0C-9860-0919AEC293FE}" srcOrd="0" destOrd="0" presId="urn:microsoft.com/office/officeart/2005/8/layout/radial6"/>
    <dgm:cxn modelId="{B52F0963-D2E9-4F57-8943-D252BB9DC7CF}" type="presOf" srcId="{99A787FB-B7A8-40B7-9225-420C5712198F}" destId="{EEEC6EDF-3FDC-46F3-891D-EEE043347274}" srcOrd="0" destOrd="0" presId="urn:microsoft.com/office/officeart/2005/8/layout/radial6"/>
    <dgm:cxn modelId="{3B52B3FF-D778-4DAC-9E9F-70F271E6C709}" type="presOf" srcId="{62CB88F0-5198-4EDE-9AAB-077DE675FE67}" destId="{3E38EF3B-3974-4AC6-B14C-B5F10CA51AD8}" srcOrd="0" destOrd="0" presId="urn:microsoft.com/office/officeart/2005/8/layout/radial6"/>
    <dgm:cxn modelId="{092624F5-B020-4F07-B4C4-95CDCC56ED63}" srcId="{62CB88F0-5198-4EDE-9AAB-077DE675FE67}" destId="{212A107D-13DF-4A01-972A-03BBB944C4AA}" srcOrd="0" destOrd="0" parTransId="{52A2131C-77E3-49C5-89BE-3E54385F7A3F}" sibTransId="{993EFD2F-C7B9-47D9-B7CE-137F61CAADF8}"/>
    <dgm:cxn modelId="{643ED3D8-E8E3-4216-A740-C5518A156152}" type="presOf" srcId="{CC9A9126-2CE7-4BC0-9B1A-F7F24712B534}" destId="{8370910B-DE79-4E4C-8C8D-1E2EB93AA518}" srcOrd="0" destOrd="0" presId="urn:microsoft.com/office/officeart/2005/8/layout/radial6"/>
    <dgm:cxn modelId="{3E3C52CE-874F-486C-A1B8-524C1FCA4150}" type="presParOf" srcId="{3E38EF3B-3974-4AC6-B14C-B5F10CA51AD8}" destId="{8CF93BAA-1DA6-48AB-96D7-78C94590B873}" srcOrd="0" destOrd="0" presId="urn:microsoft.com/office/officeart/2005/8/layout/radial6"/>
    <dgm:cxn modelId="{12336119-2DDB-4488-A819-97059AA3CDA0}" type="presParOf" srcId="{3E38EF3B-3974-4AC6-B14C-B5F10CA51AD8}" destId="{1CADB13C-F41B-4565-9C8D-9B5D8D843B5A}" srcOrd="1" destOrd="0" presId="urn:microsoft.com/office/officeart/2005/8/layout/radial6"/>
    <dgm:cxn modelId="{E68277D0-0F93-4D0C-801A-390A00452622}" type="presParOf" srcId="{3E38EF3B-3974-4AC6-B14C-B5F10CA51AD8}" destId="{6C7F8621-9E33-46D1-9E9F-7CE64DB3443D}" srcOrd="2" destOrd="0" presId="urn:microsoft.com/office/officeart/2005/8/layout/radial6"/>
    <dgm:cxn modelId="{6EE7D868-018F-410A-BBED-C1EAC9424A6E}" type="presParOf" srcId="{3E38EF3B-3974-4AC6-B14C-B5F10CA51AD8}" destId="{F6276CF2-41B5-41D4-A1E5-3EAFE35AB97C}" srcOrd="3" destOrd="0" presId="urn:microsoft.com/office/officeart/2005/8/layout/radial6"/>
    <dgm:cxn modelId="{D46D23CE-0943-44DC-BEC7-80118AF39081}" type="presParOf" srcId="{3E38EF3B-3974-4AC6-B14C-B5F10CA51AD8}" destId="{8370910B-DE79-4E4C-8C8D-1E2EB93AA518}" srcOrd="4" destOrd="0" presId="urn:microsoft.com/office/officeart/2005/8/layout/radial6"/>
    <dgm:cxn modelId="{B3EB2754-29FD-4175-ACD9-C72E4C392198}" type="presParOf" srcId="{3E38EF3B-3974-4AC6-B14C-B5F10CA51AD8}" destId="{C935663D-B53C-4ECA-96BD-9C34C421D6DC}" srcOrd="5" destOrd="0" presId="urn:microsoft.com/office/officeart/2005/8/layout/radial6"/>
    <dgm:cxn modelId="{5DF6430A-8DD7-436B-ACFF-826557A320FE}" type="presParOf" srcId="{3E38EF3B-3974-4AC6-B14C-B5F10CA51AD8}" destId="{33FE85D5-5547-4BBE-9E54-0F13929D4AE3}" srcOrd="6" destOrd="0" presId="urn:microsoft.com/office/officeart/2005/8/layout/radial6"/>
    <dgm:cxn modelId="{5788C23C-7375-40CE-94FC-E937E314DCA6}" type="presParOf" srcId="{3E38EF3B-3974-4AC6-B14C-B5F10CA51AD8}" destId="{56974B9C-2AFD-4F0C-9860-0919AEC293FE}" srcOrd="7" destOrd="0" presId="urn:microsoft.com/office/officeart/2005/8/layout/radial6"/>
    <dgm:cxn modelId="{C8246D97-DD68-44E5-A324-AE322DF82421}" type="presParOf" srcId="{3E38EF3B-3974-4AC6-B14C-B5F10CA51AD8}" destId="{F1106374-27DD-4761-9598-D92ABE83A0F3}" srcOrd="8" destOrd="0" presId="urn:microsoft.com/office/officeart/2005/8/layout/radial6"/>
    <dgm:cxn modelId="{B59DD47B-8A3F-49CF-86FD-A3C29F163DE7}" type="presParOf" srcId="{3E38EF3B-3974-4AC6-B14C-B5F10CA51AD8}" destId="{EEEC6EDF-3FDC-46F3-891D-EEE043347274}" srcOrd="9" destOrd="0" presId="urn:microsoft.com/office/officeart/2005/8/layout/radial6"/>
    <dgm:cxn modelId="{0F7122D2-E19C-4065-9D0B-2842C15AEDDC}" type="presParOf" srcId="{3E38EF3B-3974-4AC6-B14C-B5F10CA51AD8}" destId="{1E49D66D-FA9B-49E8-81FC-A60CE33E6FB4}" srcOrd="10" destOrd="0" presId="urn:microsoft.com/office/officeart/2005/8/layout/radial6"/>
    <dgm:cxn modelId="{DAFD55C0-5991-4F76-A90F-1BCE49B582A1}" type="presParOf" srcId="{3E38EF3B-3974-4AC6-B14C-B5F10CA51AD8}" destId="{E4464C02-E20F-4CBC-B92A-C36E8EB02B85}" srcOrd="11" destOrd="0" presId="urn:microsoft.com/office/officeart/2005/8/layout/radial6"/>
    <dgm:cxn modelId="{66F93605-3D6B-4172-88F4-199BA682DD51}" type="presParOf" srcId="{3E38EF3B-3974-4AC6-B14C-B5F10CA51AD8}" destId="{9A13A404-9034-49A5-80FA-9AFC1C60971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019904-B16A-46E3-B400-80999380DF16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FE5B082-CD17-4082-8B76-9F93FF4F917E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bg2">
                  <a:lumMod val="10000"/>
                </a:schemeClr>
              </a:solidFill>
            </a:rPr>
            <a:t>За змістом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AE22512D-3701-4485-B64B-281771332EE5}" type="parTrans" cxnId="{15F7F3B5-F4BF-4F26-A48A-69612377C8F6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467FD915-3BEB-4D5E-96EB-C5EE95B430AD}" type="sibTrans" cxnId="{15F7F3B5-F4BF-4F26-A48A-69612377C8F6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FF064613-9B3F-4915-8A84-953C041B032E}">
      <dgm:prSet phldrT="[Текст]" custT="1"/>
      <dgm:spPr/>
      <dgm:t>
        <a:bodyPr/>
        <a:lstStyle/>
        <a:p>
          <a:r>
            <a:rPr lang="uk-UA" sz="1400" dirty="0" err="1" smtClean="0">
              <a:solidFill>
                <a:schemeClr val="bg2">
                  <a:lumMod val="10000"/>
                </a:schemeClr>
              </a:solidFill>
            </a:rPr>
            <a:t>Моно</a:t>
          </a:r>
          <a:r>
            <a:rPr lang="uk-UA" sz="1400" dirty="0" smtClean="0">
              <a:solidFill>
                <a:schemeClr val="bg2">
                  <a:lumMod val="10000"/>
                </a:schemeClr>
              </a:solidFill>
            </a:rPr>
            <a:t> проекти (у межах однієї галузі знань)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03328A27-02CA-468A-9698-40935813222E}" type="parTrans" cxnId="{8E003356-2689-4032-B5AF-EA06BC012C78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DE3920EA-1B74-4905-9DBC-1A3F99499DE1}" type="sibTrans" cxnId="{8E003356-2689-4032-B5AF-EA06BC012C78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C0FD39E1-71C3-4E9B-87A7-71DCB80B5C5B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bg2">
                  <a:lumMod val="10000"/>
                </a:schemeClr>
              </a:solidFill>
            </a:rPr>
            <a:t>Міжпредметні проекти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01AF9297-40D3-466C-B1A1-800CE644CFE0}" type="parTrans" cxnId="{2F6BB40F-318F-41FC-831D-991FB2CC2F5B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696C9A0D-777E-47A3-96E6-204CFE45A485}" type="sibTrans" cxnId="{2F6BB40F-318F-41FC-831D-991FB2CC2F5B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91084505-454E-4DFA-AF7B-2CF7120A4233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bg2">
                  <a:lumMod val="10000"/>
                </a:schemeClr>
              </a:solidFill>
            </a:rPr>
            <a:t>За кількістю учасників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1B95D523-0433-41D7-B441-77FBC594811B}" type="parTrans" cxnId="{71F437C5-5B6E-4E62-8ED6-B34DFB10EB52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CFA454CB-2561-45B2-9BDC-5AF78B8FED14}" type="sibTrans" cxnId="{71F437C5-5B6E-4E62-8ED6-B34DFB10EB52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6A46B860-97C4-4F45-9320-B384F1B3961E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bg2">
                  <a:lumMod val="10000"/>
                </a:schemeClr>
              </a:solidFill>
            </a:rPr>
            <a:t>особистісні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327EDDD4-5A7B-49B4-A9A9-9C37E39CF371}" type="parTrans" cxnId="{14A685EC-9D56-4C73-9F09-68A26CF40B79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D5E8266F-68DA-4089-B2AF-4456D6AF6C7D}" type="sibTrans" cxnId="{14A685EC-9D56-4C73-9F09-68A26CF40B79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CB441B25-4875-4D7B-9793-FB1A79657EF9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bg2">
                  <a:lumMod val="10000"/>
                </a:schemeClr>
              </a:solidFill>
            </a:rPr>
            <a:t>парні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49889D99-45B3-45F6-BDF9-35DE2D66CCAA}" type="parTrans" cxnId="{FA7C28FE-FF44-45C3-A086-531953109BA9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842A1B3E-10F8-4A8A-8812-0D85AA96123B}" type="sibTrans" cxnId="{FA7C28FE-FF44-45C3-A086-531953109BA9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C26241FB-0831-4A33-B256-164C501AEE18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bg2">
                  <a:lumMod val="10000"/>
                </a:schemeClr>
              </a:solidFill>
            </a:rPr>
            <a:t>За терміном виконання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77AAE0B8-3EAF-43C8-BB14-293352E18D38}" type="parTrans" cxnId="{A614F9B3-4B68-4006-BEA8-459A27847142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AC67BE76-5BD4-4C34-9E97-36FF05294AE3}" type="sibTrans" cxnId="{A614F9B3-4B68-4006-BEA8-459A27847142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315D9242-DC27-4BA4-B766-86D592A85E2F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bg2">
                  <a:lumMod val="10000"/>
                </a:schemeClr>
              </a:solidFill>
            </a:rPr>
            <a:t>Короткотермінові (протягом кількох уроків)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80B954DE-C571-49FB-A1FE-0A90DF02AD22}" type="parTrans" cxnId="{D308853A-BB27-4B93-B76C-0043A2DC554E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46404B8C-A763-4221-A467-2678F854AAAC}" type="sibTrans" cxnId="{D308853A-BB27-4B93-B76C-0043A2DC554E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22FCC4B3-9FC8-445A-A3FE-C6ED6B08DA93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bg2">
                  <a:lumMod val="10000"/>
                </a:schemeClr>
              </a:solidFill>
            </a:rPr>
            <a:t>Довгострокові (від місяця до кількох місяців)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C52CAF8C-FE2E-41E9-8D9A-588D5FB94853}" type="parTrans" cxnId="{A0691BB9-2A77-4860-B620-0A47E49D36A4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6B921D4A-8A27-4368-8B48-D88F22B23FCC}" type="sibTrans" cxnId="{A0691BB9-2A77-4860-B620-0A47E49D36A4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3FB00B08-0A3E-4C30-A74E-85BE8D1D2911}">
      <dgm:prSet custT="1"/>
      <dgm:spPr/>
      <dgm:t>
        <a:bodyPr/>
        <a:lstStyle/>
        <a:p>
          <a:r>
            <a:rPr lang="uk-UA" sz="1400" dirty="0" smtClean="0">
              <a:solidFill>
                <a:schemeClr val="bg2">
                  <a:lumMod val="10000"/>
                </a:schemeClr>
              </a:solidFill>
            </a:rPr>
            <a:t>За видом діяльності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E9333B83-441D-460F-B7CB-D4DA65B63FC6}" type="parTrans" cxnId="{2BE918FC-1681-4503-97EF-4BBF7AA5950A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00E37588-53A6-4B15-AA70-C978A0160BE6}" type="sibTrans" cxnId="{2BE918FC-1681-4503-97EF-4BBF7AA5950A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D25665CE-23CA-429C-A50E-E5952CF54328}">
      <dgm:prSet custT="1"/>
      <dgm:spPr/>
      <dgm:t>
        <a:bodyPr/>
        <a:lstStyle/>
        <a:p>
          <a:r>
            <a:rPr lang="uk-UA" sz="1400" dirty="0" smtClean="0">
              <a:solidFill>
                <a:schemeClr val="bg2">
                  <a:lumMod val="10000"/>
                </a:schemeClr>
              </a:solidFill>
            </a:rPr>
            <a:t>пошукові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AB8C4F91-20AF-4A14-8F68-BFD2A4D760F7}" type="parTrans" cxnId="{3CD68735-E073-4B74-BEC2-F3FE04C9746C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06D11B63-1D9D-4E4D-85B1-1078163753FF}" type="sibTrans" cxnId="{3CD68735-E073-4B74-BEC2-F3FE04C9746C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B8EEA922-E1C0-425C-8A7B-C83FA6C65605}">
      <dgm:prSet custT="1"/>
      <dgm:spPr/>
      <dgm:t>
        <a:bodyPr/>
        <a:lstStyle/>
        <a:p>
          <a:r>
            <a:rPr lang="uk-UA" sz="1400" dirty="0" smtClean="0">
              <a:solidFill>
                <a:schemeClr val="bg2">
                  <a:lumMod val="10000"/>
                </a:schemeClr>
              </a:solidFill>
            </a:rPr>
            <a:t>За характером контактів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17667491-FCA5-44DF-A98F-A3A938B2A120}" type="parTrans" cxnId="{002E907A-00A1-48DF-B8C1-90916B5035F2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30F06B3B-7ED5-4CEB-A2BB-A3756CB26A0E}" type="sibTrans" cxnId="{002E907A-00A1-48DF-B8C1-90916B5035F2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03CC00B6-9B10-48EF-B15F-DF5785558667}">
      <dgm:prSet custT="1"/>
      <dgm:spPr/>
      <dgm:t>
        <a:bodyPr/>
        <a:lstStyle/>
        <a:p>
          <a:r>
            <a:rPr lang="uk-UA" sz="1400" dirty="0" smtClean="0">
              <a:solidFill>
                <a:schemeClr val="bg2">
                  <a:lumMod val="10000"/>
                </a:schemeClr>
              </a:solidFill>
            </a:rPr>
            <a:t>Внутрішні </a:t>
          </a:r>
          <a:endParaRPr lang="en-US" sz="1400" dirty="0" smtClean="0">
            <a:solidFill>
              <a:schemeClr val="bg2">
                <a:lumMod val="10000"/>
              </a:schemeClr>
            </a:solidFill>
          </a:endParaRPr>
        </a:p>
        <a:p>
          <a:r>
            <a:rPr lang="uk-UA" sz="1400" dirty="0" smtClean="0">
              <a:solidFill>
                <a:schemeClr val="bg2">
                  <a:lumMod val="10000"/>
                </a:schemeClr>
              </a:solidFill>
            </a:rPr>
            <a:t>(у межах закладу)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73DACEA4-7F77-4912-BE49-AC527C528DA5}" type="parTrans" cxnId="{29F18399-4AA2-4BEC-819F-D27DD56DDCA8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CFCD6E22-8519-4DCE-8C8C-93D43BEB6CA3}" type="sibTrans" cxnId="{29F18399-4AA2-4BEC-819F-D27DD56DDCA8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D0540908-8476-484D-B413-F8FFAB6BD0A3}">
      <dgm:prSet custT="1"/>
      <dgm:spPr/>
      <dgm:t>
        <a:bodyPr/>
        <a:lstStyle/>
        <a:p>
          <a:r>
            <a:rPr lang="uk-UA" sz="1400" dirty="0" smtClean="0">
              <a:solidFill>
                <a:schemeClr val="bg2">
                  <a:lumMod val="10000"/>
                </a:schemeClr>
              </a:solidFill>
            </a:rPr>
            <a:t>Регіональні </a:t>
          </a:r>
          <a:endParaRPr lang="en-US" sz="1400" dirty="0" smtClean="0">
            <a:solidFill>
              <a:schemeClr val="bg2">
                <a:lumMod val="10000"/>
              </a:schemeClr>
            </a:solidFill>
          </a:endParaRPr>
        </a:p>
        <a:p>
          <a:r>
            <a:rPr lang="uk-UA" sz="1400" dirty="0" smtClean="0">
              <a:solidFill>
                <a:schemeClr val="bg2">
                  <a:lumMod val="10000"/>
                </a:schemeClr>
              </a:solidFill>
            </a:rPr>
            <a:t>(у межах району, області, країни)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8ED4192C-1EBF-419E-9FAE-9AD871D09F3A}" type="parTrans" cxnId="{0B9EF35B-4858-4B55-8B19-3261F739800F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16A00EEE-C581-4E4A-8A81-963CC8C847F8}" type="sibTrans" cxnId="{0B9EF35B-4858-4B55-8B19-3261F739800F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FE161FED-FEF5-43B5-AF6C-7D35184EE7B9}">
      <dgm:prSet custT="1"/>
      <dgm:spPr/>
      <dgm:t>
        <a:bodyPr/>
        <a:lstStyle/>
        <a:p>
          <a:r>
            <a:rPr lang="uk-UA" sz="1400" dirty="0" smtClean="0">
              <a:solidFill>
                <a:schemeClr val="bg2">
                  <a:lumMod val="10000"/>
                </a:schemeClr>
              </a:solidFill>
            </a:rPr>
            <a:t>творчі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DC409E73-3DB0-4C0F-B6D6-8C14DBA2D700}" type="parTrans" cxnId="{2D8913CA-76DA-4A2E-9206-86AFF4353586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200EA2F5-BB6B-41E7-A778-56D57EBE8774}" type="sibTrans" cxnId="{2D8913CA-76DA-4A2E-9206-86AFF4353586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B05AD252-2DFF-4840-8AF8-BF772D657697}">
      <dgm:prSet custT="1"/>
      <dgm:spPr/>
      <dgm:t>
        <a:bodyPr/>
        <a:lstStyle/>
        <a:p>
          <a:r>
            <a:rPr lang="uk-UA" sz="1400" dirty="0" smtClean="0">
              <a:solidFill>
                <a:schemeClr val="bg2">
                  <a:lumMod val="10000"/>
                </a:schemeClr>
              </a:solidFill>
            </a:rPr>
            <a:t>рольові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E3FF44AA-E76F-4F37-BFA6-055120A93C17}" type="parTrans" cxnId="{FF228A47-E157-46B3-A085-1308ACA60483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D0AFDED8-338D-475C-8353-2146BFB481D9}" type="sibTrans" cxnId="{FF228A47-E157-46B3-A085-1308ACA60483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53E87ED3-DCF8-4360-BC79-DF28B2B257E9}">
      <dgm:prSet custT="1"/>
      <dgm:spPr/>
      <dgm:t>
        <a:bodyPr/>
        <a:lstStyle/>
        <a:p>
          <a:r>
            <a:rPr lang="uk-UA" sz="1400" dirty="0" smtClean="0">
              <a:solidFill>
                <a:schemeClr val="bg2">
                  <a:lumMod val="10000"/>
                </a:schemeClr>
              </a:solidFill>
            </a:rPr>
            <a:t>дослідницькі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CE6EB677-BDB9-4879-B752-572D1DA9FA4C}" type="parTrans" cxnId="{2A48704A-2C5B-4AD7-89D9-62A6AA579193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6B071D87-E960-4DB4-91E0-402FAEA837F1}" type="sibTrans" cxnId="{2A48704A-2C5B-4AD7-89D9-62A6AA579193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73CDB6BE-07CF-4EDA-93FB-747CDDF22989}">
      <dgm:prSet custT="1"/>
      <dgm:spPr/>
      <dgm:t>
        <a:bodyPr/>
        <a:lstStyle/>
        <a:p>
          <a:r>
            <a:rPr lang="uk-UA" sz="1400" dirty="0" smtClean="0">
              <a:solidFill>
                <a:schemeClr val="bg2">
                  <a:lumMod val="10000"/>
                </a:schemeClr>
              </a:solidFill>
            </a:rPr>
            <a:t>прикладні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636A194A-6EC1-4549-81FC-D0488E9979F7}" type="parTrans" cxnId="{AC17028F-38EC-4CDC-8D06-EE3B9BFCB8EC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D6902124-D7D9-4FC2-9A84-B8038E6902CD}" type="sibTrans" cxnId="{AC17028F-38EC-4CDC-8D06-EE3B9BFCB8EC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3FC2DA2C-1E55-4C2E-9510-2AFCF7663F5F}">
      <dgm:prSet custT="1"/>
      <dgm:spPr/>
      <dgm:t>
        <a:bodyPr/>
        <a:lstStyle/>
        <a:p>
          <a:r>
            <a:rPr lang="uk-UA" sz="1400" dirty="0" smtClean="0">
              <a:solidFill>
                <a:schemeClr val="bg2">
                  <a:lumMod val="10000"/>
                </a:schemeClr>
              </a:solidFill>
            </a:rPr>
            <a:t>групові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B212BB7F-6DF1-404C-9347-86C18C9CEB6D}" type="parTrans" cxnId="{07BCC3A7-7428-4950-A14D-640545FD9F45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87452BAD-C6D9-4394-A75C-2812AE6B5915}" type="sibTrans" cxnId="{07BCC3A7-7428-4950-A14D-640545FD9F45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7E01A496-2164-4CED-A3E4-8185FCB4E80F}">
      <dgm:prSet custT="1"/>
      <dgm:spPr/>
      <dgm:t>
        <a:bodyPr/>
        <a:lstStyle/>
        <a:p>
          <a:r>
            <a:rPr lang="uk-UA" sz="1400" dirty="0" smtClean="0">
              <a:solidFill>
                <a:schemeClr val="bg2">
                  <a:lumMod val="10000"/>
                </a:schemeClr>
              </a:solidFill>
            </a:rPr>
            <a:t>Середніх термінів (від тижня до місяця)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7C1B809B-5D1F-4580-B5E8-B1DA0D5E90FC}" type="parTrans" cxnId="{311377F7-04D1-4CFA-91E0-B21C3BF8F6FA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FADC38D9-95B2-4A6C-A679-939EFD4AEF1A}" type="sibTrans" cxnId="{311377F7-04D1-4CFA-91E0-B21C3BF8F6FA}">
      <dgm:prSet/>
      <dgm:spPr/>
      <dgm:t>
        <a:bodyPr/>
        <a:lstStyle/>
        <a:p>
          <a:endParaRPr lang="ru-RU" sz="1400">
            <a:solidFill>
              <a:schemeClr val="bg2">
                <a:lumMod val="10000"/>
              </a:schemeClr>
            </a:solidFill>
          </a:endParaRPr>
        </a:p>
      </dgm:t>
    </dgm:pt>
    <dgm:pt modelId="{B6008491-B634-4804-9722-E3D2DDA1DF76}" type="pres">
      <dgm:prSet presAssocID="{8A019904-B16A-46E3-B400-80999380DF1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DF6ECA-93BF-41E7-B479-CA9AEDC22961}" type="pres">
      <dgm:prSet presAssocID="{3FB00B08-0A3E-4C30-A74E-85BE8D1D2911}" presName="compNode" presStyleCnt="0"/>
      <dgm:spPr/>
      <dgm:t>
        <a:bodyPr/>
        <a:lstStyle/>
        <a:p>
          <a:endParaRPr lang="ru-RU"/>
        </a:p>
      </dgm:t>
    </dgm:pt>
    <dgm:pt modelId="{44A8B09B-0E65-477F-9FF6-F2097402320F}" type="pres">
      <dgm:prSet presAssocID="{3FB00B08-0A3E-4C30-A74E-85BE8D1D2911}" presName="aNode" presStyleLbl="bgShp" presStyleIdx="0" presStyleCnt="5"/>
      <dgm:spPr/>
      <dgm:t>
        <a:bodyPr/>
        <a:lstStyle/>
        <a:p>
          <a:endParaRPr lang="ru-RU"/>
        </a:p>
      </dgm:t>
    </dgm:pt>
    <dgm:pt modelId="{808CE437-3773-47B6-B3E6-744C5F38987E}" type="pres">
      <dgm:prSet presAssocID="{3FB00B08-0A3E-4C30-A74E-85BE8D1D2911}" presName="textNode" presStyleLbl="bgShp" presStyleIdx="0" presStyleCnt="5"/>
      <dgm:spPr/>
      <dgm:t>
        <a:bodyPr/>
        <a:lstStyle/>
        <a:p>
          <a:endParaRPr lang="ru-RU"/>
        </a:p>
      </dgm:t>
    </dgm:pt>
    <dgm:pt modelId="{053BF3FF-DDBC-416C-B5B5-9C281337B7FF}" type="pres">
      <dgm:prSet presAssocID="{3FB00B08-0A3E-4C30-A74E-85BE8D1D2911}" presName="compChildNode" presStyleCnt="0"/>
      <dgm:spPr/>
      <dgm:t>
        <a:bodyPr/>
        <a:lstStyle/>
        <a:p>
          <a:endParaRPr lang="ru-RU"/>
        </a:p>
      </dgm:t>
    </dgm:pt>
    <dgm:pt modelId="{38ACC52F-ADBB-45C1-8D33-11548CC0479D}" type="pres">
      <dgm:prSet presAssocID="{3FB00B08-0A3E-4C30-A74E-85BE8D1D2911}" presName="theInnerList" presStyleCnt="0"/>
      <dgm:spPr/>
      <dgm:t>
        <a:bodyPr/>
        <a:lstStyle/>
        <a:p>
          <a:endParaRPr lang="ru-RU"/>
        </a:p>
      </dgm:t>
    </dgm:pt>
    <dgm:pt modelId="{2850ECDC-5D73-4E10-8738-CE2C26BA7EA7}" type="pres">
      <dgm:prSet presAssocID="{D25665CE-23CA-429C-A50E-E5952CF54328}" presName="child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4094E-8450-4ED8-8179-EC5E1461207A}" type="pres">
      <dgm:prSet presAssocID="{D25665CE-23CA-429C-A50E-E5952CF54328}" presName="aSpace2" presStyleCnt="0"/>
      <dgm:spPr/>
      <dgm:t>
        <a:bodyPr/>
        <a:lstStyle/>
        <a:p>
          <a:endParaRPr lang="ru-RU"/>
        </a:p>
      </dgm:t>
    </dgm:pt>
    <dgm:pt modelId="{90BA15B9-92FA-4A89-87C4-843456C26114}" type="pres">
      <dgm:prSet presAssocID="{FE161FED-FEF5-43B5-AF6C-7D35184EE7B9}" presName="child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779E6-3025-4949-9452-8B2A697273FD}" type="pres">
      <dgm:prSet presAssocID="{FE161FED-FEF5-43B5-AF6C-7D35184EE7B9}" presName="aSpace2" presStyleCnt="0"/>
      <dgm:spPr/>
      <dgm:t>
        <a:bodyPr/>
        <a:lstStyle/>
        <a:p>
          <a:endParaRPr lang="ru-RU"/>
        </a:p>
      </dgm:t>
    </dgm:pt>
    <dgm:pt modelId="{265E7378-7DF6-4B1A-8FB5-ED2B4192DCEA}" type="pres">
      <dgm:prSet presAssocID="{B05AD252-2DFF-4840-8AF8-BF772D657697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AFEFE-01D8-43F6-BB76-D2FE92990A18}" type="pres">
      <dgm:prSet presAssocID="{B05AD252-2DFF-4840-8AF8-BF772D657697}" presName="aSpace2" presStyleCnt="0"/>
      <dgm:spPr/>
      <dgm:t>
        <a:bodyPr/>
        <a:lstStyle/>
        <a:p>
          <a:endParaRPr lang="ru-RU"/>
        </a:p>
      </dgm:t>
    </dgm:pt>
    <dgm:pt modelId="{ED5D0791-A829-4EF9-BDCE-2A6F26F1D139}" type="pres">
      <dgm:prSet presAssocID="{53E87ED3-DCF8-4360-BC79-DF28B2B257E9}" presName="child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27CD8-5FB0-4580-9137-29B91547922F}" type="pres">
      <dgm:prSet presAssocID="{53E87ED3-DCF8-4360-BC79-DF28B2B257E9}" presName="aSpace2" presStyleCnt="0"/>
      <dgm:spPr/>
      <dgm:t>
        <a:bodyPr/>
        <a:lstStyle/>
        <a:p>
          <a:endParaRPr lang="ru-RU"/>
        </a:p>
      </dgm:t>
    </dgm:pt>
    <dgm:pt modelId="{9BA0FD1F-AF6F-422A-A673-C890DBDEA95B}" type="pres">
      <dgm:prSet presAssocID="{73CDB6BE-07CF-4EDA-93FB-747CDDF22989}" presName="child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E1E1F-0838-48F4-B423-B71BF9A60609}" type="pres">
      <dgm:prSet presAssocID="{3FB00B08-0A3E-4C30-A74E-85BE8D1D2911}" presName="aSpace" presStyleCnt="0"/>
      <dgm:spPr/>
      <dgm:t>
        <a:bodyPr/>
        <a:lstStyle/>
        <a:p>
          <a:endParaRPr lang="ru-RU"/>
        </a:p>
      </dgm:t>
    </dgm:pt>
    <dgm:pt modelId="{A23B40F5-C99D-4543-8E9A-E5267D0D2816}" type="pres">
      <dgm:prSet presAssocID="{B8EEA922-E1C0-425C-8A7B-C83FA6C65605}" presName="compNode" presStyleCnt="0"/>
      <dgm:spPr/>
      <dgm:t>
        <a:bodyPr/>
        <a:lstStyle/>
        <a:p>
          <a:endParaRPr lang="ru-RU"/>
        </a:p>
      </dgm:t>
    </dgm:pt>
    <dgm:pt modelId="{BFA075EA-898C-43C3-9542-53FD026B9E16}" type="pres">
      <dgm:prSet presAssocID="{B8EEA922-E1C0-425C-8A7B-C83FA6C65605}" presName="aNode" presStyleLbl="bgShp" presStyleIdx="1" presStyleCnt="5"/>
      <dgm:spPr/>
      <dgm:t>
        <a:bodyPr/>
        <a:lstStyle/>
        <a:p>
          <a:endParaRPr lang="ru-RU"/>
        </a:p>
      </dgm:t>
    </dgm:pt>
    <dgm:pt modelId="{49549236-94A2-419B-9445-2A2FC95B7E93}" type="pres">
      <dgm:prSet presAssocID="{B8EEA922-E1C0-425C-8A7B-C83FA6C65605}" presName="textNode" presStyleLbl="bgShp" presStyleIdx="1" presStyleCnt="5"/>
      <dgm:spPr/>
      <dgm:t>
        <a:bodyPr/>
        <a:lstStyle/>
        <a:p>
          <a:endParaRPr lang="ru-RU"/>
        </a:p>
      </dgm:t>
    </dgm:pt>
    <dgm:pt modelId="{4FD65D22-C7AC-456C-B7D8-32EFDF521569}" type="pres">
      <dgm:prSet presAssocID="{B8EEA922-E1C0-425C-8A7B-C83FA6C65605}" presName="compChildNode" presStyleCnt="0"/>
      <dgm:spPr/>
      <dgm:t>
        <a:bodyPr/>
        <a:lstStyle/>
        <a:p>
          <a:endParaRPr lang="ru-RU"/>
        </a:p>
      </dgm:t>
    </dgm:pt>
    <dgm:pt modelId="{B4BAB6AF-77ED-4A07-BA96-E44EDA4DAA4E}" type="pres">
      <dgm:prSet presAssocID="{B8EEA922-E1C0-425C-8A7B-C83FA6C65605}" presName="theInnerList" presStyleCnt="0"/>
      <dgm:spPr/>
      <dgm:t>
        <a:bodyPr/>
        <a:lstStyle/>
        <a:p>
          <a:endParaRPr lang="ru-RU"/>
        </a:p>
      </dgm:t>
    </dgm:pt>
    <dgm:pt modelId="{06604388-C3FA-4600-ACEA-7A1BEDFAE817}" type="pres">
      <dgm:prSet presAssocID="{03CC00B6-9B10-48EF-B15F-DF5785558667}" presName="child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BDFB1-7674-4D95-A831-3CB76B611EF8}" type="pres">
      <dgm:prSet presAssocID="{03CC00B6-9B10-48EF-B15F-DF5785558667}" presName="aSpace2" presStyleCnt="0"/>
      <dgm:spPr/>
      <dgm:t>
        <a:bodyPr/>
        <a:lstStyle/>
        <a:p>
          <a:endParaRPr lang="ru-RU"/>
        </a:p>
      </dgm:t>
    </dgm:pt>
    <dgm:pt modelId="{C628205D-F7B1-41BE-B752-F6735121EEC3}" type="pres">
      <dgm:prSet presAssocID="{D0540908-8476-484D-B413-F8FFAB6BD0A3}" presName="child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F813F-58C2-4607-9A99-62ECAB152293}" type="pres">
      <dgm:prSet presAssocID="{B8EEA922-E1C0-425C-8A7B-C83FA6C65605}" presName="aSpace" presStyleCnt="0"/>
      <dgm:spPr/>
      <dgm:t>
        <a:bodyPr/>
        <a:lstStyle/>
        <a:p>
          <a:endParaRPr lang="ru-RU"/>
        </a:p>
      </dgm:t>
    </dgm:pt>
    <dgm:pt modelId="{4A425746-4B1C-4E6D-8285-F5086F867834}" type="pres">
      <dgm:prSet presAssocID="{4FE5B082-CD17-4082-8B76-9F93FF4F917E}" presName="compNode" presStyleCnt="0"/>
      <dgm:spPr/>
      <dgm:t>
        <a:bodyPr/>
        <a:lstStyle/>
        <a:p>
          <a:endParaRPr lang="ru-RU"/>
        </a:p>
      </dgm:t>
    </dgm:pt>
    <dgm:pt modelId="{3A236164-2723-4962-85FC-D8600A36F3AB}" type="pres">
      <dgm:prSet presAssocID="{4FE5B082-CD17-4082-8B76-9F93FF4F917E}" presName="aNode" presStyleLbl="bgShp" presStyleIdx="2" presStyleCnt="5"/>
      <dgm:spPr/>
      <dgm:t>
        <a:bodyPr/>
        <a:lstStyle/>
        <a:p>
          <a:endParaRPr lang="ru-RU"/>
        </a:p>
      </dgm:t>
    </dgm:pt>
    <dgm:pt modelId="{E0D53A3F-D38A-41BA-B386-2F38C83A6C43}" type="pres">
      <dgm:prSet presAssocID="{4FE5B082-CD17-4082-8B76-9F93FF4F917E}" presName="textNode" presStyleLbl="bgShp" presStyleIdx="2" presStyleCnt="5"/>
      <dgm:spPr/>
      <dgm:t>
        <a:bodyPr/>
        <a:lstStyle/>
        <a:p>
          <a:endParaRPr lang="ru-RU"/>
        </a:p>
      </dgm:t>
    </dgm:pt>
    <dgm:pt modelId="{5567DDF0-172A-44DC-A415-092A92428972}" type="pres">
      <dgm:prSet presAssocID="{4FE5B082-CD17-4082-8B76-9F93FF4F917E}" presName="compChildNode" presStyleCnt="0"/>
      <dgm:spPr/>
      <dgm:t>
        <a:bodyPr/>
        <a:lstStyle/>
        <a:p>
          <a:endParaRPr lang="ru-RU"/>
        </a:p>
      </dgm:t>
    </dgm:pt>
    <dgm:pt modelId="{012419D5-9BE1-4AA8-B4B8-C29BF2A9886A}" type="pres">
      <dgm:prSet presAssocID="{4FE5B082-CD17-4082-8B76-9F93FF4F917E}" presName="theInnerList" presStyleCnt="0"/>
      <dgm:spPr/>
      <dgm:t>
        <a:bodyPr/>
        <a:lstStyle/>
        <a:p>
          <a:endParaRPr lang="ru-RU"/>
        </a:p>
      </dgm:t>
    </dgm:pt>
    <dgm:pt modelId="{069BABD7-AF19-413E-B2AF-E161140BAF15}" type="pres">
      <dgm:prSet presAssocID="{FF064613-9B3F-4915-8A84-953C041B032E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0489D-841B-44F9-88B3-89ADB609F080}" type="pres">
      <dgm:prSet presAssocID="{FF064613-9B3F-4915-8A84-953C041B032E}" presName="aSpace2" presStyleCnt="0"/>
      <dgm:spPr/>
      <dgm:t>
        <a:bodyPr/>
        <a:lstStyle/>
        <a:p>
          <a:endParaRPr lang="ru-RU"/>
        </a:p>
      </dgm:t>
    </dgm:pt>
    <dgm:pt modelId="{DE892716-DA97-450C-A06F-111D1466F17A}" type="pres">
      <dgm:prSet presAssocID="{C0FD39E1-71C3-4E9B-87A7-71DCB80B5C5B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7FA09-E40E-4CA0-9B4C-56FF8E067D24}" type="pres">
      <dgm:prSet presAssocID="{4FE5B082-CD17-4082-8B76-9F93FF4F917E}" presName="aSpace" presStyleCnt="0"/>
      <dgm:spPr/>
      <dgm:t>
        <a:bodyPr/>
        <a:lstStyle/>
        <a:p>
          <a:endParaRPr lang="ru-RU"/>
        </a:p>
      </dgm:t>
    </dgm:pt>
    <dgm:pt modelId="{E80F20C7-2C89-48FD-AFF5-9DF5B5F384BB}" type="pres">
      <dgm:prSet presAssocID="{91084505-454E-4DFA-AF7B-2CF7120A4233}" presName="compNode" presStyleCnt="0"/>
      <dgm:spPr/>
      <dgm:t>
        <a:bodyPr/>
        <a:lstStyle/>
        <a:p>
          <a:endParaRPr lang="ru-RU"/>
        </a:p>
      </dgm:t>
    </dgm:pt>
    <dgm:pt modelId="{D3699B5B-A935-461A-8DE4-3D9FF308B6D1}" type="pres">
      <dgm:prSet presAssocID="{91084505-454E-4DFA-AF7B-2CF7120A4233}" presName="aNode" presStyleLbl="bgShp" presStyleIdx="3" presStyleCnt="5"/>
      <dgm:spPr/>
      <dgm:t>
        <a:bodyPr/>
        <a:lstStyle/>
        <a:p>
          <a:endParaRPr lang="ru-RU"/>
        </a:p>
      </dgm:t>
    </dgm:pt>
    <dgm:pt modelId="{DC318993-445B-432A-950C-E31163A119B0}" type="pres">
      <dgm:prSet presAssocID="{91084505-454E-4DFA-AF7B-2CF7120A4233}" presName="textNode" presStyleLbl="bgShp" presStyleIdx="3" presStyleCnt="5"/>
      <dgm:spPr/>
      <dgm:t>
        <a:bodyPr/>
        <a:lstStyle/>
        <a:p>
          <a:endParaRPr lang="ru-RU"/>
        </a:p>
      </dgm:t>
    </dgm:pt>
    <dgm:pt modelId="{4765A8DF-92F7-4B13-BAA1-70FC346C71A7}" type="pres">
      <dgm:prSet presAssocID="{91084505-454E-4DFA-AF7B-2CF7120A4233}" presName="compChildNode" presStyleCnt="0"/>
      <dgm:spPr/>
      <dgm:t>
        <a:bodyPr/>
        <a:lstStyle/>
        <a:p>
          <a:endParaRPr lang="ru-RU"/>
        </a:p>
      </dgm:t>
    </dgm:pt>
    <dgm:pt modelId="{83557D93-A862-4CA1-8181-19FA5CFFB398}" type="pres">
      <dgm:prSet presAssocID="{91084505-454E-4DFA-AF7B-2CF7120A4233}" presName="theInnerList" presStyleCnt="0"/>
      <dgm:spPr/>
      <dgm:t>
        <a:bodyPr/>
        <a:lstStyle/>
        <a:p>
          <a:endParaRPr lang="ru-RU"/>
        </a:p>
      </dgm:t>
    </dgm:pt>
    <dgm:pt modelId="{A93E8DE9-CEB1-42D7-9D56-0825C55E9DB0}" type="pres">
      <dgm:prSet presAssocID="{6A46B860-97C4-4F45-9320-B384F1B3961E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83002-F4F3-42AE-AC00-22325FAF2CEB}" type="pres">
      <dgm:prSet presAssocID="{6A46B860-97C4-4F45-9320-B384F1B3961E}" presName="aSpace2" presStyleCnt="0"/>
      <dgm:spPr/>
      <dgm:t>
        <a:bodyPr/>
        <a:lstStyle/>
        <a:p>
          <a:endParaRPr lang="ru-RU"/>
        </a:p>
      </dgm:t>
    </dgm:pt>
    <dgm:pt modelId="{6208C051-B1A0-4FCF-9B5E-AB741C864614}" type="pres">
      <dgm:prSet presAssocID="{CB441B25-4875-4D7B-9793-FB1A79657EF9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5217D-6B8B-4403-84EF-3D62808DCB8E}" type="pres">
      <dgm:prSet presAssocID="{CB441B25-4875-4D7B-9793-FB1A79657EF9}" presName="aSpace2" presStyleCnt="0"/>
      <dgm:spPr/>
      <dgm:t>
        <a:bodyPr/>
        <a:lstStyle/>
        <a:p>
          <a:endParaRPr lang="ru-RU"/>
        </a:p>
      </dgm:t>
    </dgm:pt>
    <dgm:pt modelId="{84380F62-2D61-4F1A-8E2D-2152DB8C9990}" type="pres">
      <dgm:prSet presAssocID="{3FC2DA2C-1E55-4C2E-9510-2AFCF7663F5F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5E668-AEBF-482E-A4E3-771DE75D0016}" type="pres">
      <dgm:prSet presAssocID="{91084505-454E-4DFA-AF7B-2CF7120A4233}" presName="aSpace" presStyleCnt="0"/>
      <dgm:spPr/>
      <dgm:t>
        <a:bodyPr/>
        <a:lstStyle/>
        <a:p>
          <a:endParaRPr lang="ru-RU"/>
        </a:p>
      </dgm:t>
    </dgm:pt>
    <dgm:pt modelId="{8FADBA02-7373-465F-A8EC-9F0CDA64373F}" type="pres">
      <dgm:prSet presAssocID="{C26241FB-0831-4A33-B256-164C501AEE18}" presName="compNode" presStyleCnt="0"/>
      <dgm:spPr/>
      <dgm:t>
        <a:bodyPr/>
        <a:lstStyle/>
        <a:p>
          <a:endParaRPr lang="ru-RU"/>
        </a:p>
      </dgm:t>
    </dgm:pt>
    <dgm:pt modelId="{E0C0ABE9-AE45-4508-8F69-7645C0B5DCA7}" type="pres">
      <dgm:prSet presAssocID="{C26241FB-0831-4A33-B256-164C501AEE18}" presName="aNode" presStyleLbl="bgShp" presStyleIdx="4" presStyleCnt="5"/>
      <dgm:spPr/>
      <dgm:t>
        <a:bodyPr/>
        <a:lstStyle/>
        <a:p>
          <a:endParaRPr lang="ru-RU"/>
        </a:p>
      </dgm:t>
    </dgm:pt>
    <dgm:pt modelId="{20338F89-AC13-40B0-A6E5-0C923DDE0D0D}" type="pres">
      <dgm:prSet presAssocID="{C26241FB-0831-4A33-B256-164C501AEE18}" presName="textNode" presStyleLbl="bgShp" presStyleIdx="4" presStyleCnt="5"/>
      <dgm:spPr/>
      <dgm:t>
        <a:bodyPr/>
        <a:lstStyle/>
        <a:p>
          <a:endParaRPr lang="ru-RU"/>
        </a:p>
      </dgm:t>
    </dgm:pt>
    <dgm:pt modelId="{C18B7ED9-EE1A-4D0D-BE56-1301136E7B58}" type="pres">
      <dgm:prSet presAssocID="{C26241FB-0831-4A33-B256-164C501AEE18}" presName="compChildNode" presStyleCnt="0"/>
      <dgm:spPr/>
      <dgm:t>
        <a:bodyPr/>
        <a:lstStyle/>
        <a:p>
          <a:endParaRPr lang="ru-RU"/>
        </a:p>
      </dgm:t>
    </dgm:pt>
    <dgm:pt modelId="{E6CC25E4-3D05-4D3E-BE3A-D612B420E845}" type="pres">
      <dgm:prSet presAssocID="{C26241FB-0831-4A33-B256-164C501AEE18}" presName="theInnerList" presStyleCnt="0"/>
      <dgm:spPr/>
      <dgm:t>
        <a:bodyPr/>
        <a:lstStyle/>
        <a:p>
          <a:endParaRPr lang="ru-RU"/>
        </a:p>
      </dgm:t>
    </dgm:pt>
    <dgm:pt modelId="{8EE4C6B8-67E7-485D-B1B6-E9052DBA5543}" type="pres">
      <dgm:prSet presAssocID="{315D9242-DC27-4BA4-B766-86D592A85E2F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EC1B0-A6DF-4E71-823C-481A1A1389B6}" type="pres">
      <dgm:prSet presAssocID="{315D9242-DC27-4BA4-B766-86D592A85E2F}" presName="aSpace2" presStyleCnt="0"/>
      <dgm:spPr/>
      <dgm:t>
        <a:bodyPr/>
        <a:lstStyle/>
        <a:p>
          <a:endParaRPr lang="ru-RU"/>
        </a:p>
      </dgm:t>
    </dgm:pt>
    <dgm:pt modelId="{AEA63BC0-9747-4BA8-B885-CCA48EC322C1}" type="pres">
      <dgm:prSet presAssocID="{7E01A496-2164-4CED-A3E4-8185FCB4E80F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833B0-C115-4B27-9167-44C1AD13C10E}" type="pres">
      <dgm:prSet presAssocID="{7E01A496-2164-4CED-A3E4-8185FCB4E80F}" presName="aSpace2" presStyleCnt="0"/>
      <dgm:spPr/>
      <dgm:t>
        <a:bodyPr/>
        <a:lstStyle/>
        <a:p>
          <a:endParaRPr lang="ru-RU"/>
        </a:p>
      </dgm:t>
    </dgm:pt>
    <dgm:pt modelId="{A1FF16C5-A2EC-4A73-A505-1AE2A893E6C0}" type="pres">
      <dgm:prSet presAssocID="{22FCC4B3-9FC8-445A-A3FE-C6ED6B08DA93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6BB40F-318F-41FC-831D-991FB2CC2F5B}" srcId="{4FE5B082-CD17-4082-8B76-9F93FF4F917E}" destId="{C0FD39E1-71C3-4E9B-87A7-71DCB80B5C5B}" srcOrd="1" destOrd="0" parTransId="{01AF9297-40D3-466C-B1A1-800CE644CFE0}" sibTransId="{696C9A0D-777E-47A3-96E6-204CFE45A485}"/>
    <dgm:cxn modelId="{2BE918FC-1681-4503-97EF-4BBF7AA5950A}" srcId="{8A019904-B16A-46E3-B400-80999380DF16}" destId="{3FB00B08-0A3E-4C30-A74E-85BE8D1D2911}" srcOrd="0" destOrd="0" parTransId="{E9333B83-441D-460F-B7CB-D4DA65B63FC6}" sibTransId="{00E37588-53A6-4B15-AA70-C978A0160BE6}"/>
    <dgm:cxn modelId="{E4A743F5-599B-432F-93B0-52D0547D60EF}" type="presOf" srcId="{3FC2DA2C-1E55-4C2E-9510-2AFCF7663F5F}" destId="{84380F62-2D61-4F1A-8E2D-2152DB8C9990}" srcOrd="0" destOrd="0" presId="urn:microsoft.com/office/officeart/2005/8/layout/lProcess2"/>
    <dgm:cxn modelId="{8E003356-2689-4032-B5AF-EA06BC012C78}" srcId="{4FE5B082-CD17-4082-8B76-9F93FF4F917E}" destId="{FF064613-9B3F-4915-8A84-953C041B032E}" srcOrd="0" destOrd="0" parTransId="{03328A27-02CA-468A-9698-40935813222E}" sibTransId="{DE3920EA-1B74-4905-9DBC-1A3F99499DE1}"/>
    <dgm:cxn modelId="{311377F7-04D1-4CFA-91E0-B21C3BF8F6FA}" srcId="{C26241FB-0831-4A33-B256-164C501AEE18}" destId="{7E01A496-2164-4CED-A3E4-8185FCB4E80F}" srcOrd="1" destOrd="0" parTransId="{7C1B809B-5D1F-4580-B5E8-B1DA0D5E90FC}" sibTransId="{FADC38D9-95B2-4A6C-A679-939EFD4AEF1A}"/>
    <dgm:cxn modelId="{E8C14F9B-A49F-437A-B6A7-915DCC6AFFF3}" type="presOf" srcId="{C0FD39E1-71C3-4E9B-87A7-71DCB80B5C5B}" destId="{DE892716-DA97-450C-A06F-111D1466F17A}" srcOrd="0" destOrd="0" presId="urn:microsoft.com/office/officeart/2005/8/layout/lProcess2"/>
    <dgm:cxn modelId="{76FA1119-A03D-4589-B638-4168D0ED6CEB}" type="presOf" srcId="{03CC00B6-9B10-48EF-B15F-DF5785558667}" destId="{06604388-C3FA-4600-ACEA-7A1BEDFAE817}" srcOrd="0" destOrd="0" presId="urn:microsoft.com/office/officeart/2005/8/layout/lProcess2"/>
    <dgm:cxn modelId="{6ED3D09D-2017-42CE-8887-1C925F1900CF}" type="presOf" srcId="{B05AD252-2DFF-4840-8AF8-BF772D657697}" destId="{265E7378-7DF6-4B1A-8FB5-ED2B4192DCEA}" srcOrd="0" destOrd="0" presId="urn:microsoft.com/office/officeart/2005/8/layout/lProcess2"/>
    <dgm:cxn modelId="{2A48704A-2C5B-4AD7-89D9-62A6AA579193}" srcId="{3FB00B08-0A3E-4C30-A74E-85BE8D1D2911}" destId="{53E87ED3-DCF8-4360-BC79-DF28B2B257E9}" srcOrd="3" destOrd="0" parTransId="{CE6EB677-BDB9-4879-B752-572D1DA9FA4C}" sibTransId="{6B071D87-E960-4DB4-91E0-402FAEA837F1}"/>
    <dgm:cxn modelId="{69EAEC1B-A1C5-4430-A8B2-A5C784BB5C94}" type="presOf" srcId="{3FB00B08-0A3E-4C30-A74E-85BE8D1D2911}" destId="{44A8B09B-0E65-477F-9FF6-F2097402320F}" srcOrd="0" destOrd="0" presId="urn:microsoft.com/office/officeart/2005/8/layout/lProcess2"/>
    <dgm:cxn modelId="{002E907A-00A1-48DF-B8C1-90916B5035F2}" srcId="{8A019904-B16A-46E3-B400-80999380DF16}" destId="{B8EEA922-E1C0-425C-8A7B-C83FA6C65605}" srcOrd="1" destOrd="0" parTransId="{17667491-FCA5-44DF-A98F-A3A938B2A120}" sibTransId="{30F06B3B-7ED5-4CEB-A2BB-A3756CB26A0E}"/>
    <dgm:cxn modelId="{6D2C5F62-032F-4791-95EE-F1AD1C75598B}" type="presOf" srcId="{D25665CE-23CA-429C-A50E-E5952CF54328}" destId="{2850ECDC-5D73-4E10-8738-CE2C26BA7EA7}" srcOrd="0" destOrd="0" presId="urn:microsoft.com/office/officeart/2005/8/layout/lProcess2"/>
    <dgm:cxn modelId="{15F7F3B5-F4BF-4F26-A48A-69612377C8F6}" srcId="{8A019904-B16A-46E3-B400-80999380DF16}" destId="{4FE5B082-CD17-4082-8B76-9F93FF4F917E}" srcOrd="2" destOrd="0" parTransId="{AE22512D-3701-4485-B64B-281771332EE5}" sibTransId="{467FD915-3BEB-4D5E-96EB-C5EE95B430AD}"/>
    <dgm:cxn modelId="{2507925D-D24C-4F3D-AEDD-AFBA9C060AE5}" type="presOf" srcId="{C26241FB-0831-4A33-B256-164C501AEE18}" destId="{20338F89-AC13-40B0-A6E5-0C923DDE0D0D}" srcOrd="1" destOrd="0" presId="urn:microsoft.com/office/officeart/2005/8/layout/lProcess2"/>
    <dgm:cxn modelId="{4BC4B5CF-4AFF-43AA-ACD8-0240C483F658}" type="presOf" srcId="{D0540908-8476-484D-B413-F8FFAB6BD0A3}" destId="{C628205D-F7B1-41BE-B752-F6735121EEC3}" srcOrd="0" destOrd="0" presId="urn:microsoft.com/office/officeart/2005/8/layout/lProcess2"/>
    <dgm:cxn modelId="{20FA2E03-EF37-46F6-BF26-5DC0D7522A72}" type="presOf" srcId="{7E01A496-2164-4CED-A3E4-8185FCB4E80F}" destId="{AEA63BC0-9747-4BA8-B885-CCA48EC322C1}" srcOrd="0" destOrd="0" presId="urn:microsoft.com/office/officeart/2005/8/layout/lProcess2"/>
    <dgm:cxn modelId="{58D24B1C-DCD3-4B16-9F9C-097F17D463AE}" type="presOf" srcId="{B8EEA922-E1C0-425C-8A7B-C83FA6C65605}" destId="{BFA075EA-898C-43C3-9542-53FD026B9E16}" srcOrd="0" destOrd="0" presId="urn:microsoft.com/office/officeart/2005/8/layout/lProcess2"/>
    <dgm:cxn modelId="{29F18399-4AA2-4BEC-819F-D27DD56DDCA8}" srcId="{B8EEA922-E1C0-425C-8A7B-C83FA6C65605}" destId="{03CC00B6-9B10-48EF-B15F-DF5785558667}" srcOrd="0" destOrd="0" parTransId="{73DACEA4-7F77-4912-BE49-AC527C528DA5}" sibTransId="{CFCD6E22-8519-4DCE-8C8C-93D43BEB6CA3}"/>
    <dgm:cxn modelId="{AC17028F-38EC-4CDC-8D06-EE3B9BFCB8EC}" srcId="{3FB00B08-0A3E-4C30-A74E-85BE8D1D2911}" destId="{73CDB6BE-07CF-4EDA-93FB-747CDDF22989}" srcOrd="4" destOrd="0" parTransId="{636A194A-6EC1-4549-81FC-D0488E9979F7}" sibTransId="{D6902124-D7D9-4FC2-9A84-B8038E6902CD}"/>
    <dgm:cxn modelId="{71F437C5-5B6E-4E62-8ED6-B34DFB10EB52}" srcId="{8A019904-B16A-46E3-B400-80999380DF16}" destId="{91084505-454E-4DFA-AF7B-2CF7120A4233}" srcOrd="3" destOrd="0" parTransId="{1B95D523-0433-41D7-B441-77FBC594811B}" sibTransId="{CFA454CB-2561-45B2-9BDC-5AF78B8FED14}"/>
    <dgm:cxn modelId="{D308853A-BB27-4B93-B76C-0043A2DC554E}" srcId="{C26241FB-0831-4A33-B256-164C501AEE18}" destId="{315D9242-DC27-4BA4-B766-86D592A85E2F}" srcOrd="0" destOrd="0" parTransId="{80B954DE-C571-49FB-A1FE-0A90DF02AD22}" sibTransId="{46404B8C-A763-4221-A467-2678F854AAAC}"/>
    <dgm:cxn modelId="{0B9EF35B-4858-4B55-8B19-3261F739800F}" srcId="{B8EEA922-E1C0-425C-8A7B-C83FA6C65605}" destId="{D0540908-8476-484D-B413-F8FFAB6BD0A3}" srcOrd="1" destOrd="0" parTransId="{8ED4192C-1EBF-419E-9FAE-9AD871D09F3A}" sibTransId="{16A00EEE-C581-4E4A-8A81-963CC8C847F8}"/>
    <dgm:cxn modelId="{07BCC3A7-7428-4950-A14D-640545FD9F45}" srcId="{91084505-454E-4DFA-AF7B-2CF7120A4233}" destId="{3FC2DA2C-1E55-4C2E-9510-2AFCF7663F5F}" srcOrd="2" destOrd="0" parTransId="{B212BB7F-6DF1-404C-9347-86C18C9CEB6D}" sibTransId="{87452BAD-C6D9-4394-A75C-2812AE6B5915}"/>
    <dgm:cxn modelId="{FD892BF1-23AE-4808-B5F7-B3D5DD362C14}" type="presOf" srcId="{315D9242-DC27-4BA4-B766-86D592A85E2F}" destId="{8EE4C6B8-67E7-485D-B1B6-E9052DBA5543}" srcOrd="0" destOrd="0" presId="urn:microsoft.com/office/officeart/2005/8/layout/lProcess2"/>
    <dgm:cxn modelId="{A0691BB9-2A77-4860-B620-0A47E49D36A4}" srcId="{C26241FB-0831-4A33-B256-164C501AEE18}" destId="{22FCC4B3-9FC8-445A-A3FE-C6ED6B08DA93}" srcOrd="2" destOrd="0" parTransId="{C52CAF8C-FE2E-41E9-8D9A-588D5FB94853}" sibTransId="{6B921D4A-8A27-4368-8B48-D88F22B23FCC}"/>
    <dgm:cxn modelId="{E5ED65E0-12DB-425F-BB43-7A761472FF85}" type="presOf" srcId="{C26241FB-0831-4A33-B256-164C501AEE18}" destId="{E0C0ABE9-AE45-4508-8F69-7645C0B5DCA7}" srcOrd="0" destOrd="0" presId="urn:microsoft.com/office/officeart/2005/8/layout/lProcess2"/>
    <dgm:cxn modelId="{36240F56-64ED-408E-8B4C-F96B8F426702}" type="presOf" srcId="{91084505-454E-4DFA-AF7B-2CF7120A4233}" destId="{DC318993-445B-432A-950C-E31163A119B0}" srcOrd="1" destOrd="0" presId="urn:microsoft.com/office/officeart/2005/8/layout/lProcess2"/>
    <dgm:cxn modelId="{6E60D6F7-4613-483A-BD87-B87B56942EC2}" type="presOf" srcId="{6A46B860-97C4-4F45-9320-B384F1B3961E}" destId="{A93E8DE9-CEB1-42D7-9D56-0825C55E9DB0}" srcOrd="0" destOrd="0" presId="urn:microsoft.com/office/officeart/2005/8/layout/lProcess2"/>
    <dgm:cxn modelId="{160C8518-8F17-433A-8B4C-D559DDF2586C}" type="presOf" srcId="{FF064613-9B3F-4915-8A84-953C041B032E}" destId="{069BABD7-AF19-413E-B2AF-E161140BAF15}" srcOrd="0" destOrd="0" presId="urn:microsoft.com/office/officeart/2005/8/layout/lProcess2"/>
    <dgm:cxn modelId="{FA7C28FE-FF44-45C3-A086-531953109BA9}" srcId="{91084505-454E-4DFA-AF7B-2CF7120A4233}" destId="{CB441B25-4875-4D7B-9793-FB1A79657EF9}" srcOrd="1" destOrd="0" parTransId="{49889D99-45B3-45F6-BDF9-35DE2D66CCAA}" sibTransId="{842A1B3E-10F8-4A8A-8812-0D85AA96123B}"/>
    <dgm:cxn modelId="{14A685EC-9D56-4C73-9F09-68A26CF40B79}" srcId="{91084505-454E-4DFA-AF7B-2CF7120A4233}" destId="{6A46B860-97C4-4F45-9320-B384F1B3961E}" srcOrd="0" destOrd="0" parTransId="{327EDDD4-5A7B-49B4-A9A9-9C37E39CF371}" sibTransId="{D5E8266F-68DA-4089-B2AF-4456D6AF6C7D}"/>
    <dgm:cxn modelId="{3F8C0506-099C-4949-8F15-80A5E373468D}" type="presOf" srcId="{CB441B25-4875-4D7B-9793-FB1A79657EF9}" destId="{6208C051-B1A0-4FCF-9B5E-AB741C864614}" srcOrd="0" destOrd="0" presId="urn:microsoft.com/office/officeart/2005/8/layout/lProcess2"/>
    <dgm:cxn modelId="{2B40B084-7020-4392-8533-32495FDC5DB8}" type="presOf" srcId="{91084505-454E-4DFA-AF7B-2CF7120A4233}" destId="{D3699B5B-A935-461A-8DE4-3D9FF308B6D1}" srcOrd="0" destOrd="0" presId="urn:microsoft.com/office/officeart/2005/8/layout/lProcess2"/>
    <dgm:cxn modelId="{E5B42FAE-687C-41A7-9885-CF690D4D6D20}" type="presOf" srcId="{B8EEA922-E1C0-425C-8A7B-C83FA6C65605}" destId="{49549236-94A2-419B-9445-2A2FC95B7E93}" srcOrd="1" destOrd="0" presId="urn:microsoft.com/office/officeart/2005/8/layout/lProcess2"/>
    <dgm:cxn modelId="{FF228A47-E157-46B3-A085-1308ACA60483}" srcId="{3FB00B08-0A3E-4C30-A74E-85BE8D1D2911}" destId="{B05AD252-2DFF-4840-8AF8-BF772D657697}" srcOrd="2" destOrd="0" parTransId="{E3FF44AA-E76F-4F37-BFA6-055120A93C17}" sibTransId="{D0AFDED8-338D-475C-8353-2146BFB481D9}"/>
    <dgm:cxn modelId="{6A20E886-BBD8-4D18-BA37-D6DED1D06AC3}" type="presOf" srcId="{8A019904-B16A-46E3-B400-80999380DF16}" destId="{B6008491-B634-4804-9722-E3D2DDA1DF76}" srcOrd="0" destOrd="0" presId="urn:microsoft.com/office/officeart/2005/8/layout/lProcess2"/>
    <dgm:cxn modelId="{A633B178-5465-4B8E-B3D1-5654F644DE02}" type="presOf" srcId="{FE161FED-FEF5-43B5-AF6C-7D35184EE7B9}" destId="{90BA15B9-92FA-4A89-87C4-843456C26114}" srcOrd="0" destOrd="0" presId="urn:microsoft.com/office/officeart/2005/8/layout/lProcess2"/>
    <dgm:cxn modelId="{CCBF1A6D-C14C-4214-8F64-D0B37AE33E86}" type="presOf" srcId="{4FE5B082-CD17-4082-8B76-9F93FF4F917E}" destId="{3A236164-2723-4962-85FC-D8600A36F3AB}" srcOrd="0" destOrd="0" presId="urn:microsoft.com/office/officeart/2005/8/layout/lProcess2"/>
    <dgm:cxn modelId="{3CD68735-E073-4B74-BEC2-F3FE04C9746C}" srcId="{3FB00B08-0A3E-4C30-A74E-85BE8D1D2911}" destId="{D25665CE-23CA-429C-A50E-E5952CF54328}" srcOrd="0" destOrd="0" parTransId="{AB8C4F91-20AF-4A14-8F68-BFD2A4D760F7}" sibTransId="{06D11B63-1D9D-4E4D-85B1-1078163753FF}"/>
    <dgm:cxn modelId="{7DED511F-C2E1-42D3-A3FF-03ACC573A33F}" type="presOf" srcId="{22FCC4B3-9FC8-445A-A3FE-C6ED6B08DA93}" destId="{A1FF16C5-A2EC-4A73-A505-1AE2A893E6C0}" srcOrd="0" destOrd="0" presId="urn:microsoft.com/office/officeart/2005/8/layout/lProcess2"/>
    <dgm:cxn modelId="{A614F9B3-4B68-4006-BEA8-459A27847142}" srcId="{8A019904-B16A-46E3-B400-80999380DF16}" destId="{C26241FB-0831-4A33-B256-164C501AEE18}" srcOrd="4" destOrd="0" parTransId="{77AAE0B8-3EAF-43C8-BB14-293352E18D38}" sibTransId="{AC67BE76-5BD4-4C34-9E97-36FF05294AE3}"/>
    <dgm:cxn modelId="{B39B1612-62B2-443F-B5DC-32D22FE7A5F9}" type="presOf" srcId="{4FE5B082-CD17-4082-8B76-9F93FF4F917E}" destId="{E0D53A3F-D38A-41BA-B386-2F38C83A6C43}" srcOrd="1" destOrd="0" presId="urn:microsoft.com/office/officeart/2005/8/layout/lProcess2"/>
    <dgm:cxn modelId="{EB809FD3-6881-43B4-BBAC-AF082DCE66FE}" type="presOf" srcId="{53E87ED3-DCF8-4360-BC79-DF28B2B257E9}" destId="{ED5D0791-A829-4EF9-BDCE-2A6F26F1D139}" srcOrd="0" destOrd="0" presId="urn:microsoft.com/office/officeart/2005/8/layout/lProcess2"/>
    <dgm:cxn modelId="{11A7D79E-9D79-49B1-AF89-E5F62485E254}" type="presOf" srcId="{73CDB6BE-07CF-4EDA-93FB-747CDDF22989}" destId="{9BA0FD1F-AF6F-422A-A673-C890DBDEA95B}" srcOrd="0" destOrd="0" presId="urn:microsoft.com/office/officeart/2005/8/layout/lProcess2"/>
    <dgm:cxn modelId="{669A079F-5F10-4C1B-BDAE-72FA52A918F2}" type="presOf" srcId="{3FB00B08-0A3E-4C30-A74E-85BE8D1D2911}" destId="{808CE437-3773-47B6-B3E6-744C5F38987E}" srcOrd="1" destOrd="0" presId="urn:microsoft.com/office/officeart/2005/8/layout/lProcess2"/>
    <dgm:cxn modelId="{2D8913CA-76DA-4A2E-9206-86AFF4353586}" srcId="{3FB00B08-0A3E-4C30-A74E-85BE8D1D2911}" destId="{FE161FED-FEF5-43B5-AF6C-7D35184EE7B9}" srcOrd="1" destOrd="0" parTransId="{DC409E73-3DB0-4C0F-B6D6-8C14DBA2D700}" sibTransId="{200EA2F5-BB6B-41E7-A778-56D57EBE8774}"/>
    <dgm:cxn modelId="{C1217500-7A55-403F-A7F8-3D07BAE79A6B}" type="presParOf" srcId="{B6008491-B634-4804-9722-E3D2DDA1DF76}" destId="{CEDF6ECA-93BF-41E7-B479-CA9AEDC22961}" srcOrd="0" destOrd="0" presId="urn:microsoft.com/office/officeart/2005/8/layout/lProcess2"/>
    <dgm:cxn modelId="{3C144AD7-7C5A-470E-AF3B-E47A74D2882A}" type="presParOf" srcId="{CEDF6ECA-93BF-41E7-B479-CA9AEDC22961}" destId="{44A8B09B-0E65-477F-9FF6-F2097402320F}" srcOrd="0" destOrd="0" presId="urn:microsoft.com/office/officeart/2005/8/layout/lProcess2"/>
    <dgm:cxn modelId="{0BB7CCD6-E194-4DBE-B377-BC0DE4B22F31}" type="presParOf" srcId="{CEDF6ECA-93BF-41E7-B479-CA9AEDC22961}" destId="{808CE437-3773-47B6-B3E6-744C5F38987E}" srcOrd="1" destOrd="0" presId="urn:microsoft.com/office/officeart/2005/8/layout/lProcess2"/>
    <dgm:cxn modelId="{7613D9C8-8AD5-4122-ABC9-F2AAB22A6295}" type="presParOf" srcId="{CEDF6ECA-93BF-41E7-B479-CA9AEDC22961}" destId="{053BF3FF-DDBC-416C-B5B5-9C281337B7FF}" srcOrd="2" destOrd="0" presId="urn:microsoft.com/office/officeart/2005/8/layout/lProcess2"/>
    <dgm:cxn modelId="{B91ACBF0-8B90-4253-986D-089C9BDD5D4C}" type="presParOf" srcId="{053BF3FF-DDBC-416C-B5B5-9C281337B7FF}" destId="{38ACC52F-ADBB-45C1-8D33-11548CC0479D}" srcOrd="0" destOrd="0" presId="urn:microsoft.com/office/officeart/2005/8/layout/lProcess2"/>
    <dgm:cxn modelId="{F1EE8F6C-7E9A-436E-B7A2-A7C3FA5CC49E}" type="presParOf" srcId="{38ACC52F-ADBB-45C1-8D33-11548CC0479D}" destId="{2850ECDC-5D73-4E10-8738-CE2C26BA7EA7}" srcOrd="0" destOrd="0" presId="urn:microsoft.com/office/officeart/2005/8/layout/lProcess2"/>
    <dgm:cxn modelId="{47DA9C95-CC38-429A-9ED5-5277BB03B4A1}" type="presParOf" srcId="{38ACC52F-ADBB-45C1-8D33-11548CC0479D}" destId="{0384094E-8450-4ED8-8179-EC5E1461207A}" srcOrd="1" destOrd="0" presId="urn:microsoft.com/office/officeart/2005/8/layout/lProcess2"/>
    <dgm:cxn modelId="{540DEB61-7FB5-4C85-8F23-65DB3B86B426}" type="presParOf" srcId="{38ACC52F-ADBB-45C1-8D33-11548CC0479D}" destId="{90BA15B9-92FA-4A89-87C4-843456C26114}" srcOrd="2" destOrd="0" presId="urn:microsoft.com/office/officeart/2005/8/layout/lProcess2"/>
    <dgm:cxn modelId="{17FC4585-4312-48CB-AA8A-5764A3E3A482}" type="presParOf" srcId="{38ACC52F-ADBB-45C1-8D33-11548CC0479D}" destId="{EE9779E6-3025-4949-9452-8B2A697273FD}" srcOrd="3" destOrd="0" presId="urn:microsoft.com/office/officeart/2005/8/layout/lProcess2"/>
    <dgm:cxn modelId="{8D36DFA2-4390-453C-9A4E-E0F6F30BC10E}" type="presParOf" srcId="{38ACC52F-ADBB-45C1-8D33-11548CC0479D}" destId="{265E7378-7DF6-4B1A-8FB5-ED2B4192DCEA}" srcOrd="4" destOrd="0" presId="urn:microsoft.com/office/officeart/2005/8/layout/lProcess2"/>
    <dgm:cxn modelId="{69B16350-452C-4AA8-A2EE-7DB6414B21AF}" type="presParOf" srcId="{38ACC52F-ADBB-45C1-8D33-11548CC0479D}" destId="{3DFAFEFE-01D8-43F6-BB76-D2FE92990A18}" srcOrd="5" destOrd="0" presId="urn:microsoft.com/office/officeart/2005/8/layout/lProcess2"/>
    <dgm:cxn modelId="{C363BF41-28AD-4FE5-A292-494621BA678A}" type="presParOf" srcId="{38ACC52F-ADBB-45C1-8D33-11548CC0479D}" destId="{ED5D0791-A829-4EF9-BDCE-2A6F26F1D139}" srcOrd="6" destOrd="0" presId="urn:microsoft.com/office/officeart/2005/8/layout/lProcess2"/>
    <dgm:cxn modelId="{11D775B2-0BC3-4E18-9B6F-78B63E7FE24E}" type="presParOf" srcId="{38ACC52F-ADBB-45C1-8D33-11548CC0479D}" destId="{E8227CD8-5FB0-4580-9137-29B91547922F}" srcOrd="7" destOrd="0" presId="urn:microsoft.com/office/officeart/2005/8/layout/lProcess2"/>
    <dgm:cxn modelId="{F6BB1E73-FD0C-49A0-A830-0962CAE332FB}" type="presParOf" srcId="{38ACC52F-ADBB-45C1-8D33-11548CC0479D}" destId="{9BA0FD1F-AF6F-422A-A673-C890DBDEA95B}" srcOrd="8" destOrd="0" presId="urn:microsoft.com/office/officeart/2005/8/layout/lProcess2"/>
    <dgm:cxn modelId="{F76D6826-C6AD-4DA2-86A5-1B99EAFF030F}" type="presParOf" srcId="{B6008491-B634-4804-9722-E3D2DDA1DF76}" destId="{747E1E1F-0838-48F4-B423-B71BF9A60609}" srcOrd="1" destOrd="0" presId="urn:microsoft.com/office/officeart/2005/8/layout/lProcess2"/>
    <dgm:cxn modelId="{26E48C25-E23C-457C-AA84-8B5F350EE3B6}" type="presParOf" srcId="{B6008491-B634-4804-9722-E3D2DDA1DF76}" destId="{A23B40F5-C99D-4543-8E9A-E5267D0D2816}" srcOrd="2" destOrd="0" presId="urn:microsoft.com/office/officeart/2005/8/layout/lProcess2"/>
    <dgm:cxn modelId="{90746F5F-FE06-428B-B63B-421EE88A36DA}" type="presParOf" srcId="{A23B40F5-C99D-4543-8E9A-E5267D0D2816}" destId="{BFA075EA-898C-43C3-9542-53FD026B9E16}" srcOrd="0" destOrd="0" presId="urn:microsoft.com/office/officeart/2005/8/layout/lProcess2"/>
    <dgm:cxn modelId="{4B7060A4-A52F-4CDD-9C70-8762888E567C}" type="presParOf" srcId="{A23B40F5-C99D-4543-8E9A-E5267D0D2816}" destId="{49549236-94A2-419B-9445-2A2FC95B7E93}" srcOrd="1" destOrd="0" presId="urn:microsoft.com/office/officeart/2005/8/layout/lProcess2"/>
    <dgm:cxn modelId="{67CDB96C-4DAF-4760-8F1D-1566CE4129D2}" type="presParOf" srcId="{A23B40F5-C99D-4543-8E9A-E5267D0D2816}" destId="{4FD65D22-C7AC-456C-B7D8-32EFDF521569}" srcOrd="2" destOrd="0" presId="urn:microsoft.com/office/officeart/2005/8/layout/lProcess2"/>
    <dgm:cxn modelId="{D6A24EFA-04EB-4A81-B7B4-EC35A24ED330}" type="presParOf" srcId="{4FD65D22-C7AC-456C-B7D8-32EFDF521569}" destId="{B4BAB6AF-77ED-4A07-BA96-E44EDA4DAA4E}" srcOrd="0" destOrd="0" presId="urn:microsoft.com/office/officeart/2005/8/layout/lProcess2"/>
    <dgm:cxn modelId="{4242328A-3801-402E-9B57-6468EC6AF547}" type="presParOf" srcId="{B4BAB6AF-77ED-4A07-BA96-E44EDA4DAA4E}" destId="{06604388-C3FA-4600-ACEA-7A1BEDFAE817}" srcOrd="0" destOrd="0" presId="urn:microsoft.com/office/officeart/2005/8/layout/lProcess2"/>
    <dgm:cxn modelId="{69CDB7CE-CAB1-4AC5-A63F-D8FE97B27C85}" type="presParOf" srcId="{B4BAB6AF-77ED-4A07-BA96-E44EDA4DAA4E}" destId="{D47BDFB1-7674-4D95-A831-3CB76B611EF8}" srcOrd="1" destOrd="0" presId="urn:microsoft.com/office/officeart/2005/8/layout/lProcess2"/>
    <dgm:cxn modelId="{D8FC441C-18FE-4C14-9E62-D835F4F3DCC8}" type="presParOf" srcId="{B4BAB6AF-77ED-4A07-BA96-E44EDA4DAA4E}" destId="{C628205D-F7B1-41BE-B752-F6735121EEC3}" srcOrd="2" destOrd="0" presId="urn:microsoft.com/office/officeart/2005/8/layout/lProcess2"/>
    <dgm:cxn modelId="{AF6B1CD9-A020-422F-BDAA-56642F23D243}" type="presParOf" srcId="{B6008491-B634-4804-9722-E3D2DDA1DF76}" destId="{940F813F-58C2-4607-9A99-62ECAB152293}" srcOrd="3" destOrd="0" presId="urn:microsoft.com/office/officeart/2005/8/layout/lProcess2"/>
    <dgm:cxn modelId="{A8FCF9DF-A69C-4E2E-B701-C4941150B9A6}" type="presParOf" srcId="{B6008491-B634-4804-9722-E3D2DDA1DF76}" destId="{4A425746-4B1C-4E6D-8285-F5086F867834}" srcOrd="4" destOrd="0" presId="urn:microsoft.com/office/officeart/2005/8/layout/lProcess2"/>
    <dgm:cxn modelId="{ACA4E31F-A9A4-4223-8C9A-A9593B353631}" type="presParOf" srcId="{4A425746-4B1C-4E6D-8285-F5086F867834}" destId="{3A236164-2723-4962-85FC-D8600A36F3AB}" srcOrd="0" destOrd="0" presId="urn:microsoft.com/office/officeart/2005/8/layout/lProcess2"/>
    <dgm:cxn modelId="{9A7F4EF1-091D-4DA7-8528-EF01264CDECC}" type="presParOf" srcId="{4A425746-4B1C-4E6D-8285-F5086F867834}" destId="{E0D53A3F-D38A-41BA-B386-2F38C83A6C43}" srcOrd="1" destOrd="0" presId="urn:microsoft.com/office/officeart/2005/8/layout/lProcess2"/>
    <dgm:cxn modelId="{EF87C66E-235A-4C3D-B66B-FD0F7788DE31}" type="presParOf" srcId="{4A425746-4B1C-4E6D-8285-F5086F867834}" destId="{5567DDF0-172A-44DC-A415-092A92428972}" srcOrd="2" destOrd="0" presId="urn:microsoft.com/office/officeart/2005/8/layout/lProcess2"/>
    <dgm:cxn modelId="{44808277-A41A-4A62-8186-99E94F77E62C}" type="presParOf" srcId="{5567DDF0-172A-44DC-A415-092A92428972}" destId="{012419D5-9BE1-4AA8-B4B8-C29BF2A9886A}" srcOrd="0" destOrd="0" presId="urn:microsoft.com/office/officeart/2005/8/layout/lProcess2"/>
    <dgm:cxn modelId="{63775192-B2D3-4F70-9AEB-6CD2D22B88F2}" type="presParOf" srcId="{012419D5-9BE1-4AA8-B4B8-C29BF2A9886A}" destId="{069BABD7-AF19-413E-B2AF-E161140BAF15}" srcOrd="0" destOrd="0" presId="urn:microsoft.com/office/officeart/2005/8/layout/lProcess2"/>
    <dgm:cxn modelId="{386BA7E1-3C4D-4BAD-A5EA-CD475D36EBD7}" type="presParOf" srcId="{012419D5-9BE1-4AA8-B4B8-C29BF2A9886A}" destId="{8720489D-841B-44F9-88B3-89ADB609F080}" srcOrd="1" destOrd="0" presId="urn:microsoft.com/office/officeart/2005/8/layout/lProcess2"/>
    <dgm:cxn modelId="{9ED1F42D-D849-4D36-AF54-08535CCDA9A3}" type="presParOf" srcId="{012419D5-9BE1-4AA8-B4B8-C29BF2A9886A}" destId="{DE892716-DA97-450C-A06F-111D1466F17A}" srcOrd="2" destOrd="0" presId="urn:microsoft.com/office/officeart/2005/8/layout/lProcess2"/>
    <dgm:cxn modelId="{0B59AFA8-E14A-454E-BAFC-154454DFECCE}" type="presParOf" srcId="{B6008491-B634-4804-9722-E3D2DDA1DF76}" destId="{1467FA09-E40E-4CA0-9B4C-56FF8E067D24}" srcOrd="5" destOrd="0" presId="urn:microsoft.com/office/officeart/2005/8/layout/lProcess2"/>
    <dgm:cxn modelId="{850980F9-EA86-4FA0-BBCA-77A7230DD041}" type="presParOf" srcId="{B6008491-B634-4804-9722-E3D2DDA1DF76}" destId="{E80F20C7-2C89-48FD-AFF5-9DF5B5F384BB}" srcOrd="6" destOrd="0" presId="urn:microsoft.com/office/officeart/2005/8/layout/lProcess2"/>
    <dgm:cxn modelId="{ECC2BCC1-0EBB-4B1B-87EF-09B4DA29477A}" type="presParOf" srcId="{E80F20C7-2C89-48FD-AFF5-9DF5B5F384BB}" destId="{D3699B5B-A935-461A-8DE4-3D9FF308B6D1}" srcOrd="0" destOrd="0" presId="urn:microsoft.com/office/officeart/2005/8/layout/lProcess2"/>
    <dgm:cxn modelId="{09D03059-4D6C-4E18-8372-FCB8F996A7B5}" type="presParOf" srcId="{E80F20C7-2C89-48FD-AFF5-9DF5B5F384BB}" destId="{DC318993-445B-432A-950C-E31163A119B0}" srcOrd="1" destOrd="0" presId="urn:microsoft.com/office/officeart/2005/8/layout/lProcess2"/>
    <dgm:cxn modelId="{EFA9AF6E-E4AD-4943-92DB-53A7A482DF88}" type="presParOf" srcId="{E80F20C7-2C89-48FD-AFF5-9DF5B5F384BB}" destId="{4765A8DF-92F7-4B13-BAA1-70FC346C71A7}" srcOrd="2" destOrd="0" presId="urn:microsoft.com/office/officeart/2005/8/layout/lProcess2"/>
    <dgm:cxn modelId="{C36280B0-8258-464C-91A7-416DE3B6FC1B}" type="presParOf" srcId="{4765A8DF-92F7-4B13-BAA1-70FC346C71A7}" destId="{83557D93-A862-4CA1-8181-19FA5CFFB398}" srcOrd="0" destOrd="0" presId="urn:microsoft.com/office/officeart/2005/8/layout/lProcess2"/>
    <dgm:cxn modelId="{F63D666E-3E97-4901-832B-717094E186FD}" type="presParOf" srcId="{83557D93-A862-4CA1-8181-19FA5CFFB398}" destId="{A93E8DE9-CEB1-42D7-9D56-0825C55E9DB0}" srcOrd="0" destOrd="0" presId="urn:microsoft.com/office/officeart/2005/8/layout/lProcess2"/>
    <dgm:cxn modelId="{814FB2A9-2988-4133-9EE7-8FF7F11DFEC2}" type="presParOf" srcId="{83557D93-A862-4CA1-8181-19FA5CFFB398}" destId="{CA283002-F4F3-42AE-AC00-22325FAF2CEB}" srcOrd="1" destOrd="0" presId="urn:microsoft.com/office/officeart/2005/8/layout/lProcess2"/>
    <dgm:cxn modelId="{BC8CC7F5-448A-42D1-8058-4C28FBC5639F}" type="presParOf" srcId="{83557D93-A862-4CA1-8181-19FA5CFFB398}" destId="{6208C051-B1A0-4FCF-9B5E-AB741C864614}" srcOrd="2" destOrd="0" presId="urn:microsoft.com/office/officeart/2005/8/layout/lProcess2"/>
    <dgm:cxn modelId="{CEB5BE4B-91FE-4E00-A6DF-55833D4404AE}" type="presParOf" srcId="{83557D93-A862-4CA1-8181-19FA5CFFB398}" destId="{1BB5217D-6B8B-4403-84EF-3D62808DCB8E}" srcOrd="3" destOrd="0" presId="urn:microsoft.com/office/officeart/2005/8/layout/lProcess2"/>
    <dgm:cxn modelId="{B7F5440E-BA1D-4182-8803-E59863032115}" type="presParOf" srcId="{83557D93-A862-4CA1-8181-19FA5CFFB398}" destId="{84380F62-2D61-4F1A-8E2D-2152DB8C9990}" srcOrd="4" destOrd="0" presId="urn:microsoft.com/office/officeart/2005/8/layout/lProcess2"/>
    <dgm:cxn modelId="{6E81960A-0031-43D9-92B6-1BBA9434A195}" type="presParOf" srcId="{B6008491-B634-4804-9722-E3D2DDA1DF76}" destId="{BBF5E668-AEBF-482E-A4E3-771DE75D0016}" srcOrd="7" destOrd="0" presId="urn:microsoft.com/office/officeart/2005/8/layout/lProcess2"/>
    <dgm:cxn modelId="{A897A828-E1D8-490D-8910-E7ACDA920A2B}" type="presParOf" srcId="{B6008491-B634-4804-9722-E3D2DDA1DF76}" destId="{8FADBA02-7373-465F-A8EC-9F0CDA64373F}" srcOrd="8" destOrd="0" presId="urn:microsoft.com/office/officeart/2005/8/layout/lProcess2"/>
    <dgm:cxn modelId="{3A33BF88-F027-4996-B2DE-4D38AF5850A4}" type="presParOf" srcId="{8FADBA02-7373-465F-A8EC-9F0CDA64373F}" destId="{E0C0ABE9-AE45-4508-8F69-7645C0B5DCA7}" srcOrd="0" destOrd="0" presId="urn:microsoft.com/office/officeart/2005/8/layout/lProcess2"/>
    <dgm:cxn modelId="{FA983584-C46D-4778-8603-7D8A4E76E465}" type="presParOf" srcId="{8FADBA02-7373-465F-A8EC-9F0CDA64373F}" destId="{20338F89-AC13-40B0-A6E5-0C923DDE0D0D}" srcOrd="1" destOrd="0" presId="urn:microsoft.com/office/officeart/2005/8/layout/lProcess2"/>
    <dgm:cxn modelId="{1285192D-5817-42F3-B038-04EFFD8F24CC}" type="presParOf" srcId="{8FADBA02-7373-465F-A8EC-9F0CDA64373F}" destId="{C18B7ED9-EE1A-4D0D-BE56-1301136E7B58}" srcOrd="2" destOrd="0" presId="urn:microsoft.com/office/officeart/2005/8/layout/lProcess2"/>
    <dgm:cxn modelId="{14AEFF09-586C-410E-A76C-F8B638908DEA}" type="presParOf" srcId="{C18B7ED9-EE1A-4D0D-BE56-1301136E7B58}" destId="{E6CC25E4-3D05-4D3E-BE3A-D612B420E845}" srcOrd="0" destOrd="0" presId="urn:microsoft.com/office/officeart/2005/8/layout/lProcess2"/>
    <dgm:cxn modelId="{ADEDCB02-B744-41EF-A84B-5C956012DCDB}" type="presParOf" srcId="{E6CC25E4-3D05-4D3E-BE3A-D612B420E845}" destId="{8EE4C6B8-67E7-485D-B1B6-E9052DBA5543}" srcOrd="0" destOrd="0" presId="urn:microsoft.com/office/officeart/2005/8/layout/lProcess2"/>
    <dgm:cxn modelId="{031A1B18-32DA-4EB8-AC47-0DF2E223E33B}" type="presParOf" srcId="{E6CC25E4-3D05-4D3E-BE3A-D612B420E845}" destId="{E77EC1B0-A6DF-4E71-823C-481A1A1389B6}" srcOrd="1" destOrd="0" presId="urn:microsoft.com/office/officeart/2005/8/layout/lProcess2"/>
    <dgm:cxn modelId="{85082AFF-ACA4-4690-8336-9301EA0C2B68}" type="presParOf" srcId="{E6CC25E4-3D05-4D3E-BE3A-D612B420E845}" destId="{AEA63BC0-9747-4BA8-B885-CCA48EC322C1}" srcOrd="2" destOrd="0" presId="urn:microsoft.com/office/officeart/2005/8/layout/lProcess2"/>
    <dgm:cxn modelId="{584C8248-6E46-4178-A047-DD4CF3C6E83A}" type="presParOf" srcId="{E6CC25E4-3D05-4D3E-BE3A-D612B420E845}" destId="{389833B0-C115-4B27-9167-44C1AD13C10E}" srcOrd="3" destOrd="0" presId="urn:microsoft.com/office/officeart/2005/8/layout/lProcess2"/>
    <dgm:cxn modelId="{84429D7D-2616-422C-BDAE-3546BB5C8FD8}" type="presParOf" srcId="{E6CC25E4-3D05-4D3E-BE3A-D612B420E845}" destId="{A1FF16C5-A2EC-4A73-A505-1AE2A893E6C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301C26-348F-4463-ADDD-E2D9211B509F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F3F0B84-5813-4DC4-9B45-1215521DE7CB}">
      <dgm:prSet phldrT="[Текст]"/>
      <dgm:spPr/>
      <dgm:t>
        <a:bodyPr/>
        <a:lstStyle/>
        <a:p>
          <a:r>
            <a:rPr lang="uk-UA" dirty="0" smtClean="0">
              <a:solidFill>
                <a:schemeClr val="bg2">
                  <a:lumMod val="10000"/>
                </a:schemeClr>
              </a:solidFill>
            </a:rPr>
            <a:t>Обґрунтування проекту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580979E0-22EB-4B05-A770-A3EDAE7D48C4}" type="parTrans" cxnId="{E30E3CEA-28C6-408C-9C27-FD353924EB12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15B461BC-3502-45E1-8D79-E3093303123C}" type="sibTrans" cxnId="{E30E3CEA-28C6-408C-9C27-FD353924EB12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8E9F2E42-A620-4E72-BD15-A9327D249D11}">
      <dgm:prSet phldrT="[Текст]" custT="1"/>
      <dgm:spPr/>
      <dgm:t>
        <a:bodyPr/>
        <a:lstStyle/>
        <a:p>
          <a:pPr algn="l"/>
          <a:r>
            <a:rPr lang="uk-UA" sz="1400" dirty="0" smtClean="0">
              <a:solidFill>
                <a:schemeClr val="bg2">
                  <a:lumMod val="10000"/>
                </a:schemeClr>
              </a:solidFill>
            </a:rPr>
            <a:t>Формулювання мети й завдання проекту, обґрунтування його соціальної значущості, визначення теми проекту; організація робочих груп, розподіл завдань між учасниками проекту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CC4DB687-B8C6-4ECB-9AA8-C37E42A8A5E4}" type="parTrans" cxnId="{FCF4C484-D416-43E9-A9CE-F2CAB7E195ED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4FE599F6-3F49-43AE-9CBF-034D054FC26C}" type="sibTrans" cxnId="{FCF4C484-D416-43E9-A9CE-F2CAB7E195ED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A9D611B2-16B4-49CD-97F8-3919ED9C1E34}">
      <dgm:prSet phldrT="[Текст]"/>
      <dgm:spPr/>
      <dgm:t>
        <a:bodyPr/>
        <a:lstStyle/>
        <a:p>
          <a:r>
            <a:rPr lang="uk-UA" dirty="0" smtClean="0">
              <a:solidFill>
                <a:schemeClr val="bg2">
                  <a:lumMod val="10000"/>
                </a:schemeClr>
              </a:solidFill>
            </a:rPr>
            <a:t>Пошуковий 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86BED9A5-8E6B-436C-9B3B-E5B6C3A6FFCA}" type="parTrans" cxnId="{4AF1ED10-5F83-4508-B320-417363F6FFA9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5F6EC85E-D3D2-4A15-B7E4-0DA40E787592}" type="sibTrans" cxnId="{4AF1ED10-5F83-4508-B320-417363F6FFA9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C0FBA1AC-F1BF-45B5-B88F-14E513AADCF9}">
      <dgm:prSet phldrT="[Текст]" custT="1"/>
      <dgm:spPr/>
      <dgm:t>
        <a:bodyPr/>
        <a:lstStyle/>
        <a:p>
          <a:r>
            <a:rPr lang="uk-UA" sz="1400" smtClean="0">
              <a:solidFill>
                <a:schemeClr val="bg2">
                  <a:lumMod val="10000"/>
                </a:schemeClr>
              </a:solidFill>
            </a:rPr>
            <a:t>Дослідження проблеми й збір інформації (визначення кола джерел та пошук необхідних відомостей; аналіз можливих варіантів вирішення проблеми); вибір оптимального варіанта виконання проектного завдання; розроблення плану роботи над проектним завданням; добір матеріалів та інструментів; вибір форми презентації результатів проекту.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3E661D2C-9C2D-4A66-8273-006664524A63}" type="parTrans" cxnId="{D935BEE4-74B8-44B4-8C37-0BB7DDED6DC1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2A49C097-3343-4EF3-9652-ADA0BA3DC3AA}" type="sibTrans" cxnId="{D935BEE4-74B8-44B4-8C37-0BB7DDED6DC1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1078C4B9-FDB2-49B1-8987-459E30A4F442}">
      <dgm:prSet phldrT="[Текст]"/>
      <dgm:spPr/>
      <dgm:t>
        <a:bodyPr/>
        <a:lstStyle/>
        <a:p>
          <a:r>
            <a:rPr lang="uk-UA" dirty="0" smtClean="0">
              <a:solidFill>
                <a:schemeClr val="bg2">
                  <a:lumMod val="10000"/>
                </a:schemeClr>
              </a:solidFill>
            </a:rPr>
            <a:t>Технологічний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1C4BE967-0D6C-4FF3-AAE2-B108732603BF}" type="parTrans" cxnId="{B04BF93D-D9CC-430F-AF4C-E1A634AE98B3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EA4A1B02-1B3E-4546-B07B-3F57917A54F7}" type="sibTrans" cxnId="{B04BF93D-D9CC-430F-AF4C-E1A634AE98B3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59E910E9-729E-4F6F-B900-421C6B94A695}">
      <dgm:prSet phldrT="[Текст]"/>
      <dgm:spPr/>
      <dgm:t>
        <a:bodyPr/>
        <a:lstStyle/>
        <a:p>
          <a:r>
            <a:rPr lang="uk-UA" smtClean="0">
              <a:solidFill>
                <a:schemeClr val="bg2">
                  <a:lumMod val="10000"/>
                </a:schemeClr>
              </a:solidFill>
            </a:rPr>
            <a:t>Здійснення діяльності кожного учасника проекту згідно з планом роботи над проектним завданням (реалізація проекту);  підготовка презентації результатів проекту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8245BACA-8D83-469F-9B2B-3A3BE6297CC5}" type="parTrans" cxnId="{63F19773-95CE-4B3B-B1B3-3A435631489A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6049CFD1-3FD7-4760-83BE-183C0AB7296D}" type="sibTrans" cxnId="{63F19773-95CE-4B3B-B1B3-3A435631489A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071AB142-E046-45D8-B646-38449FC5AA75}">
      <dgm:prSet/>
      <dgm:spPr/>
      <dgm:t>
        <a:bodyPr/>
        <a:lstStyle/>
        <a:p>
          <a:r>
            <a:rPr lang="uk-UA" dirty="0" smtClean="0">
              <a:solidFill>
                <a:schemeClr val="bg2">
                  <a:lumMod val="10000"/>
                </a:schemeClr>
              </a:solidFill>
            </a:rPr>
            <a:t>Заключний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E3206E7F-0A2E-44A5-AC96-1D4623C40D6B}" type="parTrans" cxnId="{BF03C0E7-3AC3-41A8-A14F-4CC88DA0E14B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28E7EE0D-F529-423B-AE89-0AAC44D89112}" type="sibTrans" cxnId="{BF03C0E7-3AC3-41A8-A14F-4CC88DA0E14B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58CD520E-AF08-49DA-B070-885BCDAE5920}">
      <dgm:prSet/>
      <dgm:spPr/>
      <dgm:t>
        <a:bodyPr/>
        <a:lstStyle/>
        <a:p>
          <a:r>
            <a:rPr lang="uk-UA" smtClean="0">
              <a:solidFill>
                <a:schemeClr val="bg2">
                  <a:lumMod val="10000"/>
                </a:schemeClr>
              </a:solidFill>
            </a:rPr>
            <a:t>Проведення презентації (захист проекту); оцінка результатів виконання проекту, колективних і особистих досягнень учасників проекту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31FE957B-6E00-4A8D-94C6-8374539FD83F}" type="parTrans" cxnId="{50E649F0-A04B-4D31-8A4D-C07AB775B23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8AF752FF-5CC6-4498-944B-A3A817ACA09E}" type="sibTrans" cxnId="{50E649F0-A04B-4D31-8A4D-C07AB775B23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BC7E2A77-B9D5-4F35-9D2C-73F2DDE1BF2D}" type="pres">
      <dgm:prSet presAssocID="{F2301C26-348F-4463-ADDD-E2D9211B50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D53AE6-812A-42F6-8840-3C63E415ECF4}" type="pres">
      <dgm:prSet presAssocID="{8F3F0B84-5813-4DC4-9B45-1215521DE7CB}" presName="linNode" presStyleCnt="0"/>
      <dgm:spPr/>
      <dgm:t>
        <a:bodyPr/>
        <a:lstStyle/>
        <a:p>
          <a:endParaRPr lang="ru-RU"/>
        </a:p>
      </dgm:t>
    </dgm:pt>
    <dgm:pt modelId="{135C587B-6859-43EC-BCA9-4F1B45661D0C}" type="pres">
      <dgm:prSet presAssocID="{8F3F0B84-5813-4DC4-9B45-1215521DE7C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C29B5-F17C-4F78-AE04-8E985C8419FD}" type="pres">
      <dgm:prSet presAssocID="{8F3F0B84-5813-4DC4-9B45-1215521DE7C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0B917-FB91-4327-9E50-86A09C628F00}" type="pres">
      <dgm:prSet presAssocID="{15B461BC-3502-45E1-8D79-E3093303123C}" presName="sp" presStyleCnt="0"/>
      <dgm:spPr/>
      <dgm:t>
        <a:bodyPr/>
        <a:lstStyle/>
        <a:p>
          <a:endParaRPr lang="ru-RU"/>
        </a:p>
      </dgm:t>
    </dgm:pt>
    <dgm:pt modelId="{230D27BF-F4F8-4B90-9E65-ECBEF7A139D4}" type="pres">
      <dgm:prSet presAssocID="{A9D611B2-16B4-49CD-97F8-3919ED9C1E34}" presName="linNode" presStyleCnt="0"/>
      <dgm:spPr/>
      <dgm:t>
        <a:bodyPr/>
        <a:lstStyle/>
        <a:p>
          <a:endParaRPr lang="ru-RU"/>
        </a:p>
      </dgm:t>
    </dgm:pt>
    <dgm:pt modelId="{531FF059-AFBB-4A85-9B15-69B3853CC41A}" type="pres">
      <dgm:prSet presAssocID="{A9D611B2-16B4-49CD-97F8-3919ED9C1E34}" presName="parentText" presStyleLbl="node1" presStyleIdx="1" presStyleCnt="4" custScaleY="1304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528A2-E034-42F7-B269-220479EAE8DC}" type="pres">
      <dgm:prSet presAssocID="{A9D611B2-16B4-49CD-97F8-3919ED9C1E34}" presName="descendantText" presStyleLbl="alignAccFollowNode1" presStyleIdx="1" presStyleCnt="4" custScaleY="163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CD480-9CC3-4B71-90BF-690A32C33F30}" type="pres">
      <dgm:prSet presAssocID="{5F6EC85E-D3D2-4A15-B7E4-0DA40E787592}" presName="sp" presStyleCnt="0"/>
      <dgm:spPr/>
      <dgm:t>
        <a:bodyPr/>
        <a:lstStyle/>
        <a:p>
          <a:endParaRPr lang="ru-RU"/>
        </a:p>
      </dgm:t>
    </dgm:pt>
    <dgm:pt modelId="{75493A49-5F9F-4138-9C60-DD797AC0AE6A}" type="pres">
      <dgm:prSet presAssocID="{1078C4B9-FDB2-49B1-8987-459E30A4F442}" presName="linNode" presStyleCnt="0"/>
      <dgm:spPr/>
      <dgm:t>
        <a:bodyPr/>
        <a:lstStyle/>
        <a:p>
          <a:endParaRPr lang="ru-RU"/>
        </a:p>
      </dgm:t>
    </dgm:pt>
    <dgm:pt modelId="{A3D2196B-73A3-40CB-96DC-5C579B40DEDC}" type="pres">
      <dgm:prSet presAssocID="{1078C4B9-FDB2-49B1-8987-459E30A4F442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E3E93-5CD1-44C2-BDA7-CD877C12D0EC}" type="pres">
      <dgm:prSet presAssocID="{1078C4B9-FDB2-49B1-8987-459E30A4F442}" presName="descendantText" presStyleLbl="alignAccFollowNode1" presStyleIdx="2" presStyleCnt="4" custLinFactNeighborX="-486" custLinFactNeighborY="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197AF-9B62-4E8A-B477-B5BF0786EB06}" type="pres">
      <dgm:prSet presAssocID="{EA4A1B02-1B3E-4546-B07B-3F57917A54F7}" presName="sp" presStyleCnt="0"/>
      <dgm:spPr/>
      <dgm:t>
        <a:bodyPr/>
        <a:lstStyle/>
        <a:p>
          <a:endParaRPr lang="ru-RU"/>
        </a:p>
      </dgm:t>
    </dgm:pt>
    <dgm:pt modelId="{36F91CFA-3507-4089-95F6-C71D9AE5977A}" type="pres">
      <dgm:prSet presAssocID="{071AB142-E046-45D8-B646-38449FC5AA75}" presName="linNode" presStyleCnt="0"/>
      <dgm:spPr/>
      <dgm:t>
        <a:bodyPr/>
        <a:lstStyle/>
        <a:p>
          <a:endParaRPr lang="ru-RU"/>
        </a:p>
      </dgm:t>
    </dgm:pt>
    <dgm:pt modelId="{354CDCAB-5EA5-4081-A485-6EE4C1102824}" type="pres">
      <dgm:prSet presAssocID="{071AB142-E046-45D8-B646-38449FC5AA7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74554-B287-4890-8AF2-B22EDFAADB70}" type="pres">
      <dgm:prSet presAssocID="{071AB142-E046-45D8-B646-38449FC5AA75}" presName="descendantText" presStyleLbl="alignAccFollowNode1" presStyleIdx="3" presStyleCnt="4" custLinFactNeighborX="2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E6DC93-1F11-4F8B-B5E4-7D55E8B96646}" type="presOf" srcId="{A9D611B2-16B4-49CD-97F8-3919ED9C1E34}" destId="{531FF059-AFBB-4A85-9B15-69B3853CC41A}" srcOrd="0" destOrd="0" presId="urn:microsoft.com/office/officeart/2005/8/layout/vList5"/>
    <dgm:cxn modelId="{63F19773-95CE-4B3B-B1B3-3A435631489A}" srcId="{1078C4B9-FDB2-49B1-8987-459E30A4F442}" destId="{59E910E9-729E-4F6F-B900-421C6B94A695}" srcOrd="0" destOrd="0" parTransId="{8245BACA-8D83-469F-9B2B-3A3BE6297CC5}" sibTransId="{6049CFD1-3FD7-4760-83BE-183C0AB7296D}"/>
    <dgm:cxn modelId="{E30E3CEA-28C6-408C-9C27-FD353924EB12}" srcId="{F2301C26-348F-4463-ADDD-E2D9211B509F}" destId="{8F3F0B84-5813-4DC4-9B45-1215521DE7CB}" srcOrd="0" destOrd="0" parTransId="{580979E0-22EB-4B05-A770-A3EDAE7D48C4}" sibTransId="{15B461BC-3502-45E1-8D79-E3093303123C}"/>
    <dgm:cxn modelId="{59A9EE2F-3B4D-4D2E-B6E3-6D41402FC14B}" type="presOf" srcId="{C0FBA1AC-F1BF-45B5-B88F-14E513AADCF9}" destId="{C89528A2-E034-42F7-B269-220479EAE8DC}" srcOrd="0" destOrd="0" presId="urn:microsoft.com/office/officeart/2005/8/layout/vList5"/>
    <dgm:cxn modelId="{850AE1F5-7D28-431F-8559-1DF23B919388}" type="presOf" srcId="{1078C4B9-FDB2-49B1-8987-459E30A4F442}" destId="{A3D2196B-73A3-40CB-96DC-5C579B40DEDC}" srcOrd="0" destOrd="0" presId="urn:microsoft.com/office/officeart/2005/8/layout/vList5"/>
    <dgm:cxn modelId="{6CB78371-5BE4-4DDC-98B3-F8F8F3FD00E6}" type="presOf" srcId="{F2301C26-348F-4463-ADDD-E2D9211B509F}" destId="{BC7E2A77-B9D5-4F35-9D2C-73F2DDE1BF2D}" srcOrd="0" destOrd="0" presId="urn:microsoft.com/office/officeart/2005/8/layout/vList5"/>
    <dgm:cxn modelId="{BF03C0E7-3AC3-41A8-A14F-4CC88DA0E14B}" srcId="{F2301C26-348F-4463-ADDD-E2D9211B509F}" destId="{071AB142-E046-45D8-B646-38449FC5AA75}" srcOrd="3" destOrd="0" parTransId="{E3206E7F-0A2E-44A5-AC96-1D4623C40D6B}" sibTransId="{28E7EE0D-F529-423B-AE89-0AAC44D89112}"/>
    <dgm:cxn modelId="{7E9EC8CD-6279-40F5-B614-47DB7DFCEE2C}" type="presOf" srcId="{58CD520E-AF08-49DA-B070-885BCDAE5920}" destId="{99F74554-B287-4890-8AF2-B22EDFAADB70}" srcOrd="0" destOrd="0" presId="urn:microsoft.com/office/officeart/2005/8/layout/vList5"/>
    <dgm:cxn modelId="{FCF4C484-D416-43E9-A9CE-F2CAB7E195ED}" srcId="{8F3F0B84-5813-4DC4-9B45-1215521DE7CB}" destId="{8E9F2E42-A620-4E72-BD15-A9327D249D11}" srcOrd="0" destOrd="0" parTransId="{CC4DB687-B8C6-4ECB-9AA8-C37E42A8A5E4}" sibTransId="{4FE599F6-3F49-43AE-9CBF-034D054FC26C}"/>
    <dgm:cxn modelId="{DF3015D9-517E-42C1-A268-309930D0B6EE}" type="presOf" srcId="{8F3F0B84-5813-4DC4-9B45-1215521DE7CB}" destId="{135C587B-6859-43EC-BCA9-4F1B45661D0C}" srcOrd="0" destOrd="0" presId="urn:microsoft.com/office/officeart/2005/8/layout/vList5"/>
    <dgm:cxn modelId="{7C161AB1-3E7A-42C7-AF71-E8758B70F6A2}" type="presOf" srcId="{59E910E9-729E-4F6F-B900-421C6B94A695}" destId="{BD3E3E93-5CD1-44C2-BDA7-CD877C12D0EC}" srcOrd="0" destOrd="0" presId="urn:microsoft.com/office/officeart/2005/8/layout/vList5"/>
    <dgm:cxn modelId="{B04BF93D-D9CC-430F-AF4C-E1A634AE98B3}" srcId="{F2301C26-348F-4463-ADDD-E2D9211B509F}" destId="{1078C4B9-FDB2-49B1-8987-459E30A4F442}" srcOrd="2" destOrd="0" parTransId="{1C4BE967-0D6C-4FF3-AAE2-B108732603BF}" sibTransId="{EA4A1B02-1B3E-4546-B07B-3F57917A54F7}"/>
    <dgm:cxn modelId="{687CEA1E-BBDF-4833-AA2B-892D4D6DB0A9}" type="presOf" srcId="{8E9F2E42-A620-4E72-BD15-A9327D249D11}" destId="{3A4C29B5-F17C-4F78-AE04-8E985C8419FD}" srcOrd="0" destOrd="0" presId="urn:microsoft.com/office/officeart/2005/8/layout/vList5"/>
    <dgm:cxn modelId="{D935BEE4-74B8-44B4-8C37-0BB7DDED6DC1}" srcId="{A9D611B2-16B4-49CD-97F8-3919ED9C1E34}" destId="{C0FBA1AC-F1BF-45B5-B88F-14E513AADCF9}" srcOrd="0" destOrd="0" parTransId="{3E661D2C-9C2D-4A66-8273-006664524A63}" sibTransId="{2A49C097-3343-4EF3-9652-ADA0BA3DC3AA}"/>
    <dgm:cxn modelId="{50E649F0-A04B-4D31-8A4D-C07AB775B236}" srcId="{071AB142-E046-45D8-B646-38449FC5AA75}" destId="{58CD520E-AF08-49DA-B070-885BCDAE5920}" srcOrd="0" destOrd="0" parTransId="{31FE957B-6E00-4A8D-94C6-8374539FD83F}" sibTransId="{8AF752FF-5CC6-4498-944B-A3A817ACA09E}"/>
    <dgm:cxn modelId="{4AF1ED10-5F83-4508-B320-417363F6FFA9}" srcId="{F2301C26-348F-4463-ADDD-E2D9211B509F}" destId="{A9D611B2-16B4-49CD-97F8-3919ED9C1E34}" srcOrd="1" destOrd="0" parTransId="{86BED9A5-8E6B-436C-9B3B-E5B6C3A6FFCA}" sibTransId="{5F6EC85E-D3D2-4A15-B7E4-0DA40E787592}"/>
    <dgm:cxn modelId="{FDA87C83-184B-4C8C-9ACB-6C917A07D276}" type="presOf" srcId="{071AB142-E046-45D8-B646-38449FC5AA75}" destId="{354CDCAB-5EA5-4081-A485-6EE4C1102824}" srcOrd="0" destOrd="0" presId="urn:microsoft.com/office/officeart/2005/8/layout/vList5"/>
    <dgm:cxn modelId="{19521E11-AE6B-4618-B283-045147468944}" type="presParOf" srcId="{BC7E2A77-B9D5-4F35-9D2C-73F2DDE1BF2D}" destId="{FDD53AE6-812A-42F6-8840-3C63E415ECF4}" srcOrd="0" destOrd="0" presId="urn:microsoft.com/office/officeart/2005/8/layout/vList5"/>
    <dgm:cxn modelId="{C161A136-8BC3-4CD9-808A-A8873E550C63}" type="presParOf" srcId="{FDD53AE6-812A-42F6-8840-3C63E415ECF4}" destId="{135C587B-6859-43EC-BCA9-4F1B45661D0C}" srcOrd="0" destOrd="0" presId="urn:microsoft.com/office/officeart/2005/8/layout/vList5"/>
    <dgm:cxn modelId="{87BDA40D-7F30-4EBE-AC06-FA53BAD77FC8}" type="presParOf" srcId="{FDD53AE6-812A-42F6-8840-3C63E415ECF4}" destId="{3A4C29B5-F17C-4F78-AE04-8E985C8419FD}" srcOrd="1" destOrd="0" presId="urn:microsoft.com/office/officeart/2005/8/layout/vList5"/>
    <dgm:cxn modelId="{B388356E-872A-423E-BB88-F9F3BE8A7100}" type="presParOf" srcId="{BC7E2A77-B9D5-4F35-9D2C-73F2DDE1BF2D}" destId="{7520B917-FB91-4327-9E50-86A09C628F00}" srcOrd="1" destOrd="0" presId="urn:microsoft.com/office/officeart/2005/8/layout/vList5"/>
    <dgm:cxn modelId="{A071DD4F-DE6D-4AAD-BCE1-39731085F8B6}" type="presParOf" srcId="{BC7E2A77-B9D5-4F35-9D2C-73F2DDE1BF2D}" destId="{230D27BF-F4F8-4B90-9E65-ECBEF7A139D4}" srcOrd="2" destOrd="0" presId="urn:microsoft.com/office/officeart/2005/8/layout/vList5"/>
    <dgm:cxn modelId="{260C4B66-C5E7-4B1E-83EF-9241769AB415}" type="presParOf" srcId="{230D27BF-F4F8-4B90-9E65-ECBEF7A139D4}" destId="{531FF059-AFBB-4A85-9B15-69B3853CC41A}" srcOrd="0" destOrd="0" presId="urn:microsoft.com/office/officeart/2005/8/layout/vList5"/>
    <dgm:cxn modelId="{CEB73F90-A5EB-4FCD-A1BE-61E84FB6688B}" type="presParOf" srcId="{230D27BF-F4F8-4B90-9E65-ECBEF7A139D4}" destId="{C89528A2-E034-42F7-B269-220479EAE8DC}" srcOrd="1" destOrd="0" presId="urn:microsoft.com/office/officeart/2005/8/layout/vList5"/>
    <dgm:cxn modelId="{3B28CFEF-4D48-4BF5-B798-753E887E845F}" type="presParOf" srcId="{BC7E2A77-B9D5-4F35-9D2C-73F2DDE1BF2D}" destId="{4D1CD480-9CC3-4B71-90BF-690A32C33F30}" srcOrd="3" destOrd="0" presId="urn:microsoft.com/office/officeart/2005/8/layout/vList5"/>
    <dgm:cxn modelId="{B5D375EC-EC6F-45C9-A7CC-E7DA5414DE8E}" type="presParOf" srcId="{BC7E2A77-B9D5-4F35-9D2C-73F2DDE1BF2D}" destId="{75493A49-5F9F-4138-9C60-DD797AC0AE6A}" srcOrd="4" destOrd="0" presId="urn:microsoft.com/office/officeart/2005/8/layout/vList5"/>
    <dgm:cxn modelId="{3B339051-62BD-45CE-8F04-42C9CDF7C94C}" type="presParOf" srcId="{75493A49-5F9F-4138-9C60-DD797AC0AE6A}" destId="{A3D2196B-73A3-40CB-96DC-5C579B40DEDC}" srcOrd="0" destOrd="0" presId="urn:microsoft.com/office/officeart/2005/8/layout/vList5"/>
    <dgm:cxn modelId="{61B87426-365C-416F-9435-9DAFE360EFD5}" type="presParOf" srcId="{75493A49-5F9F-4138-9C60-DD797AC0AE6A}" destId="{BD3E3E93-5CD1-44C2-BDA7-CD877C12D0EC}" srcOrd="1" destOrd="0" presId="urn:microsoft.com/office/officeart/2005/8/layout/vList5"/>
    <dgm:cxn modelId="{65E788DB-79CF-445B-AA82-945EB9253D52}" type="presParOf" srcId="{BC7E2A77-B9D5-4F35-9D2C-73F2DDE1BF2D}" destId="{BF6197AF-9B62-4E8A-B477-B5BF0786EB06}" srcOrd="5" destOrd="0" presId="urn:microsoft.com/office/officeart/2005/8/layout/vList5"/>
    <dgm:cxn modelId="{8FEBEDA8-867E-47B2-B823-1A729CDFAA20}" type="presParOf" srcId="{BC7E2A77-B9D5-4F35-9D2C-73F2DDE1BF2D}" destId="{36F91CFA-3507-4089-95F6-C71D9AE5977A}" srcOrd="6" destOrd="0" presId="urn:microsoft.com/office/officeart/2005/8/layout/vList5"/>
    <dgm:cxn modelId="{63F0C17C-DE56-4349-84AD-CAA1EE5BB94D}" type="presParOf" srcId="{36F91CFA-3507-4089-95F6-C71D9AE5977A}" destId="{354CDCAB-5EA5-4081-A485-6EE4C1102824}" srcOrd="0" destOrd="0" presId="urn:microsoft.com/office/officeart/2005/8/layout/vList5"/>
    <dgm:cxn modelId="{B3E36BAB-A564-4239-B8B6-3CEE54B37A5C}" type="presParOf" srcId="{36F91CFA-3507-4089-95F6-C71D9AE5977A}" destId="{99F74554-B287-4890-8AF2-B22EDFAADB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ABBA1B-A336-4CAB-B4AB-110CBC8E97C2}" type="doc">
      <dgm:prSet loTypeId="urn:microsoft.com/office/officeart/2005/8/layout/hierarchy3" loCatId="hierarchy" qsTypeId="urn:microsoft.com/office/officeart/2005/8/quickstyle/3d6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85294AE-2846-40FF-AEEA-F26A8100D32C}">
      <dgm:prSet phldrT="[Текст]"/>
      <dgm:spPr/>
      <dgm:t>
        <a:bodyPr/>
        <a:lstStyle/>
        <a:p>
          <a:r>
            <a:rPr lang="uk-UA" dirty="0" smtClean="0">
              <a:solidFill>
                <a:schemeClr val="bg2">
                  <a:lumMod val="10000"/>
                </a:schemeClr>
              </a:solidFill>
            </a:rPr>
            <a:t>Проект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C56D3E22-1756-4646-A1EF-6D21309EE098}" type="parTrans" cxnId="{2932EB70-6EAF-4B59-BF82-5BF502FDD80E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3888A074-A787-48AD-95D1-C76EA1F51677}" type="sibTrans" cxnId="{2932EB70-6EAF-4B59-BF82-5BF502FDD80E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DFBC2695-D06F-49CF-B927-DFFD88984709}">
      <dgm:prSet phldrT="[Текст]"/>
      <dgm:spPr/>
      <dgm:t>
        <a:bodyPr/>
        <a:lstStyle/>
        <a:p>
          <a:r>
            <a:rPr lang="uk-UA" smtClean="0">
              <a:solidFill>
                <a:schemeClr val="bg2">
                  <a:lumMod val="10000"/>
                </a:schemeClr>
              </a:solidFill>
            </a:rPr>
            <a:t>9. Додатки (фото, відео, таблиці, малюнки, схеми).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BA0B0D2A-A122-426E-9F02-5D26FBDCED03}" type="parTrans" cxnId="{B6348515-130E-4277-969E-F623DD8BEAA7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BE8E0CEE-103E-4166-9537-A4EE4B26064D}" type="sibTrans" cxnId="{B6348515-130E-4277-969E-F623DD8BEAA7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12E53A73-EFD0-449E-AF52-12DC06E4730D}">
      <dgm:prSet/>
      <dgm:spPr/>
      <dgm:t>
        <a:bodyPr/>
        <a:lstStyle/>
        <a:p>
          <a:pPr algn="l"/>
          <a:r>
            <a:rPr lang="uk-UA" smtClean="0">
              <a:solidFill>
                <a:schemeClr val="bg2">
                  <a:lumMod val="10000"/>
                </a:schemeClr>
              </a:solidFill>
            </a:rPr>
            <a:t>4. Епіграф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63612927-B5B4-4B1E-965F-8E9077167ABB}" type="parTrans" cxnId="{0DA0B493-87FE-434A-9E88-D85CCA2F5F9D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21A203FA-697F-4784-8937-0D6D4324656D}" type="sibTrans" cxnId="{0DA0B493-87FE-434A-9E88-D85CCA2F5F9D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459A3487-E703-4900-B359-061AB69413B4}">
      <dgm:prSet/>
      <dgm:spPr/>
      <dgm:t>
        <a:bodyPr/>
        <a:lstStyle/>
        <a:p>
          <a:pPr algn="l"/>
          <a:r>
            <a:rPr lang="uk-UA" smtClean="0">
              <a:solidFill>
                <a:schemeClr val="bg2">
                  <a:lumMod val="10000"/>
                </a:schemeClr>
              </a:solidFill>
            </a:rPr>
            <a:t>5. Вступ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1193DE6C-E0B4-4A4F-9F1F-2FEEC66A3010}" type="parTrans" cxnId="{77B130D5-7C59-4F59-B334-186091B1C65F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DCD0B887-4D4F-4AA2-8C0A-5C8C59DB5C3E}" type="sibTrans" cxnId="{77B130D5-7C59-4F59-B334-186091B1C65F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3AA1F615-1D6C-42D4-B307-C1A440AD9B39}">
      <dgm:prSet/>
      <dgm:spPr/>
      <dgm:t>
        <a:bodyPr/>
        <a:lstStyle/>
        <a:p>
          <a:pPr algn="l"/>
          <a:r>
            <a:rPr lang="uk-UA" smtClean="0">
              <a:solidFill>
                <a:schemeClr val="bg2">
                  <a:lumMod val="10000"/>
                </a:schemeClr>
              </a:solidFill>
            </a:rPr>
            <a:t>6. Основна частина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F2C1FF8C-C4C0-4DEE-870A-5147345A347E}" type="parTrans" cxnId="{9029293F-74C6-420F-8F07-C609515B1BFF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FB3D7395-ADAD-47BC-84D6-2D95B40C3905}" type="sibTrans" cxnId="{9029293F-74C6-420F-8F07-C609515B1BFF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1B825665-5563-4F49-8016-5502BBAF17E1}">
      <dgm:prSet/>
      <dgm:spPr/>
      <dgm:t>
        <a:bodyPr/>
        <a:lstStyle/>
        <a:p>
          <a:pPr algn="l"/>
          <a:r>
            <a:rPr lang="uk-UA" smtClean="0">
              <a:solidFill>
                <a:schemeClr val="bg2">
                  <a:lumMod val="10000"/>
                </a:schemeClr>
              </a:solidFill>
            </a:rPr>
            <a:t>7. Висновки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EB00135E-D6FC-4A2E-8342-AF3EFF29B6AA}" type="parTrans" cxnId="{FEC19EE7-02CB-4A53-B16D-712D18E3492A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5BE08F81-9EB4-48CE-966D-B7D98D4163E8}" type="sibTrans" cxnId="{FEC19EE7-02CB-4A53-B16D-712D18E3492A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5FA80755-6B26-4B08-9B2C-6D07E3C6C3F4}">
      <dgm:prSet/>
      <dgm:spPr/>
      <dgm:t>
        <a:bodyPr/>
        <a:lstStyle/>
        <a:p>
          <a:pPr algn="l"/>
          <a:r>
            <a:rPr lang="uk-UA" smtClean="0">
              <a:solidFill>
                <a:schemeClr val="bg2">
                  <a:lumMod val="10000"/>
                </a:schemeClr>
              </a:solidFill>
            </a:rPr>
            <a:t>8. Перелік використаної літератури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BDAFA76F-1BD9-434C-B9BD-8D992D2F27BE}" type="parTrans" cxnId="{B0F9DE80-C105-49E2-85CC-7B0CCB128B02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9EE07F2C-41E0-4BC8-9189-B687ED25270A}" type="sibTrans" cxnId="{B0F9DE80-C105-49E2-85CC-7B0CCB128B02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0DE5EF0C-6ACE-4BA0-922B-BB8962189386}">
      <dgm:prSet/>
      <dgm:spPr/>
      <dgm:t>
        <a:bodyPr/>
        <a:lstStyle/>
        <a:p>
          <a:pPr algn="l"/>
          <a:r>
            <a:rPr lang="uk-UA" smtClean="0">
              <a:solidFill>
                <a:schemeClr val="bg2">
                  <a:lumMod val="10000"/>
                </a:schemeClr>
              </a:solidFill>
            </a:rPr>
            <a:t>3. Коротка анотація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561647FA-AB8A-4C2D-A873-733865936942}" type="sibTrans" cxnId="{DDEA3E76-91DF-493F-9AC4-53F07134153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2C3904A8-183F-441B-8056-6D7C88A7C6C5}" type="parTrans" cxnId="{DDEA3E76-91DF-493F-9AC4-53F07134153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6C8FF978-7717-4724-AA7E-77AAFE83DEF5}">
      <dgm:prSet/>
      <dgm:spPr/>
      <dgm:t>
        <a:bodyPr/>
        <a:lstStyle/>
        <a:p>
          <a:pPr algn="l"/>
          <a:r>
            <a:rPr lang="uk-UA" smtClean="0">
              <a:solidFill>
                <a:schemeClr val="bg2">
                  <a:lumMod val="10000"/>
                </a:schemeClr>
              </a:solidFill>
            </a:rPr>
            <a:t>2. Зміст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F363590A-7484-4833-9893-8D0B5CEDDEEC}" type="sibTrans" cxnId="{1EC5214F-97DF-4763-A14E-B2FB18F7DA41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5FC8A120-53AD-4399-AD43-B6A971B512BB}" type="parTrans" cxnId="{1EC5214F-97DF-4763-A14E-B2FB18F7DA41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DC0B7948-3CB3-41B1-AEA3-1023A886EFC6}">
      <dgm:prSet phldrT="[Текст]"/>
      <dgm:spPr/>
      <dgm:t>
        <a:bodyPr/>
        <a:lstStyle/>
        <a:p>
          <a:pPr algn="l"/>
          <a:r>
            <a:rPr lang="uk-UA" smtClean="0">
              <a:solidFill>
                <a:schemeClr val="bg2">
                  <a:lumMod val="10000"/>
                </a:schemeClr>
              </a:solidFill>
            </a:rPr>
            <a:t>1.Титульна сторінка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E3BB0D74-5CC0-4C94-AB10-80D3F2267736}" type="sibTrans" cxnId="{191545FB-40E5-44D6-9D1D-4515042BE3AB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50B1D8FE-6659-432B-B418-0DC429D37CD3}" type="parTrans" cxnId="{191545FB-40E5-44D6-9D1D-4515042BE3AB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FA95DA43-1E98-4CA1-9A40-4C6AA836E501}" type="pres">
      <dgm:prSet presAssocID="{C0ABBA1B-A336-4CAB-B4AB-110CBC8E97C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DBD7D3-8907-46CD-98A3-D3CCE7C41E7B}" type="pres">
      <dgm:prSet presAssocID="{785294AE-2846-40FF-AEEA-F26A8100D32C}" presName="root" presStyleCnt="0"/>
      <dgm:spPr/>
      <dgm:t>
        <a:bodyPr/>
        <a:lstStyle/>
        <a:p>
          <a:endParaRPr lang="ru-RU"/>
        </a:p>
      </dgm:t>
    </dgm:pt>
    <dgm:pt modelId="{B5B42ADF-17BC-4DDC-BB83-71763EB6F6D6}" type="pres">
      <dgm:prSet presAssocID="{785294AE-2846-40FF-AEEA-F26A8100D32C}" presName="rootComposite" presStyleCnt="0"/>
      <dgm:spPr/>
      <dgm:t>
        <a:bodyPr/>
        <a:lstStyle/>
        <a:p>
          <a:endParaRPr lang="ru-RU"/>
        </a:p>
      </dgm:t>
    </dgm:pt>
    <dgm:pt modelId="{57C6AC71-0602-4847-B30A-60F589A7D406}" type="pres">
      <dgm:prSet presAssocID="{785294AE-2846-40FF-AEEA-F26A8100D32C}" presName="rootText" presStyleLbl="node1" presStyleIdx="0" presStyleCnt="1" custScaleX="634325" custScaleY="341037"/>
      <dgm:spPr/>
      <dgm:t>
        <a:bodyPr/>
        <a:lstStyle/>
        <a:p>
          <a:endParaRPr lang="ru-RU"/>
        </a:p>
      </dgm:t>
    </dgm:pt>
    <dgm:pt modelId="{EEAB60C5-08E7-4158-ACC8-D21B5AE5AE54}" type="pres">
      <dgm:prSet presAssocID="{785294AE-2846-40FF-AEEA-F26A8100D32C}" presName="rootConnector" presStyleLbl="node1" presStyleIdx="0" presStyleCnt="1"/>
      <dgm:spPr/>
      <dgm:t>
        <a:bodyPr/>
        <a:lstStyle/>
        <a:p>
          <a:endParaRPr lang="ru-RU"/>
        </a:p>
      </dgm:t>
    </dgm:pt>
    <dgm:pt modelId="{70E5C37C-45B9-4138-8724-4141C0251816}" type="pres">
      <dgm:prSet presAssocID="{785294AE-2846-40FF-AEEA-F26A8100D32C}" presName="childShape" presStyleCnt="0"/>
      <dgm:spPr/>
      <dgm:t>
        <a:bodyPr/>
        <a:lstStyle/>
        <a:p>
          <a:endParaRPr lang="ru-RU"/>
        </a:p>
      </dgm:t>
    </dgm:pt>
    <dgm:pt modelId="{0A7D0FD2-5559-4DAE-BDC1-10F1B40956B7}" type="pres">
      <dgm:prSet presAssocID="{50B1D8FE-6659-432B-B418-0DC429D37CD3}" presName="Name13" presStyleLbl="parChTrans1D2" presStyleIdx="0" presStyleCnt="9"/>
      <dgm:spPr/>
      <dgm:t>
        <a:bodyPr/>
        <a:lstStyle/>
        <a:p>
          <a:endParaRPr lang="ru-RU"/>
        </a:p>
      </dgm:t>
    </dgm:pt>
    <dgm:pt modelId="{56B2075C-5D5E-4B58-BEF2-E22A3081C472}" type="pres">
      <dgm:prSet presAssocID="{DC0B7948-3CB3-41B1-AEA3-1023A886EFC6}" presName="childText" presStyleLbl="bgAcc1" presStyleIdx="0" presStyleCnt="9" custScaleX="1946768" custScaleY="202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3C439-8F9B-4138-B70B-7FCA4C4124C3}" type="pres">
      <dgm:prSet presAssocID="{5FC8A120-53AD-4399-AD43-B6A971B512BB}" presName="Name13" presStyleLbl="parChTrans1D2" presStyleIdx="1" presStyleCnt="9"/>
      <dgm:spPr/>
      <dgm:t>
        <a:bodyPr/>
        <a:lstStyle/>
        <a:p>
          <a:endParaRPr lang="ru-RU"/>
        </a:p>
      </dgm:t>
    </dgm:pt>
    <dgm:pt modelId="{FB795F02-7E71-4948-926C-BDBD330547DA}" type="pres">
      <dgm:prSet presAssocID="{6C8FF978-7717-4724-AA7E-77AAFE83DEF5}" presName="childText" presStyleLbl="bgAcc1" presStyleIdx="1" presStyleCnt="9" custScaleX="1946768" custScaleY="202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77B8F-0B07-4A9C-AE87-E6FF98211D7A}" type="pres">
      <dgm:prSet presAssocID="{2C3904A8-183F-441B-8056-6D7C88A7C6C5}" presName="Name13" presStyleLbl="parChTrans1D2" presStyleIdx="2" presStyleCnt="9"/>
      <dgm:spPr/>
      <dgm:t>
        <a:bodyPr/>
        <a:lstStyle/>
        <a:p>
          <a:endParaRPr lang="ru-RU"/>
        </a:p>
      </dgm:t>
    </dgm:pt>
    <dgm:pt modelId="{6E7B80E4-B8E7-46A7-BC56-90C199049FEE}" type="pres">
      <dgm:prSet presAssocID="{0DE5EF0C-6ACE-4BA0-922B-BB8962189386}" presName="childText" presStyleLbl="bgAcc1" presStyleIdx="2" presStyleCnt="9" custScaleX="1946768" custScaleY="202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73DA2-B7DB-45D3-A74D-41292B7EFE62}" type="pres">
      <dgm:prSet presAssocID="{63612927-B5B4-4B1E-965F-8E9077167ABB}" presName="Name13" presStyleLbl="parChTrans1D2" presStyleIdx="3" presStyleCnt="9"/>
      <dgm:spPr/>
      <dgm:t>
        <a:bodyPr/>
        <a:lstStyle/>
        <a:p>
          <a:endParaRPr lang="ru-RU"/>
        </a:p>
      </dgm:t>
    </dgm:pt>
    <dgm:pt modelId="{4CE84888-7140-4322-8230-38D5235687B8}" type="pres">
      <dgm:prSet presAssocID="{12E53A73-EFD0-449E-AF52-12DC06E4730D}" presName="childText" presStyleLbl="bgAcc1" presStyleIdx="3" presStyleCnt="9" custScaleX="1946768" custScaleY="202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1C7FF-D78D-4E1E-B006-088FC0341D0B}" type="pres">
      <dgm:prSet presAssocID="{1193DE6C-E0B4-4A4F-9F1F-2FEEC66A3010}" presName="Name13" presStyleLbl="parChTrans1D2" presStyleIdx="4" presStyleCnt="9"/>
      <dgm:spPr/>
      <dgm:t>
        <a:bodyPr/>
        <a:lstStyle/>
        <a:p>
          <a:endParaRPr lang="ru-RU"/>
        </a:p>
      </dgm:t>
    </dgm:pt>
    <dgm:pt modelId="{A73D56FC-A929-478A-BEAC-2A10EE472E10}" type="pres">
      <dgm:prSet presAssocID="{459A3487-E703-4900-B359-061AB69413B4}" presName="childText" presStyleLbl="bgAcc1" presStyleIdx="4" presStyleCnt="9" custScaleX="1946768" custScaleY="202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58BA4-8EBE-4053-9726-E9688AEE7509}" type="pres">
      <dgm:prSet presAssocID="{F2C1FF8C-C4C0-4DEE-870A-5147345A347E}" presName="Name13" presStyleLbl="parChTrans1D2" presStyleIdx="5" presStyleCnt="9"/>
      <dgm:spPr/>
      <dgm:t>
        <a:bodyPr/>
        <a:lstStyle/>
        <a:p>
          <a:endParaRPr lang="ru-RU"/>
        </a:p>
      </dgm:t>
    </dgm:pt>
    <dgm:pt modelId="{2891919A-D5A1-4407-A4FA-F1289C179137}" type="pres">
      <dgm:prSet presAssocID="{3AA1F615-1D6C-42D4-B307-C1A440AD9B39}" presName="childText" presStyleLbl="bgAcc1" presStyleIdx="5" presStyleCnt="9" custScaleX="1946768" custScaleY="202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9EAB9-30AC-42B5-8ACF-634C728E6806}" type="pres">
      <dgm:prSet presAssocID="{EB00135E-D6FC-4A2E-8342-AF3EFF29B6AA}" presName="Name13" presStyleLbl="parChTrans1D2" presStyleIdx="6" presStyleCnt="9"/>
      <dgm:spPr/>
      <dgm:t>
        <a:bodyPr/>
        <a:lstStyle/>
        <a:p>
          <a:endParaRPr lang="ru-RU"/>
        </a:p>
      </dgm:t>
    </dgm:pt>
    <dgm:pt modelId="{232BC440-F07E-4B6E-9374-F10223B8F1D4}" type="pres">
      <dgm:prSet presAssocID="{1B825665-5563-4F49-8016-5502BBAF17E1}" presName="childText" presStyleLbl="bgAcc1" presStyleIdx="6" presStyleCnt="9" custScaleX="1946768" custScaleY="202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B2582-3E9A-41AF-9599-97EDCEFB0687}" type="pres">
      <dgm:prSet presAssocID="{BDAFA76F-1BD9-434C-B9BD-8D992D2F27BE}" presName="Name13" presStyleLbl="parChTrans1D2" presStyleIdx="7" presStyleCnt="9"/>
      <dgm:spPr/>
      <dgm:t>
        <a:bodyPr/>
        <a:lstStyle/>
        <a:p>
          <a:endParaRPr lang="ru-RU"/>
        </a:p>
      </dgm:t>
    </dgm:pt>
    <dgm:pt modelId="{E6D8A592-ADA9-4601-A925-3B9BC69B23C7}" type="pres">
      <dgm:prSet presAssocID="{5FA80755-6B26-4B08-9B2C-6D07E3C6C3F4}" presName="childText" presStyleLbl="bgAcc1" presStyleIdx="7" presStyleCnt="9" custScaleX="1946768" custScaleY="202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3D53E-0BF3-4CB5-8734-D6D8273D1A09}" type="pres">
      <dgm:prSet presAssocID="{BA0B0D2A-A122-426E-9F02-5D26FBDCED03}" presName="Name13" presStyleLbl="parChTrans1D2" presStyleIdx="8" presStyleCnt="9"/>
      <dgm:spPr/>
      <dgm:t>
        <a:bodyPr/>
        <a:lstStyle/>
        <a:p>
          <a:endParaRPr lang="ru-RU"/>
        </a:p>
      </dgm:t>
    </dgm:pt>
    <dgm:pt modelId="{FA31CD2D-5AB7-44C8-B84D-EEDD7C40F6FA}" type="pres">
      <dgm:prSet presAssocID="{DFBC2695-D06F-49CF-B927-DFFD88984709}" presName="childText" presStyleLbl="bgAcc1" presStyleIdx="8" presStyleCnt="9" custScaleX="1946768" custScaleY="202341" custLinFactNeighborX="1586" custLinFactNeighborY="-5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72A3B-06D2-413E-9E88-0343E18761A4}" type="presOf" srcId="{2C3904A8-183F-441B-8056-6D7C88A7C6C5}" destId="{40E77B8F-0B07-4A9C-AE87-E6FF98211D7A}" srcOrd="0" destOrd="0" presId="urn:microsoft.com/office/officeart/2005/8/layout/hierarchy3"/>
    <dgm:cxn modelId="{8BCD4D6B-0E19-4A49-B573-FD98E6981E7B}" type="presOf" srcId="{DFBC2695-D06F-49CF-B927-DFFD88984709}" destId="{FA31CD2D-5AB7-44C8-B84D-EEDD7C40F6FA}" srcOrd="0" destOrd="0" presId="urn:microsoft.com/office/officeart/2005/8/layout/hierarchy3"/>
    <dgm:cxn modelId="{CC7AD234-A257-4ADA-B64B-62D2DA192315}" type="presOf" srcId="{F2C1FF8C-C4C0-4DEE-870A-5147345A347E}" destId="{34E58BA4-8EBE-4053-9726-E9688AEE7509}" srcOrd="0" destOrd="0" presId="urn:microsoft.com/office/officeart/2005/8/layout/hierarchy3"/>
    <dgm:cxn modelId="{6108ED80-0572-487F-800B-42C0A5CD76E2}" type="presOf" srcId="{5FC8A120-53AD-4399-AD43-B6A971B512BB}" destId="{6B43C439-8F9B-4138-B70B-7FCA4C4124C3}" srcOrd="0" destOrd="0" presId="urn:microsoft.com/office/officeart/2005/8/layout/hierarchy3"/>
    <dgm:cxn modelId="{CBCF27FE-3C95-416F-97A9-0A4AEB8DCE2F}" type="presOf" srcId="{63612927-B5B4-4B1E-965F-8E9077167ABB}" destId="{91173DA2-B7DB-45D3-A74D-41292B7EFE62}" srcOrd="0" destOrd="0" presId="urn:microsoft.com/office/officeart/2005/8/layout/hierarchy3"/>
    <dgm:cxn modelId="{9029293F-74C6-420F-8F07-C609515B1BFF}" srcId="{785294AE-2846-40FF-AEEA-F26A8100D32C}" destId="{3AA1F615-1D6C-42D4-B307-C1A440AD9B39}" srcOrd="5" destOrd="0" parTransId="{F2C1FF8C-C4C0-4DEE-870A-5147345A347E}" sibTransId="{FB3D7395-ADAD-47BC-84D6-2D95B40C3905}"/>
    <dgm:cxn modelId="{66329FEB-6856-4414-B8B2-8A9CAF0470C8}" type="presOf" srcId="{BDAFA76F-1BD9-434C-B9BD-8D992D2F27BE}" destId="{CF3B2582-3E9A-41AF-9599-97EDCEFB0687}" srcOrd="0" destOrd="0" presId="urn:microsoft.com/office/officeart/2005/8/layout/hierarchy3"/>
    <dgm:cxn modelId="{EA851107-FF4F-4E3D-9E44-9AD4EAEE4F4B}" type="presOf" srcId="{5FA80755-6B26-4B08-9B2C-6D07E3C6C3F4}" destId="{E6D8A592-ADA9-4601-A925-3B9BC69B23C7}" srcOrd="0" destOrd="0" presId="urn:microsoft.com/office/officeart/2005/8/layout/hierarchy3"/>
    <dgm:cxn modelId="{D921ACD8-4BD0-4443-9228-06D710D4D8CA}" type="presOf" srcId="{0DE5EF0C-6ACE-4BA0-922B-BB8962189386}" destId="{6E7B80E4-B8E7-46A7-BC56-90C199049FEE}" srcOrd="0" destOrd="0" presId="urn:microsoft.com/office/officeart/2005/8/layout/hierarchy3"/>
    <dgm:cxn modelId="{C3931665-BFC7-4C94-9ABA-7386A0451FA7}" type="presOf" srcId="{459A3487-E703-4900-B359-061AB69413B4}" destId="{A73D56FC-A929-478A-BEAC-2A10EE472E10}" srcOrd="0" destOrd="0" presId="urn:microsoft.com/office/officeart/2005/8/layout/hierarchy3"/>
    <dgm:cxn modelId="{77B130D5-7C59-4F59-B334-186091B1C65F}" srcId="{785294AE-2846-40FF-AEEA-F26A8100D32C}" destId="{459A3487-E703-4900-B359-061AB69413B4}" srcOrd="4" destOrd="0" parTransId="{1193DE6C-E0B4-4A4F-9F1F-2FEEC66A3010}" sibTransId="{DCD0B887-4D4F-4AA2-8C0A-5C8C59DB5C3E}"/>
    <dgm:cxn modelId="{08975124-ACA1-4D2C-BBC0-E1E6D2610B02}" type="presOf" srcId="{50B1D8FE-6659-432B-B418-0DC429D37CD3}" destId="{0A7D0FD2-5559-4DAE-BDC1-10F1B40956B7}" srcOrd="0" destOrd="0" presId="urn:microsoft.com/office/officeart/2005/8/layout/hierarchy3"/>
    <dgm:cxn modelId="{10063D65-135A-4B2D-87FA-077C194C6C3D}" type="presOf" srcId="{785294AE-2846-40FF-AEEA-F26A8100D32C}" destId="{57C6AC71-0602-4847-B30A-60F589A7D406}" srcOrd="0" destOrd="0" presId="urn:microsoft.com/office/officeart/2005/8/layout/hierarchy3"/>
    <dgm:cxn modelId="{DDEA3E76-91DF-493F-9AC4-53F071341536}" srcId="{785294AE-2846-40FF-AEEA-F26A8100D32C}" destId="{0DE5EF0C-6ACE-4BA0-922B-BB8962189386}" srcOrd="2" destOrd="0" parTransId="{2C3904A8-183F-441B-8056-6D7C88A7C6C5}" sibTransId="{561647FA-AB8A-4C2D-A873-733865936942}"/>
    <dgm:cxn modelId="{91C59045-0225-47D8-89FE-987605EF9ADF}" type="presOf" srcId="{DC0B7948-3CB3-41B1-AEA3-1023A886EFC6}" destId="{56B2075C-5D5E-4B58-BEF2-E22A3081C472}" srcOrd="0" destOrd="0" presId="urn:microsoft.com/office/officeart/2005/8/layout/hierarchy3"/>
    <dgm:cxn modelId="{FEC19EE7-02CB-4A53-B16D-712D18E3492A}" srcId="{785294AE-2846-40FF-AEEA-F26A8100D32C}" destId="{1B825665-5563-4F49-8016-5502BBAF17E1}" srcOrd="6" destOrd="0" parTransId="{EB00135E-D6FC-4A2E-8342-AF3EFF29B6AA}" sibTransId="{5BE08F81-9EB4-48CE-966D-B7D98D4163E8}"/>
    <dgm:cxn modelId="{AF271128-9750-46A1-B404-1A2473D68847}" type="presOf" srcId="{C0ABBA1B-A336-4CAB-B4AB-110CBC8E97C2}" destId="{FA95DA43-1E98-4CA1-9A40-4C6AA836E501}" srcOrd="0" destOrd="0" presId="urn:microsoft.com/office/officeart/2005/8/layout/hierarchy3"/>
    <dgm:cxn modelId="{ECC42FAC-4E28-4810-84A4-91A60B09CE4F}" type="presOf" srcId="{785294AE-2846-40FF-AEEA-F26A8100D32C}" destId="{EEAB60C5-08E7-4158-ACC8-D21B5AE5AE54}" srcOrd="1" destOrd="0" presId="urn:microsoft.com/office/officeart/2005/8/layout/hierarchy3"/>
    <dgm:cxn modelId="{62CC68FB-A460-41A9-B4C2-316BD0760AC0}" type="presOf" srcId="{BA0B0D2A-A122-426E-9F02-5D26FBDCED03}" destId="{8953D53E-0BF3-4CB5-8734-D6D8273D1A09}" srcOrd="0" destOrd="0" presId="urn:microsoft.com/office/officeart/2005/8/layout/hierarchy3"/>
    <dgm:cxn modelId="{442515C8-A1C2-44F4-BCAB-FBFBEC167967}" type="presOf" srcId="{1B825665-5563-4F49-8016-5502BBAF17E1}" destId="{232BC440-F07E-4B6E-9374-F10223B8F1D4}" srcOrd="0" destOrd="0" presId="urn:microsoft.com/office/officeart/2005/8/layout/hierarchy3"/>
    <dgm:cxn modelId="{3B47F5C2-1E0D-4398-B80A-AF764D762850}" type="presOf" srcId="{6C8FF978-7717-4724-AA7E-77AAFE83DEF5}" destId="{FB795F02-7E71-4948-926C-BDBD330547DA}" srcOrd="0" destOrd="0" presId="urn:microsoft.com/office/officeart/2005/8/layout/hierarchy3"/>
    <dgm:cxn modelId="{3B8DE199-2181-4DD5-9C2C-40ECD5DA9D3F}" type="presOf" srcId="{3AA1F615-1D6C-42D4-B307-C1A440AD9B39}" destId="{2891919A-D5A1-4407-A4FA-F1289C179137}" srcOrd="0" destOrd="0" presId="urn:microsoft.com/office/officeart/2005/8/layout/hierarchy3"/>
    <dgm:cxn modelId="{BF25C6D1-6E8C-4545-ADFB-7BC58D973DEC}" type="presOf" srcId="{EB00135E-D6FC-4A2E-8342-AF3EFF29B6AA}" destId="{86D9EAB9-30AC-42B5-8ACF-634C728E6806}" srcOrd="0" destOrd="0" presId="urn:microsoft.com/office/officeart/2005/8/layout/hierarchy3"/>
    <dgm:cxn modelId="{BD7D60DC-542E-411E-BED4-3145CABF9CB0}" type="presOf" srcId="{1193DE6C-E0B4-4A4F-9F1F-2FEEC66A3010}" destId="{2111C7FF-D78D-4E1E-B006-088FC0341D0B}" srcOrd="0" destOrd="0" presId="urn:microsoft.com/office/officeart/2005/8/layout/hierarchy3"/>
    <dgm:cxn modelId="{191545FB-40E5-44D6-9D1D-4515042BE3AB}" srcId="{785294AE-2846-40FF-AEEA-F26A8100D32C}" destId="{DC0B7948-3CB3-41B1-AEA3-1023A886EFC6}" srcOrd="0" destOrd="0" parTransId="{50B1D8FE-6659-432B-B418-0DC429D37CD3}" sibTransId="{E3BB0D74-5CC0-4C94-AB10-80D3F2267736}"/>
    <dgm:cxn modelId="{2932EB70-6EAF-4B59-BF82-5BF502FDD80E}" srcId="{C0ABBA1B-A336-4CAB-B4AB-110CBC8E97C2}" destId="{785294AE-2846-40FF-AEEA-F26A8100D32C}" srcOrd="0" destOrd="0" parTransId="{C56D3E22-1756-4646-A1EF-6D21309EE098}" sibTransId="{3888A074-A787-48AD-95D1-C76EA1F51677}"/>
    <dgm:cxn modelId="{1EC5214F-97DF-4763-A14E-B2FB18F7DA41}" srcId="{785294AE-2846-40FF-AEEA-F26A8100D32C}" destId="{6C8FF978-7717-4724-AA7E-77AAFE83DEF5}" srcOrd="1" destOrd="0" parTransId="{5FC8A120-53AD-4399-AD43-B6A971B512BB}" sibTransId="{F363590A-7484-4833-9893-8D0B5CEDDEEC}"/>
    <dgm:cxn modelId="{B6348515-130E-4277-969E-F623DD8BEAA7}" srcId="{785294AE-2846-40FF-AEEA-F26A8100D32C}" destId="{DFBC2695-D06F-49CF-B927-DFFD88984709}" srcOrd="8" destOrd="0" parTransId="{BA0B0D2A-A122-426E-9F02-5D26FBDCED03}" sibTransId="{BE8E0CEE-103E-4166-9537-A4EE4B26064D}"/>
    <dgm:cxn modelId="{02020D2F-9A6A-4A3E-A23B-7AFDDDF2FD3D}" type="presOf" srcId="{12E53A73-EFD0-449E-AF52-12DC06E4730D}" destId="{4CE84888-7140-4322-8230-38D5235687B8}" srcOrd="0" destOrd="0" presId="urn:microsoft.com/office/officeart/2005/8/layout/hierarchy3"/>
    <dgm:cxn modelId="{B0F9DE80-C105-49E2-85CC-7B0CCB128B02}" srcId="{785294AE-2846-40FF-AEEA-F26A8100D32C}" destId="{5FA80755-6B26-4B08-9B2C-6D07E3C6C3F4}" srcOrd="7" destOrd="0" parTransId="{BDAFA76F-1BD9-434C-B9BD-8D992D2F27BE}" sibTransId="{9EE07F2C-41E0-4BC8-9189-B687ED25270A}"/>
    <dgm:cxn modelId="{0DA0B493-87FE-434A-9E88-D85CCA2F5F9D}" srcId="{785294AE-2846-40FF-AEEA-F26A8100D32C}" destId="{12E53A73-EFD0-449E-AF52-12DC06E4730D}" srcOrd="3" destOrd="0" parTransId="{63612927-B5B4-4B1E-965F-8E9077167ABB}" sibTransId="{21A203FA-697F-4784-8937-0D6D4324656D}"/>
    <dgm:cxn modelId="{3F2BE9E9-D723-4925-8B01-1C862E471881}" type="presParOf" srcId="{FA95DA43-1E98-4CA1-9A40-4C6AA836E501}" destId="{A5DBD7D3-8907-46CD-98A3-D3CCE7C41E7B}" srcOrd="0" destOrd="0" presId="urn:microsoft.com/office/officeart/2005/8/layout/hierarchy3"/>
    <dgm:cxn modelId="{F285DE58-C170-45D6-A990-E91F76071901}" type="presParOf" srcId="{A5DBD7D3-8907-46CD-98A3-D3CCE7C41E7B}" destId="{B5B42ADF-17BC-4DDC-BB83-71763EB6F6D6}" srcOrd="0" destOrd="0" presId="urn:microsoft.com/office/officeart/2005/8/layout/hierarchy3"/>
    <dgm:cxn modelId="{1CE1CD4B-67DE-4150-8CDD-B7F4FACE8466}" type="presParOf" srcId="{B5B42ADF-17BC-4DDC-BB83-71763EB6F6D6}" destId="{57C6AC71-0602-4847-B30A-60F589A7D406}" srcOrd="0" destOrd="0" presId="urn:microsoft.com/office/officeart/2005/8/layout/hierarchy3"/>
    <dgm:cxn modelId="{01A1E687-06B2-4B1E-825C-949A6F7A0622}" type="presParOf" srcId="{B5B42ADF-17BC-4DDC-BB83-71763EB6F6D6}" destId="{EEAB60C5-08E7-4158-ACC8-D21B5AE5AE54}" srcOrd="1" destOrd="0" presId="urn:microsoft.com/office/officeart/2005/8/layout/hierarchy3"/>
    <dgm:cxn modelId="{870CFAD0-DCE9-45E4-9CF5-5384FF34FFA4}" type="presParOf" srcId="{A5DBD7D3-8907-46CD-98A3-D3CCE7C41E7B}" destId="{70E5C37C-45B9-4138-8724-4141C0251816}" srcOrd="1" destOrd="0" presId="urn:microsoft.com/office/officeart/2005/8/layout/hierarchy3"/>
    <dgm:cxn modelId="{8564D4B9-D511-4014-A5F8-514F1742724B}" type="presParOf" srcId="{70E5C37C-45B9-4138-8724-4141C0251816}" destId="{0A7D0FD2-5559-4DAE-BDC1-10F1B40956B7}" srcOrd="0" destOrd="0" presId="urn:microsoft.com/office/officeart/2005/8/layout/hierarchy3"/>
    <dgm:cxn modelId="{2121E5C7-5551-41E1-A1F4-66B82C7FFE40}" type="presParOf" srcId="{70E5C37C-45B9-4138-8724-4141C0251816}" destId="{56B2075C-5D5E-4B58-BEF2-E22A3081C472}" srcOrd="1" destOrd="0" presId="urn:microsoft.com/office/officeart/2005/8/layout/hierarchy3"/>
    <dgm:cxn modelId="{732857FF-56C8-47E7-9D60-E725B485B70C}" type="presParOf" srcId="{70E5C37C-45B9-4138-8724-4141C0251816}" destId="{6B43C439-8F9B-4138-B70B-7FCA4C4124C3}" srcOrd="2" destOrd="0" presId="urn:microsoft.com/office/officeart/2005/8/layout/hierarchy3"/>
    <dgm:cxn modelId="{885CF788-DA43-4F11-BD7F-4131A5B2379C}" type="presParOf" srcId="{70E5C37C-45B9-4138-8724-4141C0251816}" destId="{FB795F02-7E71-4948-926C-BDBD330547DA}" srcOrd="3" destOrd="0" presId="urn:microsoft.com/office/officeart/2005/8/layout/hierarchy3"/>
    <dgm:cxn modelId="{BBB12138-55C5-4991-A5C8-DEF3BE48BEE3}" type="presParOf" srcId="{70E5C37C-45B9-4138-8724-4141C0251816}" destId="{40E77B8F-0B07-4A9C-AE87-E6FF98211D7A}" srcOrd="4" destOrd="0" presId="urn:microsoft.com/office/officeart/2005/8/layout/hierarchy3"/>
    <dgm:cxn modelId="{AE8D5694-2B19-4681-8FB2-C6CC6790AF98}" type="presParOf" srcId="{70E5C37C-45B9-4138-8724-4141C0251816}" destId="{6E7B80E4-B8E7-46A7-BC56-90C199049FEE}" srcOrd="5" destOrd="0" presId="urn:microsoft.com/office/officeart/2005/8/layout/hierarchy3"/>
    <dgm:cxn modelId="{54EED639-2C65-4934-9FA3-C2E8BAE55479}" type="presParOf" srcId="{70E5C37C-45B9-4138-8724-4141C0251816}" destId="{91173DA2-B7DB-45D3-A74D-41292B7EFE62}" srcOrd="6" destOrd="0" presId="urn:microsoft.com/office/officeart/2005/8/layout/hierarchy3"/>
    <dgm:cxn modelId="{3348009C-2037-4AB0-9582-6D958F036A3C}" type="presParOf" srcId="{70E5C37C-45B9-4138-8724-4141C0251816}" destId="{4CE84888-7140-4322-8230-38D5235687B8}" srcOrd="7" destOrd="0" presId="urn:microsoft.com/office/officeart/2005/8/layout/hierarchy3"/>
    <dgm:cxn modelId="{EE12BED7-EEA1-48F1-89CB-BDEB3FF2398E}" type="presParOf" srcId="{70E5C37C-45B9-4138-8724-4141C0251816}" destId="{2111C7FF-D78D-4E1E-B006-088FC0341D0B}" srcOrd="8" destOrd="0" presId="urn:microsoft.com/office/officeart/2005/8/layout/hierarchy3"/>
    <dgm:cxn modelId="{596B2EFC-4A16-4DD7-934F-16EAA12EEE61}" type="presParOf" srcId="{70E5C37C-45B9-4138-8724-4141C0251816}" destId="{A73D56FC-A929-478A-BEAC-2A10EE472E10}" srcOrd="9" destOrd="0" presId="urn:microsoft.com/office/officeart/2005/8/layout/hierarchy3"/>
    <dgm:cxn modelId="{7271DF54-F026-402C-84A8-C66EB892E0B0}" type="presParOf" srcId="{70E5C37C-45B9-4138-8724-4141C0251816}" destId="{34E58BA4-8EBE-4053-9726-E9688AEE7509}" srcOrd="10" destOrd="0" presId="urn:microsoft.com/office/officeart/2005/8/layout/hierarchy3"/>
    <dgm:cxn modelId="{684DE691-8799-45C6-9EED-15B48AF7FFEE}" type="presParOf" srcId="{70E5C37C-45B9-4138-8724-4141C0251816}" destId="{2891919A-D5A1-4407-A4FA-F1289C179137}" srcOrd="11" destOrd="0" presId="urn:microsoft.com/office/officeart/2005/8/layout/hierarchy3"/>
    <dgm:cxn modelId="{596590D5-E09A-4447-8988-244AF01C021D}" type="presParOf" srcId="{70E5C37C-45B9-4138-8724-4141C0251816}" destId="{86D9EAB9-30AC-42B5-8ACF-634C728E6806}" srcOrd="12" destOrd="0" presId="urn:microsoft.com/office/officeart/2005/8/layout/hierarchy3"/>
    <dgm:cxn modelId="{470F5764-B194-482F-A725-5328C062CBA7}" type="presParOf" srcId="{70E5C37C-45B9-4138-8724-4141C0251816}" destId="{232BC440-F07E-4B6E-9374-F10223B8F1D4}" srcOrd="13" destOrd="0" presId="urn:microsoft.com/office/officeart/2005/8/layout/hierarchy3"/>
    <dgm:cxn modelId="{D5F3188D-05C4-4E6F-B330-1FE9900C4D8E}" type="presParOf" srcId="{70E5C37C-45B9-4138-8724-4141C0251816}" destId="{CF3B2582-3E9A-41AF-9599-97EDCEFB0687}" srcOrd="14" destOrd="0" presId="urn:microsoft.com/office/officeart/2005/8/layout/hierarchy3"/>
    <dgm:cxn modelId="{9C5306A6-3DB6-46D0-8FE4-FCFF4A83043A}" type="presParOf" srcId="{70E5C37C-45B9-4138-8724-4141C0251816}" destId="{E6D8A592-ADA9-4601-A925-3B9BC69B23C7}" srcOrd="15" destOrd="0" presId="urn:microsoft.com/office/officeart/2005/8/layout/hierarchy3"/>
    <dgm:cxn modelId="{93420F7C-1AD6-4C5B-86A6-6C16BB25BD59}" type="presParOf" srcId="{70E5C37C-45B9-4138-8724-4141C0251816}" destId="{8953D53E-0BF3-4CB5-8734-D6D8273D1A09}" srcOrd="16" destOrd="0" presId="urn:microsoft.com/office/officeart/2005/8/layout/hierarchy3"/>
    <dgm:cxn modelId="{C684D787-40D9-43AB-B174-BFD01C7D6C34}" type="presParOf" srcId="{70E5C37C-45B9-4138-8724-4141C0251816}" destId="{FA31CD2D-5AB7-44C8-B84D-EEDD7C40F6FA}" srcOrd="1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1C13B7-C7D2-4971-BE36-24FB66B517EE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DD67734A-D453-481A-A41A-864155E28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801A47-F534-47D0-9A21-E873BA9ACADF}" type="slidenum">
              <a:rPr lang="ru-RU" smtClean="0">
                <a:cs typeface="Arial" charset="0"/>
              </a:rPr>
              <a:pPr/>
              <a:t>8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A59D-34B2-4869-830F-A5C9333233B3}" type="datetime1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8E29A-5F4D-44E4-ADD7-08A43610A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1E2C3-B601-478F-B358-19E2788AC507}" type="datetime1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4C96F-1163-4468-8912-FEBA63078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2F411-3B6A-4B61-99A1-21688908FA18}" type="datetime1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68E0-066F-4D89-A0EB-9687CEB8A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9B01-97F2-465C-A1E7-CB9DF49D3A9B}" type="datetime1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8E1ED-D166-42D9-9AE7-8C8C869B0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F20F6-15BC-4732-B8CE-D49392A3AB6E}" type="datetime1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D3173-2E79-4C29-92A4-2E4733A97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9DE73-17F0-48A5-809B-7C107FC28CAA}" type="datetime1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41AEF-6B21-45E3-A542-065CF6920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DE367-9835-46EE-B9C3-9E6A7A5631A1}" type="datetime1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6A580-58DE-4BBF-A50C-A093E38F6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058C-4C90-4FDB-9CA2-068C0F9C5290}" type="datetime1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BDAF2-886B-47C0-B840-951D20043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928DB-D4E5-4B2A-BFC2-1B14AAC3B23B}" type="datetime1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6DA20-D5FB-4964-B689-9FC07135E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73D6D-9B20-476D-8512-1E688B67D57F}" type="datetime1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B2DE7-0A2E-45F2-87C4-0D257693D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8F049-BB33-49AC-8058-02157E03A074}" type="datetime1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64CF-0E08-4876-A86C-71C7FAF50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FD7253-2E8D-4FE1-8C9B-F59F62ABA9FF}" type="datetime1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2E3DB115-E6A5-4B8E-B7DA-DA97397FB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8352928" cy="3240360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uk-UA" sz="6000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досвіду роботи</a:t>
            </a:r>
            <a:r>
              <a:rPr lang="uk-UA" sz="4000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 інформатики </a:t>
            </a:r>
            <a:br>
              <a:rPr lang="uk-UA" sz="4000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 err="1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Кальненської</a:t>
            </a:r>
            <a:r>
              <a:rPr lang="uk-UA" sz="4000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ЗОШ І-</a:t>
            </a:r>
            <a:r>
              <a:rPr lang="uk-UA" sz="4000" dirty="0" err="1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ІІІст</a:t>
            </a:r>
            <a:r>
              <a:rPr lang="uk-UA" sz="4000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4000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«Метод проектів </a:t>
            </a:r>
            <a:br>
              <a:rPr lang="uk-UA" sz="4000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4000" dirty="0" err="1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4000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інформатики»</a:t>
            </a:r>
            <a:endParaRPr lang="ru-RU" sz="4000" dirty="0" smtClean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/>
            </a:extLst>
          </a:blip>
          <a:stretch>
            <a:fillRect/>
          </a:stretch>
        </p:blipFill>
        <p:spPr>
          <a:xfrm>
            <a:off x="0" y="1417638"/>
            <a:ext cx="9169179" cy="51077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Організація роботи учнів над проектом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675" y="1449388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dirty="0" smtClean="0"/>
              <a:t>           Модуль 2.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uk-UA" sz="1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uk-UA" sz="2800" dirty="0" smtClean="0"/>
              <a:t>На цьому модулі  учні починають роботу над проектом.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uk-UA" sz="2800" dirty="0" smtClean="0"/>
              <a:t>Вчитель інформатики допомагає  учням під час роботи з програмою презентацій.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uk-UA" sz="2800" dirty="0" smtClean="0"/>
              <a:t>Перевіряється якість зібраного учнями матеріалу , якщо використовується тема з іншого предмету то можна залучити до консультації  вчителя-</a:t>
            </a:r>
            <a:r>
              <a:rPr lang="uk-UA" sz="2800" dirty="0" err="1" smtClean="0"/>
              <a:t>предметника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sp>
        <p:nvSpPr>
          <p:cNvPr id="2458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041FF7-D1D7-4ACA-80E5-AE2C8F2BCB86}" type="slidenum">
              <a:rPr lang="ru-RU" smtClean="0">
                <a:cs typeface="Arial" charset="0"/>
              </a:rPr>
              <a:pPr/>
              <a:t>10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/>
            </a:extLst>
          </a:blip>
          <a:stretch>
            <a:fillRect/>
          </a:stretch>
        </p:blipFill>
        <p:spPr>
          <a:xfrm>
            <a:off x="-25179" y="1417638"/>
            <a:ext cx="9169179" cy="51027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Організація роботи учнів над проектом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57325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dirty="0" smtClean="0"/>
              <a:t>          Модуль 3.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uk-UA" sz="1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uk-UA" sz="2800" dirty="0" smtClean="0"/>
              <a:t>Завершується робота над проектом.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uk-UA" sz="2800" dirty="0" smtClean="0"/>
              <a:t>Контролюється стан виконання проекту.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uk-UA" sz="2800" dirty="0" smtClean="0"/>
              <a:t>Вносяться доповнення та поправки.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uk-UA" sz="2800" dirty="0" smtClean="0"/>
              <a:t>Здійснюється остаточне оформлення проекту та перевірка презентації.</a:t>
            </a:r>
            <a:endParaRPr lang="ru-RU" sz="2800" dirty="0"/>
          </a:p>
        </p:txBody>
      </p:sp>
      <p:sp>
        <p:nvSpPr>
          <p:cNvPr id="2560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18697F-D6FA-4B0C-9A1E-1DBDFB7A3CB8}" type="slidenum">
              <a:rPr lang="ru-RU" smtClean="0">
                <a:cs typeface="Arial" charset="0"/>
              </a:rPr>
              <a:pPr/>
              <a:t>11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/>
            </a:extLst>
          </a:blip>
          <a:stretch>
            <a:fillRect/>
          </a:stretch>
        </p:blipFill>
        <p:spPr>
          <a:xfrm>
            <a:off x="5265" y="1360778"/>
            <a:ext cx="9169179" cy="51027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Організація роботи учнів над проектом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419225"/>
            <a:ext cx="87122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dirty="0" smtClean="0"/>
              <a:t>        Модуль 4.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uk-UA" sz="2800" dirty="0" smtClean="0"/>
              <a:t>Проводиться захист навчальних проектів.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uk-UA" sz="2800" dirty="0" smtClean="0"/>
              <a:t>Кожна група проводить демонстрацію свого </a:t>
            </a:r>
            <a:br>
              <a:rPr lang="uk-UA" sz="2800" dirty="0" smtClean="0"/>
            </a:br>
            <a:r>
              <a:rPr lang="uk-UA" sz="2800" dirty="0" smtClean="0"/>
              <a:t>проекту, а інші групи ставлять їм запитання.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uk-UA" sz="2800" dirty="0" smtClean="0"/>
              <a:t>Також запрошуються на захист вчителі, з яких предметів були використані теми для проектів.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захисту</a:t>
            </a:r>
            <a:r>
              <a:rPr lang="ru-RU" sz="2800" dirty="0"/>
              <a:t> </a:t>
            </a:r>
            <a:r>
              <a:rPr lang="ru-RU" sz="2800" dirty="0" err="1" smtClean="0"/>
              <a:t>навчального</a:t>
            </a:r>
            <a:r>
              <a:rPr lang="ru-RU" sz="2800" dirty="0" smtClean="0"/>
              <a:t> </a:t>
            </a:r>
            <a:r>
              <a:rPr lang="ru-RU" sz="2800" dirty="0"/>
              <a:t>проекту </a:t>
            </a:r>
            <a:r>
              <a:rPr lang="ru-RU" sz="2800" dirty="0" err="1"/>
              <a:t>група</a:t>
            </a:r>
            <a:r>
              <a:rPr lang="ru-RU" sz="2800" dirty="0"/>
              <a:t> </a:t>
            </a:r>
            <a:r>
              <a:rPr lang="ru-RU" sz="2800" dirty="0" err="1"/>
              <a:t>учнів</a:t>
            </a:r>
            <a:r>
              <a:rPr lang="ru-RU" sz="2800" dirty="0"/>
              <a:t> </a:t>
            </a:r>
            <a:r>
              <a:rPr lang="ru-RU" sz="2800" dirty="0" err="1"/>
              <a:t>отримує</a:t>
            </a:r>
            <a:r>
              <a:rPr lang="ru-RU" sz="2800" dirty="0"/>
              <a:t> </a:t>
            </a:r>
            <a:r>
              <a:rPr lang="ru-RU" sz="2800" dirty="0" err="1"/>
              <a:t>оцінку</a:t>
            </a:r>
            <a:r>
              <a:rPr lang="ru-RU" sz="2800" dirty="0"/>
              <a:t> </a:t>
            </a:r>
            <a:r>
              <a:rPr lang="ru-RU" sz="2800" dirty="0" smtClean="0"/>
              <a:t>як з </a:t>
            </a:r>
            <a:r>
              <a:rPr lang="ru-RU" sz="2800" dirty="0" err="1"/>
              <a:t>інформатики</a:t>
            </a:r>
            <a:r>
              <a:rPr lang="ru-RU" sz="2800" dirty="0"/>
              <a:t> (за тему «</a:t>
            </a:r>
            <a:r>
              <a:rPr lang="ru-RU" sz="2800" dirty="0" err="1"/>
              <a:t>Комп’ютерні</a:t>
            </a:r>
            <a:r>
              <a:rPr lang="ru-RU" sz="2800" dirty="0"/>
              <a:t> </a:t>
            </a:r>
            <a:r>
              <a:rPr lang="ru-RU" sz="2800" dirty="0" err="1" smtClean="0"/>
              <a:t>презентації</a:t>
            </a:r>
            <a:r>
              <a:rPr lang="ru-RU" sz="2800" dirty="0"/>
              <a:t>»), так і з того предмета</a:t>
            </a:r>
            <a:r>
              <a:rPr lang="ru-RU" sz="2800" dirty="0" smtClean="0"/>
              <a:t>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dirty="0" smtClean="0"/>
              <a:t> </a:t>
            </a:r>
            <a:r>
              <a:rPr lang="ru-RU" sz="2800" dirty="0"/>
              <a:t>з</a:t>
            </a:r>
            <a:r>
              <a:rPr lang="ru-RU" sz="2800" dirty="0" smtClean="0"/>
              <a:t> </a:t>
            </a:r>
            <a:r>
              <a:rPr lang="ru-RU" sz="2800" dirty="0" err="1"/>
              <a:t>якого</a:t>
            </a:r>
            <a:r>
              <a:rPr lang="ru-RU" sz="2800" dirty="0"/>
              <a:t> </a:t>
            </a:r>
            <a:r>
              <a:rPr lang="ru-RU" sz="2800" dirty="0" err="1" smtClean="0"/>
              <a:t>створювали</a:t>
            </a:r>
            <a:r>
              <a:rPr lang="ru-RU" sz="2800" dirty="0" smtClean="0"/>
              <a:t> </a:t>
            </a:r>
            <a:r>
              <a:rPr lang="ru-RU" sz="2800" dirty="0"/>
              <a:t>проект.</a:t>
            </a:r>
            <a:endParaRPr lang="uk-UA" sz="2800" dirty="0" smtClean="0"/>
          </a:p>
        </p:txBody>
      </p:sp>
      <p:sp>
        <p:nvSpPr>
          <p:cNvPr id="2662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F1AD53-FF96-4A74-8BB7-714F250AAD17}" type="slidenum">
              <a:rPr lang="ru-RU" smtClean="0">
                <a:cs typeface="Arial" charset="0"/>
              </a:rPr>
              <a:pPr/>
              <a:t>12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581025"/>
          </a:xfrm>
        </p:spPr>
        <p:txBody>
          <a:bodyPr/>
          <a:lstStyle/>
          <a:p>
            <a:r>
              <a:rPr lang="ru-RU" sz="2800" smtClean="0"/>
              <a:t>Очікувані результати в ході виконання проектів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-25400" y="5262563"/>
            <a:ext cx="8712200" cy="5287962"/>
          </a:xfrm>
        </p:spPr>
        <p:txBody>
          <a:bodyPr/>
          <a:lstStyle/>
          <a:p>
            <a:endParaRPr lang="uk-UA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4BF58F-3A8A-4DDC-82B6-417FB0168093}" type="slidenum">
              <a:rPr lang="ru-RU" smtClean="0">
                <a:cs typeface="Arial" charset="0"/>
              </a:rPr>
              <a:pPr/>
              <a:t>13</a:t>
            </a:fld>
            <a:endParaRPr lang="ru-RU" smtClean="0">
              <a:cs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7696" y="1268760"/>
            <a:ext cx="5472608" cy="325698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1.Формуються </a:t>
            </a:r>
            <a:r>
              <a:rPr lang="ru-RU" dirty="0">
                <a:solidFill>
                  <a:srgbClr val="002060"/>
                </a:solidFill>
              </a:rPr>
              <a:t>й </a:t>
            </a:r>
            <a:r>
              <a:rPr lang="ru-RU" dirty="0" err="1">
                <a:solidFill>
                  <a:srgbClr val="002060"/>
                </a:solidFill>
              </a:rPr>
              <a:t>відпрацьовуються</a:t>
            </a:r>
            <a:r>
              <a:rPr lang="ru-RU" dirty="0">
                <a:solidFill>
                  <a:srgbClr val="002060"/>
                </a:solidFill>
              </a:rPr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srgbClr val="002060"/>
                </a:solidFill>
              </a:rPr>
              <a:t>Навики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знаходження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систематизації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класифікації</a:t>
            </a:r>
            <a:r>
              <a:rPr lang="ru-RU" dirty="0">
                <a:solidFill>
                  <a:srgbClr val="002060"/>
                </a:solidFill>
              </a:rPr>
              <a:t>,  </a:t>
            </a:r>
            <a:r>
              <a:rPr lang="ru-RU" dirty="0" err="1">
                <a:solidFill>
                  <a:srgbClr val="002060"/>
                </a:solidFill>
              </a:rPr>
              <a:t>аналізу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інформації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srgbClr val="002060"/>
                </a:solidFill>
              </a:rPr>
              <a:t>Навики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публічного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виступу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ораторське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мистецтво</a:t>
            </a:r>
            <a:r>
              <a:rPr lang="ru-RU" dirty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srgbClr val="002060"/>
                </a:solidFill>
              </a:rPr>
              <a:t>Уміння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представити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інформацію</a:t>
            </a:r>
            <a:r>
              <a:rPr lang="ru-RU" dirty="0">
                <a:solidFill>
                  <a:srgbClr val="002060"/>
                </a:solidFill>
              </a:rPr>
              <a:t> в доступному, </a:t>
            </a:r>
            <a:r>
              <a:rPr lang="ru-RU" dirty="0" err="1">
                <a:solidFill>
                  <a:srgbClr val="002060"/>
                </a:solidFill>
              </a:rPr>
              <a:t>естетичному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виді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Уміння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виражати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свої</a:t>
            </a:r>
            <a:r>
              <a:rPr lang="ru-RU" dirty="0">
                <a:solidFill>
                  <a:srgbClr val="002060"/>
                </a:solidFill>
              </a:rPr>
              <a:t> думки, </a:t>
            </a:r>
            <a:r>
              <a:rPr lang="ru-RU" dirty="0" err="1">
                <a:solidFill>
                  <a:srgbClr val="002060"/>
                </a:solidFill>
              </a:rPr>
              <a:t>доводити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свої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ідеї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Уміння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працювати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групі</a:t>
            </a:r>
            <a:r>
              <a:rPr lang="ru-RU" dirty="0">
                <a:solidFill>
                  <a:srgbClr val="002060"/>
                </a:solidFill>
              </a:rPr>
              <a:t>, у </a:t>
            </a:r>
            <a:r>
              <a:rPr lang="ru-RU" dirty="0" err="1">
                <a:solidFill>
                  <a:srgbClr val="002060"/>
                </a:solidFill>
              </a:rPr>
              <a:t>команді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srgbClr val="002060"/>
                </a:solidFill>
              </a:rPr>
              <a:t>Уміння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працювати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самостійно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робити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вибір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приймати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рішення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99592" y="1056935"/>
            <a:ext cx="5868107" cy="325441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2. Розширюються й поглиблюються знання в  різних предметних областях.</a:t>
            </a:r>
          </a:p>
        </p:txBody>
      </p:sp>
      <p:sp>
        <p:nvSpPr>
          <p:cNvPr id="15" name="Облако 14"/>
          <p:cNvSpPr/>
          <p:nvPr/>
        </p:nvSpPr>
        <p:spPr>
          <a:xfrm>
            <a:off x="3235253" y="1036113"/>
            <a:ext cx="5751377" cy="3762492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3. </a:t>
            </a:r>
            <a:r>
              <a:rPr lang="ru-RU" dirty="0" err="1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Підвищується</a:t>
            </a:r>
            <a:r>
              <a:rPr lang="ru-RU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рівень</a:t>
            </a:r>
            <a:r>
              <a:rPr lang="ru-RU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інформаційної</a:t>
            </a:r>
            <a:r>
              <a:rPr lang="ru-RU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культури</a:t>
            </a:r>
            <a:r>
              <a:rPr lang="ru-RU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що</a:t>
            </a:r>
            <a:r>
              <a:rPr lang="ru-RU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включає</a:t>
            </a:r>
            <a:r>
              <a:rPr lang="ru-RU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в себе роботу з </a:t>
            </a:r>
            <a:r>
              <a:rPr lang="ru-RU" dirty="0" err="1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різною</a:t>
            </a:r>
            <a:r>
              <a:rPr lang="ru-RU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технікою</a:t>
            </a:r>
            <a:r>
              <a:rPr lang="ru-RU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(принтер, сканер, </a:t>
            </a:r>
            <a:r>
              <a:rPr lang="ru-RU" dirty="0" err="1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мікрофон</a:t>
            </a:r>
            <a:r>
              <a:rPr lang="ru-RU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і т.д.)</a:t>
            </a:r>
          </a:p>
        </p:txBody>
      </p:sp>
      <p:sp>
        <p:nvSpPr>
          <p:cNvPr id="16" name="Блок-схема: подготовка 15"/>
          <p:cNvSpPr/>
          <p:nvPr/>
        </p:nvSpPr>
        <p:spPr>
          <a:xfrm>
            <a:off x="457200" y="2492896"/>
            <a:ext cx="7067128" cy="2664296"/>
          </a:xfrm>
          <a:prstGeom prst="flowChartPreparation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ru-RU" b="1" dirty="0">
                <a:ln/>
                <a:solidFill>
                  <a:schemeClr val="accent4"/>
                </a:solidFill>
              </a:rPr>
              <a:t>4. </a:t>
            </a:r>
            <a:r>
              <a:rPr lang="ru-RU" b="1" dirty="0" err="1">
                <a:ln/>
                <a:solidFill>
                  <a:schemeClr val="accent4"/>
                </a:solidFill>
              </a:rPr>
              <a:t>Учень</a:t>
            </a:r>
            <a:r>
              <a:rPr lang="ru-RU" b="1" dirty="0">
                <a:ln/>
                <a:solidFill>
                  <a:schemeClr val="accent4"/>
                </a:solidFill>
              </a:rPr>
              <a:t> </a:t>
            </a:r>
            <a:r>
              <a:rPr lang="ru-RU" b="1" dirty="0" err="1">
                <a:ln/>
                <a:solidFill>
                  <a:schemeClr val="accent4"/>
                </a:solidFill>
              </a:rPr>
              <a:t>досить</a:t>
            </a:r>
            <a:r>
              <a:rPr lang="ru-RU" b="1" dirty="0">
                <a:ln/>
                <a:solidFill>
                  <a:schemeClr val="accent4"/>
                </a:solidFill>
              </a:rPr>
              <a:t> </a:t>
            </a:r>
            <a:r>
              <a:rPr lang="ru-RU" b="1" dirty="0" err="1">
                <a:ln/>
                <a:solidFill>
                  <a:schemeClr val="accent4"/>
                </a:solidFill>
              </a:rPr>
              <a:t>ґрунтовно</a:t>
            </a:r>
            <a:r>
              <a:rPr lang="ru-RU" b="1" dirty="0">
                <a:ln/>
                <a:solidFill>
                  <a:schemeClr val="accent4"/>
                </a:solidFill>
              </a:rPr>
              <a:t> </a:t>
            </a:r>
            <a:r>
              <a:rPr lang="ru-RU" b="1" dirty="0" err="1">
                <a:ln/>
                <a:solidFill>
                  <a:schemeClr val="accent4"/>
                </a:solidFill>
              </a:rPr>
              <a:t>вивчає</a:t>
            </a:r>
            <a:r>
              <a:rPr lang="ru-RU" b="1" dirty="0">
                <a:ln/>
                <a:solidFill>
                  <a:schemeClr val="accent4"/>
                </a:solidFill>
              </a:rPr>
              <a:t> ту </a:t>
            </a:r>
            <a:r>
              <a:rPr lang="ru-RU" b="1" dirty="0" err="1">
                <a:ln/>
                <a:solidFill>
                  <a:schemeClr val="accent4"/>
                </a:solidFill>
              </a:rPr>
              <a:t>комп'ютерну</a:t>
            </a:r>
            <a:r>
              <a:rPr lang="ru-RU" b="1" dirty="0">
                <a:ln/>
                <a:solidFill>
                  <a:schemeClr val="accent4"/>
                </a:solidFill>
              </a:rPr>
              <a:t> </a:t>
            </a:r>
            <a:r>
              <a:rPr lang="ru-RU" b="1" dirty="0" err="1">
                <a:ln/>
                <a:solidFill>
                  <a:schemeClr val="accent4"/>
                </a:solidFill>
              </a:rPr>
              <a:t>програму</a:t>
            </a:r>
            <a:r>
              <a:rPr lang="ru-RU" b="1" dirty="0">
                <a:ln/>
                <a:solidFill>
                  <a:schemeClr val="accent4"/>
                </a:solidFill>
              </a:rPr>
              <a:t>, у </a:t>
            </a:r>
            <a:r>
              <a:rPr lang="ru-RU" b="1" dirty="0" err="1">
                <a:ln/>
                <a:solidFill>
                  <a:schemeClr val="accent4"/>
                </a:solidFill>
              </a:rPr>
              <a:t>якій</a:t>
            </a:r>
            <a:r>
              <a:rPr lang="ru-RU" b="1" dirty="0">
                <a:ln/>
                <a:solidFill>
                  <a:schemeClr val="accent4"/>
                </a:solidFill>
              </a:rPr>
              <a:t> </a:t>
            </a:r>
            <a:r>
              <a:rPr lang="ru-RU" b="1" dirty="0" err="1">
                <a:ln/>
                <a:solidFill>
                  <a:schemeClr val="accent4"/>
                </a:solidFill>
              </a:rPr>
              <a:t>створює</a:t>
            </a:r>
            <a:r>
              <a:rPr lang="ru-RU" b="1" dirty="0">
                <a:ln/>
                <a:solidFill>
                  <a:schemeClr val="accent4"/>
                </a:solidFill>
              </a:rPr>
              <a:t> проект і </a:t>
            </a:r>
            <a:r>
              <a:rPr lang="ru-RU" b="1" dirty="0" err="1">
                <a:ln/>
                <a:solidFill>
                  <a:schemeClr val="accent4"/>
                </a:solidFill>
              </a:rPr>
              <a:t>навіть</a:t>
            </a:r>
            <a:r>
              <a:rPr lang="ru-RU" b="1" dirty="0">
                <a:ln/>
                <a:solidFill>
                  <a:schemeClr val="accent4"/>
                </a:solidFill>
              </a:rPr>
              <a:t> </a:t>
            </a:r>
            <a:r>
              <a:rPr lang="ru-RU" b="1" dirty="0" err="1">
                <a:ln/>
                <a:solidFill>
                  <a:schemeClr val="accent4"/>
                </a:solidFill>
              </a:rPr>
              <a:t>більше</a:t>
            </a:r>
            <a:r>
              <a:rPr lang="ru-RU" b="1" dirty="0">
                <a:ln/>
                <a:solidFill>
                  <a:schemeClr val="accent4"/>
                </a:solidFill>
              </a:rPr>
              <a:t> - </a:t>
            </a:r>
            <a:r>
              <a:rPr lang="ru-RU" b="1" dirty="0" err="1">
                <a:ln/>
                <a:solidFill>
                  <a:schemeClr val="accent4"/>
                </a:solidFill>
              </a:rPr>
              <a:t>програми</a:t>
            </a:r>
            <a:r>
              <a:rPr lang="ru-RU" b="1" dirty="0">
                <a:ln/>
                <a:solidFill>
                  <a:schemeClr val="accent4"/>
                </a:solidFill>
              </a:rPr>
              <a:t>, </a:t>
            </a:r>
            <a:r>
              <a:rPr lang="ru-RU" b="1" dirty="0" err="1">
                <a:ln/>
                <a:solidFill>
                  <a:schemeClr val="accent4"/>
                </a:solidFill>
              </a:rPr>
              <a:t>які</a:t>
            </a:r>
            <a:r>
              <a:rPr lang="ru-RU" b="1" dirty="0">
                <a:ln/>
                <a:solidFill>
                  <a:schemeClr val="accent4"/>
                </a:solidFill>
              </a:rPr>
              <a:t> </a:t>
            </a:r>
            <a:r>
              <a:rPr lang="ru-RU" b="1" dirty="0" err="1">
                <a:ln/>
                <a:solidFill>
                  <a:schemeClr val="accent4"/>
                </a:solidFill>
              </a:rPr>
              <a:t>допомагають</a:t>
            </a:r>
            <a:r>
              <a:rPr lang="ru-RU" b="1" dirty="0">
                <a:ln/>
                <a:solidFill>
                  <a:schemeClr val="accent4"/>
                </a:solidFill>
              </a:rPr>
              <a:t> </a:t>
            </a:r>
            <a:r>
              <a:rPr lang="ru-RU" b="1" dirty="0" err="1">
                <a:ln/>
                <a:solidFill>
                  <a:schemeClr val="accent4"/>
                </a:solidFill>
              </a:rPr>
              <a:t>краще</a:t>
            </a:r>
            <a:r>
              <a:rPr lang="ru-RU" b="1" dirty="0">
                <a:ln/>
                <a:solidFill>
                  <a:schemeClr val="accent4"/>
                </a:solidFill>
              </a:rPr>
              <a:t> </a:t>
            </a:r>
            <a:r>
              <a:rPr lang="ru-RU" b="1" dirty="0" err="1">
                <a:ln/>
                <a:solidFill>
                  <a:schemeClr val="accent4"/>
                </a:solidFill>
              </a:rPr>
              <a:t>представити</a:t>
            </a:r>
            <a:r>
              <a:rPr lang="ru-RU" b="1" dirty="0">
                <a:ln/>
                <a:solidFill>
                  <a:schemeClr val="accent4"/>
                </a:solidFill>
              </a:rPr>
              <a:t> свою роботу.</a:t>
            </a:r>
          </a:p>
        </p:txBody>
      </p:sp>
      <p:sp>
        <p:nvSpPr>
          <p:cNvPr id="17" name="Капля 16"/>
          <p:cNvSpPr/>
          <p:nvPr/>
        </p:nvSpPr>
        <p:spPr>
          <a:xfrm>
            <a:off x="913828" y="1923265"/>
            <a:ext cx="6914197" cy="3007268"/>
          </a:xfrm>
          <a:prstGeom prst="teardrop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5. Учень  має можливість втілити свої творчі задуми.</a:t>
            </a:r>
          </a:p>
        </p:txBody>
      </p:sp>
      <p:sp>
        <p:nvSpPr>
          <p:cNvPr id="18" name="Блок-схема: дисплей 17"/>
          <p:cNvSpPr/>
          <p:nvPr/>
        </p:nvSpPr>
        <p:spPr>
          <a:xfrm>
            <a:off x="1537670" y="2924944"/>
            <a:ext cx="6443286" cy="3456384"/>
          </a:xfrm>
          <a:prstGeom prst="flowChartDispla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6. Відносини  із учителем переходять на рівень співробітництва.</a:t>
            </a:r>
          </a:p>
        </p:txBody>
      </p:sp>
      <p:sp>
        <p:nvSpPr>
          <p:cNvPr id="19" name="Овал 18"/>
          <p:cNvSpPr/>
          <p:nvPr/>
        </p:nvSpPr>
        <p:spPr>
          <a:xfrm>
            <a:off x="411522" y="1358441"/>
            <a:ext cx="4320480" cy="43204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7. Підвищується самооцінка тих дітей, які по тій або іншій причині вважали себе неуспішними.</a:t>
            </a:r>
          </a:p>
        </p:txBody>
      </p:sp>
      <p:sp>
        <p:nvSpPr>
          <p:cNvPr id="20" name="7-конечная звезда 19"/>
          <p:cNvSpPr/>
          <p:nvPr/>
        </p:nvSpPr>
        <p:spPr>
          <a:xfrm>
            <a:off x="701861" y="983517"/>
            <a:ext cx="7412696" cy="5430423"/>
          </a:xfrm>
          <a:prstGeom prst="star7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Все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перераховане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вище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дає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учню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можливість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вийшовши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стін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школи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стати </a:t>
            </a:r>
            <a:b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успішною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самодостатньою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особистістю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чка 3"/>
          <p:cNvSpPr/>
          <p:nvPr/>
        </p:nvSpPr>
        <p:spPr>
          <a:xfrm>
            <a:off x="287524" y="548680"/>
            <a:ext cx="8568952" cy="5990232"/>
          </a:xfrm>
          <a:prstGeom prst="plaqu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just">
              <a:defRPr/>
            </a:pPr>
            <a:r>
              <a:rPr lang="uk-UA" sz="1600" dirty="0"/>
              <a:t>Отже, с</a:t>
            </a:r>
            <a:r>
              <a:rPr lang="ru-RU" sz="1600" dirty="0" err="1"/>
              <a:t>уть</a:t>
            </a:r>
            <a:r>
              <a:rPr lang="ru-RU" sz="1600" dirty="0"/>
              <a:t> </a:t>
            </a:r>
            <a:r>
              <a:rPr lang="ru-RU" sz="1600" dirty="0" err="1"/>
              <a:t>проектної</a:t>
            </a:r>
            <a:r>
              <a:rPr lang="ru-RU" sz="1600" dirty="0"/>
              <a:t> </a:t>
            </a:r>
            <a:r>
              <a:rPr lang="ru-RU" sz="1600" dirty="0" err="1"/>
              <a:t>технології</a:t>
            </a:r>
            <a:r>
              <a:rPr lang="ru-RU" sz="1600" dirty="0"/>
              <a:t> - </a:t>
            </a:r>
            <a:r>
              <a:rPr lang="ru-RU" sz="1600" dirty="0" err="1"/>
              <a:t>стимулювати</a:t>
            </a:r>
            <a:r>
              <a:rPr lang="ru-RU" sz="1600" dirty="0"/>
              <a:t> </a:t>
            </a:r>
            <a:r>
              <a:rPr lang="ru-RU" sz="1600" dirty="0" err="1"/>
              <a:t>інтерес</a:t>
            </a:r>
            <a:r>
              <a:rPr lang="ru-RU" sz="1600" dirty="0"/>
              <a:t> </a:t>
            </a:r>
            <a:r>
              <a:rPr lang="ru-RU" sz="1600" dirty="0" err="1"/>
              <a:t>учнів</a:t>
            </a:r>
            <a:r>
              <a:rPr lang="ru-RU" sz="1600" dirty="0"/>
              <a:t> до </a:t>
            </a:r>
            <a:r>
              <a:rPr lang="ru-RU" sz="1600" dirty="0" err="1"/>
              <a:t>нових</a:t>
            </a:r>
            <a:r>
              <a:rPr lang="ru-RU" sz="1600" dirty="0"/>
              <a:t> проблем,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передбачають</a:t>
            </a:r>
            <a:r>
              <a:rPr lang="ru-RU" sz="1600" dirty="0"/>
              <a:t> </a:t>
            </a:r>
            <a:r>
              <a:rPr lang="ru-RU" sz="1600" dirty="0" err="1"/>
              <a:t>наявність</a:t>
            </a:r>
            <a:r>
              <a:rPr lang="ru-RU" sz="1600" dirty="0"/>
              <a:t> </a:t>
            </a:r>
            <a:r>
              <a:rPr lang="ru-RU" sz="1600" dirty="0" err="1"/>
              <a:t>певної</a:t>
            </a:r>
            <a:r>
              <a:rPr lang="ru-RU" sz="1600" dirty="0"/>
              <a:t> </a:t>
            </a:r>
            <a:r>
              <a:rPr lang="ru-RU" sz="1600" dirty="0" err="1"/>
              <a:t>суми</a:t>
            </a:r>
            <a:r>
              <a:rPr lang="ru-RU" sz="1600" dirty="0"/>
              <a:t> </a:t>
            </a:r>
            <a:r>
              <a:rPr lang="ru-RU" sz="1600" dirty="0" err="1"/>
              <a:t>знань</a:t>
            </a:r>
            <a:r>
              <a:rPr lang="ru-RU" sz="1600" dirty="0"/>
              <a:t> як </a:t>
            </a:r>
            <a:r>
              <a:rPr lang="ru-RU" sz="1600" dirty="0" err="1"/>
              <a:t>інструментів</a:t>
            </a:r>
            <a:r>
              <a:rPr lang="ru-RU" sz="1600" dirty="0"/>
              <a:t>, та через </a:t>
            </a:r>
            <a:r>
              <a:rPr lang="ru-RU" sz="1600" dirty="0" err="1"/>
              <a:t>проектну</a:t>
            </a:r>
            <a:r>
              <a:rPr lang="ru-RU" sz="1600" dirty="0"/>
              <a:t> </a:t>
            </a:r>
            <a:r>
              <a:rPr lang="ru-RU" sz="1600" dirty="0" err="1"/>
              <a:t>діяльність</a:t>
            </a:r>
            <a:r>
              <a:rPr lang="ru-RU" sz="1600" dirty="0"/>
              <a:t>, яка </a:t>
            </a:r>
            <a:r>
              <a:rPr lang="ru-RU" sz="1600" dirty="0" err="1"/>
              <a:t>передбачає</a:t>
            </a:r>
            <a:r>
              <a:rPr lang="ru-RU" sz="1600" dirty="0"/>
              <a:t> </a:t>
            </a:r>
            <a:r>
              <a:rPr lang="ru-RU" sz="1600" dirty="0" err="1"/>
              <a:t>розв'язання</a:t>
            </a:r>
            <a:r>
              <a:rPr lang="ru-RU" sz="1600" dirty="0"/>
              <a:t> </a:t>
            </a:r>
            <a:r>
              <a:rPr lang="ru-RU" sz="1600" dirty="0" err="1"/>
              <a:t>однієї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кількох</a:t>
            </a:r>
            <a:r>
              <a:rPr lang="ru-RU" sz="1600" dirty="0"/>
              <a:t> проблем; </a:t>
            </a:r>
            <a:r>
              <a:rPr lang="ru-RU" sz="1600" dirty="0" err="1"/>
              <a:t>показати</a:t>
            </a:r>
            <a:r>
              <a:rPr lang="ru-RU" sz="1600" dirty="0"/>
              <a:t> </a:t>
            </a:r>
            <a:r>
              <a:rPr lang="ru-RU" sz="1600" dirty="0" err="1"/>
              <a:t>практичне</a:t>
            </a:r>
            <a:r>
              <a:rPr lang="ru-RU" sz="1600" dirty="0"/>
              <a:t> </a:t>
            </a:r>
            <a:r>
              <a:rPr lang="ru-RU" sz="1600" dirty="0" err="1"/>
              <a:t>застосування</a:t>
            </a:r>
            <a:r>
              <a:rPr lang="ru-RU" sz="1600" dirty="0"/>
              <a:t> </a:t>
            </a:r>
            <a:r>
              <a:rPr lang="ru-RU" sz="1600" dirty="0" err="1"/>
              <a:t>набутих</a:t>
            </a:r>
            <a:r>
              <a:rPr lang="ru-RU" sz="1600" dirty="0"/>
              <a:t> </a:t>
            </a:r>
            <a:r>
              <a:rPr lang="ru-RU" sz="1600" dirty="0" err="1"/>
              <a:t>знань</a:t>
            </a:r>
            <a:r>
              <a:rPr lang="ru-RU" sz="1600" dirty="0"/>
              <a:t>.</a:t>
            </a:r>
          </a:p>
          <a:p>
            <a:pPr algn="just">
              <a:defRPr/>
            </a:pPr>
            <a:r>
              <a:rPr lang="ru-RU" sz="1600" dirty="0" err="1"/>
              <a:t>Позитивним</a:t>
            </a:r>
            <a:r>
              <a:rPr lang="ru-RU" sz="1600" dirty="0"/>
              <a:t> у </a:t>
            </a:r>
            <a:r>
              <a:rPr lang="ru-RU" sz="1600" dirty="0" err="1"/>
              <a:t>проектній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 є </a:t>
            </a:r>
            <a:r>
              <a:rPr lang="ru-RU" sz="1600" dirty="0" err="1"/>
              <a:t>набуття</a:t>
            </a:r>
            <a:r>
              <a:rPr lang="ru-RU" sz="1600" dirty="0"/>
              <a:t> </a:t>
            </a:r>
            <a:r>
              <a:rPr lang="ru-RU" sz="1600" dirty="0" err="1"/>
              <a:t>вихованцями</a:t>
            </a:r>
            <a:r>
              <a:rPr lang="ru-RU" sz="1600" dirty="0"/>
              <a:t> таких </a:t>
            </a:r>
            <a:r>
              <a:rPr lang="ru-RU" sz="1600" dirty="0" err="1"/>
              <a:t>умінь</a:t>
            </a:r>
            <a:r>
              <a:rPr lang="ru-RU" sz="1600" dirty="0"/>
              <a:t>:</a:t>
            </a:r>
          </a:p>
          <a:p>
            <a:pPr algn="just">
              <a:defRPr/>
            </a:pPr>
            <a:r>
              <a:rPr lang="ru-RU" sz="1600" dirty="0"/>
              <a:t>•	</a:t>
            </a:r>
            <a:r>
              <a:rPr lang="ru-RU" sz="1600" dirty="0" err="1"/>
              <a:t>планувати</a:t>
            </a:r>
            <a:r>
              <a:rPr lang="ru-RU" sz="1600" dirty="0"/>
              <a:t> свою роботу;</a:t>
            </a:r>
          </a:p>
          <a:p>
            <a:pPr algn="just">
              <a:defRPr/>
            </a:pPr>
            <a:r>
              <a:rPr lang="ru-RU" sz="1600" dirty="0"/>
              <a:t>•	</a:t>
            </a:r>
            <a:r>
              <a:rPr lang="ru-RU" sz="1600" dirty="0" err="1"/>
              <a:t>використовувати</a:t>
            </a:r>
            <a:r>
              <a:rPr lang="ru-RU" sz="1600" dirty="0"/>
              <a:t> </a:t>
            </a:r>
            <a:r>
              <a:rPr lang="ru-RU" sz="1600" dirty="0" err="1"/>
              <a:t>багато</a:t>
            </a:r>
            <a:r>
              <a:rPr lang="ru-RU" sz="1600" dirty="0"/>
              <a:t> </a:t>
            </a:r>
            <a:r>
              <a:rPr lang="ru-RU" sz="1600" dirty="0" err="1"/>
              <a:t>джерел</a:t>
            </a:r>
            <a:r>
              <a:rPr lang="ru-RU" sz="1600" dirty="0"/>
              <a:t> </a:t>
            </a:r>
            <a:r>
              <a:rPr lang="ru-RU" sz="1600" dirty="0" err="1"/>
              <a:t>інформації</a:t>
            </a:r>
            <a:r>
              <a:rPr lang="ru-RU" sz="1600" dirty="0"/>
              <a:t>;</a:t>
            </a:r>
          </a:p>
          <a:p>
            <a:pPr algn="just">
              <a:defRPr/>
            </a:pPr>
            <a:r>
              <a:rPr lang="ru-RU" sz="1600" dirty="0"/>
              <a:t>•	</a:t>
            </a:r>
            <a:r>
              <a:rPr lang="ru-RU" sz="1600" dirty="0" err="1"/>
              <a:t>самостійно</a:t>
            </a:r>
            <a:r>
              <a:rPr lang="ru-RU" sz="1600" dirty="0"/>
              <a:t> </a:t>
            </a:r>
            <a:r>
              <a:rPr lang="ru-RU" sz="1600" dirty="0" err="1"/>
              <a:t>відбирати</a:t>
            </a:r>
            <a:r>
              <a:rPr lang="ru-RU" sz="1600" dirty="0"/>
              <a:t> й </a:t>
            </a:r>
            <a:r>
              <a:rPr lang="ru-RU" sz="1600" dirty="0" err="1"/>
              <a:t>накопичувати</a:t>
            </a:r>
            <a:r>
              <a:rPr lang="ru-RU" sz="1600" dirty="0"/>
              <a:t> </a:t>
            </a:r>
            <a:r>
              <a:rPr lang="ru-RU" sz="1600" dirty="0" err="1"/>
              <a:t>матеріал</a:t>
            </a:r>
            <a:r>
              <a:rPr lang="ru-RU" sz="1600" dirty="0"/>
              <a:t>;</a:t>
            </a:r>
          </a:p>
          <a:p>
            <a:pPr algn="just">
              <a:defRPr/>
            </a:pPr>
            <a:r>
              <a:rPr lang="ru-RU" sz="1600" dirty="0"/>
              <a:t>•	</a:t>
            </a:r>
            <a:r>
              <a:rPr lang="ru-RU" sz="1600" dirty="0" err="1"/>
              <a:t>аналізувати</a:t>
            </a:r>
            <a:r>
              <a:rPr lang="ru-RU" sz="1600" dirty="0"/>
              <a:t>, </a:t>
            </a:r>
            <a:r>
              <a:rPr lang="ru-RU" sz="1600" dirty="0" err="1"/>
              <a:t>підставляти</a:t>
            </a:r>
            <a:r>
              <a:rPr lang="ru-RU" sz="1600" dirty="0"/>
              <a:t> </a:t>
            </a:r>
            <a:r>
              <a:rPr lang="ru-RU" sz="1600" dirty="0" err="1"/>
              <a:t>факти</a:t>
            </a:r>
            <a:r>
              <a:rPr lang="ru-RU" sz="1600" dirty="0"/>
              <a:t>;</a:t>
            </a:r>
          </a:p>
          <a:p>
            <a:pPr algn="just">
              <a:defRPr/>
            </a:pPr>
            <a:r>
              <a:rPr lang="ru-RU" sz="1600" dirty="0"/>
              <a:t>•	</a:t>
            </a:r>
            <a:r>
              <a:rPr lang="ru-RU" sz="1600" dirty="0" err="1"/>
              <a:t>аргументувати</a:t>
            </a:r>
            <a:r>
              <a:rPr lang="ru-RU" sz="1600" dirty="0"/>
              <a:t> </a:t>
            </a:r>
            <a:r>
              <a:rPr lang="ru-RU" sz="1600" dirty="0" err="1"/>
              <a:t>факти</a:t>
            </a:r>
            <a:r>
              <a:rPr lang="ru-RU" sz="1600" dirty="0"/>
              <a:t>;</a:t>
            </a:r>
          </a:p>
          <a:p>
            <a:pPr algn="just">
              <a:defRPr/>
            </a:pPr>
            <a:r>
              <a:rPr lang="ru-RU" sz="1600" dirty="0"/>
              <a:t>•	</a:t>
            </a:r>
            <a:r>
              <a:rPr lang="ru-RU" sz="1600" dirty="0" err="1"/>
              <a:t>приймати</a:t>
            </a:r>
            <a:r>
              <a:rPr lang="ru-RU" sz="1600" dirty="0"/>
              <a:t> </a:t>
            </a:r>
            <a:r>
              <a:rPr lang="ru-RU" sz="1600" dirty="0" err="1"/>
              <a:t>рішення</a:t>
            </a:r>
            <a:r>
              <a:rPr lang="ru-RU" sz="1600" dirty="0"/>
              <a:t>;</a:t>
            </a:r>
          </a:p>
          <a:p>
            <a:pPr algn="just">
              <a:defRPr/>
            </a:pPr>
            <a:r>
              <a:rPr lang="ru-RU" sz="1600" dirty="0"/>
              <a:t>•	</a:t>
            </a:r>
            <a:r>
              <a:rPr lang="ru-RU" sz="1600" dirty="0" err="1"/>
              <a:t>встановлювати</a:t>
            </a:r>
            <a:r>
              <a:rPr lang="ru-RU" sz="1600" dirty="0"/>
              <a:t> </a:t>
            </a:r>
            <a:r>
              <a:rPr lang="ru-RU" sz="1600" dirty="0" err="1"/>
              <a:t>соціальні</a:t>
            </a:r>
            <a:r>
              <a:rPr lang="ru-RU" sz="1600" dirty="0"/>
              <a:t> </a:t>
            </a:r>
            <a:r>
              <a:rPr lang="ru-RU" sz="1600" dirty="0" err="1"/>
              <a:t>контакти</a:t>
            </a:r>
            <a:r>
              <a:rPr lang="ru-RU" sz="1600" dirty="0"/>
              <a:t>;</a:t>
            </a:r>
          </a:p>
          <a:p>
            <a:pPr algn="just">
              <a:defRPr/>
            </a:pPr>
            <a:r>
              <a:rPr lang="ru-RU" sz="1600" dirty="0"/>
              <a:t>•	</a:t>
            </a:r>
            <a:r>
              <a:rPr lang="ru-RU" sz="1600" dirty="0" err="1"/>
              <a:t>створювати</a:t>
            </a:r>
            <a:r>
              <a:rPr lang="ru-RU" sz="1600" dirty="0"/>
              <a:t> </a:t>
            </a:r>
            <a:r>
              <a:rPr lang="ru-RU" sz="1600" dirty="0" err="1"/>
              <a:t>кінцевий</a:t>
            </a:r>
            <a:r>
              <a:rPr lang="ru-RU" sz="1600" dirty="0"/>
              <a:t> продукт (</a:t>
            </a:r>
            <a:r>
              <a:rPr lang="ru-RU" sz="1600" dirty="0" err="1"/>
              <a:t>фільм</a:t>
            </a:r>
            <a:r>
              <a:rPr lang="ru-RU" sz="1600" dirty="0"/>
              <a:t>, журнал, </a:t>
            </a:r>
            <a:r>
              <a:rPr lang="ru-RU" sz="1600" dirty="0" err="1"/>
              <a:t>календар</a:t>
            </a:r>
            <a:r>
              <a:rPr lang="ru-RU" sz="1600" dirty="0"/>
              <a:t>, проспект, </a:t>
            </a:r>
            <a:r>
              <a:rPr lang="ru-RU" sz="1600" dirty="0"/>
              <a:t>                         </a:t>
            </a:r>
            <a:r>
              <a:rPr lang="ru-RU" sz="1600" dirty="0" err="1"/>
              <a:t>сценарій</a:t>
            </a:r>
            <a:r>
              <a:rPr lang="ru-RU" sz="1600" dirty="0"/>
              <a:t>, </a:t>
            </a:r>
            <a:r>
              <a:rPr lang="ru-RU" sz="1600" dirty="0" err="1"/>
              <a:t>комп’ютерну</a:t>
            </a:r>
            <a:r>
              <a:rPr lang="ru-RU" sz="1600" dirty="0"/>
              <a:t> </a:t>
            </a:r>
            <a:r>
              <a:rPr lang="ru-RU" sz="1600" dirty="0" err="1"/>
              <a:t>презентацію</a:t>
            </a:r>
            <a:r>
              <a:rPr lang="ru-RU" sz="1600" dirty="0"/>
              <a:t>);</a:t>
            </a:r>
          </a:p>
          <a:p>
            <a:pPr algn="just">
              <a:defRPr/>
            </a:pPr>
            <a:r>
              <a:rPr lang="ru-RU" sz="1600" dirty="0"/>
              <a:t>•	</a:t>
            </a:r>
            <a:r>
              <a:rPr lang="ru-RU" sz="1600" dirty="0" err="1"/>
              <a:t>презентувати</a:t>
            </a:r>
            <a:r>
              <a:rPr lang="ru-RU" sz="1600" dirty="0"/>
              <a:t> </a:t>
            </a:r>
            <a:r>
              <a:rPr lang="ru-RU" sz="1600" dirty="0" err="1"/>
              <a:t>створене</a:t>
            </a:r>
            <a:r>
              <a:rPr lang="ru-RU" sz="1600" dirty="0"/>
              <a:t> перед </a:t>
            </a:r>
            <a:r>
              <a:rPr lang="ru-RU" sz="1600" dirty="0" err="1"/>
              <a:t>аудиторією</a:t>
            </a:r>
            <a:r>
              <a:rPr lang="ru-RU" sz="1600" dirty="0"/>
              <a:t>;</a:t>
            </a:r>
          </a:p>
          <a:p>
            <a:pPr algn="just">
              <a:defRPr/>
            </a:pPr>
            <a:r>
              <a:rPr lang="ru-RU" sz="1600" dirty="0"/>
              <a:t>•	</a:t>
            </a:r>
            <a:r>
              <a:rPr lang="ru-RU" sz="1600" dirty="0" err="1"/>
              <a:t>оцінювати</a:t>
            </a:r>
            <a:r>
              <a:rPr lang="ru-RU" sz="1600" dirty="0"/>
              <a:t> себе й </a:t>
            </a:r>
            <a:r>
              <a:rPr lang="ru-RU" sz="1600" dirty="0" err="1"/>
              <a:t>одне</a:t>
            </a:r>
            <a:r>
              <a:rPr lang="ru-RU" sz="1600" dirty="0"/>
              <a:t> одного.</a:t>
            </a:r>
          </a:p>
          <a:p>
            <a:pPr algn="just">
              <a:defRPr/>
            </a:pPr>
            <a:r>
              <a:rPr lang="ru-RU" sz="1600" dirty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Висновок </a:t>
            </a:r>
            <a:endParaRPr lang="ru-RU" smtClean="0"/>
          </a:p>
        </p:txBody>
      </p:sp>
      <p:sp>
        <p:nvSpPr>
          <p:cNvPr id="2867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48031E-D76E-4C17-9C45-9CA946E11F05}" type="slidenum">
              <a:rPr lang="ru-RU" smtClean="0">
                <a:cs typeface="Arial" charset="0"/>
              </a:rPr>
              <a:pPr/>
              <a:t>14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85763" y="309563"/>
            <a:ext cx="8229600" cy="1143000"/>
          </a:xfrm>
        </p:spPr>
        <p:txBody>
          <a:bodyPr/>
          <a:lstStyle/>
          <a:p>
            <a:r>
              <a:rPr lang="uk-UA" smtClean="0"/>
              <a:t>Моє досьє</a:t>
            </a:r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636588" y="3573463"/>
            <a:ext cx="8507412" cy="50006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uk-UA" sz="2200" smtClean="0"/>
          </a:p>
          <a:p>
            <a:pPr marL="0" indent="0">
              <a:buFont typeface="Arial" charset="0"/>
              <a:buNone/>
            </a:pPr>
            <a:endParaRPr lang="uk-UA" smtClean="0"/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sp>
        <p:nvSpPr>
          <p:cNvPr id="1536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1599B9-875F-48DC-B070-A3D280C0D160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1775" y="342900"/>
            <a:ext cx="2268538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араллелограмм 1"/>
          <p:cNvSpPr/>
          <p:nvPr/>
        </p:nvSpPr>
        <p:spPr>
          <a:xfrm>
            <a:off x="315532" y="1268760"/>
            <a:ext cx="6237668" cy="1800200"/>
          </a:xfrm>
          <a:prstGeom prst="parallelogram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2000" dirty="0" err="1"/>
              <a:t>Кондрат</a:t>
            </a:r>
            <a:r>
              <a:rPr lang="uk-UA" sz="2000" dirty="0"/>
              <a:t> Петро Михайлович  </a:t>
            </a:r>
            <a:endParaRPr lang="uk-UA" sz="2000" dirty="0"/>
          </a:p>
          <a:p>
            <a:pPr>
              <a:defRPr/>
            </a:pPr>
            <a:r>
              <a:rPr lang="uk-UA" sz="2000" dirty="0"/>
              <a:t>вчитель </a:t>
            </a:r>
            <a:r>
              <a:rPr lang="uk-UA" sz="2000" dirty="0"/>
              <a:t>інформатики</a:t>
            </a:r>
          </a:p>
          <a:p>
            <a:pPr>
              <a:defRPr/>
            </a:pPr>
            <a:r>
              <a:rPr lang="uk-UA" sz="2000" dirty="0" err="1"/>
              <a:t>Кальненської</a:t>
            </a:r>
            <a:r>
              <a:rPr lang="uk-UA" sz="2000" dirty="0"/>
              <a:t> ЗОШ І-ІІІ ступенів</a:t>
            </a:r>
          </a:p>
          <a:p>
            <a:pPr>
              <a:defRPr/>
            </a:pPr>
            <a:r>
              <a:rPr lang="uk-UA" sz="2000" dirty="0"/>
              <a:t>педагогічний стаж 8 років</a:t>
            </a:r>
          </a:p>
          <a:p>
            <a:pPr>
              <a:defRPr/>
            </a:pPr>
            <a:r>
              <a:rPr lang="uk-UA" sz="2000" dirty="0"/>
              <a:t>спеціаліст ІІ категорії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3" name="Двойная волна 2"/>
          <p:cNvSpPr/>
          <p:nvPr/>
        </p:nvSpPr>
        <p:spPr>
          <a:xfrm>
            <a:off x="1259632" y="3212976"/>
            <a:ext cx="7572358" cy="1636291"/>
          </a:xfrm>
          <a:prstGeom prst="doubleWav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/>
              <a:t>Проблема над якою </a:t>
            </a:r>
            <a:r>
              <a:rPr lang="uk-UA" sz="2000" dirty="0">
                <a:solidFill>
                  <a:schemeClr val="bg1"/>
                </a:solidFill>
              </a:rPr>
              <a:t>працюю</a:t>
            </a:r>
            <a:r>
              <a:rPr lang="uk-UA" sz="2000" dirty="0">
                <a:solidFill>
                  <a:schemeClr val="bg1"/>
                </a:solidFill>
              </a:rPr>
              <a:t>:</a:t>
            </a:r>
          </a:p>
          <a:p>
            <a:pPr algn="ctr">
              <a:defRPr/>
            </a:pPr>
            <a:r>
              <a:rPr lang="uk-UA" sz="2000" dirty="0">
                <a:solidFill>
                  <a:srgbClr val="FFFF00"/>
                </a:solidFill>
              </a:rPr>
              <a:t>«</a:t>
            </a:r>
            <a:r>
              <a:rPr lang="uk-UA" sz="2000" dirty="0">
                <a:solidFill>
                  <a:srgbClr val="FFFF00"/>
                </a:solidFill>
              </a:rPr>
              <a:t>Формування інформаційно-комунікативних </a:t>
            </a:r>
            <a:r>
              <a:rPr lang="uk-UA" sz="2000" dirty="0" err="1">
                <a:solidFill>
                  <a:srgbClr val="FFFF00"/>
                </a:solidFill>
              </a:rPr>
              <a:t>компетентностей</a:t>
            </a:r>
            <a:r>
              <a:rPr lang="uk-UA" sz="2000" dirty="0">
                <a:solidFill>
                  <a:srgbClr val="FFFF00"/>
                </a:solidFill>
              </a:rPr>
              <a:t> через застосування методу проектів при вивченні інформатики ». 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8" name="Лента лицом вниз 7"/>
          <p:cNvSpPr/>
          <p:nvPr/>
        </p:nvSpPr>
        <p:spPr>
          <a:xfrm>
            <a:off x="539552" y="5084887"/>
            <a:ext cx="8076414" cy="1381720"/>
          </a:xfrm>
          <a:prstGeom prst="ribbon">
            <a:avLst>
              <a:gd name="adj1" fmla="val 16667"/>
              <a:gd name="adj2" fmla="val 6722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Учитись</a:t>
            </a:r>
            <a:r>
              <a:rPr lang="ru-RU" b="1" dirty="0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b="1" dirty="0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учить </a:t>
            </a:r>
            <a:r>
              <a:rPr lang="ru-RU" b="1" dirty="0" err="1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b="1" dirty="0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важче</a:t>
            </a:r>
            <a:r>
              <a:rPr lang="ru-RU" b="1" dirty="0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defRPr/>
            </a:pPr>
            <a:r>
              <a:rPr lang="ru-RU" b="1" dirty="0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 не </a:t>
            </a:r>
            <a:r>
              <a:rPr lang="ru-RU" b="1" dirty="0" err="1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муси</a:t>
            </a:r>
            <a:r>
              <a:rPr lang="uk-UA" b="1" dirty="0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b="1" dirty="0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зупинятись</a:t>
            </a:r>
            <a:r>
              <a:rPr lang="ru-RU" b="1" dirty="0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b="1" dirty="0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ru-RU" b="1" dirty="0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b="1" dirty="0" err="1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віддаєш</a:t>
            </a:r>
            <a:r>
              <a:rPr lang="ru-RU" b="1" dirty="0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усе </a:t>
            </a:r>
            <a:r>
              <a:rPr lang="ru-RU" b="1" dirty="0" err="1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найкраще</a:t>
            </a:r>
            <a:r>
              <a:rPr lang="ru-RU" b="1" dirty="0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ru-RU" b="1" dirty="0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 й сам </a:t>
            </a:r>
            <a:r>
              <a:rPr lang="ru-RU" b="1" dirty="0" err="1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сягнеш</a:t>
            </a:r>
            <a:r>
              <a:rPr lang="ru-RU" b="1" dirty="0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b="1" dirty="0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висоти</a:t>
            </a:r>
            <a:r>
              <a:rPr lang="ru-RU" b="1" dirty="0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ерфолента 9"/>
          <p:cNvSpPr/>
          <p:nvPr/>
        </p:nvSpPr>
        <p:spPr>
          <a:xfrm>
            <a:off x="474809" y="2284732"/>
            <a:ext cx="7985656" cy="1877478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Метод </a:t>
            </a:r>
            <a:r>
              <a:rPr lang="ru-RU" sz="2000" dirty="0" err="1"/>
              <a:t>проектів</a:t>
            </a:r>
            <a:r>
              <a:rPr lang="ru-RU" sz="2000" dirty="0"/>
              <a:t>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формувати</a:t>
            </a:r>
            <a:r>
              <a:rPr lang="ru-RU" sz="2000" dirty="0"/>
              <a:t> </a:t>
            </a:r>
            <a:r>
              <a:rPr lang="ru-RU" sz="2000" dirty="0" err="1"/>
              <a:t>особистісні</a:t>
            </a:r>
            <a:r>
              <a:rPr lang="ru-RU" sz="2000" dirty="0"/>
              <a:t> </a:t>
            </a:r>
            <a:r>
              <a:rPr lang="ru-RU" sz="2000" dirty="0" err="1"/>
              <a:t>якості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розвиваються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в </a:t>
            </a:r>
            <a:r>
              <a:rPr lang="ru-RU" sz="2000" dirty="0" err="1"/>
              <a:t>діяльності</a:t>
            </a:r>
            <a:r>
              <a:rPr lang="ru-RU" sz="2000" dirty="0"/>
              <a:t> і не </a:t>
            </a:r>
            <a:r>
              <a:rPr lang="ru-RU" sz="2000" dirty="0" err="1"/>
              <a:t>можуть</a:t>
            </a:r>
            <a:r>
              <a:rPr lang="ru-RU" sz="2000" dirty="0"/>
              <a:t> бути </a:t>
            </a:r>
            <a:r>
              <a:rPr lang="ru-RU" sz="2000" dirty="0" err="1"/>
              <a:t>засвоєні</a:t>
            </a:r>
            <a:r>
              <a:rPr lang="ru-RU" sz="2000" dirty="0"/>
              <a:t> вербально. В </a:t>
            </a:r>
            <a:r>
              <a:rPr lang="ru-RU" sz="2000" dirty="0" err="1"/>
              <a:t>ході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над проектом </a:t>
            </a:r>
            <a:r>
              <a:rPr lang="ru-RU" sz="2000" dirty="0" err="1"/>
              <a:t>діти</a:t>
            </a:r>
            <a:r>
              <a:rPr lang="ru-RU" sz="2000" dirty="0"/>
              <a:t> </a:t>
            </a:r>
            <a:r>
              <a:rPr lang="ru-RU" sz="2000" dirty="0" err="1"/>
              <a:t>набувають</a:t>
            </a:r>
            <a:r>
              <a:rPr lang="ru-RU" sz="2000" dirty="0"/>
              <a:t> </a:t>
            </a:r>
            <a:r>
              <a:rPr lang="ru-RU" sz="2000" dirty="0" err="1"/>
              <a:t>досвід</a:t>
            </a:r>
            <a:r>
              <a:rPr lang="ru-RU" sz="2000" dirty="0"/>
              <a:t> </a:t>
            </a:r>
            <a:r>
              <a:rPr lang="ru-RU" sz="2000" dirty="0" err="1"/>
              <a:t>індивідуальної</a:t>
            </a:r>
            <a:r>
              <a:rPr lang="ru-RU" sz="2000" dirty="0"/>
              <a:t> </a:t>
            </a:r>
            <a:r>
              <a:rPr lang="ru-RU" sz="2000" dirty="0" err="1"/>
              <a:t>самостійної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uk-UA" smtClean="0"/>
              <a:t>Актуальність методу</a:t>
            </a:r>
            <a:endParaRPr lang="ru-RU" smtClean="0"/>
          </a:p>
        </p:txBody>
      </p:sp>
      <p:sp>
        <p:nvSpPr>
          <p:cNvPr id="1638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7B5D14-979B-461A-B71A-EF390A2BE15D}" type="slidenum">
              <a:rPr lang="ru-RU" smtClean="0">
                <a:cs typeface="Arial" charset="0"/>
              </a:rPr>
              <a:pPr/>
              <a:t>3</a:t>
            </a:fld>
            <a:endParaRPr lang="ru-RU" smtClean="0">
              <a:cs typeface="Arial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88950" y="879475"/>
            <a:ext cx="7986713" cy="1685925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Метод </a:t>
            </a:r>
            <a:r>
              <a:rPr lang="ru-RU" sz="2000" dirty="0" err="1"/>
              <a:t>проектів</a:t>
            </a:r>
            <a:r>
              <a:rPr lang="ru-RU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освітня</a:t>
            </a:r>
            <a:r>
              <a:rPr lang="ru-RU" sz="2000" dirty="0"/>
              <a:t> </a:t>
            </a:r>
            <a:r>
              <a:rPr lang="ru-RU" sz="2000" dirty="0" err="1"/>
              <a:t>технологія</a:t>
            </a:r>
            <a:r>
              <a:rPr lang="ru-RU" sz="2000" dirty="0"/>
              <a:t>, яка </a:t>
            </a:r>
            <a:r>
              <a:rPr lang="ru-RU" sz="2000" dirty="0" err="1"/>
              <a:t>націлена</a:t>
            </a:r>
            <a:r>
              <a:rPr lang="ru-RU" sz="2000" dirty="0"/>
              <a:t> на </a:t>
            </a:r>
            <a:r>
              <a:rPr lang="ru-RU" sz="2000" dirty="0" err="1"/>
              <a:t>придбання</a:t>
            </a:r>
            <a:r>
              <a:rPr lang="ru-RU" sz="2000" dirty="0"/>
              <a:t> </a:t>
            </a:r>
            <a:r>
              <a:rPr lang="ru-RU" sz="2000" dirty="0" err="1"/>
              <a:t>учнями</a:t>
            </a:r>
            <a:r>
              <a:rPr lang="ru-RU" sz="2000" dirty="0"/>
              <a:t> </a:t>
            </a:r>
            <a:r>
              <a:rPr lang="ru-RU" sz="2000" dirty="0" err="1"/>
              <a:t>знань</a:t>
            </a:r>
            <a:r>
              <a:rPr lang="ru-RU" sz="2000" dirty="0"/>
              <a:t> у </a:t>
            </a:r>
            <a:r>
              <a:rPr lang="ru-RU" sz="2000" dirty="0" err="1"/>
              <a:t>тісному</a:t>
            </a:r>
            <a:r>
              <a:rPr lang="ru-RU" sz="2000" dirty="0"/>
              <a:t> </a:t>
            </a:r>
            <a:r>
              <a:rPr lang="ru-RU" sz="2000" dirty="0" err="1"/>
              <a:t>зв’язку</a:t>
            </a:r>
            <a:r>
              <a:rPr lang="ru-RU" sz="2000" dirty="0"/>
              <a:t> з реальною </a:t>
            </a:r>
            <a:r>
              <a:rPr lang="ru-RU" sz="2000" dirty="0" err="1"/>
              <a:t>життєвою</a:t>
            </a:r>
            <a:r>
              <a:rPr lang="ru-RU" sz="2000" dirty="0"/>
              <a:t> практикою, </a:t>
            </a:r>
            <a:r>
              <a:rPr lang="ru-RU" sz="2000" dirty="0" err="1"/>
              <a:t>формування</a:t>
            </a:r>
            <a:r>
              <a:rPr lang="ru-RU" sz="2000" dirty="0"/>
              <a:t> в них </a:t>
            </a:r>
            <a:r>
              <a:rPr lang="ru-RU" sz="2000" dirty="0" err="1"/>
              <a:t>специфічних</a:t>
            </a:r>
            <a:r>
              <a:rPr lang="ru-RU" sz="2000" dirty="0"/>
              <a:t> </a:t>
            </a:r>
            <a:r>
              <a:rPr lang="ru-RU" sz="2000" dirty="0" err="1"/>
              <a:t>вмінь</a:t>
            </a:r>
            <a:r>
              <a:rPr lang="ru-RU" sz="2000" dirty="0"/>
              <a:t> та </a:t>
            </a:r>
            <a:r>
              <a:rPr lang="ru-RU" sz="2000" dirty="0" err="1"/>
              <a:t>навичок</a:t>
            </a:r>
            <a:r>
              <a:rPr lang="ru-RU" sz="2000" dirty="0"/>
              <a:t> </a:t>
            </a:r>
            <a:r>
              <a:rPr lang="ru-RU" sz="2000" dirty="0" err="1"/>
              <a:t>завдяки</a:t>
            </a:r>
            <a:r>
              <a:rPr lang="ru-RU" sz="2000" dirty="0"/>
              <a:t> </a:t>
            </a:r>
            <a:r>
              <a:rPr lang="ru-RU" sz="2000" dirty="0" err="1"/>
              <a:t>системній</a:t>
            </a:r>
            <a:r>
              <a:rPr lang="ru-RU" sz="2000" dirty="0"/>
              <a:t> </a:t>
            </a:r>
            <a:r>
              <a:rPr lang="ru-RU" sz="2000" dirty="0" err="1"/>
              <a:t>організації</a:t>
            </a:r>
            <a:r>
              <a:rPr lang="ru-RU" sz="2000" dirty="0"/>
              <a:t> проблемно-</a:t>
            </a:r>
            <a:r>
              <a:rPr lang="ru-RU" sz="2000" dirty="0" err="1"/>
              <a:t>орієнтованого</a:t>
            </a:r>
            <a:r>
              <a:rPr lang="ru-RU" sz="2000" dirty="0"/>
              <a:t> </a:t>
            </a:r>
            <a:r>
              <a:rPr lang="ru-RU" sz="2000" dirty="0" err="1"/>
              <a:t>навчального</a:t>
            </a:r>
            <a:r>
              <a:rPr lang="ru-RU" sz="2000" dirty="0"/>
              <a:t> </a:t>
            </a:r>
            <a:r>
              <a:rPr lang="ru-RU" sz="2000" dirty="0" err="1"/>
              <a:t>пошуку</a:t>
            </a:r>
            <a:r>
              <a:rPr lang="ru-RU" sz="2000" dirty="0"/>
              <a:t>. </a:t>
            </a:r>
          </a:p>
        </p:txBody>
      </p:sp>
      <p:sp>
        <p:nvSpPr>
          <p:cNvPr id="23" name="8-конечная звезда 22"/>
          <p:cNvSpPr/>
          <p:nvPr/>
        </p:nvSpPr>
        <p:spPr>
          <a:xfrm>
            <a:off x="501974" y="5359271"/>
            <a:ext cx="3583477" cy="1305272"/>
          </a:xfrm>
          <a:custGeom>
            <a:avLst/>
            <a:gdLst>
              <a:gd name="connsiteX0" fmla="*/ 0 w 5067801"/>
              <a:gd name="connsiteY0" fmla="*/ 652636 h 1305272"/>
              <a:gd name="connsiteX1" fmla="*/ 778136 w 5067801"/>
              <a:gd name="connsiteY1" fmla="*/ 465323 h 1305272"/>
              <a:gd name="connsiteX2" fmla="*/ 742162 w 5067801"/>
              <a:gd name="connsiteY2" fmla="*/ 191153 h 1305272"/>
              <a:gd name="connsiteX3" fmla="*/ 1806646 w 5067801"/>
              <a:gd name="connsiteY3" fmla="*/ 200418 h 1305272"/>
              <a:gd name="connsiteX4" fmla="*/ 2533901 w 5067801"/>
              <a:gd name="connsiteY4" fmla="*/ 0 h 1305272"/>
              <a:gd name="connsiteX5" fmla="*/ 3261155 w 5067801"/>
              <a:gd name="connsiteY5" fmla="*/ 200418 h 1305272"/>
              <a:gd name="connsiteX6" fmla="*/ 4325639 w 5067801"/>
              <a:gd name="connsiteY6" fmla="*/ 191153 h 1305272"/>
              <a:gd name="connsiteX7" fmla="*/ 4289665 w 5067801"/>
              <a:gd name="connsiteY7" fmla="*/ 465323 h 1305272"/>
              <a:gd name="connsiteX8" fmla="*/ 5067801 w 5067801"/>
              <a:gd name="connsiteY8" fmla="*/ 652636 h 1305272"/>
              <a:gd name="connsiteX9" fmla="*/ 4289665 w 5067801"/>
              <a:gd name="connsiteY9" fmla="*/ 839949 h 1305272"/>
              <a:gd name="connsiteX10" fmla="*/ 4325639 w 5067801"/>
              <a:gd name="connsiteY10" fmla="*/ 1114119 h 1305272"/>
              <a:gd name="connsiteX11" fmla="*/ 3261155 w 5067801"/>
              <a:gd name="connsiteY11" fmla="*/ 1104854 h 1305272"/>
              <a:gd name="connsiteX12" fmla="*/ 2533901 w 5067801"/>
              <a:gd name="connsiteY12" fmla="*/ 1305272 h 1305272"/>
              <a:gd name="connsiteX13" fmla="*/ 1806646 w 5067801"/>
              <a:gd name="connsiteY13" fmla="*/ 1104854 h 1305272"/>
              <a:gd name="connsiteX14" fmla="*/ 742162 w 5067801"/>
              <a:gd name="connsiteY14" fmla="*/ 1114119 h 1305272"/>
              <a:gd name="connsiteX15" fmla="*/ 778136 w 5067801"/>
              <a:gd name="connsiteY15" fmla="*/ 839949 h 1305272"/>
              <a:gd name="connsiteX16" fmla="*/ 0 w 5067801"/>
              <a:gd name="connsiteY16" fmla="*/ 652636 h 1305272"/>
              <a:gd name="connsiteX0" fmla="*/ 225247 w 4325639"/>
              <a:gd name="connsiteY0" fmla="*/ 639384 h 1305272"/>
              <a:gd name="connsiteX1" fmla="*/ 35974 w 4325639"/>
              <a:gd name="connsiteY1" fmla="*/ 465323 h 1305272"/>
              <a:gd name="connsiteX2" fmla="*/ 0 w 4325639"/>
              <a:gd name="connsiteY2" fmla="*/ 191153 h 1305272"/>
              <a:gd name="connsiteX3" fmla="*/ 1064484 w 4325639"/>
              <a:gd name="connsiteY3" fmla="*/ 200418 h 1305272"/>
              <a:gd name="connsiteX4" fmla="*/ 1791739 w 4325639"/>
              <a:gd name="connsiteY4" fmla="*/ 0 h 1305272"/>
              <a:gd name="connsiteX5" fmla="*/ 2518993 w 4325639"/>
              <a:gd name="connsiteY5" fmla="*/ 200418 h 1305272"/>
              <a:gd name="connsiteX6" fmla="*/ 3583477 w 4325639"/>
              <a:gd name="connsiteY6" fmla="*/ 191153 h 1305272"/>
              <a:gd name="connsiteX7" fmla="*/ 3547503 w 4325639"/>
              <a:gd name="connsiteY7" fmla="*/ 465323 h 1305272"/>
              <a:gd name="connsiteX8" fmla="*/ 4325639 w 4325639"/>
              <a:gd name="connsiteY8" fmla="*/ 652636 h 1305272"/>
              <a:gd name="connsiteX9" fmla="*/ 3547503 w 4325639"/>
              <a:gd name="connsiteY9" fmla="*/ 839949 h 1305272"/>
              <a:gd name="connsiteX10" fmla="*/ 3583477 w 4325639"/>
              <a:gd name="connsiteY10" fmla="*/ 1114119 h 1305272"/>
              <a:gd name="connsiteX11" fmla="*/ 2518993 w 4325639"/>
              <a:gd name="connsiteY11" fmla="*/ 1104854 h 1305272"/>
              <a:gd name="connsiteX12" fmla="*/ 1791739 w 4325639"/>
              <a:gd name="connsiteY12" fmla="*/ 1305272 h 1305272"/>
              <a:gd name="connsiteX13" fmla="*/ 1064484 w 4325639"/>
              <a:gd name="connsiteY13" fmla="*/ 1104854 h 1305272"/>
              <a:gd name="connsiteX14" fmla="*/ 0 w 4325639"/>
              <a:gd name="connsiteY14" fmla="*/ 1114119 h 1305272"/>
              <a:gd name="connsiteX15" fmla="*/ 35974 w 4325639"/>
              <a:gd name="connsiteY15" fmla="*/ 839949 h 1305272"/>
              <a:gd name="connsiteX16" fmla="*/ 225247 w 4325639"/>
              <a:gd name="connsiteY16" fmla="*/ 639384 h 1305272"/>
              <a:gd name="connsiteX0" fmla="*/ 225247 w 3583477"/>
              <a:gd name="connsiteY0" fmla="*/ 639384 h 1305272"/>
              <a:gd name="connsiteX1" fmla="*/ 35974 w 3583477"/>
              <a:gd name="connsiteY1" fmla="*/ 465323 h 1305272"/>
              <a:gd name="connsiteX2" fmla="*/ 0 w 3583477"/>
              <a:gd name="connsiteY2" fmla="*/ 191153 h 1305272"/>
              <a:gd name="connsiteX3" fmla="*/ 1064484 w 3583477"/>
              <a:gd name="connsiteY3" fmla="*/ 200418 h 1305272"/>
              <a:gd name="connsiteX4" fmla="*/ 1791739 w 3583477"/>
              <a:gd name="connsiteY4" fmla="*/ 0 h 1305272"/>
              <a:gd name="connsiteX5" fmla="*/ 2518993 w 3583477"/>
              <a:gd name="connsiteY5" fmla="*/ 200418 h 1305272"/>
              <a:gd name="connsiteX6" fmla="*/ 3583477 w 3583477"/>
              <a:gd name="connsiteY6" fmla="*/ 191153 h 1305272"/>
              <a:gd name="connsiteX7" fmla="*/ 3547503 w 3583477"/>
              <a:gd name="connsiteY7" fmla="*/ 465323 h 1305272"/>
              <a:gd name="connsiteX8" fmla="*/ 3318473 w 3583477"/>
              <a:gd name="connsiteY8" fmla="*/ 718897 h 1305272"/>
              <a:gd name="connsiteX9" fmla="*/ 3547503 w 3583477"/>
              <a:gd name="connsiteY9" fmla="*/ 839949 h 1305272"/>
              <a:gd name="connsiteX10" fmla="*/ 3583477 w 3583477"/>
              <a:gd name="connsiteY10" fmla="*/ 1114119 h 1305272"/>
              <a:gd name="connsiteX11" fmla="*/ 2518993 w 3583477"/>
              <a:gd name="connsiteY11" fmla="*/ 1104854 h 1305272"/>
              <a:gd name="connsiteX12" fmla="*/ 1791739 w 3583477"/>
              <a:gd name="connsiteY12" fmla="*/ 1305272 h 1305272"/>
              <a:gd name="connsiteX13" fmla="*/ 1064484 w 3583477"/>
              <a:gd name="connsiteY13" fmla="*/ 1104854 h 1305272"/>
              <a:gd name="connsiteX14" fmla="*/ 0 w 3583477"/>
              <a:gd name="connsiteY14" fmla="*/ 1114119 h 1305272"/>
              <a:gd name="connsiteX15" fmla="*/ 35974 w 3583477"/>
              <a:gd name="connsiteY15" fmla="*/ 839949 h 1305272"/>
              <a:gd name="connsiteX16" fmla="*/ 225247 w 3583477"/>
              <a:gd name="connsiteY16" fmla="*/ 639384 h 130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3477" h="1305272">
                <a:moveTo>
                  <a:pt x="225247" y="639384"/>
                </a:moveTo>
                <a:lnTo>
                  <a:pt x="35974" y="465323"/>
                </a:lnTo>
                <a:lnTo>
                  <a:pt x="0" y="191153"/>
                </a:lnTo>
                <a:lnTo>
                  <a:pt x="1064484" y="200418"/>
                </a:lnTo>
                <a:lnTo>
                  <a:pt x="1791739" y="0"/>
                </a:lnTo>
                <a:lnTo>
                  <a:pt x="2518993" y="200418"/>
                </a:lnTo>
                <a:lnTo>
                  <a:pt x="3583477" y="191153"/>
                </a:lnTo>
                <a:lnTo>
                  <a:pt x="3547503" y="465323"/>
                </a:lnTo>
                <a:lnTo>
                  <a:pt x="3318473" y="718897"/>
                </a:lnTo>
                <a:lnTo>
                  <a:pt x="3547503" y="839949"/>
                </a:lnTo>
                <a:lnTo>
                  <a:pt x="3583477" y="1114119"/>
                </a:lnTo>
                <a:lnTo>
                  <a:pt x="2518993" y="1104854"/>
                </a:lnTo>
                <a:lnTo>
                  <a:pt x="1791739" y="1305272"/>
                </a:lnTo>
                <a:lnTo>
                  <a:pt x="1064484" y="1104854"/>
                </a:lnTo>
                <a:lnTo>
                  <a:pt x="0" y="1114119"/>
                </a:lnTo>
                <a:lnTo>
                  <a:pt x="35974" y="839949"/>
                </a:lnTo>
                <a:lnTo>
                  <a:pt x="225247" y="639384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стимулює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до </a:t>
            </a:r>
            <a:r>
              <a:rPr lang="ru-RU" dirty="0" err="1"/>
              <a:t>розв’язання</a:t>
            </a:r>
            <a:r>
              <a:rPr lang="ru-RU" dirty="0"/>
              <a:t> проблем,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на </a:t>
            </a:r>
            <a:r>
              <a:rPr lang="ru-RU" dirty="0" err="1"/>
              <a:t>увазі</a:t>
            </a:r>
            <a:r>
              <a:rPr lang="ru-RU" dirty="0"/>
              <a:t> </a:t>
            </a:r>
            <a:r>
              <a:rPr lang="ru-RU" dirty="0" err="1"/>
              <a:t>володіння</a:t>
            </a:r>
            <a:r>
              <a:rPr lang="ru-RU" dirty="0"/>
              <a:t> </a:t>
            </a:r>
            <a:r>
              <a:rPr lang="ru-RU" dirty="0" err="1"/>
              <a:t>деякою</a:t>
            </a:r>
            <a:r>
              <a:rPr lang="ru-RU" dirty="0"/>
              <a:t> сумою </a:t>
            </a:r>
            <a:r>
              <a:rPr lang="ru-RU" dirty="0" err="1"/>
              <a:t>знань</a:t>
            </a:r>
            <a:r>
              <a:rPr lang="ru-RU" dirty="0"/>
              <a:t>; </a:t>
            </a:r>
          </a:p>
        </p:txBody>
      </p:sp>
      <p:sp>
        <p:nvSpPr>
          <p:cNvPr id="27" name="Облако 26"/>
          <p:cNvSpPr/>
          <p:nvPr/>
        </p:nvSpPr>
        <p:spPr>
          <a:xfrm>
            <a:off x="5281781" y="3967302"/>
            <a:ext cx="3582504" cy="855309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розвиває</a:t>
            </a:r>
            <a:r>
              <a:rPr lang="ru-RU" dirty="0"/>
              <a:t> </a:t>
            </a:r>
            <a:r>
              <a:rPr lang="ru-RU" dirty="0" err="1"/>
              <a:t>критичне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; </a:t>
            </a:r>
          </a:p>
        </p:txBody>
      </p:sp>
      <p:sp>
        <p:nvSpPr>
          <p:cNvPr id="28" name="Облако 27"/>
          <p:cNvSpPr/>
          <p:nvPr/>
        </p:nvSpPr>
        <p:spPr>
          <a:xfrm>
            <a:off x="63286" y="3820078"/>
            <a:ext cx="4827036" cy="1831851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набувають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інформацією</a:t>
            </a:r>
            <a:r>
              <a:rPr lang="ru-RU" dirty="0"/>
              <a:t> (</a:t>
            </a:r>
            <a:r>
              <a:rPr lang="ru-RU" dirty="0" err="1"/>
              <a:t>відбирають</a:t>
            </a:r>
            <a:r>
              <a:rPr lang="ru-RU" dirty="0"/>
              <a:t> </a:t>
            </a:r>
            <a:r>
              <a:rPr lang="ru-RU" dirty="0" err="1"/>
              <a:t>потрібну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</a:t>
            </a:r>
            <a:r>
              <a:rPr lang="ru-RU" dirty="0" err="1"/>
              <a:t>аналізують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, </a:t>
            </a:r>
            <a:r>
              <a:rPr lang="ru-RU" dirty="0" err="1"/>
              <a:t>систематизують</a:t>
            </a:r>
            <a:r>
              <a:rPr lang="ru-RU" dirty="0"/>
              <a:t>);</a:t>
            </a:r>
          </a:p>
        </p:txBody>
      </p:sp>
      <p:sp>
        <p:nvSpPr>
          <p:cNvPr id="30" name="Облако 29"/>
          <p:cNvSpPr/>
          <p:nvPr/>
        </p:nvSpPr>
        <p:spPr>
          <a:xfrm>
            <a:off x="4113376" y="4812498"/>
            <a:ext cx="4879647" cy="167968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4155"/>
              <a:gd name="connsiteY0" fmla="*/ 14229 h 43219"/>
              <a:gd name="connsiteX1" fmla="*/ 5659 w 44155"/>
              <a:gd name="connsiteY1" fmla="*/ 6766 h 43219"/>
              <a:gd name="connsiteX2" fmla="*/ 14041 w 44155"/>
              <a:gd name="connsiteY2" fmla="*/ 5061 h 43219"/>
              <a:gd name="connsiteX3" fmla="*/ 22492 w 44155"/>
              <a:gd name="connsiteY3" fmla="*/ 3291 h 43219"/>
              <a:gd name="connsiteX4" fmla="*/ 25785 w 44155"/>
              <a:gd name="connsiteY4" fmla="*/ 59 h 43219"/>
              <a:gd name="connsiteX5" fmla="*/ 29869 w 44155"/>
              <a:gd name="connsiteY5" fmla="*/ 2340 h 43219"/>
              <a:gd name="connsiteX6" fmla="*/ 35499 w 44155"/>
              <a:gd name="connsiteY6" fmla="*/ 549 h 43219"/>
              <a:gd name="connsiteX7" fmla="*/ 38354 w 44155"/>
              <a:gd name="connsiteY7" fmla="*/ 5435 h 43219"/>
              <a:gd name="connsiteX8" fmla="*/ 42018 w 44155"/>
              <a:gd name="connsiteY8" fmla="*/ 10177 h 43219"/>
              <a:gd name="connsiteX9" fmla="*/ 41854 w 44155"/>
              <a:gd name="connsiteY9" fmla="*/ 15319 h 43219"/>
              <a:gd name="connsiteX10" fmla="*/ 43052 w 44155"/>
              <a:gd name="connsiteY10" fmla="*/ 23181 h 43219"/>
              <a:gd name="connsiteX11" fmla="*/ 37440 w 44155"/>
              <a:gd name="connsiteY11" fmla="*/ 30063 h 43219"/>
              <a:gd name="connsiteX12" fmla="*/ 35431 w 44155"/>
              <a:gd name="connsiteY12" fmla="*/ 35960 h 43219"/>
              <a:gd name="connsiteX13" fmla="*/ 28591 w 44155"/>
              <a:gd name="connsiteY13" fmla="*/ 36674 h 43219"/>
              <a:gd name="connsiteX14" fmla="*/ 23703 w 44155"/>
              <a:gd name="connsiteY14" fmla="*/ 42965 h 43219"/>
              <a:gd name="connsiteX15" fmla="*/ 16516 w 44155"/>
              <a:gd name="connsiteY15" fmla="*/ 39125 h 43219"/>
              <a:gd name="connsiteX16" fmla="*/ 5840 w 44155"/>
              <a:gd name="connsiteY16" fmla="*/ 35331 h 43219"/>
              <a:gd name="connsiteX17" fmla="*/ 1146 w 44155"/>
              <a:gd name="connsiteY17" fmla="*/ 31109 h 43219"/>
              <a:gd name="connsiteX18" fmla="*/ 2149 w 44155"/>
              <a:gd name="connsiteY18" fmla="*/ 25410 h 43219"/>
              <a:gd name="connsiteX19" fmla="*/ 31 w 44155"/>
              <a:gd name="connsiteY19" fmla="*/ 19563 h 43219"/>
              <a:gd name="connsiteX20" fmla="*/ 3899 w 44155"/>
              <a:gd name="connsiteY20" fmla="*/ 14366 h 43219"/>
              <a:gd name="connsiteX21" fmla="*/ 3936 w 44155"/>
              <a:gd name="connsiteY21" fmla="*/ 14229 h 43219"/>
              <a:gd name="connsiteX0" fmla="*/ 4729 w 44155"/>
              <a:gd name="connsiteY0" fmla="*/ 26036 h 43219"/>
              <a:gd name="connsiteX1" fmla="*/ 2196 w 44155"/>
              <a:gd name="connsiteY1" fmla="*/ 25239 h 43219"/>
              <a:gd name="connsiteX2" fmla="*/ 6964 w 44155"/>
              <a:gd name="connsiteY2" fmla="*/ 34758 h 43219"/>
              <a:gd name="connsiteX3" fmla="*/ 5856 w 44155"/>
              <a:gd name="connsiteY3" fmla="*/ 35139 h 43219"/>
              <a:gd name="connsiteX4" fmla="*/ 16514 w 44155"/>
              <a:gd name="connsiteY4" fmla="*/ 38949 h 43219"/>
              <a:gd name="connsiteX5" fmla="*/ 15846 w 44155"/>
              <a:gd name="connsiteY5" fmla="*/ 37209 h 43219"/>
              <a:gd name="connsiteX6" fmla="*/ 28863 w 44155"/>
              <a:gd name="connsiteY6" fmla="*/ 34610 h 43219"/>
              <a:gd name="connsiteX7" fmla="*/ 28596 w 44155"/>
              <a:gd name="connsiteY7" fmla="*/ 36519 h 43219"/>
              <a:gd name="connsiteX8" fmla="*/ 34165 w 44155"/>
              <a:gd name="connsiteY8" fmla="*/ 22813 h 43219"/>
              <a:gd name="connsiteX9" fmla="*/ 37416 w 44155"/>
              <a:gd name="connsiteY9" fmla="*/ 29949 h 43219"/>
              <a:gd name="connsiteX10" fmla="*/ 41834 w 44155"/>
              <a:gd name="connsiteY10" fmla="*/ 15213 h 43219"/>
              <a:gd name="connsiteX11" fmla="*/ 44073 w 44155"/>
              <a:gd name="connsiteY11" fmla="*/ 16877 h 43219"/>
              <a:gd name="connsiteX12" fmla="*/ 38360 w 44155"/>
              <a:gd name="connsiteY12" fmla="*/ 5285 h 43219"/>
              <a:gd name="connsiteX13" fmla="*/ 38436 w 44155"/>
              <a:gd name="connsiteY13" fmla="*/ 6549 h 43219"/>
              <a:gd name="connsiteX14" fmla="*/ 29114 w 44155"/>
              <a:gd name="connsiteY14" fmla="*/ 3811 h 43219"/>
              <a:gd name="connsiteX15" fmla="*/ 29856 w 44155"/>
              <a:gd name="connsiteY15" fmla="*/ 2199 h 43219"/>
              <a:gd name="connsiteX16" fmla="*/ 22177 w 44155"/>
              <a:gd name="connsiteY16" fmla="*/ 4579 h 43219"/>
              <a:gd name="connsiteX17" fmla="*/ 22536 w 44155"/>
              <a:gd name="connsiteY17" fmla="*/ 3189 h 43219"/>
              <a:gd name="connsiteX18" fmla="*/ 14036 w 44155"/>
              <a:gd name="connsiteY18" fmla="*/ 5051 h 43219"/>
              <a:gd name="connsiteX19" fmla="*/ 15336 w 44155"/>
              <a:gd name="connsiteY19" fmla="*/ 6399 h 43219"/>
              <a:gd name="connsiteX20" fmla="*/ 4163 w 44155"/>
              <a:gd name="connsiteY20" fmla="*/ 15648 h 43219"/>
              <a:gd name="connsiteX21" fmla="*/ 3936 w 44155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39579 w 43256"/>
              <a:gd name="connsiteY11" fmla="*/ 19912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9260 w 43256"/>
              <a:gd name="connsiteY9" fmla="*/ 34670 h 43219"/>
              <a:gd name="connsiteX10" fmla="*/ 41834 w 43256"/>
              <a:gd name="connsiteY10" fmla="*/ 15213 h 43219"/>
              <a:gd name="connsiteX11" fmla="*/ 39579 w 43256"/>
              <a:gd name="connsiteY11" fmla="*/ 19912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6379 w 43256"/>
              <a:gd name="connsiteY9" fmla="*/ 26914 h 43219"/>
              <a:gd name="connsiteX10" fmla="*/ 41834 w 43256"/>
              <a:gd name="connsiteY10" fmla="*/ 15213 h 43219"/>
              <a:gd name="connsiteX11" fmla="*/ 39579 w 43256"/>
              <a:gd name="connsiteY11" fmla="*/ 19912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64"/>
              <a:gd name="connsiteY0" fmla="*/ 14229 h 43219"/>
              <a:gd name="connsiteX1" fmla="*/ 5659 w 43264"/>
              <a:gd name="connsiteY1" fmla="*/ 6766 h 43219"/>
              <a:gd name="connsiteX2" fmla="*/ 14041 w 43264"/>
              <a:gd name="connsiteY2" fmla="*/ 5061 h 43219"/>
              <a:gd name="connsiteX3" fmla="*/ 22492 w 43264"/>
              <a:gd name="connsiteY3" fmla="*/ 3291 h 43219"/>
              <a:gd name="connsiteX4" fmla="*/ 25785 w 43264"/>
              <a:gd name="connsiteY4" fmla="*/ 59 h 43219"/>
              <a:gd name="connsiteX5" fmla="*/ 29869 w 43264"/>
              <a:gd name="connsiteY5" fmla="*/ 2340 h 43219"/>
              <a:gd name="connsiteX6" fmla="*/ 35499 w 43264"/>
              <a:gd name="connsiteY6" fmla="*/ 549 h 43219"/>
              <a:gd name="connsiteX7" fmla="*/ 38354 w 43264"/>
              <a:gd name="connsiteY7" fmla="*/ 5435 h 43219"/>
              <a:gd name="connsiteX8" fmla="*/ 42018 w 43264"/>
              <a:gd name="connsiteY8" fmla="*/ 10177 h 43219"/>
              <a:gd name="connsiteX9" fmla="*/ 41854 w 43264"/>
              <a:gd name="connsiteY9" fmla="*/ 15319 h 43219"/>
              <a:gd name="connsiteX10" fmla="*/ 43052 w 43264"/>
              <a:gd name="connsiteY10" fmla="*/ 23181 h 43219"/>
              <a:gd name="connsiteX11" fmla="*/ 38707 w 43264"/>
              <a:gd name="connsiteY11" fmla="*/ 34447 h 43219"/>
              <a:gd name="connsiteX12" fmla="*/ 35431 w 43264"/>
              <a:gd name="connsiteY12" fmla="*/ 35960 h 43219"/>
              <a:gd name="connsiteX13" fmla="*/ 28591 w 43264"/>
              <a:gd name="connsiteY13" fmla="*/ 36674 h 43219"/>
              <a:gd name="connsiteX14" fmla="*/ 23703 w 43264"/>
              <a:gd name="connsiteY14" fmla="*/ 42965 h 43219"/>
              <a:gd name="connsiteX15" fmla="*/ 16516 w 43264"/>
              <a:gd name="connsiteY15" fmla="*/ 39125 h 43219"/>
              <a:gd name="connsiteX16" fmla="*/ 5840 w 43264"/>
              <a:gd name="connsiteY16" fmla="*/ 35331 h 43219"/>
              <a:gd name="connsiteX17" fmla="*/ 1146 w 43264"/>
              <a:gd name="connsiteY17" fmla="*/ 31109 h 43219"/>
              <a:gd name="connsiteX18" fmla="*/ 2149 w 43264"/>
              <a:gd name="connsiteY18" fmla="*/ 25410 h 43219"/>
              <a:gd name="connsiteX19" fmla="*/ 31 w 43264"/>
              <a:gd name="connsiteY19" fmla="*/ 19563 h 43219"/>
              <a:gd name="connsiteX20" fmla="*/ 3899 w 43264"/>
              <a:gd name="connsiteY20" fmla="*/ 14366 h 43219"/>
              <a:gd name="connsiteX21" fmla="*/ 3936 w 43264"/>
              <a:gd name="connsiteY21" fmla="*/ 14229 h 43219"/>
              <a:gd name="connsiteX0" fmla="*/ 4729 w 43264"/>
              <a:gd name="connsiteY0" fmla="*/ 26036 h 43219"/>
              <a:gd name="connsiteX1" fmla="*/ 2196 w 43264"/>
              <a:gd name="connsiteY1" fmla="*/ 25239 h 43219"/>
              <a:gd name="connsiteX2" fmla="*/ 6964 w 43264"/>
              <a:gd name="connsiteY2" fmla="*/ 34758 h 43219"/>
              <a:gd name="connsiteX3" fmla="*/ 5856 w 43264"/>
              <a:gd name="connsiteY3" fmla="*/ 35139 h 43219"/>
              <a:gd name="connsiteX4" fmla="*/ 16514 w 43264"/>
              <a:gd name="connsiteY4" fmla="*/ 38949 h 43219"/>
              <a:gd name="connsiteX5" fmla="*/ 15846 w 43264"/>
              <a:gd name="connsiteY5" fmla="*/ 37209 h 43219"/>
              <a:gd name="connsiteX6" fmla="*/ 28863 w 43264"/>
              <a:gd name="connsiteY6" fmla="*/ 34610 h 43219"/>
              <a:gd name="connsiteX7" fmla="*/ 28596 w 43264"/>
              <a:gd name="connsiteY7" fmla="*/ 36519 h 43219"/>
              <a:gd name="connsiteX8" fmla="*/ 34165 w 43264"/>
              <a:gd name="connsiteY8" fmla="*/ 22813 h 43219"/>
              <a:gd name="connsiteX9" fmla="*/ 36379 w 43264"/>
              <a:gd name="connsiteY9" fmla="*/ 26914 h 43219"/>
              <a:gd name="connsiteX10" fmla="*/ 41834 w 43264"/>
              <a:gd name="connsiteY10" fmla="*/ 15213 h 43219"/>
              <a:gd name="connsiteX11" fmla="*/ 39579 w 43264"/>
              <a:gd name="connsiteY11" fmla="*/ 19912 h 43219"/>
              <a:gd name="connsiteX12" fmla="*/ 38360 w 43264"/>
              <a:gd name="connsiteY12" fmla="*/ 5285 h 43219"/>
              <a:gd name="connsiteX13" fmla="*/ 38436 w 43264"/>
              <a:gd name="connsiteY13" fmla="*/ 6549 h 43219"/>
              <a:gd name="connsiteX14" fmla="*/ 29114 w 43264"/>
              <a:gd name="connsiteY14" fmla="*/ 3811 h 43219"/>
              <a:gd name="connsiteX15" fmla="*/ 29856 w 43264"/>
              <a:gd name="connsiteY15" fmla="*/ 2199 h 43219"/>
              <a:gd name="connsiteX16" fmla="*/ 22177 w 43264"/>
              <a:gd name="connsiteY16" fmla="*/ 4579 h 43219"/>
              <a:gd name="connsiteX17" fmla="*/ 22536 w 43264"/>
              <a:gd name="connsiteY17" fmla="*/ 3189 h 43219"/>
              <a:gd name="connsiteX18" fmla="*/ 14036 w 43264"/>
              <a:gd name="connsiteY18" fmla="*/ 5051 h 43219"/>
              <a:gd name="connsiteX19" fmla="*/ 15336 w 43264"/>
              <a:gd name="connsiteY19" fmla="*/ 6399 h 43219"/>
              <a:gd name="connsiteX20" fmla="*/ 4163 w 43264"/>
              <a:gd name="connsiteY20" fmla="*/ 15648 h 43219"/>
              <a:gd name="connsiteX21" fmla="*/ 3936 w 43264"/>
              <a:gd name="connsiteY21" fmla="*/ 14229 h 43219"/>
              <a:gd name="connsiteX0" fmla="*/ 3936 w 43264"/>
              <a:gd name="connsiteY0" fmla="*/ 14229 h 43219"/>
              <a:gd name="connsiteX1" fmla="*/ 5659 w 43264"/>
              <a:gd name="connsiteY1" fmla="*/ 6766 h 43219"/>
              <a:gd name="connsiteX2" fmla="*/ 14041 w 43264"/>
              <a:gd name="connsiteY2" fmla="*/ 5061 h 43219"/>
              <a:gd name="connsiteX3" fmla="*/ 22492 w 43264"/>
              <a:gd name="connsiteY3" fmla="*/ 3291 h 43219"/>
              <a:gd name="connsiteX4" fmla="*/ 25785 w 43264"/>
              <a:gd name="connsiteY4" fmla="*/ 59 h 43219"/>
              <a:gd name="connsiteX5" fmla="*/ 29869 w 43264"/>
              <a:gd name="connsiteY5" fmla="*/ 2340 h 43219"/>
              <a:gd name="connsiteX6" fmla="*/ 35499 w 43264"/>
              <a:gd name="connsiteY6" fmla="*/ 549 h 43219"/>
              <a:gd name="connsiteX7" fmla="*/ 38354 w 43264"/>
              <a:gd name="connsiteY7" fmla="*/ 5435 h 43219"/>
              <a:gd name="connsiteX8" fmla="*/ 42018 w 43264"/>
              <a:gd name="connsiteY8" fmla="*/ 10177 h 43219"/>
              <a:gd name="connsiteX9" fmla="*/ 41854 w 43264"/>
              <a:gd name="connsiteY9" fmla="*/ 15319 h 43219"/>
              <a:gd name="connsiteX10" fmla="*/ 43052 w 43264"/>
              <a:gd name="connsiteY10" fmla="*/ 23181 h 43219"/>
              <a:gd name="connsiteX11" fmla="*/ 38707 w 43264"/>
              <a:gd name="connsiteY11" fmla="*/ 34447 h 43219"/>
              <a:gd name="connsiteX12" fmla="*/ 35431 w 43264"/>
              <a:gd name="connsiteY12" fmla="*/ 35960 h 43219"/>
              <a:gd name="connsiteX13" fmla="*/ 28591 w 43264"/>
              <a:gd name="connsiteY13" fmla="*/ 36674 h 43219"/>
              <a:gd name="connsiteX14" fmla="*/ 23703 w 43264"/>
              <a:gd name="connsiteY14" fmla="*/ 42965 h 43219"/>
              <a:gd name="connsiteX15" fmla="*/ 16516 w 43264"/>
              <a:gd name="connsiteY15" fmla="*/ 39125 h 43219"/>
              <a:gd name="connsiteX16" fmla="*/ 5840 w 43264"/>
              <a:gd name="connsiteY16" fmla="*/ 35331 h 43219"/>
              <a:gd name="connsiteX17" fmla="*/ 1146 w 43264"/>
              <a:gd name="connsiteY17" fmla="*/ 31109 h 43219"/>
              <a:gd name="connsiteX18" fmla="*/ 2149 w 43264"/>
              <a:gd name="connsiteY18" fmla="*/ 25410 h 43219"/>
              <a:gd name="connsiteX19" fmla="*/ 31 w 43264"/>
              <a:gd name="connsiteY19" fmla="*/ 19563 h 43219"/>
              <a:gd name="connsiteX20" fmla="*/ 3899 w 43264"/>
              <a:gd name="connsiteY20" fmla="*/ 14366 h 43219"/>
              <a:gd name="connsiteX21" fmla="*/ 3936 w 43264"/>
              <a:gd name="connsiteY21" fmla="*/ 14229 h 43219"/>
              <a:gd name="connsiteX0" fmla="*/ 4729 w 43264"/>
              <a:gd name="connsiteY0" fmla="*/ 26036 h 43219"/>
              <a:gd name="connsiteX1" fmla="*/ 2196 w 43264"/>
              <a:gd name="connsiteY1" fmla="*/ 25239 h 43219"/>
              <a:gd name="connsiteX2" fmla="*/ 6964 w 43264"/>
              <a:gd name="connsiteY2" fmla="*/ 34758 h 43219"/>
              <a:gd name="connsiteX3" fmla="*/ 5856 w 43264"/>
              <a:gd name="connsiteY3" fmla="*/ 35139 h 43219"/>
              <a:gd name="connsiteX4" fmla="*/ 16514 w 43264"/>
              <a:gd name="connsiteY4" fmla="*/ 38949 h 43219"/>
              <a:gd name="connsiteX5" fmla="*/ 15846 w 43264"/>
              <a:gd name="connsiteY5" fmla="*/ 37209 h 43219"/>
              <a:gd name="connsiteX6" fmla="*/ 28863 w 43264"/>
              <a:gd name="connsiteY6" fmla="*/ 34610 h 43219"/>
              <a:gd name="connsiteX7" fmla="*/ 30555 w 43264"/>
              <a:gd name="connsiteY7" fmla="*/ 41240 h 43219"/>
              <a:gd name="connsiteX8" fmla="*/ 34165 w 43264"/>
              <a:gd name="connsiteY8" fmla="*/ 22813 h 43219"/>
              <a:gd name="connsiteX9" fmla="*/ 36379 w 43264"/>
              <a:gd name="connsiteY9" fmla="*/ 26914 h 43219"/>
              <a:gd name="connsiteX10" fmla="*/ 41834 w 43264"/>
              <a:gd name="connsiteY10" fmla="*/ 15213 h 43219"/>
              <a:gd name="connsiteX11" fmla="*/ 39579 w 43264"/>
              <a:gd name="connsiteY11" fmla="*/ 19912 h 43219"/>
              <a:gd name="connsiteX12" fmla="*/ 38360 w 43264"/>
              <a:gd name="connsiteY12" fmla="*/ 5285 h 43219"/>
              <a:gd name="connsiteX13" fmla="*/ 38436 w 43264"/>
              <a:gd name="connsiteY13" fmla="*/ 6549 h 43219"/>
              <a:gd name="connsiteX14" fmla="*/ 29114 w 43264"/>
              <a:gd name="connsiteY14" fmla="*/ 3811 h 43219"/>
              <a:gd name="connsiteX15" fmla="*/ 29856 w 43264"/>
              <a:gd name="connsiteY15" fmla="*/ 2199 h 43219"/>
              <a:gd name="connsiteX16" fmla="*/ 22177 w 43264"/>
              <a:gd name="connsiteY16" fmla="*/ 4579 h 43219"/>
              <a:gd name="connsiteX17" fmla="*/ 22536 w 43264"/>
              <a:gd name="connsiteY17" fmla="*/ 3189 h 43219"/>
              <a:gd name="connsiteX18" fmla="*/ 14036 w 43264"/>
              <a:gd name="connsiteY18" fmla="*/ 5051 h 43219"/>
              <a:gd name="connsiteX19" fmla="*/ 15336 w 43264"/>
              <a:gd name="connsiteY19" fmla="*/ 6399 h 43219"/>
              <a:gd name="connsiteX20" fmla="*/ 4163 w 43264"/>
              <a:gd name="connsiteY20" fmla="*/ 15648 h 43219"/>
              <a:gd name="connsiteX21" fmla="*/ 3936 w 43264"/>
              <a:gd name="connsiteY21" fmla="*/ 14229 h 43219"/>
              <a:gd name="connsiteX0" fmla="*/ 3936 w 43264"/>
              <a:gd name="connsiteY0" fmla="*/ 14229 h 43219"/>
              <a:gd name="connsiteX1" fmla="*/ 5659 w 43264"/>
              <a:gd name="connsiteY1" fmla="*/ 6766 h 43219"/>
              <a:gd name="connsiteX2" fmla="*/ 14041 w 43264"/>
              <a:gd name="connsiteY2" fmla="*/ 5061 h 43219"/>
              <a:gd name="connsiteX3" fmla="*/ 22492 w 43264"/>
              <a:gd name="connsiteY3" fmla="*/ 3291 h 43219"/>
              <a:gd name="connsiteX4" fmla="*/ 25785 w 43264"/>
              <a:gd name="connsiteY4" fmla="*/ 59 h 43219"/>
              <a:gd name="connsiteX5" fmla="*/ 29869 w 43264"/>
              <a:gd name="connsiteY5" fmla="*/ 2340 h 43219"/>
              <a:gd name="connsiteX6" fmla="*/ 35499 w 43264"/>
              <a:gd name="connsiteY6" fmla="*/ 549 h 43219"/>
              <a:gd name="connsiteX7" fmla="*/ 38354 w 43264"/>
              <a:gd name="connsiteY7" fmla="*/ 5435 h 43219"/>
              <a:gd name="connsiteX8" fmla="*/ 42018 w 43264"/>
              <a:gd name="connsiteY8" fmla="*/ 10177 h 43219"/>
              <a:gd name="connsiteX9" fmla="*/ 41854 w 43264"/>
              <a:gd name="connsiteY9" fmla="*/ 15319 h 43219"/>
              <a:gd name="connsiteX10" fmla="*/ 43052 w 43264"/>
              <a:gd name="connsiteY10" fmla="*/ 23181 h 43219"/>
              <a:gd name="connsiteX11" fmla="*/ 38707 w 43264"/>
              <a:gd name="connsiteY11" fmla="*/ 34447 h 43219"/>
              <a:gd name="connsiteX12" fmla="*/ 35431 w 43264"/>
              <a:gd name="connsiteY12" fmla="*/ 35960 h 43219"/>
              <a:gd name="connsiteX13" fmla="*/ 28591 w 43264"/>
              <a:gd name="connsiteY13" fmla="*/ 36674 h 43219"/>
              <a:gd name="connsiteX14" fmla="*/ 23703 w 43264"/>
              <a:gd name="connsiteY14" fmla="*/ 42965 h 43219"/>
              <a:gd name="connsiteX15" fmla="*/ 16516 w 43264"/>
              <a:gd name="connsiteY15" fmla="*/ 39125 h 43219"/>
              <a:gd name="connsiteX16" fmla="*/ 5840 w 43264"/>
              <a:gd name="connsiteY16" fmla="*/ 35331 h 43219"/>
              <a:gd name="connsiteX17" fmla="*/ 1146 w 43264"/>
              <a:gd name="connsiteY17" fmla="*/ 31109 h 43219"/>
              <a:gd name="connsiteX18" fmla="*/ 2149 w 43264"/>
              <a:gd name="connsiteY18" fmla="*/ 25410 h 43219"/>
              <a:gd name="connsiteX19" fmla="*/ 31 w 43264"/>
              <a:gd name="connsiteY19" fmla="*/ 19563 h 43219"/>
              <a:gd name="connsiteX20" fmla="*/ 3899 w 43264"/>
              <a:gd name="connsiteY20" fmla="*/ 14366 h 43219"/>
              <a:gd name="connsiteX21" fmla="*/ 3936 w 43264"/>
              <a:gd name="connsiteY21" fmla="*/ 14229 h 43219"/>
              <a:gd name="connsiteX0" fmla="*/ 4729 w 43264"/>
              <a:gd name="connsiteY0" fmla="*/ 26036 h 43219"/>
              <a:gd name="connsiteX1" fmla="*/ 2196 w 43264"/>
              <a:gd name="connsiteY1" fmla="*/ 25239 h 43219"/>
              <a:gd name="connsiteX2" fmla="*/ 6964 w 43264"/>
              <a:gd name="connsiteY2" fmla="*/ 34758 h 43219"/>
              <a:gd name="connsiteX3" fmla="*/ 5856 w 43264"/>
              <a:gd name="connsiteY3" fmla="*/ 35139 h 43219"/>
              <a:gd name="connsiteX4" fmla="*/ 16514 w 43264"/>
              <a:gd name="connsiteY4" fmla="*/ 38949 h 43219"/>
              <a:gd name="connsiteX5" fmla="*/ 15846 w 43264"/>
              <a:gd name="connsiteY5" fmla="*/ 37209 h 43219"/>
              <a:gd name="connsiteX6" fmla="*/ 28863 w 43264"/>
              <a:gd name="connsiteY6" fmla="*/ 34610 h 43219"/>
              <a:gd name="connsiteX7" fmla="*/ 29979 w 43264"/>
              <a:gd name="connsiteY7" fmla="*/ 28425 h 43219"/>
              <a:gd name="connsiteX8" fmla="*/ 34165 w 43264"/>
              <a:gd name="connsiteY8" fmla="*/ 22813 h 43219"/>
              <a:gd name="connsiteX9" fmla="*/ 36379 w 43264"/>
              <a:gd name="connsiteY9" fmla="*/ 26914 h 43219"/>
              <a:gd name="connsiteX10" fmla="*/ 41834 w 43264"/>
              <a:gd name="connsiteY10" fmla="*/ 15213 h 43219"/>
              <a:gd name="connsiteX11" fmla="*/ 39579 w 43264"/>
              <a:gd name="connsiteY11" fmla="*/ 19912 h 43219"/>
              <a:gd name="connsiteX12" fmla="*/ 38360 w 43264"/>
              <a:gd name="connsiteY12" fmla="*/ 5285 h 43219"/>
              <a:gd name="connsiteX13" fmla="*/ 38436 w 43264"/>
              <a:gd name="connsiteY13" fmla="*/ 6549 h 43219"/>
              <a:gd name="connsiteX14" fmla="*/ 29114 w 43264"/>
              <a:gd name="connsiteY14" fmla="*/ 3811 h 43219"/>
              <a:gd name="connsiteX15" fmla="*/ 29856 w 43264"/>
              <a:gd name="connsiteY15" fmla="*/ 2199 h 43219"/>
              <a:gd name="connsiteX16" fmla="*/ 22177 w 43264"/>
              <a:gd name="connsiteY16" fmla="*/ 4579 h 43219"/>
              <a:gd name="connsiteX17" fmla="*/ 22536 w 43264"/>
              <a:gd name="connsiteY17" fmla="*/ 3189 h 43219"/>
              <a:gd name="connsiteX18" fmla="*/ 14036 w 43264"/>
              <a:gd name="connsiteY18" fmla="*/ 5051 h 43219"/>
              <a:gd name="connsiteX19" fmla="*/ 15336 w 43264"/>
              <a:gd name="connsiteY19" fmla="*/ 6399 h 43219"/>
              <a:gd name="connsiteX20" fmla="*/ 4163 w 43264"/>
              <a:gd name="connsiteY20" fmla="*/ 15648 h 43219"/>
              <a:gd name="connsiteX21" fmla="*/ 3936 w 43264"/>
              <a:gd name="connsiteY21" fmla="*/ 14229 h 43219"/>
              <a:gd name="connsiteX0" fmla="*/ 3936 w 43264"/>
              <a:gd name="connsiteY0" fmla="*/ 14229 h 40633"/>
              <a:gd name="connsiteX1" fmla="*/ 5659 w 43264"/>
              <a:gd name="connsiteY1" fmla="*/ 6766 h 40633"/>
              <a:gd name="connsiteX2" fmla="*/ 14041 w 43264"/>
              <a:gd name="connsiteY2" fmla="*/ 5061 h 40633"/>
              <a:gd name="connsiteX3" fmla="*/ 22492 w 43264"/>
              <a:gd name="connsiteY3" fmla="*/ 3291 h 40633"/>
              <a:gd name="connsiteX4" fmla="*/ 25785 w 43264"/>
              <a:gd name="connsiteY4" fmla="*/ 59 h 40633"/>
              <a:gd name="connsiteX5" fmla="*/ 29869 w 43264"/>
              <a:gd name="connsiteY5" fmla="*/ 2340 h 40633"/>
              <a:gd name="connsiteX6" fmla="*/ 35499 w 43264"/>
              <a:gd name="connsiteY6" fmla="*/ 549 h 40633"/>
              <a:gd name="connsiteX7" fmla="*/ 38354 w 43264"/>
              <a:gd name="connsiteY7" fmla="*/ 5435 h 40633"/>
              <a:gd name="connsiteX8" fmla="*/ 42018 w 43264"/>
              <a:gd name="connsiteY8" fmla="*/ 10177 h 40633"/>
              <a:gd name="connsiteX9" fmla="*/ 41854 w 43264"/>
              <a:gd name="connsiteY9" fmla="*/ 15319 h 40633"/>
              <a:gd name="connsiteX10" fmla="*/ 43052 w 43264"/>
              <a:gd name="connsiteY10" fmla="*/ 23181 h 40633"/>
              <a:gd name="connsiteX11" fmla="*/ 38707 w 43264"/>
              <a:gd name="connsiteY11" fmla="*/ 34447 h 40633"/>
              <a:gd name="connsiteX12" fmla="*/ 35431 w 43264"/>
              <a:gd name="connsiteY12" fmla="*/ 35960 h 40633"/>
              <a:gd name="connsiteX13" fmla="*/ 28591 w 43264"/>
              <a:gd name="connsiteY13" fmla="*/ 36674 h 40633"/>
              <a:gd name="connsiteX14" fmla="*/ 23588 w 43264"/>
              <a:gd name="connsiteY14" fmla="*/ 37232 h 40633"/>
              <a:gd name="connsiteX15" fmla="*/ 16516 w 43264"/>
              <a:gd name="connsiteY15" fmla="*/ 39125 h 40633"/>
              <a:gd name="connsiteX16" fmla="*/ 5840 w 43264"/>
              <a:gd name="connsiteY16" fmla="*/ 35331 h 40633"/>
              <a:gd name="connsiteX17" fmla="*/ 1146 w 43264"/>
              <a:gd name="connsiteY17" fmla="*/ 31109 h 40633"/>
              <a:gd name="connsiteX18" fmla="*/ 2149 w 43264"/>
              <a:gd name="connsiteY18" fmla="*/ 25410 h 40633"/>
              <a:gd name="connsiteX19" fmla="*/ 31 w 43264"/>
              <a:gd name="connsiteY19" fmla="*/ 19563 h 40633"/>
              <a:gd name="connsiteX20" fmla="*/ 3899 w 43264"/>
              <a:gd name="connsiteY20" fmla="*/ 14366 h 40633"/>
              <a:gd name="connsiteX21" fmla="*/ 3936 w 43264"/>
              <a:gd name="connsiteY21" fmla="*/ 14229 h 40633"/>
              <a:gd name="connsiteX0" fmla="*/ 4729 w 43264"/>
              <a:gd name="connsiteY0" fmla="*/ 26036 h 40633"/>
              <a:gd name="connsiteX1" fmla="*/ 2196 w 43264"/>
              <a:gd name="connsiteY1" fmla="*/ 25239 h 40633"/>
              <a:gd name="connsiteX2" fmla="*/ 6964 w 43264"/>
              <a:gd name="connsiteY2" fmla="*/ 34758 h 40633"/>
              <a:gd name="connsiteX3" fmla="*/ 5856 w 43264"/>
              <a:gd name="connsiteY3" fmla="*/ 35139 h 40633"/>
              <a:gd name="connsiteX4" fmla="*/ 16514 w 43264"/>
              <a:gd name="connsiteY4" fmla="*/ 38949 h 40633"/>
              <a:gd name="connsiteX5" fmla="*/ 15846 w 43264"/>
              <a:gd name="connsiteY5" fmla="*/ 37209 h 40633"/>
              <a:gd name="connsiteX6" fmla="*/ 28863 w 43264"/>
              <a:gd name="connsiteY6" fmla="*/ 34610 h 40633"/>
              <a:gd name="connsiteX7" fmla="*/ 29979 w 43264"/>
              <a:gd name="connsiteY7" fmla="*/ 28425 h 40633"/>
              <a:gd name="connsiteX8" fmla="*/ 34165 w 43264"/>
              <a:gd name="connsiteY8" fmla="*/ 22813 h 40633"/>
              <a:gd name="connsiteX9" fmla="*/ 36379 w 43264"/>
              <a:gd name="connsiteY9" fmla="*/ 26914 h 40633"/>
              <a:gd name="connsiteX10" fmla="*/ 41834 w 43264"/>
              <a:gd name="connsiteY10" fmla="*/ 15213 h 40633"/>
              <a:gd name="connsiteX11" fmla="*/ 39579 w 43264"/>
              <a:gd name="connsiteY11" fmla="*/ 19912 h 40633"/>
              <a:gd name="connsiteX12" fmla="*/ 38360 w 43264"/>
              <a:gd name="connsiteY12" fmla="*/ 5285 h 40633"/>
              <a:gd name="connsiteX13" fmla="*/ 38436 w 43264"/>
              <a:gd name="connsiteY13" fmla="*/ 6549 h 40633"/>
              <a:gd name="connsiteX14" fmla="*/ 29114 w 43264"/>
              <a:gd name="connsiteY14" fmla="*/ 3811 h 40633"/>
              <a:gd name="connsiteX15" fmla="*/ 29856 w 43264"/>
              <a:gd name="connsiteY15" fmla="*/ 2199 h 40633"/>
              <a:gd name="connsiteX16" fmla="*/ 22177 w 43264"/>
              <a:gd name="connsiteY16" fmla="*/ 4579 h 40633"/>
              <a:gd name="connsiteX17" fmla="*/ 22536 w 43264"/>
              <a:gd name="connsiteY17" fmla="*/ 3189 h 40633"/>
              <a:gd name="connsiteX18" fmla="*/ 14036 w 43264"/>
              <a:gd name="connsiteY18" fmla="*/ 5051 h 40633"/>
              <a:gd name="connsiteX19" fmla="*/ 15336 w 43264"/>
              <a:gd name="connsiteY19" fmla="*/ 6399 h 40633"/>
              <a:gd name="connsiteX20" fmla="*/ 4163 w 43264"/>
              <a:gd name="connsiteY20" fmla="*/ 15648 h 40633"/>
              <a:gd name="connsiteX21" fmla="*/ 3936 w 43264"/>
              <a:gd name="connsiteY21" fmla="*/ 14229 h 40633"/>
              <a:gd name="connsiteX0" fmla="*/ 3936 w 43264"/>
              <a:gd name="connsiteY0" fmla="*/ 14229 h 44008"/>
              <a:gd name="connsiteX1" fmla="*/ 5659 w 43264"/>
              <a:gd name="connsiteY1" fmla="*/ 6766 h 44008"/>
              <a:gd name="connsiteX2" fmla="*/ 14041 w 43264"/>
              <a:gd name="connsiteY2" fmla="*/ 5061 h 44008"/>
              <a:gd name="connsiteX3" fmla="*/ 22492 w 43264"/>
              <a:gd name="connsiteY3" fmla="*/ 3291 h 44008"/>
              <a:gd name="connsiteX4" fmla="*/ 25785 w 43264"/>
              <a:gd name="connsiteY4" fmla="*/ 59 h 44008"/>
              <a:gd name="connsiteX5" fmla="*/ 29869 w 43264"/>
              <a:gd name="connsiteY5" fmla="*/ 2340 h 44008"/>
              <a:gd name="connsiteX6" fmla="*/ 35499 w 43264"/>
              <a:gd name="connsiteY6" fmla="*/ 549 h 44008"/>
              <a:gd name="connsiteX7" fmla="*/ 38354 w 43264"/>
              <a:gd name="connsiteY7" fmla="*/ 5435 h 44008"/>
              <a:gd name="connsiteX8" fmla="*/ 42018 w 43264"/>
              <a:gd name="connsiteY8" fmla="*/ 10177 h 44008"/>
              <a:gd name="connsiteX9" fmla="*/ 41854 w 43264"/>
              <a:gd name="connsiteY9" fmla="*/ 15319 h 44008"/>
              <a:gd name="connsiteX10" fmla="*/ 43052 w 43264"/>
              <a:gd name="connsiteY10" fmla="*/ 23181 h 44008"/>
              <a:gd name="connsiteX11" fmla="*/ 38707 w 43264"/>
              <a:gd name="connsiteY11" fmla="*/ 34447 h 44008"/>
              <a:gd name="connsiteX12" fmla="*/ 35431 w 43264"/>
              <a:gd name="connsiteY12" fmla="*/ 35960 h 44008"/>
              <a:gd name="connsiteX13" fmla="*/ 28591 w 43264"/>
              <a:gd name="connsiteY13" fmla="*/ 36674 h 44008"/>
              <a:gd name="connsiteX14" fmla="*/ 23588 w 43264"/>
              <a:gd name="connsiteY14" fmla="*/ 37232 h 44008"/>
              <a:gd name="connsiteX15" fmla="*/ 16516 w 43264"/>
              <a:gd name="connsiteY15" fmla="*/ 39125 h 44008"/>
              <a:gd name="connsiteX16" fmla="*/ 5840 w 43264"/>
              <a:gd name="connsiteY16" fmla="*/ 35331 h 44008"/>
              <a:gd name="connsiteX17" fmla="*/ 1146 w 43264"/>
              <a:gd name="connsiteY17" fmla="*/ 31109 h 44008"/>
              <a:gd name="connsiteX18" fmla="*/ 2149 w 43264"/>
              <a:gd name="connsiteY18" fmla="*/ 25410 h 44008"/>
              <a:gd name="connsiteX19" fmla="*/ 31 w 43264"/>
              <a:gd name="connsiteY19" fmla="*/ 19563 h 44008"/>
              <a:gd name="connsiteX20" fmla="*/ 3899 w 43264"/>
              <a:gd name="connsiteY20" fmla="*/ 14366 h 44008"/>
              <a:gd name="connsiteX21" fmla="*/ 3936 w 43264"/>
              <a:gd name="connsiteY21" fmla="*/ 14229 h 44008"/>
              <a:gd name="connsiteX0" fmla="*/ 4729 w 43264"/>
              <a:gd name="connsiteY0" fmla="*/ 26036 h 44008"/>
              <a:gd name="connsiteX1" fmla="*/ 2196 w 43264"/>
              <a:gd name="connsiteY1" fmla="*/ 25239 h 44008"/>
              <a:gd name="connsiteX2" fmla="*/ 6964 w 43264"/>
              <a:gd name="connsiteY2" fmla="*/ 34758 h 44008"/>
              <a:gd name="connsiteX3" fmla="*/ 5856 w 43264"/>
              <a:gd name="connsiteY3" fmla="*/ 35139 h 44008"/>
              <a:gd name="connsiteX4" fmla="*/ 16514 w 43264"/>
              <a:gd name="connsiteY4" fmla="*/ 44008 h 44008"/>
              <a:gd name="connsiteX5" fmla="*/ 15846 w 43264"/>
              <a:gd name="connsiteY5" fmla="*/ 37209 h 44008"/>
              <a:gd name="connsiteX6" fmla="*/ 28863 w 43264"/>
              <a:gd name="connsiteY6" fmla="*/ 34610 h 44008"/>
              <a:gd name="connsiteX7" fmla="*/ 29979 w 43264"/>
              <a:gd name="connsiteY7" fmla="*/ 28425 h 44008"/>
              <a:gd name="connsiteX8" fmla="*/ 34165 w 43264"/>
              <a:gd name="connsiteY8" fmla="*/ 22813 h 44008"/>
              <a:gd name="connsiteX9" fmla="*/ 36379 w 43264"/>
              <a:gd name="connsiteY9" fmla="*/ 26914 h 44008"/>
              <a:gd name="connsiteX10" fmla="*/ 41834 w 43264"/>
              <a:gd name="connsiteY10" fmla="*/ 15213 h 44008"/>
              <a:gd name="connsiteX11" fmla="*/ 39579 w 43264"/>
              <a:gd name="connsiteY11" fmla="*/ 19912 h 44008"/>
              <a:gd name="connsiteX12" fmla="*/ 38360 w 43264"/>
              <a:gd name="connsiteY12" fmla="*/ 5285 h 44008"/>
              <a:gd name="connsiteX13" fmla="*/ 38436 w 43264"/>
              <a:gd name="connsiteY13" fmla="*/ 6549 h 44008"/>
              <a:gd name="connsiteX14" fmla="*/ 29114 w 43264"/>
              <a:gd name="connsiteY14" fmla="*/ 3811 h 44008"/>
              <a:gd name="connsiteX15" fmla="*/ 29856 w 43264"/>
              <a:gd name="connsiteY15" fmla="*/ 2199 h 44008"/>
              <a:gd name="connsiteX16" fmla="*/ 22177 w 43264"/>
              <a:gd name="connsiteY16" fmla="*/ 4579 h 44008"/>
              <a:gd name="connsiteX17" fmla="*/ 22536 w 43264"/>
              <a:gd name="connsiteY17" fmla="*/ 3189 h 44008"/>
              <a:gd name="connsiteX18" fmla="*/ 14036 w 43264"/>
              <a:gd name="connsiteY18" fmla="*/ 5051 h 44008"/>
              <a:gd name="connsiteX19" fmla="*/ 15336 w 43264"/>
              <a:gd name="connsiteY19" fmla="*/ 6399 h 44008"/>
              <a:gd name="connsiteX20" fmla="*/ 4163 w 43264"/>
              <a:gd name="connsiteY20" fmla="*/ 15648 h 44008"/>
              <a:gd name="connsiteX21" fmla="*/ 3936 w 43264"/>
              <a:gd name="connsiteY21" fmla="*/ 14229 h 44008"/>
              <a:gd name="connsiteX0" fmla="*/ 3936 w 43264"/>
              <a:gd name="connsiteY0" fmla="*/ 14229 h 40633"/>
              <a:gd name="connsiteX1" fmla="*/ 5659 w 43264"/>
              <a:gd name="connsiteY1" fmla="*/ 6766 h 40633"/>
              <a:gd name="connsiteX2" fmla="*/ 14041 w 43264"/>
              <a:gd name="connsiteY2" fmla="*/ 5061 h 40633"/>
              <a:gd name="connsiteX3" fmla="*/ 22492 w 43264"/>
              <a:gd name="connsiteY3" fmla="*/ 3291 h 40633"/>
              <a:gd name="connsiteX4" fmla="*/ 25785 w 43264"/>
              <a:gd name="connsiteY4" fmla="*/ 59 h 40633"/>
              <a:gd name="connsiteX5" fmla="*/ 29869 w 43264"/>
              <a:gd name="connsiteY5" fmla="*/ 2340 h 40633"/>
              <a:gd name="connsiteX6" fmla="*/ 35499 w 43264"/>
              <a:gd name="connsiteY6" fmla="*/ 549 h 40633"/>
              <a:gd name="connsiteX7" fmla="*/ 38354 w 43264"/>
              <a:gd name="connsiteY7" fmla="*/ 5435 h 40633"/>
              <a:gd name="connsiteX8" fmla="*/ 42018 w 43264"/>
              <a:gd name="connsiteY8" fmla="*/ 10177 h 40633"/>
              <a:gd name="connsiteX9" fmla="*/ 41854 w 43264"/>
              <a:gd name="connsiteY9" fmla="*/ 15319 h 40633"/>
              <a:gd name="connsiteX10" fmla="*/ 43052 w 43264"/>
              <a:gd name="connsiteY10" fmla="*/ 23181 h 40633"/>
              <a:gd name="connsiteX11" fmla="*/ 38707 w 43264"/>
              <a:gd name="connsiteY11" fmla="*/ 34447 h 40633"/>
              <a:gd name="connsiteX12" fmla="*/ 35431 w 43264"/>
              <a:gd name="connsiteY12" fmla="*/ 35960 h 40633"/>
              <a:gd name="connsiteX13" fmla="*/ 28591 w 43264"/>
              <a:gd name="connsiteY13" fmla="*/ 36674 h 40633"/>
              <a:gd name="connsiteX14" fmla="*/ 23588 w 43264"/>
              <a:gd name="connsiteY14" fmla="*/ 37232 h 40633"/>
              <a:gd name="connsiteX15" fmla="*/ 16516 w 43264"/>
              <a:gd name="connsiteY15" fmla="*/ 39125 h 40633"/>
              <a:gd name="connsiteX16" fmla="*/ 5840 w 43264"/>
              <a:gd name="connsiteY16" fmla="*/ 35331 h 40633"/>
              <a:gd name="connsiteX17" fmla="*/ 1146 w 43264"/>
              <a:gd name="connsiteY17" fmla="*/ 31109 h 40633"/>
              <a:gd name="connsiteX18" fmla="*/ 2149 w 43264"/>
              <a:gd name="connsiteY18" fmla="*/ 25410 h 40633"/>
              <a:gd name="connsiteX19" fmla="*/ 31 w 43264"/>
              <a:gd name="connsiteY19" fmla="*/ 19563 h 40633"/>
              <a:gd name="connsiteX20" fmla="*/ 3899 w 43264"/>
              <a:gd name="connsiteY20" fmla="*/ 14366 h 40633"/>
              <a:gd name="connsiteX21" fmla="*/ 3936 w 43264"/>
              <a:gd name="connsiteY21" fmla="*/ 14229 h 40633"/>
              <a:gd name="connsiteX0" fmla="*/ 4729 w 43264"/>
              <a:gd name="connsiteY0" fmla="*/ 26036 h 40633"/>
              <a:gd name="connsiteX1" fmla="*/ 2196 w 43264"/>
              <a:gd name="connsiteY1" fmla="*/ 25239 h 40633"/>
              <a:gd name="connsiteX2" fmla="*/ 6964 w 43264"/>
              <a:gd name="connsiteY2" fmla="*/ 34758 h 40633"/>
              <a:gd name="connsiteX3" fmla="*/ 5856 w 43264"/>
              <a:gd name="connsiteY3" fmla="*/ 35139 h 40633"/>
              <a:gd name="connsiteX4" fmla="*/ 15016 w 43264"/>
              <a:gd name="connsiteY4" fmla="*/ 31867 h 40633"/>
              <a:gd name="connsiteX5" fmla="*/ 15846 w 43264"/>
              <a:gd name="connsiteY5" fmla="*/ 37209 h 40633"/>
              <a:gd name="connsiteX6" fmla="*/ 28863 w 43264"/>
              <a:gd name="connsiteY6" fmla="*/ 34610 h 40633"/>
              <a:gd name="connsiteX7" fmla="*/ 29979 w 43264"/>
              <a:gd name="connsiteY7" fmla="*/ 28425 h 40633"/>
              <a:gd name="connsiteX8" fmla="*/ 34165 w 43264"/>
              <a:gd name="connsiteY8" fmla="*/ 22813 h 40633"/>
              <a:gd name="connsiteX9" fmla="*/ 36379 w 43264"/>
              <a:gd name="connsiteY9" fmla="*/ 26914 h 40633"/>
              <a:gd name="connsiteX10" fmla="*/ 41834 w 43264"/>
              <a:gd name="connsiteY10" fmla="*/ 15213 h 40633"/>
              <a:gd name="connsiteX11" fmla="*/ 39579 w 43264"/>
              <a:gd name="connsiteY11" fmla="*/ 19912 h 40633"/>
              <a:gd name="connsiteX12" fmla="*/ 38360 w 43264"/>
              <a:gd name="connsiteY12" fmla="*/ 5285 h 40633"/>
              <a:gd name="connsiteX13" fmla="*/ 38436 w 43264"/>
              <a:gd name="connsiteY13" fmla="*/ 6549 h 40633"/>
              <a:gd name="connsiteX14" fmla="*/ 29114 w 43264"/>
              <a:gd name="connsiteY14" fmla="*/ 3811 h 40633"/>
              <a:gd name="connsiteX15" fmla="*/ 29856 w 43264"/>
              <a:gd name="connsiteY15" fmla="*/ 2199 h 40633"/>
              <a:gd name="connsiteX16" fmla="*/ 22177 w 43264"/>
              <a:gd name="connsiteY16" fmla="*/ 4579 h 40633"/>
              <a:gd name="connsiteX17" fmla="*/ 22536 w 43264"/>
              <a:gd name="connsiteY17" fmla="*/ 3189 h 40633"/>
              <a:gd name="connsiteX18" fmla="*/ 14036 w 43264"/>
              <a:gd name="connsiteY18" fmla="*/ 5051 h 40633"/>
              <a:gd name="connsiteX19" fmla="*/ 15336 w 43264"/>
              <a:gd name="connsiteY19" fmla="*/ 6399 h 40633"/>
              <a:gd name="connsiteX20" fmla="*/ 4163 w 43264"/>
              <a:gd name="connsiteY20" fmla="*/ 15648 h 40633"/>
              <a:gd name="connsiteX21" fmla="*/ 3936 w 43264"/>
              <a:gd name="connsiteY21" fmla="*/ 14229 h 40633"/>
              <a:gd name="connsiteX0" fmla="*/ 3099 w 42427"/>
              <a:gd name="connsiteY0" fmla="*/ 14229 h 40633"/>
              <a:gd name="connsiteX1" fmla="*/ 4822 w 42427"/>
              <a:gd name="connsiteY1" fmla="*/ 6766 h 40633"/>
              <a:gd name="connsiteX2" fmla="*/ 13204 w 42427"/>
              <a:gd name="connsiteY2" fmla="*/ 5061 h 40633"/>
              <a:gd name="connsiteX3" fmla="*/ 21655 w 42427"/>
              <a:gd name="connsiteY3" fmla="*/ 3291 h 40633"/>
              <a:gd name="connsiteX4" fmla="*/ 24948 w 42427"/>
              <a:gd name="connsiteY4" fmla="*/ 59 h 40633"/>
              <a:gd name="connsiteX5" fmla="*/ 29032 w 42427"/>
              <a:gd name="connsiteY5" fmla="*/ 2340 h 40633"/>
              <a:gd name="connsiteX6" fmla="*/ 34662 w 42427"/>
              <a:gd name="connsiteY6" fmla="*/ 549 h 40633"/>
              <a:gd name="connsiteX7" fmla="*/ 37517 w 42427"/>
              <a:gd name="connsiteY7" fmla="*/ 5435 h 40633"/>
              <a:gd name="connsiteX8" fmla="*/ 41181 w 42427"/>
              <a:gd name="connsiteY8" fmla="*/ 10177 h 40633"/>
              <a:gd name="connsiteX9" fmla="*/ 41017 w 42427"/>
              <a:gd name="connsiteY9" fmla="*/ 15319 h 40633"/>
              <a:gd name="connsiteX10" fmla="*/ 42215 w 42427"/>
              <a:gd name="connsiteY10" fmla="*/ 23181 h 40633"/>
              <a:gd name="connsiteX11" fmla="*/ 37870 w 42427"/>
              <a:gd name="connsiteY11" fmla="*/ 34447 h 40633"/>
              <a:gd name="connsiteX12" fmla="*/ 34594 w 42427"/>
              <a:gd name="connsiteY12" fmla="*/ 35960 h 40633"/>
              <a:gd name="connsiteX13" fmla="*/ 27754 w 42427"/>
              <a:gd name="connsiteY13" fmla="*/ 36674 h 40633"/>
              <a:gd name="connsiteX14" fmla="*/ 22751 w 42427"/>
              <a:gd name="connsiteY14" fmla="*/ 37232 h 40633"/>
              <a:gd name="connsiteX15" fmla="*/ 15679 w 42427"/>
              <a:gd name="connsiteY15" fmla="*/ 39125 h 40633"/>
              <a:gd name="connsiteX16" fmla="*/ 5003 w 42427"/>
              <a:gd name="connsiteY16" fmla="*/ 35331 h 40633"/>
              <a:gd name="connsiteX17" fmla="*/ 309 w 42427"/>
              <a:gd name="connsiteY17" fmla="*/ 31109 h 40633"/>
              <a:gd name="connsiteX18" fmla="*/ 1312 w 42427"/>
              <a:gd name="connsiteY18" fmla="*/ 25410 h 40633"/>
              <a:gd name="connsiteX19" fmla="*/ 116 w 42427"/>
              <a:gd name="connsiteY19" fmla="*/ 9446 h 40633"/>
              <a:gd name="connsiteX20" fmla="*/ 3062 w 42427"/>
              <a:gd name="connsiteY20" fmla="*/ 14366 h 40633"/>
              <a:gd name="connsiteX21" fmla="*/ 3099 w 42427"/>
              <a:gd name="connsiteY21" fmla="*/ 14229 h 40633"/>
              <a:gd name="connsiteX0" fmla="*/ 3892 w 42427"/>
              <a:gd name="connsiteY0" fmla="*/ 26036 h 40633"/>
              <a:gd name="connsiteX1" fmla="*/ 1359 w 42427"/>
              <a:gd name="connsiteY1" fmla="*/ 25239 h 40633"/>
              <a:gd name="connsiteX2" fmla="*/ 6127 w 42427"/>
              <a:gd name="connsiteY2" fmla="*/ 34758 h 40633"/>
              <a:gd name="connsiteX3" fmla="*/ 5019 w 42427"/>
              <a:gd name="connsiteY3" fmla="*/ 35139 h 40633"/>
              <a:gd name="connsiteX4" fmla="*/ 14179 w 42427"/>
              <a:gd name="connsiteY4" fmla="*/ 31867 h 40633"/>
              <a:gd name="connsiteX5" fmla="*/ 15009 w 42427"/>
              <a:gd name="connsiteY5" fmla="*/ 37209 h 40633"/>
              <a:gd name="connsiteX6" fmla="*/ 28026 w 42427"/>
              <a:gd name="connsiteY6" fmla="*/ 34610 h 40633"/>
              <a:gd name="connsiteX7" fmla="*/ 29142 w 42427"/>
              <a:gd name="connsiteY7" fmla="*/ 28425 h 40633"/>
              <a:gd name="connsiteX8" fmla="*/ 33328 w 42427"/>
              <a:gd name="connsiteY8" fmla="*/ 22813 h 40633"/>
              <a:gd name="connsiteX9" fmla="*/ 35542 w 42427"/>
              <a:gd name="connsiteY9" fmla="*/ 26914 h 40633"/>
              <a:gd name="connsiteX10" fmla="*/ 40997 w 42427"/>
              <a:gd name="connsiteY10" fmla="*/ 15213 h 40633"/>
              <a:gd name="connsiteX11" fmla="*/ 38742 w 42427"/>
              <a:gd name="connsiteY11" fmla="*/ 19912 h 40633"/>
              <a:gd name="connsiteX12" fmla="*/ 37523 w 42427"/>
              <a:gd name="connsiteY12" fmla="*/ 5285 h 40633"/>
              <a:gd name="connsiteX13" fmla="*/ 37599 w 42427"/>
              <a:gd name="connsiteY13" fmla="*/ 6549 h 40633"/>
              <a:gd name="connsiteX14" fmla="*/ 28277 w 42427"/>
              <a:gd name="connsiteY14" fmla="*/ 3811 h 40633"/>
              <a:gd name="connsiteX15" fmla="*/ 29019 w 42427"/>
              <a:gd name="connsiteY15" fmla="*/ 2199 h 40633"/>
              <a:gd name="connsiteX16" fmla="*/ 21340 w 42427"/>
              <a:gd name="connsiteY16" fmla="*/ 4579 h 40633"/>
              <a:gd name="connsiteX17" fmla="*/ 21699 w 42427"/>
              <a:gd name="connsiteY17" fmla="*/ 3189 h 40633"/>
              <a:gd name="connsiteX18" fmla="*/ 13199 w 42427"/>
              <a:gd name="connsiteY18" fmla="*/ 5051 h 40633"/>
              <a:gd name="connsiteX19" fmla="*/ 14499 w 42427"/>
              <a:gd name="connsiteY19" fmla="*/ 6399 h 40633"/>
              <a:gd name="connsiteX20" fmla="*/ 3326 w 42427"/>
              <a:gd name="connsiteY20" fmla="*/ 15648 h 40633"/>
              <a:gd name="connsiteX21" fmla="*/ 3099 w 42427"/>
              <a:gd name="connsiteY21" fmla="*/ 14229 h 40633"/>
              <a:gd name="connsiteX0" fmla="*/ 3099 w 42427"/>
              <a:gd name="connsiteY0" fmla="*/ 16340 h 42744"/>
              <a:gd name="connsiteX1" fmla="*/ 7933 w 42427"/>
              <a:gd name="connsiteY1" fmla="*/ 783 h 42744"/>
              <a:gd name="connsiteX2" fmla="*/ 13204 w 42427"/>
              <a:gd name="connsiteY2" fmla="*/ 7172 h 42744"/>
              <a:gd name="connsiteX3" fmla="*/ 21655 w 42427"/>
              <a:gd name="connsiteY3" fmla="*/ 5402 h 42744"/>
              <a:gd name="connsiteX4" fmla="*/ 24948 w 42427"/>
              <a:gd name="connsiteY4" fmla="*/ 2170 h 42744"/>
              <a:gd name="connsiteX5" fmla="*/ 29032 w 42427"/>
              <a:gd name="connsiteY5" fmla="*/ 4451 h 42744"/>
              <a:gd name="connsiteX6" fmla="*/ 34662 w 42427"/>
              <a:gd name="connsiteY6" fmla="*/ 2660 h 42744"/>
              <a:gd name="connsiteX7" fmla="*/ 37517 w 42427"/>
              <a:gd name="connsiteY7" fmla="*/ 7546 h 42744"/>
              <a:gd name="connsiteX8" fmla="*/ 41181 w 42427"/>
              <a:gd name="connsiteY8" fmla="*/ 12288 h 42744"/>
              <a:gd name="connsiteX9" fmla="*/ 41017 w 42427"/>
              <a:gd name="connsiteY9" fmla="*/ 17430 h 42744"/>
              <a:gd name="connsiteX10" fmla="*/ 42215 w 42427"/>
              <a:gd name="connsiteY10" fmla="*/ 25292 h 42744"/>
              <a:gd name="connsiteX11" fmla="*/ 37870 w 42427"/>
              <a:gd name="connsiteY11" fmla="*/ 36558 h 42744"/>
              <a:gd name="connsiteX12" fmla="*/ 34594 w 42427"/>
              <a:gd name="connsiteY12" fmla="*/ 38071 h 42744"/>
              <a:gd name="connsiteX13" fmla="*/ 27754 w 42427"/>
              <a:gd name="connsiteY13" fmla="*/ 38785 h 42744"/>
              <a:gd name="connsiteX14" fmla="*/ 22751 w 42427"/>
              <a:gd name="connsiteY14" fmla="*/ 39343 h 42744"/>
              <a:gd name="connsiteX15" fmla="*/ 15679 w 42427"/>
              <a:gd name="connsiteY15" fmla="*/ 41236 h 42744"/>
              <a:gd name="connsiteX16" fmla="*/ 5003 w 42427"/>
              <a:gd name="connsiteY16" fmla="*/ 37442 h 42744"/>
              <a:gd name="connsiteX17" fmla="*/ 309 w 42427"/>
              <a:gd name="connsiteY17" fmla="*/ 33220 h 42744"/>
              <a:gd name="connsiteX18" fmla="*/ 1312 w 42427"/>
              <a:gd name="connsiteY18" fmla="*/ 27521 h 42744"/>
              <a:gd name="connsiteX19" fmla="*/ 116 w 42427"/>
              <a:gd name="connsiteY19" fmla="*/ 11557 h 42744"/>
              <a:gd name="connsiteX20" fmla="*/ 3062 w 42427"/>
              <a:gd name="connsiteY20" fmla="*/ 16477 h 42744"/>
              <a:gd name="connsiteX21" fmla="*/ 3099 w 42427"/>
              <a:gd name="connsiteY21" fmla="*/ 16340 h 42744"/>
              <a:gd name="connsiteX0" fmla="*/ 3892 w 42427"/>
              <a:gd name="connsiteY0" fmla="*/ 28147 h 42744"/>
              <a:gd name="connsiteX1" fmla="*/ 1359 w 42427"/>
              <a:gd name="connsiteY1" fmla="*/ 27350 h 42744"/>
              <a:gd name="connsiteX2" fmla="*/ 6127 w 42427"/>
              <a:gd name="connsiteY2" fmla="*/ 36869 h 42744"/>
              <a:gd name="connsiteX3" fmla="*/ 5019 w 42427"/>
              <a:gd name="connsiteY3" fmla="*/ 37250 h 42744"/>
              <a:gd name="connsiteX4" fmla="*/ 14179 w 42427"/>
              <a:gd name="connsiteY4" fmla="*/ 33978 h 42744"/>
              <a:gd name="connsiteX5" fmla="*/ 15009 w 42427"/>
              <a:gd name="connsiteY5" fmla="*/ 39320 h 42744"/>
              <a:gd name="connsiteX6" fmla="*/ 28026 w 42427"/>
              <a:gd name="connsiteY6" fmla="*/ 36721 h 42744"/>
              <a:gd name="connsiteX7" fmla="*/ 29142 w 42427"/>
              <a:gd name="connsiteY7" fmla="*/ 30536 h 42744"/>
              <a:gd name="connsiteX8" fmla="*/ 33328 w 42427"/>
              <a:gd name="connsiteY8" fmla="*/ 24924 h 42744"/>
              <a:gd name="connsiteX9" fmla="*/ 35542 w 42427"/>
              <a:gd name="connsiteY9" fmla="*/ 29025 h 42744"/>
              <a:gd name="connsiteX10" fmla="*/ 40997 w 42427"/>
              <a:gd name="connsiteY10" fmla="*/ 17324 h 42744"/>
              <a:gd name="connsiteX11" fmla="*/ 38742 w 42427"/>
              <a:gd name="connsiteY11" fmla="*/ 22023 h 42744"/>
              <a:gd name="connsiteX12" fmla="*/ 37523 w 42427"/>
              <a:gd name="connsiteY12" fmla="*/ 7396 h 42744"/>
              <a:gd name="connsiteX13" fmla="*/ 37599 w 42427"/>
              <a:gd name="connsiteY13" fmla="*/ 8660 h 42744"/>
              <a:gd name="connsiteX14" fmla="*/ 28277 w 42427"/>
              <a:gd name="connsiteY14" fmla="*/ 5922 h 42744"/>
              <a:gd name="connsiteX15" fmla="*/ 29019 w 42427"/>
              <a:gd name="connsiteY15" fmla="*/ 4310 h 42744"/>
              <a:gd name="connsiteX16" fmla="*/ 21340 w 42427"/>
              <a:gd name="connsiteY16" fmla="*/ 6690 h 42744"/>
              <a:gd name="connsiteX17" fmla="*/ 21699 w 42427"/>
              <a:gd name="connsiteY17" fmla="*/ 5300 h 42744"/>
              <a:gd name="connsiteX18" fmla="*/ 13199 w 42427"/>
              <a:gd name="connsiteY18" fmla="*/ 7162 h 42744"/>
              <a:gd name="connsiteX19" fmla="*/ 14499 w 42427"/>
              <a:gd name="connsiteY19" fmla="*/ 8510 h 42744"/>
              <a:gd name="connsiteX20" fmla="*/ 3326 w 42427"/>
              <a:gd name="connsiteY20" fmla="*/ 17759 h 42744"/>
              <a:gd name="connsiteX21" fmla="*/ 3099 w 42427"/>
              <a:gd name="connsiteY21" fmla="*/ 16340 h 42744"/>
              <a:gd name="connsiteX0" fmla="*/ 3099 w 42427"/>
              <a:gd name="connsiteY0" fmla="*/ 16340 h 42744"/>
              <a:gd name="connsiteX1" fmla="*/ 7933 w 42427"/>
              <a:gd name="connsiteY1" fmla="*/ 783 h 42744"/>
              <a:gd name="connsiteX2" fmla="*/ 13204 w 42427"/>
              <a:gd name="connsiteY2" fmla="*/ 7172 h 42744"/>
              <a:gd name="connsiteX3" fmla="*/ 21655 w 42427"/>
              <a:gd name="connsiteY3" fmla="*/ 5402 h 42744"/>
              <a:gd name="connsiteX4" fmla="*/ 24948 w 42427"/>
              <a:gd name="connsiteY4" fmla="*/ 2170 h 42744"/>
              <a:gd name="connsiteX5" fmla="*/ 29032 w 42427"/>
              <a:gd name="connsiteY5" fmla="*/ 4451 h 42744"/>
              <a:gd name="connsiteX6" fmla="*/ 34662 w 42427"/>
              <a:gd name="connsiteY6" fmla="*/ 2660 h 42744"/>
              <a:gd name="connsiteX7" fmla="*/ 37517 w 42427"/>
              <a:gd name="connsiteY7" fmla="*/ 7546 h 42744"/>
              <a:gd name="connsiteX8" fmla="*/ 41181 w 42427"/>
              <a:gd name="connsiteY8" fmla="*/ 12288 h 42744"/>
              <a:gd name="connsiteX9" fmla="*/ 41017 w 42427"/>
              <a:gd name="connsiteY9" fmla="*/ 17430 h 42744"/>
              <a:gd name="connsiteX10" fmla="*/ 42215 w 42427"/>
              <a:gd name="connsiteY10" fmla="*/ 25292 h 42744"/>
              <a:gd name="connsiteX11" fmla="*/ 37870 w 42427"/>
              <a:gd name="connsiteY11" fmla="*/ 36558 h 42744"/>
              <a:gd name="connsiteX12" fmla="*/ 34594 w 42427"/>
              <a:gd name="connsiteY12" fmla="*/ 38071 h 42744"/>
              <a:gd name="connsiteX13" fmla="*/ 27754 w 42427"/>
              <a:gd name="connsiteY13" fmla="*/ 38785 h 42744"/>
              <a:gd name="connsiteX14" fmla="*/ 22751 w 42427"/>
              <a:gd name="connsiteY14" fmla="*/ 39343 h 42744"/>
              <a:gd name="connsiteX15" fmla="*/ 15679 w 42427"/>
              <a:gd name="connsiteY15" fmla="*/ 41236 h 42744"/>
              <a:gd name="connsiteX16" fmla="*/ 5003 w 42427"/>
              <a:gd name="connsiteY16" fmla="*/ 37442 h 42744"/>
              <a:gd name="connsiteX17" fmla="*/ 309 w 42427"/>
              <a:gd name="connsiteY17" fmla="*/ 33220 h 42744"/>
              <a:gd name="connsiteX18" fmla="*/ 1312 w 42427"/>
              <a:gd name="connsiteY18" fmla="*/ 27521 h 42744"/>
              <a:gd name="connsiteX19" fmla="*/ 116 w 42427"/>
              <a:gd name="connsiteY19" fmla="*/ 11557 h 42744"/>
              <a:gd name="connsiteX20" fmla="*/ 3062 w 42427"/>
              <a:gd name="connsiteY20" fmla="*/ 16477 h 42744"/>
              <a:gd name="connsiteX21" fmla="*/ 3099 w 42427"/>
              <a:gd name="connsiteY21" fmla="*/ 16340 h 42744"/>
              <a:gd name="connsiteX0" fmla="*/ 3892 w 42427"/>
              <a:gd name="connsiteY0" fmla="*/ 28147 h 42744"/>
              <a:gd name="connsiteX1" fmla="*/ 1359 w 42427"/>
              <a:gd name="connsiteY1" fmla="*/ 27350 h 42744"/>
              <a:gd name="connsiteX2" fmla="*/ 6127 w 42427"/>
              <a:gd name="connsiteY2" fmla="*/ 36869 h 42744"/>
              <a:gd name="connsiteX3" fmla="*/ 3982 w 42427"/>
              <a:gd name="connsiteY3" fmla="*/ 39948 h 42744"/>
              <a:gd name="connsiteX4" fmla="*/ 14179 w 42427"/>
              <a:gd name="connsiteY4" fmla="*/ 33978 h 42744"/>
              <a:gd name="connsiteX5" fmla="*/ 15009 w 42427"/>
              <a:gd name="connsiteY5" fmla="*/ 39320 h 42744"/>
              <a:gd name="connsiteX6" fmla="*/ 28026 w 42427"/>
              <a:gd name="connsiteY6" fmla="*/ 36721 h 42744"/>
              <a:gd name="connsiteX7" fmla="*/ 29142 w 42427"/>
              <a:gd name="connsiteY7" fmla="*/ 30536 h 42744"/>
              <a:gd name="connsiteX8" fmla="*/ 33328 w 42427"/>
              <a:gd name="connsiteY8" fmla="*/ 24924 h 42744"/>
              <a:gd name="connsiteX9" fmla="*/ 35542 w 42427"/>
              <a:gd name="connsiteY9" fmla="*/ 29025 h 42744"/>
              <a:gd name="connsiteX10" fmla="*/ 40997 w 42427"/>
              <a:gd name="connsiteY10" fmla="*/ 17324 h 42744"/>
              <a:gd name="connsiteX11" fmla="*/ 38742 w 42427"/>
              <a:gd name="connsiteY11" fmla="*/ 22023 h 42744"/>
              <a:gd name="connsiteX12" fmla="*/ 37523 w 42427"/>
              <a:gd name="connsiteY12" fmla="*/ 7396 h 42744"/>
              <a:gd name="connsiteX13" fmla="*/ 37599 w 42427"/>
              <a:gd name="connsiteY13" fmla="*/ 8660 h 42744"/>
              <a:gd name="connsiteX14" fmla="*/ 28277 w 42427"/>
              <a:gd name="connsiteY14" fmla="*/ 5922 h 42744"/>
              <a:gd name="connsiteX15" fmla="*/ 29019 w 42427"/>
              <a:gd name="connsiteY15" fmla="*/ 4310 h 42744"/>
              <a:gd name="connsiteX16" fmla="*/ 21340 w 42427"/>
              <a:gd name="connsiteY16" fmla="*/ 6690 h 42744"/>
              <a:gd name="connsiteX17" fmla="*/ 21699 w 42427"/>
              <a:gd name="connsiteY17" fmla="*/ 5300 h 42744"/>
              <a:gd name="connsiteX18" fmla="*/ 13199 w 42427"/>
              <a:gd name="connsiteY18" fmla="*/ 7162 h 42744"/>
              <a:gd name="connsiteX19" fmla="*/ 14499 w 42427"/>
              <a:gd name="connsiteY19" fmla="*/ 8510 h 42744"/>
              <a:gd name="connsiteX20" fmla="*/ 3326 w 42427"/>
              <a:gd name="connsiteY20" fmla="*/ 17759 h 42744"/>
              <a:gd name="connsiteX21" fmla="*/ 3099 w 42427"/>
              <a:gd name="connsiteY21" fmla="*/ 16340 h 42744"/>
              <a:gd name="connsiteX0" fmla="*/ 3099 w 42427"/>
              <a:gd name="connsiteY0" fmla="*/ 16340 h 42744"/>
              <a:gd name="connsiteX1" fmla="*/ 7933 w 42427"/>
              <a:gd name="connsiteY1" fmla="*/ 783 h 42744"/>
              <a:gd name="connsiteX2" fmla="*/ 13204 w 42427"/>
              <a:gd name="connsiteY2" fmla="*/ 7172 h 42744"/>
              <a:gd name="connsiteX3" fmla="*/ 21655 w 42427"/>
              <a:gd name="connsiteY3" fmla="*/ 5402 h 42744"/>
              <a:gd name="connsiteX4" fmla="*/ 24948 w 42427"/>
              <a:gd name="connsiteY4" fmla="*/ 2170 h 42744"/>
              <a:gd name="connsiteX5" fmla="*/ 29032 w 42427"/>
              <a:gd name="connsiteY5" fmla="*/ 4451 h 42744"/>
              <a:gd name="connsiteX6" fmla="*/ 34662 w 42427"/>
              <a:gd name="connsiteY6" fmla="*/ 2660 h 42744"/>
              <a:gd name="connsiteX7" fmla="*/ 37517 w 42427"/>
              <a:gd name="connsiteY7" fmla="*/ 7546 h 42744"/>
              <a:gd name="connsiteX8" fmla="*/ 41181 w 42427"/>
              <a:gd name="connsiteY8" fmla="*/ 12288 h 42744"/>
              <a:gd name="connsiteX9" fmla="*/ 41017 w 42427"/>
              <a:gd name="connsiteY9" fmla="*/ 17430 h 42744"/>
              <a:gd name="connsiteX10" fmla="*/ 42215 w 42427"/>
              <a:gd name="connsiteY10" fmla="*/ 25292 h 42744"/>
              <a:gd name="connsiteX11" fmla="*/ 37870 w 42427"/>
              <a:gd name="connsiteY11" fmla="*/ 36558 h 42744"/>
              <a:gd name="connsiteX12" fmla="*/ 34594 w 42427"/>
              <a:gd name="connsiteY12" fmla="*/ 38071 h 42744"/>
              <a:gd name="connsiteX13" fmla="*/ 27754 w 42427"/>
              <a:gd name="connsiteY13" fmla="*/ 38785 h 42744"/>
              <a:gd name="connsiteX14" fmla="*/ 22751 w 42427"/>
              <a:gd name="connsiteY14" fmla="*/ 39343 h 42744"/>
              <a:gd name="connsiteX15" fmla="*/ 15679 w 42427"/>
              <a:gd name="connsiteY15" fmla="*/ 41236 h 42744"/>
              <a:gd name="connsiteX16" fmla="*/ 5003 w 42427"/>
              <a:gd name="connsiteY16" fmla="*/ 37442 h 42744"/>
              <a:gd name="connsiteX17" fmla="*/ 309 w 42427"/>
              <a:gd name="connsiteY17" fmla="*/ 33220 h 42744"/>
              <a:gd name="connsiteX18" fmla="*/ 1312 w 42427"/>
              <a:gd name="connsiteY18" fmla="*/ 27521 h 42744"/>
              <a:gd name="connsiteX19" fmla="*/ 116 w 42427"/>
              <a:gd name="connsiteY19" fmla="*/ 11557 h 42744"/>
              <a:gd name="connsiteX20" fmla="*/ 3062 w 42427"/>
              <a:gd name="connsiteY20" fmla="*/ 16477 h 42744"/>
              <a:gd name="connsiteX21" fmla="*/ 3099 w 42427"/>
              <a:gd name="connsiteY21" fmla="*/ 16340 h 42744"/>
              <a:gd name="connsiteX0" fmla="*/ 3892 w 42427"/>
              <a:gd name="connsiteY0" fmla="*/ 28147 h 42744"/>
              <a:gd name="connsiteX1" fmla="*/ 1359 w 42427"/>
              <a:gd name="connsiteY1" fmla="*/ 27350 h 42744"/>
              <a:gd name="connsiteX2" fmla="*/ 6127 w 42427"/>
              <a:gd name="connsiteY2" fmla="*/ 36869 h 42744"/>
              <a:gd name="connsiteX3" fmla="*/ 8937 w 42427"/>
              <a:gd name="connsiteY3" fmla="*/ 37587 h 42744"/>
              <a:gd name="connsiteX4" fmla="*/ 14179 w 42427"/>
              <a:gd name="connsiteY4" fmla="*/ 33978 h 42744"/>
              <a:gd name="connsiteX5" fmla="*/ 15009 w 42427"/>
              <a:gd name="connsiteY5" fmla="*/ 39320 h 42744"/>
              <a:gd name="connsiteX6" fmla="*/ 28026 w 42427"/>
              <a:gd name="connsiteY6" fmla="*/ 36721 h 42744"/>
              <a:gd name="connsiteX7" fmla="*/ 29142 w 42427"/>
              <a:gd name="connsiteY7" fmla="*/ 30536 h 42744"/>
              <a:gd name="connsiteX8" fmla="*/ 33328 w 42427"/>
              <a:gd name="connsiteY8" fmla="*/ 24924 h 42744"/>
              <a:gd name="connsiteX9" fmla="*/ 35542 w 42427"/>
              <a:gd name="connsiteY9" fmla="*/ 29025 h 42744"/>
              <a:gd name="connsiteX10" fmla="*/ 40997 w 42427"/>
              <a:gd name="connsiteY10" fmla="*/ 17324 h 42744"/>
              <a:gd name="connsiteX11" fmla="*/ 38742 w 42427"/>
              <a:gd name="connsiteY11" fmla="*/ 22023 h 42744"/>
              <a:gd name="connsiteX12" fmla="*/ 37523 w 42427"/>
              <a:gd name="connsiteY12" fmla="*/ 7396 h 42744"/>
              <a:gd name="connsiteX13" fmla="*/ 37599 w 42427"/>
              <a:gd name="connsiteY13" fmla="*/ 8660 h 42744"/>
              <a:gd name="connsiteX14" fmla="*/ 28277 w 42427"/>
              <a:gd name="connsiteY14" fmla="*/ 5922 h 42744"/>
              <a:gd name="connsiteX15" fmla="*/ 29019 w 42427"/>
              <a:gd name="connsiteY15" fmla="*/ 4310 h 42744"/>
              <a:gd name="connsiteX16" fmla="*/ 21340 w 42427"/>
              <a:gd name="connsiteY16" fmla="*/ 6690 h 42744"/>
              <a:gd name="connsiteX17" fmla="*/ 21699 w 42427"/>
              <a:gd name="connsiteY17" fmla="*/ 5300 h 42744"/>
              <a:gd name="connsiteX18" fmla="*/ 13199 w 42427"/>
              <a:gd name="connsiteY18" fmla="*/ 7162 h 42744"/>
              <a:gd name="connsiteX19" fmla="*/ 14499 w 42427"/>
              <a:gd name="connsiteY19" fmla="*/ 8510 h 42744"/>
              <a:gd name="connsiteX20" fmla="*/ 3326 w 42427"/>
              <a:gd name="connsiteY20" fmla="*/ 17759 h 42744"/>
              <a:gd name="connsiteX21" fmla="*/ 3099 w 42427"/>
              <a:gd name="connsiteY21" fmla="*/ 16340 h 42744"/>
              <a:gd name="connsiteX0" fmla="*/ 3099 w 42427"/>
              <a:gd name="connsiteY0" fmla="*/ 16340 h 42744"/>
              <a:gd name="connsiteX1" fmla="*/ 7933 w 42427"/>
              <a:gd name="connsiteY1" fmla="*/ 783 h 42744"/>
              <a:gd name="connsiteX2" fmla="*/ 13204 w 42427"/>
              <a:gd name="connsiteY2" fmla="*/ 7172 h 42744"/>
              <a:gd name="connsiteX3" fmla="*/ 21655 w 42427"/>
              <a:gd name="connsiteY3" fmla="*/ 5402 h 42744"/>
              <a:gd name="connsiteX4" fmla="*/ 24948 w 42427"/>
              <a:gd name="connsiteY4" fmla="*/ 2170 h 42744"/>
              <a:gd name="connsiteX5" fmla="*/ 29032 w 42427"/>
              <a:gd name="connsiteY5" fmla="*/ 4451 h 42744"/>
              <a:gd name="connsiteX6" fmla="*/ 34662 w 42427"/>
              <a:gd name="connsiteY6" fmla="*/ 2660 h 42744"/>
              <a:gd name="connsiteX7" fmla="*/ 37517 w 42427"/>
              <a:gd name="connsiteY7" fmla="*/ 7546 h 42744"/>
              <a:gd name="connsiteX8" fmla="*/ 41181 w 42427"/>
              <a:gd name="connsiteY8" fmla="*/ 12288 h 42744"/>
              <a:gd name="connsiteX9" fmla="*/ 41017 w 42427"/>
              <a:gd name="connsiteY9" fmla="*/ 17430 h 42744"/>
              <a:gd name="connsiteX10" fmla="*/ 42215 w 42427"/>
              <a:gd name="connsiteY10" fmla="*/ 25292 h 42744"/>
              <a:gd name="connsiteX11" fmla="*/ 37870 w 42427"/>
              <a:gd name="connsiteY11" fmla="*/ 36558 h 42744"/>
              <a:gd name="connsiteX12" fmla="*/ 34594 w 42427"/>
              <a:gd name="connsiteY12" fmla="*/ 38071 h 42744"/>
              <a:gd name="connsiteX13" fmla="*/ 27754 w 42427"/>
              <a:gd name="connsiteY13" fmla="*/ 38785 h 42744"/>
              <a:gd name="connsiteX14" fmla="*/ 22751 w 42427"/>
              <a:gd name="connsiteY14" fmla="*/ 39343 h 42744"/>
              <a:gd name="connsiteX15" fmla="*/ 15679 w 42427"/>
              <a:gd name="connsiteY15" fmla="*/ 41236 h 42744"/>
              <a:gd name="connsiteX16" fmla="*/ 5003 w 42427"/>
              <a:gd name="connsiteY16" fmla="*/ 37442 h 42744"/>
              <a:gd name="connsiteX17" fmla="*/ 309 w 42427"/>
              <a:gd name="connsiteY17" fmla="*/ 33220 h 42744"/>
              <a:gd name="connsiteX18" fmla="*/ 1312 w 42427"/>
              <a:gd name="connsiteY18" fmla="*/ 27521 h 42744"/>
              <a:gd name="connsiteX19" fmla="*/ 116 w 42427"/>
              <a:gd name="connsiteY19" fmla="*/ 11557 h 42744"/>
              <a:gd name="connsiteX20" fmla="*/ 3062 w 42427"/>
              <a:gd name="connsiteY20" fmla="*/ 16477 h 42744"/>
              <a:gd name="connsiteX21" fmla="*/ 3099 w 42427"/>
              <a:gd name="connsiteY21" fmla="*/ 16340 h 42744"/>
              <a:gd name="connsiteX0" fmla="*/ 3892 w 42427"/>
              <a:gd name="connsiteY0" fmla="*/ 28147 h 42744"/>
              <a:gd name="connsiteX1" fmla="*/ 1359 w 42427"/>
              <a:gd name="connsiteY1" fmla="*/ 27350 h 42744"/>
              <a:gd name="connsiteX2" fmla="*/ 4975 w 42427"/>
              <a:gd name="connsiteY2" fmla="*/ 37544 h 42744"/>
              <a:gd name="connsiteX3" fmla="*/ 8937 w 42427"/>
              <a:gd name="connsiteY3" fmla="*/ 37587 h 42744"/>
              <a:gd name="connsiteX4" fmla="*/ 14179 w 42427"/>
              <a:gd name="connsiteY4" fmla="*/ 33978 h 42744"/>
              <a:gd name="connsiteX5" fmla="*/ 15009 w 42427"/>
              <a:gd name="connsiteY5" fmla="*/ 39320 h 42744"/>
              <a:gd name="connsiteX6" fmla="*/ 28026 w 42427"/>
              <a:gd name="connsiteY6" fmla="*/ 36721 h 42744"/>
              <a:gd name="connsiteX7" fmla="*/ 29142 w 42427"/>
              <a:gd name="connsiteY7" fmla="*/ 30536 h 42744"/>
              <a:gd name="connsiteX8" fmla="*/ 33328 w 42427"/>
              <a:gd name="connsiteY8" fmla="*/ 24924 h 42744"/>
              <a:gd name="connsiteX9" fmla="*/ 35542 w 42427"/>
              <a:gd name="connsiteY9" fmla="*/ 29025 h 42744"/>
              <a:gd name="connsiteX10" fmla="*/ 40997 w 42427"/>
              <a:gd name="connsiteY10" fmla="*/ 17324 h 42744"/>
              <a:gd name="connsiteX11" fmla="*/ 38742 w 42427"/>
              <a:gd name="connsiteY11" fmla="*/ 22023 h 42744"/>
              <a:gd name="connsiteX12" fmla="*/ 37523 w 42427"/>
              <a:gd name="connsiteY12" fmla="*/ 7396 h 42744"/>
              <a:gd name="connsiteX13" fmla="*/ 37599 w 42427"/>
              <a:gd name="connsiteY13" fmla="*/ 8660 h 42744"/>
              <a:gd name="connsiteX14" fmla="*/ 28277 w 42427"/>
              <a:gd name="connsiteY14" fmla="*/ 5922 h 42744"/>
              <a:gd name="connsiteX15" fmla="*/ 29019 w 42427"/>
              <a:gd name="connsiteY15" fmla="*/ 4310 h 42744"/>
              <a:gd name="connsiteX16" fmla="*/ 21340 w 42427"/>
              <a:gd name="connsiteY16" fmla="*/ 6690 h 42744"/>
              <a:gd name="connsiteX17" fmla="*/ 21699 w 42427"/>
              <a:gd name="connsiteY17" fmla="*/ 5300 h 42744"/>
              <a:gd name="connsiteX18" fmla="*/ 13199 w 42427"/>
              <a:gd name="connsiteY18" fmla="*/ 7162 h 42744"/>
              <a:gd name="connsiteX19" fmla="*/ 14499 w 42427"/>
              <a:gd name="connsiteY19" fmla="*/ 8510 h 42744"/>
              <a:gd name="connsiteX20" fmla="*/ 3326 w 42427"/>
              <a:gd name="connsiteY20" fmla="*/ 17759 h 42744"/>
              <a:gd name="connsiteX21" fmla="*/ 3099 w 42427"/>
              <a:gd name="connsiteY21" fmla="*/ 16340 h 4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427" h="42744">
                <a:moveTo>
                  <a:pt x="3099" y="16340"/>
                </a:moveTo>
                <a:cubicBezTo>
                  <a:pt x="2828" y="13627"/>
                  <a:pt x="6571" y="2797"/>
                  <a:pt x="7933" y="783"/>
                </a:cubicBezTo>
                <a:cubicBezTo>
                  <a:pt x="10085" y="-2398"/>
                  <a:pt x="10463" y="4987"/>
                  <a:pt x="13204" y="7172"/>
                </a:cubicBezTo>
                <a:cubicBezTo>
                  <a:pt x="14877" y="2879"/>
                  <a:pt x="19113" y="1992"/>
                  <a:pt x="21655" y="5402"/>
                </a:cubicBezTo>
                <a:cubicBezTo>
                  <a:pt x="22296" y="3653"/>
                  <a:pt x="23527" y="2444"/>
                  <a:pt x="24948" y="2170"/>
                </a:cubicBezTo>
                <a:cubicBezTo>
                  <a:pt x="26512" y="1868"/>
                  <a:pt x="28074" y="2740"/>
                  <a:pt x="29032" y="4451"/>
                </a:cubicBezTo>
                <a:cubicBezTo>
                  <a:pt x="30414" y="2237"/>
                  <a:pt x="32700" y="1510"/>
                  <a:pt x="34662" y="2660"/>
                </a:cubicBezTo>
                <a:cubicBezTo>
                  <a:pt x="36157" y="3536"/>
                  <a:pt x="37229" y="5370"/>
                  <a:pt x="37517" y="7546"/>
                </a:cubicBezTo>
                <a:cubicBezTo>
                  <a:pt x="39245" y="8188"/>
                  <a:pt x="40621" y="9968"/>
                  <a:pt x="41181" y="12288"/>
                </a:cubicBezTo>
                <a:cubicBezTo>
                  <a:pt x="41588" y="13972"/>
                  <a:pt x="41530" y="15801"/>
                  <a:pt x="41017" y="17430"/>
                </a:cubicBezTo>
                <a:cubicBezTo>
                  <a:pt x="42278" y="19664"/>
                  <a:pt x="42739" y="22104"/>
                  <a:pt x="42215" y="25292"/>
                </a:cubicBezTo>
                <a:cubicBezTo>
                  <a:pt x="41691" y="28480"/>
                  <a:pt x="40594" y="36028"/>
                  <a:pt x="37870" y="36558"/>
                </a:cubicBezTo>
                <a:cubicBezTo>
                  <a:pt x="37857" y="38825"/>
                  <a:pt x="36280" y="37700"/>
                  <a:pt x="34594" y="38071"/>
                </a:cubicBezTo>
                <a:cubicBezTo>
                  <a:pt x="32908" y="38442"/>
                  <a:pt x="29903" y="40609"/>
                  <a:pt x="27754" y="38785"/>
                </a:cubicBezTo>
                <a:cubicBezTo>
                  <a:pt x="27059" y="41918"/>
                  <a:pt x="25083" y="38580"/>
                  <a:pt x="22751" y="39343"/>
                </a:cubicBezTo>
                <a:cubicBezTo>
                  <a:pt x="20003" y="40242"/>
                  <a:pt x="17250" y="44443"/>
                  <a:pt x="15679" y="41236"/>
                </a:cubicBezTo>
                <a:cubicBezTo>
                  <a:pt x="11971" y="44280"/>
                  <a:pt x="7155" y="42569"/>
                  <a:pt x="5003" y="37442"/>
                </a:cubicBezTo>
                <a:cubicBezTo>
                  <a:pt x="2889" y="37779"/>
                  <a:pt x="904" y="35994"/>
                  <a:pt x="309" y="33220"/>
                </a:cubicBezTo>
                <a:cubicBezTo>
                  <a:pt x="-122" y="31213"/>
                  <a:pt x="259" y="29047"/>
                  <a:pt x="1312" y="27521"/>
                </a:cubicBezTo>
                <a:cubicBezTo>
                  <a:pt x="-182" y="26324"/>
                  <a:pt x="-92" y="13910"/>
                  <a:pt x="116" y="11557"/>
                </a:cubicBezTo>
                <a:cubicBezTo>
                  <a:pt x="360" y="8802"/>
                  <a:pt x="1044" y="16761"/>
                  <a:pt x="3062" y="16477"/>
                </a:cubicBezTo>
                <a:cubicBezTo>
                  <a:pt x="3074" y="16431"/>
                  <a:pt x="3087" y="16386"/>
                  <a:pt x="3099" y="16340"/>
                </a:cubicBezTo>
                <a:close/>
              </a:path>
              <a:path w="42427" h="42744" fill="none" extrusionOk="0">
                <a:moveTo>
                  <a:pt x="3892" y="28147"/>
                </a:moveTo>
                <a:cubicBezTo>
                  <a:pt x="3008" y="28241"/>
                  <a:pt x="2124" y="27963"/>
                  <a:pt x="1359" y="27350"/>
                </a:cubicBezTo>
                <a:moveTo>
                  <a:pt x="4975" y="37544"/>
                </a:moveTo>
                <a:cubicBezTo>
                  <a:pt x="4620" y="37737"/>
                  <a:pt x="9317" y="37527"/>
                  <a:pt x="8937" y="37587"/>
                </a:cubicBezTo>
                <a:moveTo>
                  <a:pt x="14179" y="33978"/>
                </a:moveTo>
                <a:cubicBezTo>
                  <a:pt x="13912" y="33432"/>
                  <a:pt x="15186" y="39931"/>
                  <a:pt x="15009" y="39320"/>
                </a:cubicBezTo>
                <a:moveTo>
                  <a:pt x="28026" y="36721"/>
                </a:moveTo>
                <a:cubicBezTo>
                  <a:pt x="27987" y="37368"/>
                  <a:pt x="29280" y="29914"/>
                  <a:pt x="29142" y="30536"/>
                </a:cubicBezTo>
                <a:moveTo>
                  <a:pt x="33328" y="24924"/>
                </a:moveTo>
                <a:cubicBezTo>
                  <a:pt x="35332" y="26252"/>
                  <a:pt x="35560" y="25993"/>
                  <a:pt x="35542" y="29025"/>
                </a:cubicBezTo>
                <a:moveTo>
                  <a:pt x="40997" y="17324"/>
                </a:moveTo>
                <a:cubicBezTo>
                  <a:pt x="40672" y="18356"/>
                  <a:pt x="39370" y="21295"/>
                  <a:pt x="38742" y="22023"/>
                </a:cubicBezTo>
                <a:moveTo>
                  <a:pt x="37523" y="7396"/>
                </a:moveTo>
                <a:cubicBezTo>
                  <a:pt x="37578" y="7813"/>
                  <a:pt x="37604" y="8236"/>
                  <a:pt x="37599" y="8660"/>
                </a:cubicBezTo>
                <a:moveTo>
                  <a:pt x="28277" y="5922"/>
                </a:moveTo>
                <a:cubicBezTo>
                  <a:pt x="28466" y="5339"/>
                  <a:pt x="28715" y="4796"/>
                  <a:pt x="29019" y="4310"/>
                </a:cubicBezTo>
                <a:moveTo>
                  <a:pt x="21340" y="6690"/>
                </a:moveTo>
                <a:cubicBezTo>
                  <a:pt x="21417" y="6208"/>
                  <a:pt x="21538" y="5741"/>
                  <a:pt x="21699" y="5300"/>
                </a:cubicBezTo>
                <a:moveTo>
                  <a:pt x="13199" y="7162"/>
                </a:moveTo>
                <a:cubicBezTo>
                  <a:pt x="13671" y="7538"/>
                  <a:pt x="14107" y="7991"/>
                  <a:pt x="14499" y="8510"/>
                </a:cubicBezTo>
                <a:moveTo>
                  <a:pt x="3326" y="17759"/>
                </a:moveTo>
                <a:cubicBezTo>
                  <a:pt x="3223" y="17295"/>
                  <a:pt x="3147" y="16821"/>
                  <a:pt x="3099" y="16340"/>
                </a:cubicBezTo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вчаться</a:t>
            </a:r>
            <a:r>
              <a:rPr lang="ru-RU" dirty="0"/>
              <a:t> </a:t>
            </a:r>
            <a:r>
              <a:rPr lang="ru-RU" dirty="0" err="1"/>
              <a:t>вирішувати</a:t>
            </a:r>
            <a:r>
              <a:rPr lang="ru-RU" dirty="0"/>
              <a:t> </a:t>
            </a:r>
            <a:r>
              <a:rPr lang="ru-RU" dirty="0" err="1"/>
              <a:t>пізнавальні</a:t>
            </a:r>
            <a:r>
              <a:rPr lang="ru-RU" dirty="0"/>
              <a:t>, </a:t>
            </a:r>
            <a:r>
              <a:rPr lang="ru-RU" dirty="0" err="1"/>
              <a:t>творчі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в </a:t>
            </a:r>
            <a:r>
              <a:rPr lang="ru-RU" dirty="0" err="1"/>
              <a:t>співробітництві</a:t>
            </a:r>
            <a:r>
              <a:rPr lang="ru-RU" dirty="0"/>
              <a:t>,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uk-UA" sz="3200" smtClean="0"/>
              <a:t>Основні ознаки проектної діяльності</a:t>
            </a:r>
            <a:endParaRPr lang="ru-RU" sz="32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145435"/>
          </a:xfrm>
          <a:extLst>
            <a:ext uri="{909E8E84-426E-40DD-AFC4-6F175D3DCCD1}"/>
            <a:ext uri="{91240B29-F687-4F45-9708-019B960494DF}"/>
          </a:ex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Проектна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діяльність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—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це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особливий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вид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інтелектуальної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діяльності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характерними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рисами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якої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є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самостійний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пошук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необхідної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інформації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її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творче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перетворення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в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матеріалізо­ваний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продукт (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виріб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сценарій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плакат, реферат,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стендову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доповідь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мультимедійну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презентацію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тощо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Проект —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це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особливий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вид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пізнавальної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діяльності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та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її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результат,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що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характеризуються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такими </a:t>
            </a:r>
            <a:r>
              <a:rPr lang="ru-RU" sz="20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ознаками</a:t>
            </a:r>
            <a:r>
              <a:rPr lang="ru-RU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sz="20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741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CF2436-E482-4D6F-A07B-FAB26E0A09D0}" type="slidenum">
              <a:rPr lang="ru-RU" smtClean="0">
                <a:cs typeface="Arial" charset="0"/>
              </a:rPr>
              <a:pPr/>
              <a:t>4</a:t>
            </a:fld>
            <a:endParaRPr lang="ru-RU" smtClean="0">
              <a:cs typeface="Arial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457200" y="2804345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Типи проектів</a:t>
            </a:r>
            <a:endParaRPr lang="ru-RU" smtClean="0"/>
          </a:p>
        </p:txBody>
      </p:sp>
      <p:sp>
        <p:nvSpPr>
          <p:cNvPr id="1843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8E48FB-37B0-4F85-B1E2-493FCD633FAE}" type="slidenum">
              <a:rPr lang="ru-RU" smtClean="0">
                <a:cs typeface="Arial" charset="0"/>
              </a:rPr>
              <a:pPr/>
              <a:t>5</a:t>
            </a:fld>
            <a:endParaRPr lang="ru-RU" smtClean="0">
              <a:cs typeface="Arial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8052" y="1196752"/>
          <a:ext cx="9125948" cy="566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Выноска 2 8"/>
          <p:cNvSpPr/>
          <p:nvPr/>
        </p:nvSpPr>
        <p:spPr>
          <a:xfrm>
            <a:off x="6156176" y="1124744"/>
            <a:ext cx="2664296" cy="6480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4927"/>
              <a:gd name="adj6" fmla="val -2275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(</a:t>
            </a:r>
            <a:r>
              <a:rPr lang="ru-RU" sz="1400" dirty="0" err="1">
                <a:solidFill>
                  <a:srgbClr val="002060"/>
                </a:solidFill>
              </a:rPr>
              <a:t>втілення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ідеї</a:t>
            </a:r>
            <a:r>
              <a:rPr lang="ru-RU" sz="1400" dirty="0">
                <a:solidFill>
                  <a:srgbClr val="002060"/>
                </a:solidFill>
              </a:rPr>
              <a:t> в </a:t>
            </a:r>
            <a:r>
              <a:rPr lang="ru-RU" sz="1400" dirty="0" err="1">
                <a:solidFill>
                  <a:srgbClr val="002060"/>
                </a:solidFill>
              </a:rPr>
              <a:t>реальну</a:t>
            </a:r>
            <a:r>
              <a:rPr lang="ru-RU" sz="1400" dirty="0">
                <a:solidFill>
                  <a:srgbClr val="002060"/>
                </a:solidFill>
              </a:rPr>
              <a:t> форму)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0" name="Выноска 2 9"/>
          <p:cNvSpPr/>
          <p:nvPr/>
        </p:nvSpPr>
        <p:spPr>
          <a:xfrm>
            <a:off x="35496" y="1988840"/>
            <a:ext cx="2664296" cy="882948"/>
          </a:xfrm>
          <a:prstGeom prst="borderCallout2">
            <a:avLst>
              <a:gd name="adj1" fmla="val 101850"/>
              <a:gd name="adj2" fmla="val 52991"/>
              <a:gd name="adj3" fmla="val 122038"/>
              <a:gd name="adj4" fmla="val 65957"/>
              <a:gd name="adj5" fmla="val 149687"/>
              <a:gd name="adj6" fmla="val 7057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2060"/>
                </a:solidFill>
              </a:rPr>
              <a:t>(</a:t>
            </a:r>
            <a:r>
              <a:rPr lang="ru-RU" sz="1400" dirty="0" err="1">
                <a:solidFill>
                  <a:srgbClr val="002060"/>
                </a:solidFill>
              </a:rPr>
              <a:t>споживання</a:t>
            </a:r>
            <a:r>
              <a:rPr lang="ru-RU" sz="1400" dirty="0">
                <a:solidFill>
                  <a:srgbClr val="002060"/>
                </a:solidFill>
              </a:rPr>
              <a:t> того, </a:t>
            </a:r>
            <a:r>
              <a:rPr lang="ru-RU" sz="1400" dirty="0" err="1">
                <a:solidFill>
                  <a:srgbClr val="002060"/>
                </a:solidFill>
              </a:rPr>
              <a:t>що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виробили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інші</a:t>
            </a:r>
            <a:r>
              <a:rPr lang="ru-RU" sz="1400" dirty="0">
                <a:solidFill>
                  <a:srgbClr val="002060"/>
                </a:solidFill>
              </a:rPr>
              <a:t>: </a:t>
            </a:r>
            <a:r>
              <a:rPr lang="ru-RU" sz="1400" dirty="0" err="1">
                <a:solidFill>
                  <a:srgbClr val="002060"/>
                </a:solidFill>
              </a:rPr>
              <a:t>читання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цікавої</a:t>
            </a:r>
            <a:r>
              <a:rPr lang="ru-RU" sz="1400" dirty="0">
                <a:solidFill>
                  <a:srgbClr val="002060"/>
                </a:solidFill>
              </a:rPr>
              <a:t> книжки, </a:t>
            </a:r>
            <a:r>
              <a:rPr lang="ru-RU" sz="1400" dirty="0" err="1">
                <a:solidFill>
                  <a:srgbClr val="002060"/>
                </a:solidFill>
              </a:rPr>
              <a:t>споглядання</a:t>
            </a:r>
            <a:r>
              <a:rPr lang="ru-RU" sz="1400" dirty="0">
                <a:solidFill>
                  <a:srgbClr val="002060"/>
                </a:solidFill>
              </a:rPr>
              <a:t>  </a:t>
            </a:r>
            <a:r>
              <a:rPr lang="ru-RU" sz="1400" dirty="0" err="1">
                <a:solidFill>
                  <a:srgbClr val="002060"/>
                </a:solidFill>
              </a:rPr>
              <a:t>картини</a:t>
            </a:r>
            <a:r>
              <a:rPr lang="ru-RU" sz="1400" dirty="0">
                <a:solidFill>
                  <a:srgbClr val="002060"/>
                </a:solidFill>
              </a:rPr>
              <a:t>)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1" name="Выноска 2 10"/>
          <p:cNvSpPr/>
          <p:nvPr/>
        </p:nvSpPr>
        <p:spPr>
          <a:xfrm>
            <a:off x="7020272" y="5037621"/>
            <a:ext cx="1666528" cy="83965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3628"/>
              <a:gd name="adj6" fmla="val -1744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rgbClr val="002060"/>
                </a:solidFill>
              </a:rPr>
              <a:t>(дослідження, наприклад, ролі преси в житті людини)</a:t>
            </a:r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12" name="Выноска 2 11"/>
          <p:cNvSpPr/>
          <p:nvPr/>
        </p:nvSpPr>
        <p:spPr>
          <a:xfrm>
            <a:off x="457199" y="5157192"/>
            <a:ext cx="1872208" cy="864096"/>
          </a:xfrm>
          <a:prstGeom prst="borderCallout2">
            <a:avLst>
              <a:gd name="adj1" fmla="val 52106"/>
              <a:gd name="adj2" fmla="val 102620"/>
              <a:gd name="adj3" fmla="val 69360"/>
              <a:gd name="adj4" fmla="val 113399"/>
              <a:gd name="adj5" fmla="val 96397"/>
              <a:gd name="adj6" fmla="val 14975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rgbClr val="002060"/>
                </a:solidFill>
              </a:rPr>
              <a:t>(отримання певних вмінь, навичок, знань)</a:t>
            </a:r>
            <a:endParaRPr lang="ru-RU" sz="14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Класифікація проектів</a:t>
            </a:r>
            <a:endParaRPr lang="ru-RU" smtClean="0"/>
          </a:p>
        </p:txBody>
      </p:sp>
      <p:sp>
        <p:nvSpPr>
          <p:cNvPr id="1945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E4239F-C262-450A-9AC7-69943E14F627}" type="slidenum">
              <a:rPr lang="ru-RU" smtClean="0">
                <a:cs typeface="Arial" charset="0"/>
              </a:rPr>
              <a:pPr/>
              <a:t>6</a:t>
            </a:fld>
            <a:endParaRPr lang="ru-RU" smtClean="0">
              <a:cs typeface="Arial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395536" y="1268760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A8B09B-0E65-477F-9FF6-F20974023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graphicEl>
                                              <a:dgm id="{44A8B09B-0E65-477F-9FF6-F20974023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>
                                            <p:graphicEl>
                                              <a:dgm id="{44A8B09B-0E65-477F-9FF6-F20974023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graphicEl>
                                              <a:dgm id="{44A8B09B-0E65-477F-9FF6-F20974023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FA075EA-898C-43C3-9542-53FD026B9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graphicEl>
                                              <a:dgm id="{BFA075EA-898C-43C3-9542-53FD026B9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graphicEl>
                                              <a:dgm id="{BFA075EA-898C-43C3-9542-53FD026B9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graphicEl>
                                              <a:dgm id="{BFA075EA-898C-43C3-9542-53FD026B9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236164-2723-4962-85FC-D8600A36F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graphicEl>
                                              <a:dgm id="{3A236164-2723-4962-85FC-D8600A36F3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graphicEl>
                                              <a:dgm id="{3A236164-2723-4962-85FC-D8600A36F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graphicEl>
                                              <a:dgm id="{3A236164-2723-4962-85FC-D8600A36F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3699B5B-A935-461A-8DE4-3D9FF308B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graphicEl>
                                              <a:dgm id="{D3699B5B-A935-461A-8DE4-3D9FF308B6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graphicEl>
                                              <a:dgm id="{D3699B5B-A935-461A-8DE4-3D9FF308B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graphicEl>
                                              <a:dgm id="{D3699B5B-A935-461A-8DE4-3D9FF308B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0C0ABE9-AE45-4508-8F69-7645C0B5D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graphicEl>
                                              <a:dgm id="{E0C0ABE9-AE45-4508-8F69-7645C0B5DC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graphicEl>
                                              <a:dgm id="{E0C0ABE9-AE45-4508-8F69-7645C0B5D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graphicEl>
                                              <a:dgm id="{E0C0ABE9-AE45-4508-8F69-7645C0B5D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50ECDC-5D73-4E10-8738-CE2C26BA7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graphicEl>
                                              <a:dgm id="{2850ECDC-5D73-4E10-8738-CE2C26BA7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graphicEl>
                                              <a:dgm id="{2850ECDC-5D73-4E10-8738-CE2C26BA7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graphicEl>
                                              <a:dgm id="{2850ECDC-5D73-4E10-8738-CE2C26BA7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0BA15B9-92FA-4A89-87C4-843456C26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graphicEl>
                                              <a:dgm id="{90BA15B9-92FA-4A89-87C4-843456C26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graphicEl>
                                              <a:dgm id="{90BA15B9-92FA-4A89-87C4-843456C26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>
                                            <p:graphicEl>
                                              <a:dgm id="{90BA15B9-92FA-4A89-87C4-843456C26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65E7378-7DF6-4B1A-8FB5-ED2B4192D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graphicEl>
                                              <a:dgm id="{265E7378-7DF6-4B1A-8FB5-ED2B4192D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>
                                            <p:graphicEl>
                                              <a:dgm id="{265E7378-7DF6-4B1A-8FB5-ED2B4192D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>
                                            <p:graphicEl>
                                              <a:dgm id="{265E7378-7DF6-4B1A-8FB5-ED2B4192D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5D0791-A829-4EF9-BDCE-2A6F26F1D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>
                                            <p:graphicEl>
                                              <a:dgm id="{ED5D0791-A829-4EF9-BDCE-2A6F26F1D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>
                                            <p:graphicEl>
                                              <a:dgm id="{ED5D0791-A829-4EF9-BDCE-2A6F26F1D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>
                                            <p:graphicEl>
                                              <a:dgm id="{ED5D0791-A829-4EF9-BDCE-2A6F26F1D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BA0FD1F-AF6F-422A-A673-C890DBDEA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>
                                            <p:graphicEl>
                                              <a:dgm id="{9BA0FD1F-AF6F-422A-A673-C890DBDEA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>
                                            <p:graphicEl>
                                              <a:dgm id="{9BA0FD1F-AF6F-422A-A673-C890DBDEA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>
                                            <p:graphicEl>
                                              <a:dgm id="{9BA0FD1F-AF6F-422A-A673-C890DBDEA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604388-C3FA-4600-ACEA-7A1BEDFAE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>
                                            <p:graphicEl>
                                              <a:dgm id="{06604388-C3FA-4600-ACEA-7A1BEDFAE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>
                                            <p:graphicEl>
                                              <a:dgm id="{06604388-C3FA-4600-ACEA-7A1BEDFAE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>
                                            <p:graphicEl>
                                              <a:dgm id="{06604388-C3FA-4600-ACEA-7A1BEDFAE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628205D-F7B1-41BE-B752-F6735121E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">
                                            <p:graphicEl>
                                              <a:dgm id="{C628205D-F7B1-41BE-B752-F6735121E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>
                                            <p:graphicEl>
                                              <a:dgm id="{C628205D-F7B1-41BE-B752-F6735121E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graphicEl>
                                              <a:dgm id="{C628205D-F7B1-41BE-B752-F6735121E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9BABD7-AF19-413E-B2AF-E161140BA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">
                                            <p:graphicEl>
                                              <a:dgm id="{069BABD7-AF19-413E-B2AF-E161140BA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>
                                            <p:graphicEl>
                                              <a:dgm id="{069BABD7-AF19-413E-B2AF-E161140BA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>
                                            <p:graphicEl>
                                              <a:dgm id="{069BABD7-AF19-413E-B2AF-E161140BA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E892716-DA97-450C-A06F-111D1466F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">
                                            <p:graphicEl>
                                              <a:dgm id="{DE892716-DA97-450C-A06F-111D1466F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">
                                            <p:graphicEl>
                                              <a:dgm id="{DE892716-DA97-450C-A06F-111D1466F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">
                                            <p:graphicEl>
                                              <a:dgm id="{DE892716-DA97-450C-A06F-111D1466F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93E8DE9-CEB1-42D7-9D56-0825C55E9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8">
                                            <p:graphicEl>
                                              <a:dgm id="{A93E8DE9-CEB1-42D7-9D56-0825C55E9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">
                                            <p:graphicEl>
                                              <a:dgm id="{A93E8DE9-CEB1-42D7-9D56-0825C55E9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8">
                                            <p:graphicEl>
                                              <a:dgm id="{A93E8DE9-CEB1-42D7-9D56-0825C55E9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08C051-B1A0-4FCF-9B5E-AB741C864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8">
                                            <p:graphicEl>
                                              <a:dgm id="{6208C051-B1A0-4FCF-9B5E-AB741C864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8">
                                            <p:graphicEl>
                                              <a:dgm id="{6208C051-B1A0-4FCF-9B5E-AB741C864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8">
                                            <p:graphicEl>
                                              <a:dgm id="{6208C051-B1A0-4FCF-9B5E-AB741C864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4380F62-2D61-4F1A-8E2D-2152DB8C9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8">
                                            <p:graphicEl>
                                              <a:dgm id="{84380F62-2D61-4F1A-8E2D-2152DB8C99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">
                                            <p:graphicEl>
                                              <a:dgm id="{84380F62-2D61-4F1A-8E2D-2152DB8C9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8">
                                            <p:graphicEl>
                                              <a:dgm id="{84380F62-2D61-4F1A-8E2D-2152DB8C9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EE4C6B8-67E7-485D-B1B6-E9052DBA5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8">
                                            <p:graphicEl>
                                              <a:dgm id="{8EE4C6B8-67E7-485D-B1B6-E9052DBA5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8">
                                            <p:graphicEl>
                                              <a:dgm id="{8EE4C6B8-67E7-485D-B1B6-E9052DBA5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8">
                                            <p:graphicEl>
                                              <a:dgm id="{8EE4C6B8-67E7-485D-B1B6-E9052DBA5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EA63BC0-9747-4BA8-B885-CCA48EC3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8">
                                            <p:graphicEl>
                                              <a:dgm id="{AEA63BC0-9747-4BA8-B885-CCA48EC32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8">
                                            <p:graphicEl>
                                              <a:dgm id="{AEA63BC0-9747-4BA8-B885-CCA48EC3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8">
                                            <p:graphicEl>
                                              <a:dgm id="{AEA63BC0-9747-4BA8-B885-CCA48EC3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1FF16C5-A2EC-4A73-A505-1AE2A893E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8">
                                            <p:graphicEl>
                                              <a:dgm id="{A1FF16C5-A2EC-4A73-A505-1AE2A893E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8">
                                            <p:graphicEl>
                                              <a:dgm id="{A1FF16C5-A2EC-4A73-A505-1AE2A893E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8">
                                            <p:graphicEl>
                                              <a:dgm id="{A1FF16C5-A2EC-4A73-A505-1AE2A893E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Sub>
          <a:bldDgm bld="lvlAtOnc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Етапи проектування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ru-RU" sz="1800" smtClean="0"/>
              <a:t>Робота над проектом здійснюється поетапно. Однак не можна розглядати проектну діяльність як чіткий алгоритм, оскільки це процес творчого мислення й прийняття рішень. Можна лише виділити основні етапи проекту</a:t>
            </a:r>
          </a:p>
        </p:txBody>
      </p:sp>
      <p:sp>
        <p:nvSpPr>
          <p:cNvPr id="2048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AF2489-29D0-48DA-B39A-5CFABA388F29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51520" y="2276872"/>
          <a:ext cx="8640960" cy="4228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35C587B-6859-43EC-BCA9-4F1B45661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>
                                            <p:graphicEl>
                                              <a:dgm id="{135C587B-6859-43EC-BCA9-4F1B45661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4C29B5-F17C-4F78-AE04-8E985C841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>
                                            <p:graphicEl>
                                              <a:dgm id="{3A4C29B5-F17C-4F78-AE04-8E985C841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1FF059-AFBB-4A85-9B15-69B3853CC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>
                                            <p:graphicEl>
                                              <a:dgm id="{531FF059-AFBB-4A85-9B15-69B3853CC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89528A2-E034-42F7-B269-220479EA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">
                                            <p:graphicEl>
                                              <a:dgm id="{C89528A2-E034-42F7-B269-220479EA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D2196B-73A3-40CB-96DC-5C579B40D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">
                                            <p:graphicEl>
                                              <a:dgm id="{A3D2196B-73A3-40CB-96DC-5C579B40D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3E3E93-5CD1-44C2-BDA7-CD877C12D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>
                                            <p:graphicEl>
                                              <a:dgm id="{BD3E3E93-5CD1-44C2-BDA7-CD877C12D0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4CDCAB-5EA5-4081-A485-6EE4C1102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8">
                                            <p:graphicEl>
                                              <a:dgm id="{354CDCAB-5EA5-4081-A485-6EE4C11028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9F74554-B287-4890-8AF2-B22EDFAAD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8">
                                            <p:graphicEl>
                                              <a:dgm id="{99F74554-B287-4890-8AF2-B22EDFAADB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8" grpId="0">
        <p:bldSub>
          <a:bldDgm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Зразок структури проекту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uk-UA" sz="2400" smtClean="0"/>
          </a:p>
        </p:txBody>
      </p:sp>
      <p:sp>
        <p:nvSpPr>
          <p:cNvPr id="2150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448380-4419-4C2E-82FD-992B94994385}" type="slidenum">
              <a:rPr lang="ru-RU" smtClean="0">
                <a:cs typeface="Arial" charset="0"/>
              </a:rPr>
              <a:pPr/>
              <a:t>8</a:t>
            </a:fld>
            <a:endParaRPr lang="ru-RU" smtClean="0">
              <a:cs typeface="Arial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-396552" y="692696"/>
          <a:ext cx="921702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C6AC71-0602-4847-B30A-60F589A7D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57C6AC71-0602-4847-B30A-60F589A7D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57C6AC71-0602-4847-B30A-60F589A7D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57C6AC71-0602-4847-B30A-60F589A7D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7D0FD2-5559-4DAE-BDC1-10F1B4095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A7D0FD2-5559-4DAE-BDC1-10F1B4095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0A7D0FD2-5559-4DAE-BDC1-10F1B4095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A7D0FD2-5559-4DAE-BDC1-10F1B4095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2075C-5D5E-4B58-BEF2-E22A3081C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6B2075C-5D5E-4B58-BEF2-E22A3081C4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56B2075C-5D5E-4B58-BEF2-E22A3081C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56B2075C-5D5E-4B58-BEF2-E22A3081C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43C439-8F9B-4138-B70B-7FCA4C412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6B43C439-8F9B-4138-B70B-7FCA4C412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6B43C439-8F9B-4138-B70B-7FCA4C412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B43C439-8F9B-4138-B70B-7FCA4C412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795F02-7E71-4948-926C-BDBD33054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FB795F02-7E71-4948-926C-BDBD330547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FB795F02-7E71-4948-926C-BDBD33054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FB795F02-7E71-4948-926C-BDBD33054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E77B8F-0B07-4A9C-AE87-E6FF98211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40E77B8F-0B07-4A9C-AE87-E6FF98211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40E77B8F-0B07-4A9C-AE87-E6FF98211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40E77B8F-0B07-4A9C-AE87-E6FF98211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7B80E4-B8E7-46A7-BC56-90C199049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6E7B80E4-B8E7-46A7-BC56-90C199049F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6E7B80E4-B8E7-46A7-BC56-90C199049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6E7B80E4-B8E7-46A7-BC56-90C199049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173DA2-B7DB-45D3-A74D-41292B7EF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91173DA2-B7DB-45D3-A74D-41292B7EFE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91173DA2-B7DB-45D3-A74D-41292B7EF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91173DA2-B7DB-45D3-A74D-41292B7EF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E84888-7140-4322-8230-38D523568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4CE84888-7140-4322-8230-38D523568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4CE84888-7140-4322-8230-38D523568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4CE84888-7140-4322-8230-38D523568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11C7FF-D78D-4E1E-B006-088FC0341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2111C7FF-D78D-4E1E-B006-088FC0341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111C7FF-D78D-4E1E-B006-088FC0341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2111C7FF-D78D-4E1E-B006-088FC0341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3D56FC-A929-478A-BEAC-2A10EE472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A73D56FC-A929-478A-BEAC-2A10EE472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A73D56FC-A929-478A-BEAC-2A10EE472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A73D56FC-A929-478A-BEAC-2A10EE472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E58BA4-8EBE-4053-9726-E9688AEE7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34E58BA4-8EBE-4053-9726-E9688AEE7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34E58BA4-8EBE-4053-9726-E9688AEE7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34E58BA4-8EBE-4053-9726-E9688AEE7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91919A-D5A1-4407-A4FA-F1289C179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2891919A-D5A1-4407-A4FA-F1289C1791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2891919A-D5A1-4407-A4FA-F1289C179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2891919A-D5A1-4407-A4FA-F1289C179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D9EAB9-30AC-42B5-8ACF-634C728E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86D9EAB9-30AC-42B5-8ACF-634C728E6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86D9EAB9-30AC-42B5-8ACF-634C728E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86D9EAB9-30AC-42B5-8ACF-634C728E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2BC440-F07E-4B6E-9374-F10223B8F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232BC440-F07E-4B6E-9374-F10223B8F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232BC440-F07E-4B6E-9374-F10223B8F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232BC440-F07E-4B6E-9374-F10223B8F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3B2582-3E9A-41AF-9599-97EDCEFB0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>
                                            <p:graphicEl>
                                              <a:dgm id="{CF3B2582-3E9A-41AF-9599-97EDCEFB0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CF3B2582-3E9A-41AF-9599-97EDCEFB0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CF3B2582-3E9A-41AF-9599-97EDCEFB0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8A592-ADA9-4601-A925-3B9BC69B2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E6D8A592-ADA9-4601-A925-3B9BC69B2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E6D8A592-ADA9-4601-A925-3B9BC69B2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E6D8A592-ADA9-4601-A925-3B9BC69B2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53D53E-0BF3-4CB5-8734-D6D8273D1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953D53E-0BF3-4CB5-8734-D6D8273D1A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953D53E-0BF3-4CB5-8734-D6D8273D1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953D53E-0BF3-4CB5-8734-D6D8273D1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31CD2D-5AB7-44C8-B84D-EEDD7C40F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>
                                            <p:graphicEl>
                                              <a:dgm id="{FA31CD2D-5AB7-44C8-B84D-EEDD7C40F6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FA31CD2D-5AB7-44C8-B84D-EEDD7C40F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FA31CD2D-5AB7-44C8-B84D-EEDD7C40F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0" y="1870075"/>
            <a:ext cx="9144000" cy="4370388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smtClean="0"/>
              <a:t>Організація роботи учнів над проектом</a:t>
            </a:r>
            <a:endParaRPr lang="ru-RU" sz="36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311275"/>
            <a:ext cx="8280400" cy="49291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dirty="0" smtClean="0"/>
              <a:t>Тема: «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ютерні</a:t>
            </a:r>
            <a:r>
              <a:rPr lang="uk-UA" dirty="0" smtClean="0"/>
              <a:t> презентації»</a:t>
            </a:r>
            <a:r>
              <a:rPr lang="uk-UA" sz="1200" dirty="0" smtClean="0"/>
              <a:t>. (8 годин)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2400" dirty="0" smtClean="0"/>
              <a:t>                  </a:t>
            </a:r>
            <a:r>
              <a:rPr lang="uk-UA" sz="2800" dirty="0" smtClean="0"/>
              <a:t>Модуль 1.</a:t>
            </a:r>
            <a:r>
              <a:rPr lang="uk-UA" sz="2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uk-UA" sz="24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uk-UA" sz="2400" dirty="0" smtClean="0"/>
              <a:t> </a:t>
            </a:r>
            <a:r>
              <a:rPr lang="uk-UA" sz="2400" dirty="0"/>
              <a:t>П</a:t>
            </a:r>
            <a:r>
              <a:rPr lang="uk-UA" sz="2400" dirty="0" smtClean="0"/>
              <a:t>ояснюється нова тема «</a:t>
            </a:r>
            <a:r>
              <a:rPr lang="uk-UA" sz="2400" dirty="0" err="1" smtClean="0"/>
              <a:t>Комп</a:t>
            </a:r>
            <a:r>
              <a:rPr lang="en-US" sz="2400" dirty="0" smtClean="0"/>
              <a:t>’</a:t>
            </a:r>
            <a:r>
              <a:rPr lang="uk-UA" sz="2400" dirty="0" err="1" smtClean="0"/>
              <a:t>ютерні</a:t>
            </a:r>
            <a:r>
              <a:rPr lang="uk-UA" sz="2400" dirty="0" smtClean="0"/>
              <a:t> презентації»</a:t>
            </a:r>
            <a:r>
              <a:rPr lang="ru-RU" sz="2400" dirty="0" smtClean="0"/>
              <a:t>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dirty="0" err="1" smtClean="0"/>
              <a:t>Орієнтовно</a:t>
            </a:r>
            <a:r>
              <a:rPr lang="ru-RU" sz="2400" dirty="0" smtClean="0"/>
              <a:t> за 10-15 </a:t>
            </a:r>
            <a:r>
              <a:rPr lang="ru-RU" sz="2400" dirty="0" err="1" smtClean="0"/>
              <a:t>хвилин</a:t>
            </a:r>
            <a:r>
              <a:rPr lang="ru-RU" sz="2400" dirty="0" smtClean="0"/>
              <a:t> </a:t>
            </a:r>
            <a:r>
              <a:rPr lang="ru-RU" sz="2400" dirty="0"/>
              <a:t>до </a:t>
            </a:r>
            <a:r>
              <a:rPr lang="ru-RU" sz="2400" dirty="0" err="1"/>
              <a:t>кінця</a:t>
            </a:r>
            <a:r>
              <a:rPr lang="ru-RU" sz="2400" dirty="0"/>
              <a:t> </a:t>
            </a:r>
            <a:r>
              <a:rPr lang="ru-RU" sz="2400" dirty="0" smtClean="0"/>
              <a:t>модуля </a:t>
            </a:r>
            <a:r>
              <a:rPr lang="ru-RU" sz="2400" dirty="0" err="1"/>
              <a:t>учні</a:t>
            </a:r>
            <a:r>
              <a:rPr lang="ru-RU" sz="2400" dirty="0"/>
              <a:t> </a:t>
            </a:r>
            <a:r>
              <a:rPr lang="ru-RU" sz="2400" dirty="0" err="1"/>
              <a:t>об’єднуються</a:t>
            </a:r>
            <a:r>
              <a:rPr lang="ru-RU" sz="2400" dirty="0"/>
              <a:t> в </a:t>
            </a:r>
            <a:r>
              <a:rPr lang="ru-RU" sz="2400" dirty="0" err="1" smtClean="0"/>
              <a:t>групи</a:t>
            </a:r>
            <a:r>
              <a:rPr lang="ru-RU" sz="2400" dirty="0" smtClean="0"/>
              <a:t> та </a:t>
            </a:r>
            <a:r>
              <a:rPr lang="ru-RU" sz="2400" dirty="0" err="1"/>
              <a:t>отримують</a:t>
            </a:r>
            <a:r>
              <a:rPr lang="ru-RU" sz="2400" dirty="0"/>
              <a:t> тему </a:t>
            </a:r>
            <a:r>
              <a:rPr lang="ru-RU" sz="2400" dirty="0" smtClean="0"/>
              <a:t>проекту.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На </a:t>
            </a:r>
            <a:r>
              <a:rPr lang="ru-RU" sz="2400" dirty="0" err="1"/>
              <a:t>наступний</a:t>
            </a:r>
            <a:r>
              <a:rPr lang="ru-RU" sz="2400" dirty="0"/>
              <a:t> урок </a:t>
            </a:r>
            <a:r>
              <a:rPr lang="ru-RU" sz="2400" dirty="0" err="1" smtClean="0"/>
              <a:t>учні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повинні</a:t>
            </a:r>
            <a:r>
              <a:rPr lang="ru-RU" sz="2400" dirty="0" smtClean="0"/>
              <a:t> </a:t>
            </a:r>
            <a:r>
              <a:rPr lang="ru-RU" sz="2400" dirty="0" err="1"/>
              <a:t>знайти</a:t>
            </a:r>
            <a:r>
              <a:rPr lang="ru-RU" sz="2400" dirty="0"/>
              <a:t> та </a:t>
            </a:r>
            <a:r>
              <a:rPr lang="ru-RU" sz="2400" dirty="0" err="1"/>
              <a:t>підготувати</a:t>
            </a:r>
            <a:r>
              <a:rPr lang="ru-RU" sz="2400" dirty="0"/>
              <a:t> </a:t>
            </a:r>
            <a:r>
              <a:rPr lang="ru-RU" sz="2400" dirty="0" err="1"/>
              <a:t>потрібну</a:t>
            </a:r>
            <a:r>
              <a:rPr lang="ru-RU" sz="2400" dirty="0"/>
              <a:t> </a:t>
            </a:r>
            <a:r>
              <a:rPr lang="ru-RU" sz="2400" dirty="0" err="1" smtClean="0"/>
              <a:t>інформацію</a:t>
            </a:r>
            <a:r>
              <a:rPr lang="ru-RU" sz="2400" dirty="0" smtClean="0"/>
              <a:t> </a:t>
            </a:r>
            <a:r>
              <a:rPr lang="ru-RU" sz="2400" dirty="0" err="1"/>
              <a:t>відповідно</a:t>
            </a:r>
            <a:r>
              <a:rPr lang="ru-RU" sz="2400" dirty="0"/>
              <a:t> до теми </a:t>
            </a:r>
            <a:r>
              <a:rPr lang="ru-RU" sz="2400" dirty="0" err="1"/>
              <a:t>свого</a:t>
            </a:r>
            <a:r>
              <a:rPr lang="ru-RU" sz="2400" dirty="0"/>
              <a:t> проекту</a:t>
            </a:r>
            <a:r>
              <a:rPr lang="ru-RU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uk-UA" sz="2400" dirty="0" smtClean="0"/>
              <a:t>Також  теми для проектів можуть використовуватись з інших предметів із залученням вчителів-</a:t>
            </a:r>
            <a:r>
              <a:rPr lang="uk-UA" sz="2400" dirty="0" err="1" smtClean="0"/>
              <a:t>предметників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sp>
        <p:nvSpPr>
          <p:cNvPr id="2355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8F2799-71AF-4294-9A89-43DE5A3C5537}" type="slidenum">
              <a:rPr lang="ru-RU" smtClean="0">
                <a:cs typeface="Arial" charset="0"/>
              </a:rPr>
              <a:pPr/>
              <a:t>9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Другая 4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ИНФ 2</Template>
  <TotalTime>991</TotalTime>
  <Words>543</Words>
  <Application>Microsoft Office PowerPoint</Application>
  <PresentationFormat>On-screen Show (4:3)</PresentationFormat>
  <Paragraphs>89</Paragraphs>
  <Slides>14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Шаблон оформлення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Тема Office</vt:lpstr>
      <vt:lpstr>Слайд 1</vt:lpstr>
      <vt:lpstr>Моє досьє</vt:lpstr>
      <vt:lpstr>Актуальність методу</vt:lpstr>
      <vt:lpstr>Основні ознаки проектної діяльності</vt:lpstr>
      <vt:lpstr>Типи проектів</vt:lpstr>
      <vt:lpstr>Класифікація проектів</vt:lpstr>
      <vt:lpstr>Етапи проектування</vt:lpstr>
      <vt:lpstr>Зразок структури проекту</vt:lpstr>
      <vt:lpstr>Організація роботи учнів над проектом</vt:lpstr>
      <vt:lpstr>Організація роботи учнів над проектом</vt:lpstr>
      <vt:lpstr>Організація роботи учнів над проектом</vt:lpstr>
      <vt:lpstr>Організація роботи учнів над проектом</vt:lpstr>
      <vt:lpstr>Очікувані результати в ході виконання проектів</vt:lpstr>
      <vt:lpstr>Висновок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 досвіду роботи «Метод проектів на уроках інформатики»</dc:title>
  <dc:creator>Пользователь Windows</dc:creator>
  <dc:description>http://aida.ucoz.ru</dc:description>
  <cp:lastModifiedBy>vipuser</cp:lastModifiedBy>
  <cp:revision>75</cp:revision>
  <dcterms:created xsi:type="dcterms:W3CDTF">2013-01-09T16:54:44Z</dcterms:created>
  <dcterms:modified xsi:type="dcterms:W3CDTF">2013-01-16T12:08:52Z</dcterms:modified>
  <cp:category>шаблоны к Powerpoint</cp:category>
</cp:coreProperties>
</file>