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73" r:id="rId3"/>
    <p:sldId id="257" r:id="rId4"/>
    <p:sldId id="274" r:id="rId5"/>
    <p:sldId id="275" r:id="rId6"/>
    <p:sldId id="276" r:id="rId7"/>
    <p:sldId id="277" r:id="rId8"/>
    <p:sldId id="278" r:id="rId9"/>
    <p:sldId id="279" r:id="rId10"/>
    <p:sldId id="258" r:id="rId11"/>
    <p:sldId id="260" r:id="rId12"/>
    <p:sldId id="261" r:id="rId13"/>
    <p:sldId id="283" r:id="rId14"/>
    <p:sldId id="262" r:id="rId15"/>
    <p:sldId id="282" r:id="rId16"/>
    <p:sldId id="264" r:id="rId17"/>
    <p:sldId id="280" r:id="rId18"/>
    <p:sldId id="281" r:id="rId19"/>
    <p:sldId id="285" r:id="rId20"/>
    <p:sldId id="284" r:id="rId21"/>
    <p:sldId id="265" r:id="rId22"/>
    <p:sldId id="286" r:id="rId23"/>
    <p:sldId id="267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2C223-61EA-4430-897B-D04E81AECC47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A1191-54DB-4278-9A46-C01E0B854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A1191-54DB-4278-9A46-C01E0B854D2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FDCDC8-454E-46C5-90BF-3E59B94BE35C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E7D3B4-93C8-42B4-8BC7-BE1C2D77A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DCDC8-454E-46C5-90BF-3E59B94BE35C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7D3B4-93C8-42B4-8BC7-BE1C2D77A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DCDC8-454E-46C5-90BF-3E59B94BE35C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7D3B4-93C8-42B4-8BC7-BE1C2D77A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DCDC8-454E-46C5-90BF-3E59B94BE35C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7D3B4-93C8-42B4-8BC7-BE1C2D77AB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DCDC8-454E-46C5-90BF-3E59B94BE35C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7D3B4-93C8-42B4-8BC7-BE1C2D77AB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DCDC8-454E-46C5-90BF-3E59B94BE35C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7D3B4-93C8-42B4-8BC7-BE1C2D77AB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DCDC8-454E-46C5-90BF-3E59B94BE35C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7D3B4-93C8-42B4-8BC7-BE1C2D77A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DCDC8-454E-46C5-90BF-3E59B94BE35C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7D3B4-93C8-42B4-8BC7-BE1C2D77AB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DCDC8-454E-46C5-90BF-3E59B94BE35C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7D3B4-93C8-42B4-8BC7-BE1C2D77A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3FDCDC8-454E-46C5-90BF-3E59B94BE35C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7D3B4-93C8-42B4-8BC7-BE1C2D77A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FDCDC8-454E-46C5-90BF-3E59B94BE35C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E7D3B4-93C8-42B4-8BC7-BE1C2D77AB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3FDCDC8-454E-46C5-90BF-3E59B94BE35C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E7D3B4-93C8-42B4-8BC7-BE1C2D77A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7818" y="857233"/>
            <a:ext cx="3500462" cy="1785949"/>
          </a:xfrm>
        </p:spPr>
        <p:txBody>
          <a:bodyPr anchor="t">
            <a:normAutofit fontScale="90000"/>
          </a:bodyPr>
          <a:lstStyle/>
          <a:p>
            <a:r>
              <a:rPr lang="uk-UA" dirty="0" smtClean="0">
                <a:solidFill>
                  <a:schemeClr val="accent2"/>
                </a:solidFill>
              </a:rPr>
              <a:t>Колективна</a:t>
            </a:r>
            <a:br>
              <a:rPr lang="uk-UA" dirty="0" smtClean="0">
                <a:solidFill>
                  <a:schemeClr val="accent2"/>
                </a:solidFill>
              </a:rPr>
            </a:br>
            <a:r>
              <a:rPr lang="uk-UA" dirty="0" smtClean="0">
                <a:solidFill>
                  <a:schemeClr val="accent2"/>
                </a:solidFill>
              </a:rPr>
              <a:t>трудова</a:t>
            </a:r>
            <a:br>
              <a:rPr lang="uk-UA" dirty="0" smtClean="0">
                <a:solidFill>
                  <a:schemeClr val="accent2"/>
                </a:solidFill>
              </a:rPr>
            </a:br>
            <a:r>
              <a:rPr lang="uk-UA" dirty="0" smtClean="0">
                <a:solidFill>
                  <a:schemeClr val="accent2"/>
                </a:solidFill>
              </a:rPr>
              <a:t> справа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500570"/>
            <a:ext cx="7772400" cy="1357322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Квіти нашого класу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Имич429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90469" y="535760"/>
            <a:ext cx="5095911" cy="3821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мич43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30000"/>
          </a:blip>
          <a:srcRect l="40060" r="3062" b="18367"/>
          <a:stretch>
            <a:fillRect/>
          </a:stretch>
        </p:blipFill>
        <p:spPr>
          <a:xfrm>
            <a:off x="234568" y="1000108"/>
            <a:ext cx="4980376" cy="5360937"/>
          </a:xfrm>
          <a:prstGeom prst="rect">
            <a:avLst/>
          </a:prstGeom>
          <a:ln w="1270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179704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Наша гордість - </a:t>
            </a:r>
            <a:r>
              <a:rPr lang="uk-UA" dirty="0" err="1" smtClean="0">
                <a:solidFill>
                  <a:srgbClr val="FF0000"/>
                </a:solidFill>
              </a:rPr>
              <a:t>хоста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2071678"/>
            <a:ext cx="2928958" cy="42780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</a:rPr>
              <a:t>Ми вирішили провести простий експеримент: розкішну </a:t>
            </a:r>
            <a:r>
              <a:rPr lang="uk-UA" sz="1600" b="1" dirty="0" err="1" smtClean="0">
                <a:solidFill>
                  <a:schemeClr val="accent6">
                    <a:lumMod val="50000"/>
                  </a:schemeClr>
                </a:solidFill>
              </a:rPr>
              <a:t>хосту</a:t>
            </a:r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</a:rPr>
              <a:t> з клумби переселили у наш затишний клас. Їй сподобалось! Перший рік рослина радувала нас до пізньої осені. Взимку наша </a:t>
            </a:r>
            <a:r>
              <a:rPr lang="uk-UA" sz="1600" b="1" dirty="0" err="1" smtClean="0">
                <a:solidFill>
                  <a:schemeClr val="accent6">
                    <a:lumMod val="50000"/>
                  </a:schemeClr>
                </a:solidFill>
              </a:rPr>
              <a:t>хоста</a:t>
            </a:r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</a:rPr>
              <a:t> відпочивала. Ми не турбували її зайвими поливами. А весною вона прокинулась від зимової сплячки і швидко розпочала тягнути до  сонця і світла пишне листя.  Вона окраса нашого класу і зараз.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мич43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642910" y="785794"/>
            <a:ext cx="4433321" cy="5911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6380" y="1357298"/>
            <a:ext cx="3643338" cy="3714776"/>
          </a:xfrm>
        </p:spPr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риємно доглядати за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красунею-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хостою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мич43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rcRect l="8823" t="5646" r="20589" b="604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ото216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928794" y="1155279"/>
            <a:ext cx="5214973" cy="5583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>
                <a:solidFill>
                  <a:srgbClr val="C00000"/>
                </a:solidFill>
              </a:rPr>
              <a:t>Молочайник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мич44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rcRect l="34199" t="36290" b="19509"/>
          <a:stretch>
            <a:fillRect/>
          </a:stretch>
        </p:blipFill>
        <p:spPr>
          <a:xfrm>
            <a:off x="608754" y="1857364"/>
            <a:ext cx="5820634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Наш оригінальний кактус – часточка пустелі у царстві квітів.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216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 rot="16200000">
            <a:off x="1143000" y="-1143001"/>
            <a:ext cx="6858000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мич45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accent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85728"/>
            <a:ext cx="6143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</a:rPr>
              <a:t>Цвіте пеларгонія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216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357166"/>
            <a:ext cx="4255277" cy="6316688"/>
          </a:xfrm>
          <a:prstGeom prst="roundRect">
            <a:avLst>
              <a:gd name="adj" fmla="val 16667"/>
            </a:avLst>
          </a:prstGeom>
          <a:ln w="38100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1000108"/>
            <a:ext cx="4214842" cy="51706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Пеларгонія, герань, а в народі просто калачики -  рослина незамінна у колекції квітів. Гарно переносить перепади температури. Одна з квітів, яка найкраще росте в умовах нашої школи. Рожеві, білі, червоні,  малинові суцвіття прикрашають </a:t>
            </a: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</a:rPr>
              <a:t>інтер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’</a:t>
            </a: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</a:rPr>
              <a:t>єр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 класу.</a:t>
            </a:r>
          </a:p>
          <a:p>
            <a:pPr>
              <a:lnSpc>
                <a:spcPct val="150000"/>
              </a:lnSpc>
            </a:pPr>
            <a:endParaRPr lang="uk-UA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216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rcRect l="10663" t="24825" r="27466" b="43903"/>
          <a:stretch>
            <a:fillRect/>
          </a:stretch>
        </p:blipFill>
        <p:spPr>
          <a:xfrm>
            <a:off x="2038808" y="1357298"/>
            <a:ext cx="6889028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Царська пеларгонія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6808" r="1285" b="12065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115328" cy="5376671"/>
          </a:xfrm>
        </p:spPr>
        <p:txBody>
          <a:bodyPr>
            <a:normAutofit/>
          </a:bodyPr>
          <a:lstStyle/>
          <a:p>
            <a:r>
              <a:rPr lang="uk-UA" dirty="0" smtClean="0"/>
              <a:t>Озеленення класної кімнати;</a:t>
            </a:r>
          </a:p>
          <a:p>
            <a:r>
              <a:rPr lang="uk-UA" dirty="0" smtClean="0"/>
              <a:t>Розширення знань учнів про кімнатні рослини та правила догляду за ними;</a:t>
            </a:r>
          </a:p>
          <a:p>
            <a:r>
              <a:rPr lang="uk-UA" dirty="0" smtClean="0"/>
              <a:t>Формування ціннісного ставлення до природи;</a:t>
            </a:r>
          </a:p>
          <a:p>
            <a:r>
              <a:rPr lang="uk-UA" dirty="0" smtClean="0"/>
              <a:t>Згуртування класного колективу на основі спільної суспільно-корисної діяльності.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Мета і завдання КТС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30.jpg"/>
          <p:cNvPicPr>
            <a:picLocks noChangeAspect="1"/>
          </p:cNvPicPr>
          <p:nvPr/>
        </p:nvPicPr>
        <p:blipFill>
          <a:blip r:embed="rId2" cstate="print"/>
          <a:srcRect l="17205" r="26385"/>
          <a:stretch>
            <a:fillRect/>
          </a:stretch>
        </p:blipFill>
        <p:spPr>
          <a:xfrm rot="4175110">
            <a:off x="5601509" y="2938765"/>
            <a:ext cx="1500200" cy="5106821"/>
          </a:xfrm>
          <a:prstGeom prst="irregularSeal2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Пурпурове диво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813666" y="1571613"/>
            <a:ext cx="7258795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мич43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928794" y="1481137"/>
            <a:ext cx="5072098" cy="5215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Хлорофітум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мич44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500166" y="1285860"/>
            <a:ext cx="4714908" cy="5429288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Ось який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велетень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наш </a:t>
            </a:r>
            <a:r>
              <a:rPr lang="uk-UA" sz="3200" dirty="0" err="1" smtClean="0">
                <a:solidFill>
                  <a:schemeClr val="accent6">
                    <a:lumMod val="50000"/>
                  </a:schemeClr>
                </a:solidFill>
              </a:rPr>
              <a:t>хлорофітум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мич45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rcRect r="1000" b="6000"/>
          <a:stretch>
            <a:fillRect/>
          </a:stretch>
        </p:blipFill>
        <p:spPr>
          <a:xfrm>
            <a:off x="699151" y="1189504"/>
            <a:ext cx="7801939" cy="545420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Такі різноманітні і красиві!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928926" y="500042"/>
            <a:ext cx="600079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72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Дякуємо</a:t>
            </a:r>
            <a:endParaRPr lang="ru-RU" sz="7200" b="1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7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за </a:t>
            </a:r>
            <a:r>
              <a:rPr lang="ru-RU" sz="72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увагу</a:t>
            </a:r>
            <a:endParaRPr lang="ru-RU" sz="7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5429264"/>
            <a:ext cx="62865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7 клас </a:t>
            </a:r>
            <a:r>
              <a:rPr lang="uk-UA" sz="4000" dirty="0" err="1" smtClean="0">
                <a:solidFill>
                  <a:srgbClr val="FF0000"/>
                </a:solidFill>
              </a:rPr>
              <a:t>Бірківська</a:t>
            </a:r>
            <a:r>
              <a:rPr lang="uk-UA" sz="4000" smtClean="0">
                <a:solidFill>
                  <a:srgbClr val="FF0000"/>
                </a:solidFill>
              </a:rPr>
              <a:t>  </a:t>
            </a:r>
            <a:r>
              <a:rPr lang="uk-UA" sz="4000" dirty="0" smtClean="0">
                <a:solidFill>
                  <a:srgbClr val="FF0000"/>
                </a:solidFill>
              </a:rPr>
              <a:t>ЗОШ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ото215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 rot="16200000">
            <a:off x="1904941" y="-166758"/>
            <a:ext cx="5310104" cy="8310826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Царство бегоній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З історії виду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Имич429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20000"/>
          </a:blip>
          <a:srcRect l="28582" t="18074" r="30367" b="12890"/>
          <a:stretch>
            <a:fillRect/>
          </a:stretch>
        </p:blipFill>
        <p:spPr>
          <a:xfrm>
            <a:off x="177333" y="2857496"/>
            <a:ext cx="2776228" cy="3500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992" y="1571612"/>
            <a:ext cx="52149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Бегонія – найбільший і найвідоміший рід сімейства  Бегонієві ( описано понад 1000 видів). Ці рослини походять з тропічних лісів Південної Америки, Азії та Африки. Названі на честь колекціонера Мішеля </a:t>
            </a:r>
            <a:r>
              <a:rPr lang="uk-UA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Бегона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губернатора Гаїті, що жив в Х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II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мич43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rcRect l="72498" t="56835" r="195" b="3255"/>
          <a:stretch>
            <a:fillRect/>
          </a:stretch>
        </p:blipFill>
        <p:spPr>
          <a:xfrm>
            <a:off x="4857752" y="1714488"/>
            <a:ext cx="4286248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Бегонія борщевиколиста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26629"/>
            <a:ext cx="4714876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Належить до декоративно листкових,  гарно росте в звичайних умовах кімнати. Любить яскраве розсіяне світло. Пряме сонячне світло переносить погано: листя втрачає свою декоративність, блідне і скручується. Влітку гарно росте на вулиці, але не під прямим сонячним промінням.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мич43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 l="85811" t="30769" r="-1270" b="41037"/>
          <a:stretch>
            <a:fillRect/>
          </a:stretch>
        </p:blipFill>
        <p:spPr>
          <a:xfrm>
            <a:off x="5357819" y="1500174"/>
            <a:ext cx="3143272" cy="4299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Бегонія коралова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85860"/>
            <a:ext cx="4572032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Належить до кущових бегоній. Бегонія коралова (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B.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Corallina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) –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це кущ з продовгуватим листям з плямками на верхній стороні.  Цвіте великими суцвіттями з червоно - рожевими квітами.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 rot="1194444">
            <a:off x="1719286" y="4252835"/>
            <a:ext cx="2584766" cy="2093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3" descr="Имич432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rcRect l="62207" t="51945" r="28027" b="32093"/>
          <a:stretch>
            <a:fillRect/>
          </a:stretch>
        </p:blipFill>
        <p:spPr>
          <a:xfrm>
            <a:off x="4500562" y="4143380"/>
            <a:ext cx="1846397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мич43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40000"/>
          </a:blip>
          <a:srcRect l="7519" t="53104" r="71973" b="13693"/>
          <a:stretch>
            <a:fillRect/>
          </a:stretch>
        </p:blipFill>
        <p:spPr>
          <a:xfrm>
            <a:off x="546259" y="2484998"/>
            <a:ext cx="3248327" cy="3944398"/>
          </a:xfrm>
          <a:prstGeom prst="snip2DiagRect">
            <a:avLst>
              <a:gd name="adj1" fmla="val 0"/>
              <a:gd name="adj2" fmla="val 3415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Бегонія</a:t>
            </a:r>
            <a:r>
              <a:rPr lang="uk-UA" dirty="0" smtClean="0">
                <a:solidFill>
                  <a:srgbClr val="00B050"/>
                </a:solidFill>
              </a:rPr>
              <a:t> “ Тигрові лапки ”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1500174"/>
            <a:ext cx="4214842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Є у нашій колекції мініатюрна уродженка  Мексики – бегонія Бауера сорту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Tiger Paws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. На її буруватому листі помітний зелений орнамент, що нагадує відбиток лапи тварини. У рослини коротке стебло і відносно довгі черешки листків. Висота куща – не більше 20 см.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4929222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Бегонія королівська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Имич42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40000"/>
          </a:blip>
          <a:srcRect l="4010" t="56964" r="76367" b="22687"/>
          <a:stretch>
            <a:fillRect/>
          </a:stretch>
        </p:blipFill>
        <p:spPr>
          <a:xfrm>
            <a:off x="214282" y="2285992"/>
            <a:ext cx="5235385" cy="4071966"/>
          </a:xfrm>
          <a:prstGeom prst="snip2DiagRect">
            <a:avLst>
              <a:gd name="adj1" fmla="val 0"/>
              <a:gd name="adj2" fmla="val 2551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5008" y="1142984"/>
            <a:ext cx="3286148" cy="5262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Begonia </a:t>
            </a:r>
            <a:r>
              <a:rPr lang="en-US" sz="2400" dirty="0" err="1" smtClean="0"/>
              <a:t>rex</a:t>
            </a:r>
            <a:r>
              <a:rPr lang="en-US" sz="2400" dirty="0" smtClean="0"/>
              <a:t> –</a:t>
            </a:r>
            <a:r>
              <a:rPr lang="uk-UA" sz="2400" dirty="0" smtClean="0"/>
              <a:t> це рослини з дивовижно красивим листям, що відрізняються формою, фактурою та кольором.</a:t>
            </a:r>
          </a:p>
          <a:p>
            <a:r>
              <a:rPr lang="uk-UA" sz="2400" dirty="0" smtClean="0"/>
              <a:t>Бегонія з нашої колекції має темно вишневе, злегка опушене листя. Росте гарним компактним кущиком.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мич43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0000"/>
          </a:blip>
          <a:srcRect l="50000" t="51945" r="28027" b="9787"/>
          <a:stretch>
            <a:fillRect/>
          </a:stretch>
        </p:blipFill>
        <p:spPr>
          <a:xfrm>
            <a:off x="428596" y="2214554"/>
            <a:ext cx="3857652" cy="44529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/>
                </a:solidFill>
              </a:rPr>
              <a:t>Бегонія вічно квітуча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1500174"/>
            <a:ext cx="3643338" cy="42126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B. </a:t>
            </a:r>
            <a:r>
              <a:rPr lang="en-US" b="1" dirty="0" err="1" smtClean="0">
                <a:solidFill>
                  <a:srgbClr val="002060"/>
                </a:solidFill>
              </a:rPr>
              <a:t>semperflorens</a:t>
            </a:r>
            <a:r>
              <a:rPr lang="en-US" b="1" dirty="0" smtClean="0">
                <a:solidFill>
                  <a:srgbClr val="002060"/>
                </a:solidFill>
              </a:rPr>
              <a:t> –</a:t>
            </a:r>
            <a:r>
              <a:rPr lang="uk-UA" b="1" dirty="0" smtClean="0">
                <a:solidFill>
                  <a:srgbClr val="002060"/>
                </a:solidFill>
              </a:rPr>
              <a:t> уродженка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Бразилії. За сприятливих умов може цвісти практично безперервно.  Вона незамінна в балконних ящиках та квіткових контейнерах, гарно росте на клумбах. Серед усіх бегоній – найменш вимоглива до умов вирощування.  Любить сонце і світло.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267</TotalTime>
  <Words>460</Words>
  <Application>Microsoft Office PowerPoint</Application>
  <PresentationFormat>Экран (4:3)</PresentationFormat>
  <Paragraphs>37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Колективна трудова  справа</vt:lpstr>
      <vt:lpstr>Мета і завдання КТС</vt:lpstr>
      <vt:lpstr>Царство бегоній</vt:lpstr>
      <vt:lpstr>З історії виду</vt:lpstr>
      <vt:lpstr>Бегонія борщевиколиста</vt:lpstr>
      <vt:lpstr>Бегонія коралова</vt:lpstr>
      <vt:lpstr>Бегонія “ Тигрові лапки ”</vt:lpstr>
      <vt:lpstr>Бегонія королівська </vt:lpstr>
      <vt:lpstr>Бегонія вічно квітуча</vt:lpstr>
      <vt:lpstr>Наша гордість - хоста</vt:lpstr>
      <vt:lpstr> Приємно доглядати за красунею- хостою</vt:lpstr>
      <vt:lpstr>Слайд 12</vt:lpstr>
      <vt:lpstr>Молочайник</vt:lpstr>
      <vt:lpstr>Наш оригінальний кактус – часточка пустелі у царстві квітів.</vt:lpstr>
      <vt:lpstr>Слайд 15</vt:lpstr>
      <vt:lpstr>Слайд 16</vt:lpstr>
      <vt:lpstr>Слайд 17</vt:lpstr>
      <vt:lpstr>Царська пеларгонія</vt:lpstr>
      <vt:lpstr>Слайд 19</vt:lpstr>
      <vt:lpstr>Пурпурове диво</vt:lpstr>
      <vt:lpstr>Хлорофітум </vt:lpstr>
      <vt:lpstr>Ось який велетень наш хлорофітум!</vt:lpstr>
      <vt:lpstr>Такі різноманітні і красиві!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Колективна  трудова  справа</dc:title>
  <dc:creator>Admin</dc:creator>
  <cp:lastModifiedBy>Admin</cp:lastModifiedBy>
  <cp:revision>40</cp:revision>
  <dcterms:created xsi:type="dcterms:W3CDTF">2012-10-09T19:27:43Z</dcterms:created>
  <dcterms:modified xsi:type="dcterms:W3CDTF">2012-10-28T07:09:44Z</dcterms:modified>
</cp:coreProperties>
</file>