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6" r:id="rId2"/>
    <p:sldId id="274" r:id="rId3"/>
    <p:sldId id="275" r:id="rId4"/>
    <p:sldId id="271" r:id="rId5"/>
    <p:sldId id="284" r:id="rId6"/>
    <p:sldId id="272" r:id="rId7"/>
    <p:sldId id="286" r:id="rId8"/>
    <p:sldId id="261" r:id="rId9"/>
    <p:sldId id="267" r:id="rId10"/>
    <p:sldId id="268" r:id="rId11"/>
    <p:sldId id="260" r:id="rId12"/>
    <p:sldId id="264" r:id="rId13"/>
    <p:sldId id="297" r:id="rId14"/>
    <p:sldId id="276" r:id="rId15"/>
    <p:sldId id="298" r:id="rId16"/>
    <p:sldId id="295" r:id="rId17"/>
    <p:sldId id="278" r:id="rId18"/>
    <p:sldId id="282" r:id="rId19"/>
    <p:sldId id="280" r:id="rId20"/>
    <p:sldId id="279" r:id="rId21"/>
    <p:sldId id="281" r:id="rId22"/>
    <p:sldId id="283" r:id="rId23"/>
    <p:sldId id="287" r:id="rId24"/>
    <p:sldId id="288" r:id="rId25"/>
    <p:sldId id="294" r:id="rId26"/>
    <p:sldId id="292" r:id="rId27"/>
    <p:sldId id="290" r:id="rId28"/>
    <p:sldId id="285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83" autoAdjust="0"/>
  </p:normalViewPr>
  <p:slideViewPr>
    <p:cSldViewPr>
      <p:cViewPr varScale="1">
        <p:scale>
          <a:sx n="86" d="100"/>
          <a:sy n="86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22AB1-5450-474F-AE8D-6D4BE83D1A98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0D7FC-9EA0-4106-9A1D-0A5892F2198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5010F-13BA-4B91-A688-374C275F4A57}" type="datetimeFigureOut">
              <a:rPr lang="uk-UA" smtClean="0"/>
              <a:pPr/>
              <a:t>04.10.2012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04BE-917A-418F-BE4A-AF238100232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карпати і різене...)\2010_06_24\IMG_0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89175" y="4725144"/>
            <a:ext cx="6919908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Вклонімося</a:t>
            </a:r>
            <a:r>
              <a:rPr lang="ru-RU" sz="6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6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низько</a:t>
            </a:r>
            <a:endParaRPr lang="ru-RU" sz="6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6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учительській</a:t>
            </a:r>
            <a:r>
              <a:rPr lang="ru-RU" sz="6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6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долі</a:t>
            </a:r>
            <a:endParaRPr lang="ru-RU" sz="6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C:\Users\user\Desktop\Uman\DSCN2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0"/>
            <a:ext cx="12371512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Uman\DSCN2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user\Desktop\Uman\DSCN2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 (4)\IMG_5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5085184"/>
            <a:ext cx="53094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Літо</a:t>
            </a:r>
            <a:r>
              <a:rPr lang="ru-RU" sz="10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2012</a:t>
            </a:r>
            <a:endParaRPr lang="ru-RU" sz="10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4)\IMG_5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5301208"/>
            <a:ext cx="8731750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Манявський</a:t>
            </a:r>
            <a:r>
              <a:rPr lang="ru-RU" sz="7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7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водоспад</a:t>
            </a:r>
            <a:endParaRPr lang="ru-RU" sz="7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 (4)\IMG_5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4)\IMG_6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"/>
            <a:ext cx="5868144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-99392"/>
            <a:ext cx="574196" cy="78483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</a:p>
          <a:p>
            <a:pPr algn="ctr"/>
            <a:r>
              <a:rPr lang="ru-RU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</a:t>
            </a:r>
          </a:p>
          <a:p>
            <a:pPr algn="ctr"/>
            <a:r>
              <a:rPr lang="ru-RU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</a:p>
          <a:p>
            <a:pPr algn="ctr"/>
            <a:r>
              <a:rPr lang="ru-RU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</a:p>
          <a:p>
            <a:pPr algn="ctr"/>
            <a:r>
              <a:rPr lang="ru-RU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ru-RU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</a:p>
          <a:p>
            <a:pPr algn="ctr"/>
            <a:r>
              <a:rPr lang="ru-RU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</a:p>
          <a:p>
            <a:pPr algn="ctr"/>
            <a:r>
              <a:rPr lang="ru-RU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</a:p>
          <a:p>
            <a:pPr algn="ctr"/>
            <a:r>
              <a:rPr lang="ru-RU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</a:t>
            </a: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836712"/>
            <a:ext cx="574196" cy="57708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</a:t>
            </a:r>
          </a:p>
          <a:p>
            <a:pPr algn="ctr"/>
            <a:r>
              <a:rPr lang="ru-RU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ru-RU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ru-RU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</a:p>
          <a:p>
            <a:pPr algn="ctr"/>
            <a:r>
              <a:rPr lang="ru-RU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</a:t>
            </a:r>
          </a:p>
          <a:p>
            <a:pPr algn="ctr"/>
            <a:r>
              <a:rPr lang="ru-RU" sz="45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7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Новая папка (4)\IMG_6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50739" y="0"/>
            <a:ext cx="6993261" cy="14003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5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Важка</a:t>
            </a:r>
            <a:r>
              <a:rPr lang="ru-RU" sz="85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дорога </a:t>
            </a:r>
            <a:endParaRPr lang="uk-UA" sz="85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10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Карпапи\Карпапи 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 (4)\IMG_6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5801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K:\1317371980_den-vchitel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овая папка (4)\IMG_6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92856" y="5589240"/>
            <a:ext cx="9093388" cy="10618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Говерла </a:t>
            </a:r>
            <a:r>
              <a:rPr lang="ru-RU" sz="63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підкорилась</a:t>
            </a:r>
            <a:r>
              <a:rPr lang="ru-RU" sz="6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нам</a:t>
            </a:r>
            <a:endParaRPr lang="ru-RU" sz="6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 (4)\IMG_5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71800" y="4581128"/>
            <a:ext cx="618855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Буковель</a:t>
            </a:r>
            <a:endParaRPr lang="ru-RU" sz="12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8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овая папка (4)\IMG_6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960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4725144"/>
            <a:ext cx="51321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Яремче</a:t>
            </a:r>
            <a:endParaRPr lang="ru-RU" sz="1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mukachevo_cast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47664" y="476672"/>
            <a:ext cx="46456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Мукачево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7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овая папка (5)\IMG_3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овая папка (5)\IMG_3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овая папка (5)\IMG_3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</p:spPr>
      </p:pic>
      <p:pic>
        <p:nvPicPr>
          <p:cNvPr id="7171" name="Picture 3" descr="C:\Users\user\Desktop\Новая папка (5)\IMG_3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63688" y="4725144"/>
            <a:ext cx="483869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Ужгород</a:t>
            </a:r>
            <a:endParaRPr lang="ru-RU" sz="10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7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 (5)\IMG_3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31840" y="404664"/>
            <a:ext cx="43459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Лумшори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ЕРШИЙ ДЗВОНИК\IMG_2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721080" cy="71460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3537" y="188640"/>
            <a:ext cx="88857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Найщиріші</a:t>
            </a: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8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вітання</a:t>
            </a: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5517232"/>
            <a:ext cx="687720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</a:t>
            </a:r>
            <a:r>
              <a:rPr lang="ru-RU" sz="7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ід</a:t>
            </a:r>
            <a:r>
              <a:rPr lang="ru-RU" sz="7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7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учнів</a:t>
            </a:r>
            <a:r>
              <a:rPr lang="ru-RU" sz="7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11 </a:t>
            </a:r>
            <a:r>
              <a:rPr lang="ru-RU" sz="7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класу</a:t>
            </a:r>
            <a:endParaRPr lang="ru-RU" sz="7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300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K:\c_314_dmu04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623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cover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026974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1320504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Карпапи\Карпапи 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9" y="0"/>
            <a:ext cx="4860032" cy="3472062"/>
          </a:xfrm>
          <a:prstGeom prst="rect">
            <a:avLst/>
          </a:prstGeom>
          <a:noFill/>
        </p:spPr>
      </p:pic>
      <p:pic>
        <p:nvPicPr>
          <p:cNvPr id="2052" name="Picture 4" descr="C:\Users\user\Desktop\Карпапи\Карпапи 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3728766" cy="3645024"/>
          </a:xfrm>
          <a:prstGeom prst="rect">
            <a:avLst/>
          </a:prstGeom>
          <a:noFill/>
        </p:spPr>
      </p:pic>
      <p:pic>
        <p:nvPicPr>
          <p:cNvPr id="8" name="Picture 3" descr="C:\Users\user\Desktop\Карпапи\Карпапи 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83968" cy="3429000"/>
          </a:xfrm>
          <a:prstGeom prst="rect">
            <a:avLst/>
          </a:prstGeom>
          <a:noFill/>
        </p:spPr>
      </p:pic>
      <p:pic>
        <p:nvPicPr>
          <p:cNvPr id="2053" name="Picture 5" descr="C:\Users\user\Desktop\Карпапи\Карпапи 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5" y="3501008"/>
            <a:ext cx="5436096" cy="335699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21133540">
            <a:off x="142688" y="2635957"/>
            <a:ext cx="654730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Подорожуємо</a:t>
            </a:r>
            <a:endParaRPr lang="ru-RU" sz="80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8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Україною</a:t>
            </a:r>
            <a:endParaRPr lang="ru-RU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Uman\DSCN2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144000" cy="74614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4653136"/>
            <a:ext cx="654217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0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ОСІНЬ 2011</a:t>
            </a:r>
            <a:endParaRPr lang="ru-RU" sz="10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user\Desktop\Uman\DSCN2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2713" y="-1230313"/>
            <a:ext cx="12192001" cy="9144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46</Words>
  <Application>Microsoft Office PowerPoint</Application>
  <PresentationFormat>Экран (4:3)</PresentationFormat>
  <Paragraphs>33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49</cp:revision>
  <dcterms:created xsi:type="dcterms:W3CDTF">2012-10-01T17:15:22Z</dcterms:created>
  <dcterms:modified xsi:type="dcterms:W3CDTF">2012-10-04T19:06:32Z</dcterms:modified>
</cp:coreProperties>
</file>