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65" r:id="rId4"/>
    <p:sldId id="271" r:id="rId5"/>
    <p:sldId id="259" r:id="rId6"/>
    <p:sldId id="260" r:id="rId7"/>
    <p:sldId id="261" r:id="rId8"/>
    <p:sldId id="262" r:id="rId9"/>
    <p:sldId id="267" r:id="rId10"/>
    <p:sldId id="258" r:id="rId11"/>
    <p:sldId id="269" r:id="rId12"/>
    <p:sldId id="268" r:id="rId13"/>
    <p:sldId id="270" r:id="rId14"/>
    <p:sldId id="266" r:id="rId15"/>
    <p:sldId id="263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A7E"/>
    <a:srgbClr val="B9BD03"/>
    <a:srgbClr val="582DD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10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26CED-D734-45FF-94BD-044F182CA8AC}" type="datetimeFigureOut">
              <a:rPr lang="uk-UA" smtClean="0"/>
              <a:pPr/>
              <a:t>31.08.2012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3E2D2-2F06-43B5-BCAD-D86715FFE864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27584" y="2276872"/>
            <a:ext cx="7062345" cy="10926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6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Моя </a:t>
            </a:r>
            <a:r>
              <a:rPr lang="ru-RU" sz="6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Батьківщина</a:t>
            </a:r>
            <a:endParaRPr lang="ru-RU" sz="6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ransition advClick="0" advTm="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україна\квіти\243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україна\квіти\2475img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Школа\карпати і різене...)\2010_06_24\IMG_0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1750" cap="flat" cmpd="tri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1291640">
            <a:off x="127773" y="4548222"/>
            <a:ext cx="8972985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Майбутнє України </a:t>
            </a:r>
            <a:r>
              <a:rPr kumimoji="0" lang="en-US" sz="8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-</a:t>
            </a:r>
            <a:r>
              <a:rPr kumimoji="0" lang="uk-UA" sz="8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en-US" sz="8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8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uk-UA" sz="8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 ваших руках </a:t>
            </a:r>
            <a:endParaRPr kumimoji="0" lang="uk-UA" sz="8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україна\gerb_1245510044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21158837">
            <a:off x="668026" y="3769410"/>
            <a:ext cx="851006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spc="0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  <a:ea typeface="Times New Roman" pitchFamily="18" charset="0"/>
              </a:rPr>
              <a:t>Вишита колоссям і калиною,</a:t>
            </a:r>
            <a:endParaRPr kumimoji="0" lang="uk-UA" sz="4000" b="1" i="0" u="none" strike="noStrike" cap="none" spc="0" normalizeH="0" baseline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spc="0" normalizeH="0" baseline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  <a:ea typeface="Times New Roman" pitchFamily="18" charset="0"/>
              </a:rPr>
              <a:t>Вигойдана</a:t>
            </a:r>
            <a:r>
              <a:rPr kumimoji="0" lang="uk-UA" sz="4000" b="1" i="0" u="none" strike="noStrike" cap="none" spc="0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  <a:ea typeface="Times New Roman" pitchFamily="18" charset="0"/>
              </a:rPr>
              <a:t> співом солов’я,</a:t>
            </a:r>
            <a:endParaRPr kumimoji="0" lang="uk-UA" sz="4000" b="1" i="0" u="none" strike="noStrike" cap="none" spc="0" normalizeH="0" baseline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spc="0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  <a:ea typeface="Times New Roman" pitchFamily="18" charset="0"/>
              </a:rPr>
              <a:t>Звешся величаво – Україною,</a:t>
            </a:r>
            <a:endParaRPr kumimoji="0" lang="uk-UA" sz="4000" b="1" i="0" u="none" strike="noStrike" cap="none" spc="0" normalizeH="0" baseline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spc="0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  <a:ea typeface="Times New Roman" pitchFamily="18" charset="0"/>
              </a:rPr>
              <a:t>Земле зачарована моя.</a:t>
            </a:r>
            <a:endParaRPr lang="uk-UA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62164" y="1471092"/>
            <a:ext cx="5688632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779912" y="1340768"/>
            <a:ext cx="0" cy="16561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79912" y="2996952"/>
            <a:ext cx="165618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5436096" y="2492896"/>
            <a:ext cx="0" cy="5040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4427984" y="2492896"/>
            <a:ext cx="10081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4427984" y="1340768"/>
            <a:ext cx="0" cy="12241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779912" y="1340768"/>
            <a:ext cx="6480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 rot="21339837">
            <a:off x="33087" y="166313"/>
            <a:ext cx="7071912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Епіграф уроку</a:t>
            </a:r>
            <a:endParaRPr lang="uk-UA" sz="8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7" name="Picture 3" descr="C:\Users\user\Desktop\україна\83503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3563887" cy="3259432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29249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Всім серцем любіть Україну свою і вічні ми будемо з нею!</a:t>
            </a:r>
            <a:endParaRPr kumimoji="0" lang="uk-UA" sz="10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україна\ki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265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23728" y="476672"/>
            <a:ext cx="10153128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Державні</a:t>
            </a:r>
            <a:r>
              <a:rPr lang="ru-RU" sz="7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</a:t>
            </a:r>
            <a:r>
              <a:rPr lang="ru-RU" sz="7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символи</a:t>
            </a:r>
            <a:r>
              <a:rPr lang="ru-RU" sz="7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</a:t>
            </a:r>
            <a:r>
              <a:rPr lang="ru-RU" sz="7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України</a:t>
            </a:r>
            <a:endParaRPr lang="ru-RU" sz="7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3749457"/>
            <a:ext cx="75618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500" dirty="0" smtClean="0">
                <a:latin typeface="Bookman Old Style" pitchFamily="18" charset="0"/>
              </a:rPr>
              <a:t>Гімн</a:t>
            </a:r>
          </a:p>
          <a:p>
            <a:pPr algn="ctr"/>
            <a:r>
              <a:rPr lang="uk-UA" sz="2300" dirty="0" smtClean="0">
                <a:latin typeface="Bookman Old Style" pitchFamily="18" charset="0"/>
              </a:rPr>
              <a:t>Ще </a:t>
            </a:r>
            <a:r>
              <a:rPr lang="uk-UA" sz="2300" dirty="0">
                <a:latin typeface="Bookman Old Style" pitchFamily="18" charset="0"/>
              </a:rPr>
              <a:t>не вмерла </a:t>
            </a:r>
            <a:r>
              <a:rPr lang="uk-UA" sz="2300" dirty="0" smtClean="0">
                <a:latin typeface="Bookman Old Style" pitchFamily="18" charset="0"/>
              </a:rPr>
              <a:t>України, </a:t>
            </a:r>
            <a:r>
              <a:rPr lang="uk-UA" sz="2300" dirty="0">
                <a:latin typeface="Bookman Old Style" pitchFamily="18" charset="0"/>
              </a:rPr>
              <a:t>ні слава, ні воля, </a:t>
            </a:r>
            <a:br>
              <a:rPr lang="uk-UA" sz="2300" dirty="0">
                <a:latin typeface="Bookman Old Style" pitchFamily="18" charset="0"/>
              </a:rPr>
            </a:br>
            <a:r>
              <a:rPr lang="uk-UA" sz="2300" dirty="0">
                <a:latin typeface="Bookman Old Style" pitchFamily="18" charset="0"/>
              </a:rPr>
              <a:t>Ще нам, браття </a:t>
            </a:r>
            <a:r>
              <a:rPr lang="uk-UA" sz="2300" dirty="0" err="1">
                <a:latin typeface="Bookman Old Style" pitchFamily="18" charset="0"/>
              </a:rPr>
              <a:t>молодії</a:t>
            </a:r>
            <a:r>
              <a:rPr lang="uk-UA" sz="2300" dirty="0">
                <a:latin typeface="Bookman Old Style" pitchFamily="18" charset="0"/>
              </a:rPr>
              <a:t>, усміхнеться доля! </a:t>
            </a:r>
            <a:br>
              <a:rPr lang="uk-UA" sz="2300" dirty="0">
                <a:latin typeface="Bookman Old Style" pitchFamily="18" charset="0"/>
              </a:rPr>
            </a:br>
            <a:r>
              <a:rPr lang="uk-UA" sz="2300" dirty="0">
                <a:latin typeface="Bookman Old Style" pitchFamily="18" charset="0"/>
              </a:rPr>
              <a:t>Згинуть наші вороженьки, як роса на сонці, </a:t>
            </a:r>
            <a:br>
              <a:rPr lang="uk-UA" sz="2300" dirty="0">
                <a:latin typeface="Bookman Old Style" pitchFamily="18" charset="0"/>
              </a:rPr>
            </a:br>
            <a:r>
              <a:rPr lang="uk-UA" sz="2300" dirty="0" err="1">
                <a:latin typeface="Bookman Old Style" pitchFamily="18" charset="0"/>
              </a:rPr>
              <a:t>Запануєм</a:t>
            </a:r>
            <a:r>
              <a:rPr lang="uk-UA" sz="2300" dirty="0">
                <a:latin typeface="Bookman Old Style" pitchFamily="18" charset="0"/>
              </a:rPr>
              <a:t> і ми, браття, у своїй сторонці! </a:t>
            </a:r>
            <a:br>
              <a:rPr lang="uk-UA" sz="2300" dirty="0">
                <a:latin typeface="Bookman Old Style" pitchFamily="18" charset="0"/>
              </a:rPr>
            </a:br>
            <a:r>
              <a:rPr lang="uk-UA" sz="2300" dirty="0">
                <a:latin typeface="Bookman Old Style" pitchFamily="18" charset="0"/>
              </a:rPr>
              <a:t>Душу й тіло ми </a:t>
            </a:r>
            <a:r>
              <a:rPr lang="uk-UA" sz="2300" dirty="0" err="1">
                <a:latin typeface="Bookman Old Style" pitchFamily="18" charset="0"/>
              </a:rPr>
              <a:t>положим</a:t>
            </a:r>
            <a:r>
              <a:rPr lang="uk-UA" sz="2300" dirty="0">
                <a:latin typeface="Bookman Old Style" pitchFamily="18" charset="0"/>
              </a:rPr>
              <a:t> за нашу свободу </a:t>
            </a:r>
            <a:br>
              <a:rPr lang="uk-UA" sz="2300" dirty="0">
                <a:latin typeface="Bookman Old Style" pitchFamily="18" charset="0"/>
              </a:rPr>
            </a:br>
            <a:r>
              <a:rPr lang="uk-UA" sz="2300" dirty="0">
                <a:latin typeface="Bookman Old Style" pitchFamily="18" charset="0"/>
              </a:rPr>
              <a:t>І — </a:t>
            </a:r>
            <a:r>
              <a:rPr lang="uk-UA" sz="2300" dirty="0" err="1">
                <a:latin typeface="Bookman Old Style" pitchFamily="18" charset="0"/>
              </a:rPr>
              <a:t>покажем</a:t>
            </a:r>
            <a:r>
              <a:rPr lang="uk-UA" sz="2300" dirty="0">
                <a:latin typeface="Bookman Old Style" pitchFamily="18" charset="0"/>
              </a:rPr>
              <a:t>, що ми, браття, козацького роду! </a:t>
            </a:r>
            <a:br>
              <a:rPr lang="uk-UA" sz="2300" dirty="0">
                <a:latin typeface="Bookman Old Style" pitchFamily="18" charset="0"/>
              </a:rPr>
            </a:br>
            <a:endParaRPr lang="uk-UA" sz="2300" dirty="0"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\Desktop\україна\квіти\RUSH0052_ya-ukraine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5796136" cy="3429000"/>
          </a:xfrm>
          <a:prstGeom prst="rect">
            <a:avLst/>
          </a:prstGeom>
          <a:noFill/>
        </p:spPr>
      </p:pic>
      <p:pic>
        <p:nvPicPr>
          <p:cNvPr id="1028" name="Picture 4" descr="C:\Users\user\Desktop\україна\квіти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9" y="0"/>
            <a:ext cx="4860031" cy="3429000"/>
          </a:xfrm>
          <a:prstGeom prst="rect">
            <a:avLst/>
          </a:prstGeom>
          <a:noFill/>
        </p:spPr>
      </p:pic>
      <p:pic>
        <p:nvPicPr>
          <p:cNvPr id="9" name="Picture 2" descr="C:\Users\user\Desktop\україна\квіти\260px-Will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2000" y="2451100"/>
            <a:ext cx="3302000" cy="440690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 rot="21295643">
            <a:off x="343022" y="2851952"/>
            <a:ext cx="8229600" cy="2434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7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Angsana New" pitchFamily="18" charset="-34"/>
              </a:rPr>
              <a:t>Народні символи України</a:t>
            </a:r>
            <a:endParaRPr kumimoji="0" lang="uk-UA" sz="7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Angsana New" pitchFamily="18" charset="-34"/>
            </a:endParaRPr>
          </a:p>
        </p:txBody>
      </p:sp>
    </p:spTree>
  </p:cSld>
  <p:clrMapOvr>
    <a:masterClrMapping/>
  </p:clrMapOvr>
  <p:transition advClick="0" advTm="10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55</Words>
  <Application>Microsoft Office PowerPoint</Application>
  <PresentationFormat>Экран (4:3)</PresentationFormat>
  <Paragraphs>12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Епіграф уроку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34</cp:revision>
  <dcterms:created xsi:type="dcterms:W3CDTF">2012-08-24T09:54:22Z</dcterms:created>
  <dcterms:modified xsi:type="dcterms:W3CDTF">2012-08-31T19:15:18Z</dcterms:modified>
</cp:coreProperties>
</file>