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4"/>
  </p:notesMasterIdLst>
  <p:sldIdLst>
    <p:sldId id="256" r:id="rId5"/>
    <p:sldId id="300" r:id="rId6"/>
    <p:sldId id="302" r:id="rId7"/>
    <p:sldId id="303" r:id="rId8"/>
    <p:sldId id="305" r:id="rId9"/>
    <p:sldId id="312" r:id="rId10"/>
    <p:sldId id="346" r:id="rId11"/>
    <p:sldId id="308" r:id="rId12"/>
    <p:sldId id="310" r:id="rId13"/>
    <p:sldId id="311" r:id="rId14"/>
    <p:sldId id="309" r:id="rId15"/>
    <p:sldId id="314" r:id="rId16"/>
    <p:sldId id="321" r:id="rId17"/>
    <p:sldId id="315" r:id="rId18"/>
    <p:sldId id="317" r:id="rId19"/>
    <p:sldId id="318" r:id="rId20"/>
    <p:sldId id="322" r:id="rId21"/>
    <p:sldId id="319" r:id="rId22"/>
    <p:sldId id="320" r:id="rId23"/>
    <p:sldId id="323" r:id="rId24"/>
    <p:sldId id="324" r:id="rId25"/>
    <p:sldId id="325" r:id="rId26"/>
    <p:sldId id="326" r:id="rId27"/>
    <p:sldId id="257" r:id="rId28"/>
    <p:sldId id="258" r:id="rId29"/>
    <p:sldId id="292" r:id="rId30"/>
    <p:sldId id="294" r:id="rId31"/>
    <p:sldId id="344" r:id="rId32"/>
    <p:sldId id="328" r:id="rId33"/>
    <p:sldId id="332" r:id="rId34"/>
    <p:sldId id="330" r:id="rId35"/>
    <p:sldId id="335" r:id="rId36"/>
    <p:sldId id="334" r:id="rId37"/>
    <p:sldId id="337" r:id="rId38"/>
    <p:sldId id="338" r:id="rId39"/>
    <p:sldId id="345" r:id="rId40"/>
    <p:sldId id="347" r:id="rId41"/>
    <p:sldId id="343" r:id="rId42"/>
    <p:sldId id="34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>
      <p:cViewPr varScale="1">
        <p:scale>
          <a:sx n="64" d="100"/>
          <a:sy n="64" d="100"/>
        </p:scale>
        <p:origin x="-3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6D4C-3F86-4F84-91E3-01435979480C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0504C-A3D3-4986-8F7D-C43C1DCF83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7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0504C-A3D3-4986-8F7D-C43C1DCF83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84" y="571480"/>
            <a:ext cx="6400816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414" y="1600200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A5F26-DA64-4D27-9D2D-D1B6044C96BB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Администратор\Рабочий стол\фото\36153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6648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Documents and Settings\Администратор\Рабочий стол\фото\z_5e823d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Администратор\Рабочий стол\фото\IMG_7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1429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C:\Documents and Settings\Администратор\Рабочий стол\фото\IMG_2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C:\Documents and Settings\Администратор\Рабочий стол\фото\IMG_7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9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\Рабочий стол\фото\IMG_7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208" y="0"/>
            <a:ext cx="5159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Администратор\Рабочий стол\фото\IMG_5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85724" y="777963"/>
            <a:ext cx="6884517" cy="5328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дминистратор\Рабочий стол\Фотографії\фото\z_dc46484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4236" y="857483"/>
            <a:ext cx="6859869" cy="5144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C:\Documents and Settings\Администратор\Рабочий стол\фото\IMG_7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1" y="0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2770" name="Picture 2" descr="C:\Documents and Settings\Администратор\Рабочий стол\фото\IMG_7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2" y="-1"/>
            <a:ext cx="914493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фото\IMG_6120.jpg"/>
          <p:cNvPicPr>
            <a:picLocks noChangeAspect="1" noChangeArrowheads="1"/>
          </p:cNvPicPr>
          <p:nvPr/>
        </p:nvPicPr>
        <p:blipFill>
          <a:blip r:embed="rId2" cstate="print"/>
          <a:srcRect t="3801" b="11151"/>
          <a:stretch>
            <a:fillRect/>
          </a:stretch>
        </p:blipFill>
        <p:spPr bwMode="auto">
          <a:xfrm>
            <a:off x="1677876" y="0"/>
            <a:ext cx="604708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фото\IMG_5447.jpg"/>
          <p:cNvPicPr>
            <a:picLocks noChangeAspect="1" noChangeArrowheads="1"/>
          </p:cNvPicPr>
          <p:nvPr/>
        </p:nvPicPr>
        <p:blipFill>
          <a:blip r:embed="rId2" cstate="print"/>
          <a:srcRect t="19550"/>
          <a:stretch>
            <a:fillRect/>
          </a:stretch>
        </p:blipFill>
        <p:spPr bwMode="auto">
          <a:xfrm>
            <a:off x="1475656" y="-43104"/>
            <a:ext cx="6432976" cy="6901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Администратор\Рабочий стол\фото\IMG_2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8457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8914" name="Picture 2" descr="C:\Documents and Settings\Администратор\Рабочий стол\фото\IMG_4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Администратор\Рабочий стол\фото\IMG_4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918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4818" name="Picture 2" descr="C:\Documents and Settings\Администратор\Рабочий стол\фото\Фото 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фото\IMG_5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1429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Администратор\Рабочий стол\фото\IMG_5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8185" y="857512"/>
            <a:ext cx="6858002" cy="5142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 descr="C:\Documents and Settings\Администратор\Рабочий стол\фото\Мар'янка 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66806" cy="5688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фото\IMG_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743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Администратор\Рабочий стол\фото\IMG_2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39662"/>
            <a:ext cx="5172719" cy="6897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Администратор\Рабочий стол\фото\IMG_2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34069"/>
            <a:ext cx="5168527" cy="6892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22" name="Picture 2" descr="C:\Documents and Settings\Администратор\Рабочий стол\фото\IMG_2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93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Documents and Settings\Администратор\Рабочий стол\Фотографії\фото\w_09231fe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232" y="0"/>
            <a:ext cx="5183063" cy="6910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9938" name="Picture 2" descr="C:\Documents and Settings\Администратор\Рабочий стол\фото\IMG_6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9" y="0"/>
            <a:ext cx="91449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C:\Documents and Settings\Администратор\Рабочий стол\фото\Мар'я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346" y="548680"/>
            <a:ext cx="7066165" cy="5763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15.03 2011\IMG_5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7" y="0"/>
            <a:ext cx="9144957" cy="6858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Администратор\Рабочий стол\фото\Мар'ян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535936" cy="5078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Администратор\Рабочий стол\фото\IMG_4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I:\DSC03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C:\Documents and Settings\Администратор\Рабочий стол\фото\Фотографії 2 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RU_8March_Pink_2007v_Russia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28" ma:contentTypeDescription="Create a new document." ma:contentTypeScope="" ma:versionID="91c327331e5971e62f2a5301ad123600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A128CDB2-E3BB-4649-8DB8-8A568B6E5E86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3DE88507-060B-42D1-89C8-39E512EFE8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97C016-47AE-4F4B-97AA-4D87245A66A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MSC_MS_RU_RU_8March_Pink_2007v_Russia</Template>
  <TotalTime>0</TotalTime>
  <Words>1</Words>
  <Application>Microsoft Office PowerPoint</Application>
  <PresentationFormat>Экран (4:3)</PresentationFormat>
  <Paragraphs>1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MSC_MS_RU_RU_8March_Pink_2007v_Russia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2012-04-04T15:24:15Z</dcterms:created>
  <dcterms:modified xsi:type="dcterms:W3CDTF">2012-10-22T19:30:12Z</dcterms:modified>
  <cp:category>Шаблон оформления к 8 Марта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TC103516769990</vt:lpwstr>
  </property>
</Properties>
</file>