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70" r:id="rId4"/>
    <p:sldId id="258" r:id="rId5"/>
    <p:sldId id="260" r:id="rId6"/>
    <p:sldId id="264" r:id="rId7"/>
    <p:sldId id="259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9F3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4FFB-59A2-40C3-87EA-A3F5739712D4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C6D00-5B0E-4E0C-B227-8BCD96CEF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C6D00-5B0E-4E0C-B227-8BCD96CEFD4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3FA6-6200-4812-99C0-68DCC3B6056E}" type="datetimeFigureOut">
              <a:rPr lang="ru-RU" smtClean="0"/>
              <a:pPr/>
              <a:t>22.04.2010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7AFBE-6D09-4E11-8276-D73B0C35AD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4;&#1086;&#1082;&#1091;&#1084;&#1077;&#1085;&#1090;&#1099;\&#1052;&#1072;&#1084;&#1072;\&#1054;&#1090;&#1082;&#1088;&#1099;&#1090;&#1099;&#1081;%20&#1091;&#1088;&#1086;&#1082;\no%20artist%20-%20AudioTrack%2013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28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78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0034" y="5286388"/>
            <a:ext cx="8429684" cy="1074959"/>
          </a:xfrm>
          <a:prstGeom prst="rect">
            <a:avLst/>
          </a:prstGeom>
        </p:spPr>
        <p:txBody>
          <a:bodyPr wrap="square">
            <a:prstTxWarp prst="textWave4">
              <a:avLst/>
            </a:prstTxWarp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Египет– кра</a:t>
            </a:r>
            <a:r>
              <a:rPr lang="uk-UA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ї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загадок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egy.gif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5572132" y="142852"/>
            <a:ext cx="3357554" cy="2623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no artist - AudioTrack 1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1533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6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рие гла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9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928662" y="2928934"/>
            <a:ext cx="743184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Єгипет – країна унікальних</a:t>
            </a:r>
          </a:p>
          <a:p>
            <a:pPr algn="ctr"/>
            <a:r>
              <a:rPr lang="uk-UA" sz="5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uk-UA" sz="5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рхітектурних пам'яток і</a:t>
            </a:r>
            <a:endParaRPr lang="uk-UA" sz="5400" b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uk-UA" sz="5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uk-UA" sz="5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ічних </a:t>
            </a:r>
            <a:r>
              <a:rPr lang="uk-UA" sz="5400" b="1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загадок.</a:t>
            </a:r>
            <a:endParaRPr lang="ru-RU" sz="54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6000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N_egy.jpg"/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-1" y="-20"/>
            <a:ext cx="9144001" cy="6858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анорама каир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14480" y="285728"/>
            <a:ext cx="62150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їр – столиця Єгипту.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Найбільше серед міст,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розташованих на берегах 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єдиної річки 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країни,</a:t>
            </a:r>
            <a:endParaRPr lang="uk-UA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 найбільше місто Африки.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uk-UA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Луксор. Долина цар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714480" y="157161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5" y="642918"/>
            <a:ext cx="8358246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Єгипет – визнаний центр </a:t>
            </a:r>
          </a:p>
          <a:p>
            <a:pPr algn="ctr"/>
            <a:r>
              <a:rPr lang="uk-UA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іноземного туризму.</a:t>
            </a:r>
          </a:p>
          <a:p>
            <a:pPr algn="ctr"/>
            <a:r>
              <a:rPr lang="uk-UA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Тут можна чудово відпочити</a:t>
            </a:r>
          </a:p>
          <a:p>
            <a:pPr algn="ctr"/>
            <a:r>
              <a:rPr lang="uk-UA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узбережжях</a:t>
            </a:r>
          </a:p>
          <a:p>
            <a:pPr algn="ctr"/>
            <a:r>
              <a:rPr lang="uk-UA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Середземного й Чорного морів,</a:t>
            </a:r>
          </a:p>
          <a:p>
            <a:pPr algn="ctr"/>
            <a:r>
              <a:rPr lang="uk-UA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 також побачити історичні пам'ятки.</a:t>
            </a:r>
            <a:endParaRPr lang="ru-RU" sz="4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0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9" descr="http://upload.wikimedia.org/wikipedia/commons/thumb/c/ce/Al-Azhar_%28inside%29_2006.jpg/300px-Al-Azhar_%28inside%29_2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00034" y="285728"/>
            <a:ext cx="7991611" cy="23083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Каїр </a:t>
            </a:r>
            <a:r>
              <a:rPr lang="uk-UA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налічує в собі більше</a:t>
            </a:r>
          </a:p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ніж 300 мечетей, серед яких</a:t>
            </a:r>
          </a:p>
          <a:p>
            <a:pPr algn="ctr"/>
            <a:r>
              <a:rPr lang="uk-UA" sz="48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мечеть Ахмеда ібн Тулуна.</a:t>
            </a:r>
            <a:r>
              <a:rPr lang="uk-UA" sz="48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8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6000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N_3.JPG"/>
          <p:cNvPicPr>
            <a:picLocks noChangeAspect="1"/>
          </p:cNvPicPr>
          <p:nvPr/>
        </p:nvPicPr>
        <p:blipFill>
          <a:blip r:embed="rId2">
            <a:lum bright="10000" contrast="10000"/>
          </a:blip>
          <a:stretch>
            <a:fillRect/>
          </a:stretch>
        </p:blipFill>
        <p:spPr>
          <a:xfrm>
            <a:off x="0" y="0"/>
            <a:ext cx="5000629" cy="3286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TN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86124"/>
            <a:ext cx="4786314" cy="3571876"/>
          </a:xfrm>
          <a:prstGeom prst="rect">
            <a:avLst/>
          </a:prstGeom>
        </p:spPr>
      </p:pic>
      <p:pic>
        <p:nvPicPr>
          <p:cNvPr id="5" name="Рисунок 4" descr="TN_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7" y="0"/>
            <a:ext cx="4143373" cy="3286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TN_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3286124"/>
            <a:ext cx="4357686" cy="357187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500174"/>
            <a:ext cx="9144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Ель-Гізі розташована унікальна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тріада пірамід і колосальна фігура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сфінкса .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Велику піраміду Хеопса вважають</a:t>
            </a:r>
          </a:p>
          <a:p>
            <a:pPr algn="ctr"/>
            <a:r>
              <a:rPr lang="uk-UA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найбездоганнішим монументом на Землі.      </a:t>
            </a:r>
            <a:endParaRPr lang="ru-RU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52" descr="Аллея сфинксов XV-XIII вв. до н.э. Карн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797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4457343"/>
            <a:ext cx="864396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800" b="1" i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8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Алея сфінксів </a:t>
            </a:r>
            <a:r>
              <a:rPr lang="ru-RU" sz="48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XV-XIII </a:t>
            </a:r>
            <a:r>
              <a:rPr lang="ru-RU" sz="48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ст. </a:t>
            </a:r>
          </a:p>
          <a:p>
            <a:pPr algn="ctr"/>
            <a:r>
              <a:rPr lang="ru-RU" sz="48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 н.е. </a:t>
            </a:r>
            <a:r>
              <a:rPr lang="ru-RU" sz="48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48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арнак</a:t>
            </a:r>
            <a:endParaRPr lang="ru-RU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6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3" descr="Карнакский хра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5572140"/>
            <a:ext cx="68190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Луксорський храм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Храм царицы Хатшепсу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0656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28596" y="1643050"/>
            <a:ext cx="6786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Скелі </a:t>
            </a:r>
            <a:r>
              <a:rPr lang="ru-RU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Дейр </a:t>
            </a:r>
            <a:r>
              <a:rPr lang="ru-RU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ель-Бахрі та </a:t>
            </a:r>
          </a:p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храм цариці Хатшепсуп</a:t>
            </a:r>
            <a:r>
              <a:rPr lang="ru-RU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FF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6000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118</Words>
  <Application>Microsoft Office PowerPoint</Application>
  <PresentationFormat>Экран (4:3)</PresentationFormat>
  <Paragraphs>31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25</cp:revision>
  <dcterms:created xsi:type="dcterms:W3CDTF">2010-03-31T16:42:47Z</dcterms:created>
  <dcterms:modified xsi:type="dcterms:W3CDTF">2010-04-22T17:20:50Z</dcterms:modified>
</cp:coreProperties>
</file>