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8" r:id="rId2"/>
    <p:sldId id="256" r:id="rId3"/>
    <p:sldId id="270" r:id="rId4"/>
    <p:sldId id="258" r:id="rId5"/>
    <p:sldId id="260" r:id="rId6"/>
    <p:sldId id="264" r:id="rId7"/>
    <p:sldId id="259" r:id="rId8"/>
    <p:sldId id="261" r:id="rId9"/>
    <p:sldId id="262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9F30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284FFB-59A2-40C3-87EA-A3F5739712D4}" type="datetimeFigureOut">
              <a:rPr lang="ru-RU" smtClean="0"/>
              <a:pPr/>
              <a:t>22.04.2010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2C6D00-5B0E-4E0C-B227-8BCD96CEFD4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C6D00-5B0E-4E0C-B227-8BCD96CEFD4F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83FA6-6200-4812-99C0-68DCC3B6056E}" type="datetimeFigureOut">
              <a:rPr lang="ru-RU" smtClean="0"/>
              <a:pPr/>
              <a:t>22.04.2010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AFBE-6D09-4E11-8276-D73B0C35AD1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83FA6-6200-4812-99C0-68DCC3B6056E}" type="datetimeFigureOut">
              <a:rPr lang="ru-RU" smtClean="0"/>
              <a:pPr/>
              <a:t>22.04.2010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AFBE-6D09-4E11-8276-D73B0C35AD1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83FA6-6200-4812-99C0-68DCC3B6056E}" type="datetimeFigureOut">
              <a:rPr lang="ru-RU" smtClean="0"/>
              <a:pPr/>
              <a:t>22.04.2010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AFBE-6D09-4E11-8276-D73B0C35AD1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83FA6-6200-4812-99C0-68DCC3B6056E}" type="datetimeFigureOut">
              <a:rPr lang="ru-RU" smtClean="0"/>
              <a:pPr/>
              <a:t>22.04.2010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AFBE-6D09-4E11-8276-D73B0C35AD1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83FA6-6200-4812-99C0-68DCC3B6056E}" type="datetimeFigureOut">
              <a:rPr lang="ru-RU" smtClean="0"/>
              <a:pPr/>
              <a:t>22.04.2010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AFBE-6D09-4E11-8276-D73B0C35AD1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83FA6-6200-4812-99C0-68DCC3B6056E}" type="datetimeFigureOut">
              <a:rPr lang="ru-RU" smtClean="0"/>
              <a:pPr/>
              <a:t>22.04.2010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AFBE-6D09-4E11-8276-D73B0C35AD1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83FA6-6200-4812-99C0-68DCC3B6056E}" type="datetimeFigureOut">
              <a:rPr lang="ru-RU" smtClean="0"/>
              <a:pPr/>
              <a:t>22.04.2010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AFBE-6D09-4E11-8276-D73B0C35AD1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83FA6-6200-4812-99C0-68DCC3B6056E}" type="datetimeFigureOut">
              <a:rPr lang="ru-RU" smtClean="0"/>
              <a:pPr/>
              <a:t>22.04.2010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AFBE-6D09-4E11-8276-D73B0C35AD1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83FA6-6200-4812-99C0-68DCC3B6056E}" type="datetimeFigureOut">
              <a:rPr lang="ru-RU" smtClean="0"/>
              <a:pPr/>
              <a:t>22.04.2010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AFBE-6D09-4E11-8276-D73B0C35AD1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83FA6-6200-4812-99C0-68DCC3B6056E}" type="datetimeFigureOut">
              <a:rPr lang="ru-RU" smtClean="0"/>
              <a:pPr/>
              <a:t>22.04.2010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AFBE-6D09-4E11-8276-D73B0C35AD1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83FA6-6200-4812-99C0-68DCC3B6056E}" type="datetimeFigureOut">
              <a:rPr lang="ru-RU" smtClean="0"/>
              <a:pPr/>
              <a:t>22.04.2010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AFBE-6D09-4E11-8276-D73B0C35AD1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83FA6-6200-4812-99C0-68DCC3B6056E}" type="datetimeFigureOut">
              <a:rPr lang="ru-RU" smtClean="0"/>
              <a:pPr/>
              <a:t>22.04.2010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7AFBE-6D09-4E11-8276-D73B0C35AD1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&#1044;&#1086;&#1082;&#1091;&#1084;&#1077;&#1085;&#1090;&#1099;\&#1052;&#1072;&#1084;&#1072;\&#1054;&#1090;&#1082;&#1088;&#1099;&#1090;&#1099;&#1081;%20&#1091;&#1088;&#1086;&#1082;\no%20artist%20-%20AudioTrack%2013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428_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4784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00034" y="5286388"/>
            <a:ext cx="8429684" cy="1074959"/>
          </a:xfrm>
          <a:prstGeom prst="rect">
            <a:avLst/>
          </a:prstGeom>
        </p:spPr>
        <p:txBody>
          <a:bodyPr wrap="square">
            <a:prstTxWarp prst="textWave4">
              <a:avLst/>
            </a:prstTxWarp>
            <a:spAutoFit/>
          </a:bodyPr>
          <a:lstStyle/>
          <a:p>
            <a:pPr algn="ctr"/>
            <a:r>
              <a:rPr lang="ru-RU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Египет– кра</a:t>
            </a:r>
            <a:r>
              <a:rPr lang="uk-UA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ї</a:t>
            </a:r>
            <a:r>
              <a:rPr lang="ru-RU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на загадок</a:t>
            </a:r>
            <a:endParaRPr lang="ru-RU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5" name="Рисунок 4" descr="egy.gif"/>
          <p:cNvPicPr>
            <a:picLocks noChangeAspect="1"/>
          </p:cNvPicPr>
          <p:nvPr/>
        </p:nvPicPr>
        <p:blipFill>
          <a:blip r:embed="rId4">
            <a:lum bright="-10000"/>
          </a:blip>
          <a:stretch>
            <a:fillRect/>
          </a:stretch>
        </p:blipFill>
        <p:spPr>
          <a:xfrm>
            <a:off x="5572132" y="142852"/>
            <a:ext cx="3357554" cy="26230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no artist - AudioTrack 13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8215338" y="635795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 advClick="0" advTm="6000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14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Карие глаза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295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928662" y="2928934"/>
            <a:ext cx="7431843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Єгипет – країна унікальних</a:t>
            </a:r>
          </a:p>
          <a:p>
            <a:pPr algn="ctr"/>
            <a:r>
              <a:rPr lang="uk-UA" sz="54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а</a:t>
            </a:r>
            <a:r>
              <a:rPr lang="uk-UA" sz="54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рхітектурних пам'яток і</a:t>
            </a:r>
            <a:endParaRPr lang="uk-UA" sz="5400" b="1" dirty="0" smtClean="0">
              <a:ln w="18415" cmpd="sng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onotype Corsiva" pitchFamily="66" charset="0"/>
            </a:endParaRPr>
          </a:p>
          <a:p>
            <a:pPr algn="ctr"/>
            <a:r>
              <a:rPr lang="uk-UA" sz="54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в</a:t>
            </a:r>
            <a:r>
              <a:rPr lang="uk-UA" sz="54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ічних </a:t>
            </a:r>
            <a:r>
              <a:rPr lang="uk-UA" sz="5400" b="1" cap="none" spc="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onotype Corsiva" pitchFamily="66" charset="0"/>
              </a:rPr>
              <a:t>загадок.</a:t>
            </a:r>
            <a:endParaRPr lang="ru-RU" sz="5400" b="1" cap="none" spc="0" dirty="0">
              <a:ln w="18415" cmpd="sng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ransition spd="slow" advClick="0" advTm="6000">
    <p:comb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TN_egy.jpg"/>
          <p:cNvPicPr>
            <a:picLocks noChangeAspect="1"/>
          </p:cNvPicPr>
          <p:nvPr/>
        </p:nvPicPr>
        <p:blipFill>
          <a:blip r:embed="rId2">
            <a:lum bright="-20000"/>
          </a:blip>
          <a:stretch>
            <a:fillRect/>
          </a:stretch>
        </p:blipFill>
        <p:spPr>
          <a:xfrm>
            <a:off x="-1" y="-20"/>
            <a:ext cx="9144001" cy="68580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 advClick="0" advTm="5000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анорама каира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714480" y="285728"/>
            <a:ext cx="621507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Ка</a:t>
            </a:r>
            <a:r>
              <a:rPr lang="uk-UA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їр – столиця Єгипту.</a:t>
            </a:r>
          </a:p>
          <a:p>
            <a:pPr algn="ctr"/>
            <a:r>
              <a:rPr lang="uk-UA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Найбільше серед міст,</a:t>
            </a:r>
          </a:p>
          <a:p>
            <a:pPr algn="ctr"/>
            <a:r>
              <a:rPr lang="uk-UA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розташованих на берегах </a:t>
            </a:r>
          </a:p>
          <a:p>
            <a:pPr algn="ctr"/>
            <a:r>
              <a:rPr lang="uk-UA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єдиної річки </a:t>
            </a:r>
            <a:r>
              <a:rPr lang="uk-UA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країни,</a:t>
            </a:r>
            <a:endParaRPr lang="uk-UA" sz="3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uk-UA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та найбільше місто Африки.</a:t>
            </a:r>
          </a:p>
          <a:p>
            <a:pPr algn="ctr"/>
            <a:r>
              <a:rPr lang="uk-UA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uk-UA" sz="4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Click="0" advTm="10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2" descr="Луксор. Долина царе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1714480" y="1571612"/>
            <a:ext cx="5143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>
              <a:solidFill>
                <a:srgbClr val="FFFF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35" y="642918"/>
            <a:ext cx="8358246" cy="48320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4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Єгипет – визнаний центр </a:t>
            </a:r>
          </a:p>
          <a:p>
            <a:pPr algn="ctr"/>
            <a:r>
              <a:rPr lang="uk-UA" sz="44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іноземного туризму.</a:t>
            </a:r>
          </a:p>
          <a:p>
            <a:pPr algn="ctr"/>
            <a:r>
              <a:rPr lang="uk-UA" sz="44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Тут можна чудово відпочити</a:t>
            </a:r>
          </a:p>
          <a:p>
            <a:pPr algn="ctr"/>
            <a:r>
              <a:rPr lang="uk-UA" sz="44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на узбережжях</a:t>
            </a:r>
          </a:p>
          <a:p>
            <a:pPr algn="ctr"/>
            <a:r>
              <a:rPr lang="uk-UA" sz="44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Середземного й Чорного морів,</a:t>
            </a:r>
          </a:p>
          <a:p>
            <a:pPr algn="ctr"/>
            <a:r>
              <a:rPr lang="uk-UA" sz="44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 також побачити історичні пам'ятки.</a:t>
            </a:r>
            <a:endParaRPr lang="ru-RU" sz="4800" b="1" dirty="0">
              <a:ln w="12700">
                <a:solidFill>
                  <a:schemeClr val="tx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Click="0" advTm="10000"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9" descr="http://upload.wikimedia.org/wikipedia/commons/thumb/c/ce/Al-Azhar_%28inside%29_2006.jpg/300px-Al-Azhar_%28inside%29_200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"/>
            <a:ext cx="9144000" cy="68580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500034" y="285728"/>
            <a:ext cx="7991611" cy="230832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1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Каїр </a:t>
            </a:r>
            <a:r>
              <a:rPr lang="uk-UA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налічує в собі більше</a:t>
            </a:r>
          </a:p>
          <a:p>
            <a:pPr algn="ctr"/>
            <a:r>
              <a:rPr lang="uk-UA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ніж 300 мечетей, серед яких</a:t>
            </a:r>
          </a:p>
          <a:p>
            <a:pPr algn="ctr"/>
            <a:r>
              <a:rPr lang="uk-UA" sz="4800" b="1" spc="50" dirty="0" smtClean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мечеть Ахмеда ібн Тулуна.</a:t>
            </a:r>
            <a:r>
              <a:rPr lang="uk-UA" sz="4800" b="1" cap="none" spc="50" dirty="0" smtClean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sz="4800" b="1" cap="none" spc="50" dirty="0">
              <a:ln w="11430"/>
              <a:solidFill>
                <a:srgbClr val="FFFF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Click="0" advTm="6000"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TN_3.JPG"/>
          <p:cNvPicPr>
            <a:picLocks noChangeAspect="1"/>
          </p:cNvPicPr>
          <p:nvPr/>
        </p:nvPicPr>
        <p:blipFill>
          <a:blip r:embed="rId2">
            <a:lum bright="10000" contrast="10000"/>
          </a:blip>
          <a:stretch>
            <a:fillRect/>
          </a:stretch>
        </p:blipFill>
        <p:spPr>
          <a:xfrm>
            <a:off x="0" y="0"/>
            <a:ext cx="5000629" cy="32861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Рисунок 3" descr="TN_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286124"/>
            <a:ext cx="4786314" cy="3571876"/>
          </a:xfrm>
          <a:prstGeom prst="rect">
            <a:avLst/>
          </a:prstGeom>
        </p:spPr>
      </p:pic>
      <p:pic>
        <p:nvPicPr>
          <p:cNvPr id="5" name="Рисунок 4" descr="TN_1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0627" y="0"/>
            <a:ext cx="4143373" cy="32861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 descr="TN_13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86314" y="3286124"/>
            <a:ext cx="4357686" cy="357187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0" y="1500174"/>
            <a:ext cx="9144000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 Ель-Гізі розташована унікальна</a:t>
            </a:r>
          </a:p>
          <a:p>
            <a:pPr algn="ctr"/>
            <a:r>
              <a:rPr lang="uk-UA" sz="36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тріада пірамід і колосальна фігура</a:t>
            </a:r>
          </a:p>
          <a:p>
            <a:pPr algn="ctr"/>
            <a:r>
              <a:rPr lang="uk-UA" sz="36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сфінкса .</a:t>
            </a:r>
          </a:p>
          <a:p>
            <a:pPr algn="ctr"/>
            <a:r>
              <a:rPr lang="uk-UA" sz="36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Велику піраміду Хеопса вважають</a:t>
            </a:r>
          </a:p>
          <a:p>
            <a:pPr algn="ctr"/>
            <a:r>
              <a:rPr lang="uk-UA" sz="36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найбездоганнішим монументом на Землі.      </a:t>
            </a:r>
            <a:endParaRPr lang="ru-RU" sz="3600" b="1" dirty="0">
              <a:ln w="12700">
                <a:solidFill>
                  <a:schemeClr val="tx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Click="0" advTm="10000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Рисунок 52" descr="Аллея сфинксов XV-XIII вв. до н.э. Карнак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4797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500034" y="4457343"/>
            <a:ext cx="8643966" cy="31393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4800" b="1" i="1" dirty="0" smtClean="0">
              <a:ln w="1270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ru-RU" sz="4800" b="1" i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Алея сфінксів </a:t>
            </a:r>
            <a:r>
              <a:rPr lang="ru-RU" sz="4800" b="1" i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XV-XIII </a:t>
            </a:r>
            <a:r>
              <a:rPr lang="ru-RU" sz="4800" b="1" i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ст. </a:t>
            </a:r>
          </a:p>
          <a:p>
            <a:pPr algn="ctr"/>
            <a:r>
              <a:rPr lang="ru-RU" sz="4800" b="1" i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до н.е. </a:t>
            </a:r>
            <a:r>
              <a:rPr lang="ru-RU" sz="4800" b="1" i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</a:t>
            </a:r>
            <a:r>
              <a:rPr lang="ru-RU" sz="4800" b="1" i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арнак</a:t>
            </a:r>
            <a:endParaRPr lang="ru-RU" sz="4800" b="1" dirty="0" smtClean="0">
              <a:ln w="1270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Click="0" advTm="6000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Рисунок 3" descr="Карнакский храм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071670" y="5572140"/>
            <a:ext cx="681907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Луксорський храм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Click="0" advTm="6000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5" descr="Храм царицы Хатшепсу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60656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428596" y="1643050"/>
            <a:ext cx="678657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Скелі </a:t>
            </a:r>
            <a:r>
              <a:rPr lang="ru-RU" sz="48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Дейр </a:t>
            </a:r>
            <a:r>
              <a:rPr lang="ru-RU" sz="48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ель-Бахрі та </a:t>
            </a:r>
          </a:p>
          <a:p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храм цариці Хатшепсуп</a:t>
            </a:r>
            <a:r>
              <a:rPr lang="ru-RU" sz="48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FF00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4800" b="1" dirty="0">
              <a:ln w="12700">
                <a:solidFill>
                  <a:schemeClr val="tx1"/>
                </a:solidFill>
                <a:prstDash val="solid"/>
              </a:ln>
              <a:solidFill>
                <a:srgbClr val="00FF00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Click="0" advTm="6000">
    <p:check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118</Words>
  <Application>Microsoft Office PowerPoint</Application>
  <PresentationFormat>Экран (4:3)</PresentationFormat>
  <Paragraphs>31</Paragraphs>
  <Slides>10</Slides>
  <Notes>1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DNA7 X86</dc:creator>
  <cp:lastModifiedBy>DNA7 X86</cp:lastModifiedBy>
  <cp:revision>25</cp:revision>
  <dcterms:created xsi:type="dcterms:W3CDTF">2010-03-31T16:42:47Z</dcterms:created>
  <dcterms:modified xsi:type="dcterms:W3CDTF">2010-04-22T17:20:50Z</dcterms:modified>
</cp:coreProperties>
</file>