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259" r:id="rId3"/>
    <p:sldId id="257" r:id="rId4"/>
    <p:sldId id="258" r:id="rId5"/>
    <p:sldId id="280" r:id="rId6"/>
    <p:sldId id="262" r:id="rId7"/>
    <p:sldId id="263" r:id="rId8"/>
    <p:sldId id="264" r:id="rId9"/>
    <p:sldId id="266" r:id="rId10"/>
    <p:sldId id="282" r:id="rId11"/>
    <p:sldId id="281" r:id="rId12"/>
    <p:sldId id="283" r:id="rId13"/>
    <p:sldId id="284" r:id="rId14"/>
    <p:sldId id="285" r:id="rId15"/>
    <p:sldId id="289" r:id="rId16"/>
    <p:sldId id="287" r:id="rId17"/>
    <p:sldId id="290" r:id="rId18"/>
    <p:sldId id="291" r:id="rId19"/>
    <p:sldId id="293" r:id="rId20"/>
    <p:sldId id="303" r:id="rId21"/>
    <p:sldId id="304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278" r:id="rId30"/>
    <p:sldId id="301" r:id="rId31"/>
    <p:sldId id="302" r:id="rId32"/>
    <p:sldId id="277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CC00"/>
    <a:srgbClr val="008000"/>
    <a:srgbClr val="990099"/>
    <a:srgbClr val="009900"/>
    <a:srgbClr val="42490F"/>
    <a:srgbClr val="CC3300"/>
    <a:srgbClr val="FF505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7359" autoAdjust="0"/>
  </p:normalViewPr>
  <p:slideViewPr>
    <p:cSldViewPr>
      <p:cViewPr varScale="1">
        <p:scale>
          <a:sx n="103" d="100"/>
          <a:sy n="103" d="100"/>
        </p:scale>
        <p:origin x="-20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3;&#1077;&#1095;&#1072;&#1081;%20&#1054;.&#1041;.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3;&#1077;&#1095;&#1072;&#1081;%20&#1054;.&#1041;.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0">
              <a:srgbClr val="99FF99"/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floor>
    <c:sideWall>
      <c:thickness val="0"/>
      <c:spPr>
        <a:solidFill>
          <a:srgbClr val="99FF99"/>
        </a:solidFill>
      </c:spPr>
    </c:sideWall>
    <c:backWall>
      <c:thickness val="0"/>
      <c:spPr>
        <a:solidFill>
          <a:srgbClr val="99FF99"/>
        </a:solidFill>
      </c:spPr>
    </c:backWall>
    <c:plotArea>
      <c:layout>
        <c:manualLayout>
          <c:layoutTarget val="inner"/>
          <c:xMode val="edge"/>
          <c:yMode val="edge"/>
          <c:x val="6.8379688759377513E-2"/>
          <c:y val="1.7386095968773149E-2"/>
          <c:w val="0.74909111951557406"/>
          <c:h val="0.815417592031764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Основна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Лист1!$B$3:$C$3</c:f>
              <c:strCache>
                <c:ptCount val="2"/>
                <c:pt idx="0">
                  <c:v>% учнів</c:v>
                </c:pt>
                <c:pt idx="1">
                  <c:v>% учнів</c:v>
                </c:pt>
              </c:strCache>
            </c:strRef>
          </c:cat>
          <c:val>
            <c:numRef>
              <c:f>Лист1!$B$4:$C$4</c:f>
              <c:numCache>
                <c:formatCode>0%</c:formatCode>
                <c:ptCount val="2"/>
                <c:pt idx="0">
                  <c:v>0.55555555555555569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Лист1!$A$5</c:f>
              <c:strCache>
                <c:ptCount val="1"/>
                <c:pt idx="0">
                  <c:v>Спеціальна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Лист1!$B$3:$C$3</c:f>
              <c:strCache>
                <c:ptCount val="2"/>
                <c:pt idx="0">
                  <c:v>% учнів</c:v>
                </c:pt>
                <c:pt idx="1">
                  <c:v>% учнів</c:v>
                </c:pt>
              </c:strCache>
            </c:strRef>
          </c:cat>
          <c:val>
            <c:numRef>
              <c:f>Лист1!$B$5:$C$5</c:f>
              <c:numCache>
                <c:formatCode>0%</c:formatCode>
                <c:ptCount val="2"/>
                <c:pt idx="0">
                  <c:v>0.33333333333333331</c:v>
                </c:pt>
                <c:pt idx="1">
                  <c:v>0.60000000000000009</c:v>
                </c:pt>
              </c:numCache>
            </c:numRef>
          </c:val>
        </c:ser>
        <c:ser>
          <c:idx val="2"/>
          <c:order val="2"/>
          <c:tx>
            <c:strRef>
              <c:f>Лист1!$A$6</c:f>
              <c:strCache>
                <c:ptCount val="1"/>
                <c:pt idx="0">
                  <c:v>Підготовча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Лист1!$B$3:$C$3</c:f>
              <c:strCache>
                <c:ptCount val="2"/>
                <c:pt idx="0">
                  <c:v>% учнів</c:v>
                </c:pt>
                <c:pt idx="1">
                  <c:v>% учнів</c:v>
                </c:pt>
              </c:strCache>
            </c:strRef>
          </c:cat>
          <c:val>
            <c:numRef>
              <c:f>Лист1!$B$6:$C$6</c:f>
              <c:numCache>
                <c:formatCode>0%</c:formatCode>
                <c:ptCount val="2"/>
                <c:pt idx="0">
                  <c:v>0.11111111111111112</c:v>
                </c:pt>
                <c:pt idx="1">
                  <c:v>0.4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0147328"/>
        <c:axId val="30149248"/>
        <c:axId val="0"/>
      </c:bar3DChart>
      <c:catAx>
        <c:axId val="30147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ru-RU">
                    <a:solidFill>
                      <a:schemeClr val="bg1"/>
                    </a:solidFill>
                  </a:rPr>
                  <a:t>Чоловіча стать</a:t>
                </a:r>
                <a:r>
                  <a:rPr lang="ru-RU" baseline="0">
                    <a:solidFill>
                      <a:schemeClr val="bg1"/>
                    </a:solidFill>
                  </a:rPr>
                  <a:t>              Жіноча стать             </a:t>
                </a:r>
                <a:endParaRPr lang="ru-RU">
                  <a:solidFill>
                    <a:schemeClr val="bg1"/>
                  </a:solidFill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30149248"/>
        <c:crosses val="autoZero"/>
        <c:auto val="1"/>
        <c:lblAlgn val="ctr"/>
        <c:lblOffset val="100"/>
        <c:noMultiLvlLbl val="0"/>
      </c:catAx>
      <c:valAx>
        <c:axId val="301492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301473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chemeClr val="tx2">
            <a:lumMod val="40000"/>
            <a:lumOff val="60000"/>
          </a:scheme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0">
              <a:schemeClr val="tx2">
                <a:lumMod val="75000"/>
              </a:scheme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floor>
    <c:sideWall>
      <c:thickness val="0"/>
    </c:sideWall>
    <c:backWall>
      <c:thickness val="0"/>
      <c:spPr>
        <a:gradFill>
          <a:gsLst>
            <a:gs pos="0">
              <a:srgbClr val="1F497D">
                <a:lumMod val="40000"/>
                <a:lumOff val="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3"/>
              <c:layout>
                <c:manualLayout>
                  <c:x val="-1.88976346708604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Лист1!$A$48:$A$53</c:f>
              <c:strCache>
                <c:ptCount val="6"/>
                <c:pt idx="0">
                  <c:v>Загартування організму</c:v>
                </c:pt>
                <c:pt idx="1">
                  <c:v>Правильне харчування</c:v>
                </c:pt>
                <c:pt idx="2">
                  <c:v>Режим дня</c:v>
                </c:pt>
                <c:pt idx="3">
                  <c:v>Дотримання правил гігієни</c:v>
                </c:pt>
                <c:pt idx="4">
                  <c:v>Заняття фізкультурою</c:v>
                </c:pt>
                <c:pt idx="5">
                  <c:v>Відсутність шкідливих звичок</c:v>
                </c:pt>
              </c:strCache>
            </c:strRef>
          </c:cat>
          <c:val>
            <c:numRef>
              <c:f>Лист1!$B$48:$B$53</c:f>
              <c:numCache>
                <c:formatCode>0%</c:formatCode>
                <c:ptCount val="6"/>
                <c:pt idx="0">
                  <c:v>0</c:v>
                </c:pt>
                <c:pt idx="1">
                  <c:v>0.7777777777777779</c:v>
                </c:pt>
                <c:pt idx="2">
                  <c:v>0.33333333333333331</c:v>
                </c:pt>
                <c:pt idx="3">
                  <c:v>1</c:v>
                </c:pt>
                <c:pt idx="4">
                  <c:v>0.55555555555555569</c:v>
                </c:pt>
                <c:pt idx="5">
                  <c:v>0.22222222222222221</c:v>
                </c:pt>
              </c:numCache>
            </c:numRef>
          </c:val>
        </c:ser>
        <c:ser>
          <c:idx val="1"/>
          <c:order val="1"/>
          <c:invertIfNegative val="0"/>
          <c:dLbls>
            <c:dLbl>
              <c:idx val="3"/>
              <c:layout>
                <c:manualLayout>
                  <c:x val="1.8897634670860409E-2"/>
                  <c:y val="-9.73236009732360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Лист1!$A$48:$A$53</c:f>
              <c:strCache>
                <c:ptCount val="6"/>
                <c:pt idx="0">
                  <c:v>Загартування організму</c:v>
                </c:pt>
                <c:pt idx="1">
                  <c:v>Правильне харчування</c:v>
                </c:pt>
                <c:pt idx="2">
                  <c:v>Режим дня</c:v>
                </c:pt>
                <c:pt idx="3">
                  <c:v>Дотримання правил гігієни</c:v>
                </c:pt>
                <c:pt idx="4">
                  <c:v>Заняття фізкультурою</c:v>
                </c:pt>
                <c:pt idx="5">
                  <c:v>Відсутність шкідливих звичок</c:v>
                </c:pt>
              </c:strCache>
            </c:strRef>
          </c:cat>
          <c:val>
            <c:numRef>
              <c:f>Лист1!$C$48:$C$53</c:f>
              <c:numCache>
                <c:formatCode>0%</c:formatCode>
                <c:ptCount val="6"/>
                <c:pt idx="0">
                  <c:v>0.2</c:v>
                </c:pt>
                <c:pt idx="1">
                  <c:v>0.8</c:v>
                </c:pt>
                <c:pt idx="2">
                  <c:v>0.2</c:v>
                </c:pt>
                <c:pt idx="3">
                  <c:v>1</c:v>
                </c:pt>
                <c:pt idx="4">
                  <c:v>1</c:v>
                </c:pt>
                <c:pt idx="5">
                  <c:v>0.60000000000000009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278784"/>
        <c:axId val="30280320"/>
        <c:axId val="0"/>
      </c:bar3DChart>
      <c:catAx>
        <c:axId val="30278784"/>
        <c:scaling>
          <c:orientation val="minMax"/>
        </c:scaling>
        <c:delete val="0"/>
        <c:axPos val="b"/>
        <c:majorTickMark val="out"/>
        <c:minorTickMark val="none"/>
        <c:tickLblPos val="nextTo"/>
        <c:crossAx val="30280320"/>
        <c:crosses val="autoZero"/>
        <c:auto val="1"/>
        <c:lblAlgn val="ctr"/>
        <c:lblOffset val="100"/>
        <c:noMultiLvlLbl val="0"/>
      </c:catAx>
      <c:valAx>
        <c:axId val="3028032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ru-RU"/>
          </a:p>
        </c:txPr>
        <c:crossAx val="30278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36FA5C-E9E0-42EF-90E2-B81A63E45A01}" type="doc">
      <dgm:prSet loTypeId="urn:microsoft.com/office/officeart/2005/8/layout/radial1" loCatId="cycle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5D8EA6C-DD18-419A-B649-0E88B54DC657}">
      <dgm:prSet phldrT="[Текст]" custT="1"/>
      <dgm:spPr/>
      <dgm:t>
        <a:bodyPr/>
        <a:lstStyle/>
        <a:p>
          <a:r>
            <a:rPr lang="uk-UA" sz="1800" dirty="0" smtClean="0"/>
            <a:t>Класний керівник</a:t>
          </a:r>
          <a:endParaRPr lang="ru-RU" sz="1800" dirty="0"/>
        </a:p>
      </dgm:t>
    </dgm:pt>
    <dgm:pt modelId="{9647F5B1-CE1B-4532-8580-8AABB238A5E0}" type="parTrans" cxnId="{B70DC9B4-DE6C-4343-8470-376EE2FEFF94}">
      <dgm:prSet/>
      <dgm:spPr/>
      <dgm:t>
        <a:bodyPr/>
        <a:lstStyle/>
        <a:p>
          <a:endParaRPr lang="ru-RU"/>
        </a:p>
      </dgm:t>
    </dgm:pt>
    <dgm:pt modelId="{9788DBAE-D176-4524-925E-26EB9478EA8F}" type="sibTrans" cxnId="{B70DC9B4-DE6C-4343-8470-376EE2FEFF94}">
      <dgm:prSet/>
      <dgm:spPr/>
      <dgm:t>
        <a:bodyPr/>
        <a:lstStyle/>
        <a:p>
          <a:endParaRPr lang="ru-RU"/>
        </a:p>
      </dgm:t>
    </dgm:pt>
    <dgm:pt modelId="{43AD258F-4BF7-484E-977E-427430ED3713}">
      <dgm:prSet phldrT="[Текст]" custT="1"/>
      <dgm:spPr/>
      <dgm:t>
        <a:bodyPr/>
        <a:lstStyle/>
        <a:p>
          <a:r>
            <a:rPr lang="uk-UA" sz="1400" dirty="0" smtClean="0"/>
            <a:t>Педагогічний колектив</a:t>
          </a:r>
          <a:endParaRPr lang="ru-RU" sz="1400" dirty="0"/>
        </a:p>
      </dgm:t>
    </dgm:pt>
    <dgm:pt modelId="{A508A8B0-E1DB-4E0D-9D3A-2CD586C1DD0D}" type="parTrans" cxnId="{158FFB01-BB5C-4FA5-8C04-BFAD0965456D}">
      <dgm:prSet/>
      <dgm:spPr/>
      <dgm:t>
        <a:bodyPr/>
        <a:lstStyle/>
        <a:p>
          <a:endParaRPr lang="ru-RU"/>
        </a:p>
      </dgm:t>
    </dgm:pt>
    <dgm:pt modelId="{DF944461-2FAD-48D1-9E4F-3A45B5552B49}" type="sibTrans" cxnId="{158FFB01-BB5C-4FA5-8C04-BFAD0965456D}">
      <dgm:prSet/>
      <dgm:spPr/>
      <dgm:t>
        <a:bodyPr/>
        <a:lstStyle/>
        <a:p>
          <a:endParaRPr lang="ru-RU"/>
        </a:p>
      </dgm:t>
    </dgm:pt>
    <dgm:pt modelId="{06668DBF-AC7D-405F-84C5-C1C85DA62D73}">
      <dgm:prSet phldrT="[Текст]" custT="1"/>
      <dgm:spPr/>
      <dgm:t>
        <a:bodyPr/>
        <a:lstStyle/>
        <a:p>
          <a:r>
            <a:rPr lang="uk-UA" sz="1400" dirty="0" smtClean="0"/>
            <a:t>Учнівський колектив</a:t>
          </a:r>
          <a:endParaRPr lang="ru-RU" sz="1400" dirty="0"/>
        </a:p>
      </dgm:t>
    </dgm:pt>
    <dgm:pt modelId="{A8B6E651-F362-4A44-99E6-05DB3FDC76ED}" type="parTrans" cxnId="{1D471F50-5D79-4C8C-91DA-8F554B177D4A}">
      <dgm:prSet/>
      <dgm:spPr/>
      <dgm:t>
        <a:bodyPr/>
        <a:lstStyle/>
        <a:p>
          <a:endParaRPr lang="ru-RU"/>
        </a:p>
      </dgm:t>
    </dgm:pt>
    <dgm:pt modelId="{BC9DE160-4B8A-4FE0-97BA-34794F919E06}" type="sibTrans" cxnId="{1D471F50-5D79-4C8C-91DA-8F554B177D4A}">
      <dgm:prSet/>
      <dgm:spPr/>
      <dgm:t>
        <a:bodyPr/>
        <a:lstStyle/>
        <a:p>
          <a:endParaRPr lang="ru-RU"/>
        </a:p>
      </dgm:t>
    </dgm:pt>
    <dgm:pt modelId="{A7CBC99C-6492-4D65-AB86-1260A5A3C4A1}">
      <dgm:prSet phldrT="[Текст]" custT="1"/>
      <dgm:spPr/>
      <dgm:t>
        <a:bodyPr/>
        <a:lstStyle/>
        <a:p>
          <a:r>
            <a:rPr lang="uk-UA" sz="1800" dirty="0" smtClean="0"/>
            <a:t>Батьки</a:t>
          </a:r>
          <a:endParaRPr lang="ru-RU" sz="1800" dirty="0"/>
        </a:p>
      </dgm:t>
    </dgm:pt>
    <dgm:pt modelId="{4426E10D-7B78-400C-9D50-4BE1086EAF04}" type="parTrans" cxnId="{C36E3AA7-2A3F-4099-AC7B-E34E98F86CFD}">
      <dgm:prSet/>
      <dgm:spPr/>
      <dgm:t>
        <a:bodyPr/>
        <a:lstStyle/>
        <a:p>
          <a:endParaRPr lang="ru-RU"/>
        </a:p>
      </dgm:t>
    </dgm:pt>
    <dgm:pt modelId="{24101942-A5D6-43B4-9CE8-5F0EF9294A25}" type="sibTrans" cxnId="{C36E3AA7-2A3F-4099-AC7B-E34E98F86CFD}">
      <dgm:prSet/>
      <dgm:spPr/>
      <dgm:t>
        <a:bodyPr/>
        <a:lstStyle/>
        <a:p>
          <a:endParaRPr lang="ru-RU"/>
        </a:p>
      </dgm:t>
    </dgm:pt>
    <dgm:pt modelId="{A27EDAD3-0BE2-4158-AAD1-3BDFAE47A609}">
      <dgm:prSet phldrT="[Текст]" custT="1"/>
      <dgm:spPr/>
      <dgm:t>
        <a:bodyPr/>
        <a:lstStyle/>
        <a:p>
          <a:r>
            <a:rPr lang="uk-UA" sz="1400" dirty="0" err="1" smtClean="0"/>
            <a:t>Громадсь-кість</a:t>
          </a:r>
          <a:endParaRPr lang="ru-RU" sz="1400" dirty="0"/>
        </a:p>
      </dgm:t>
    </dgm:pt>
    <dgm:pt modelId="{EEFF0A4D-C438-43AC-B48B-35B86A0FFB9E}" type="parTrans" cxnId="{ED1ABDB6-1BEE-4A27-AAB0-75923332ABED}">
      <dgm:prSet/>
      <dgm:spPr/>
      <dgm:t>
        <a:bodyPr/>
        <a:lstStyle/>
        <a:p>
          <a:endParaRPr lang="ru-RU"/>
        </a:p>
      </dgm:t>
    </dgm:pt>
    <dgm:pt modelId="{974A60E8-59FE-48DA-AF2E-CEEA08019789}" type="sibTrans" cxnId="{ED1ABDB6-1BEE-4A27-AAB0-75923332ABED}">
      <dgm:prSet/>
      <dgm:spPr/>
      <dgm:t>
        <a:bodyPr/>
        <a:lstStyle/>
        <a:p>
          <a:endParaRPr lang="ru-RU"/>
        </a:p>
      </dgm:t>
    </dgm:pt>
    <dgm:pt modelId="{1529EFFC-5745-4DA4-BF86-C0B7DF445F26}">
      <dgm:prSet phldrT="[Текст]" custT="1"/>
      <dgm:spPr/>
      <dgm:t>
        <a:bodyPr/>
        <a:lstStyle/>
        <a:p>
          <a:r>
            <a:rPr lang="uk-UA" sz="1200" dirty="0" smtClean="0"/>
            <a:t>Позашкільне спілкування дітей</a:t>
          </a:r>
          <a:endParaRPr lang="ru-RU" sz="1200" dirty="0"/>
        </a:p>
      </dgm:t>
    </dgm:pt>
    <dgm:pt modelId="{C4B570DC-7C4A-49A9-8E64-D9EBE9931454}" type="parTrans" cxnId="{7FA5305B-9FED-4F55-9E47-28CDDF3003E6}">
      <dgm:prSet/>
      <dgm:spPr/>
      <dgm:t>
        <a:bodyPr/>
        <a:lstStyle/>
        <a:p>
          <a:endParaRPr lang="ru-RU"/>
        </a:p>
      </dgm:t>
    </dgm:pt>
    <dgm:pt modelId="{2A4612FD-A6CC-4446-BD2E-98F14FE595B4}" type="sibTrans" cxnId="{7FA5305B-9FED-4F55-9E47-28CDDF3003E6}">
      <dgm:prSet/>
      <dgm:spPr/>
      <dgm:t>
        <a:bodyPr/>
        <a:lstStyle/>
        <a:p>
          <a:endParaRPr lang="ru-RU"/>
        </a:p>
      </dgm:t>
    </dgm:pt>
    <dgm:pt modelId="{113568AF-C808-47F0-B756-B0BE5657A547}" type="pres">
      <dgm:prSet presAssocID="{4036FA5C-E9E0-42EF-90E2-B81A63E45A0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319DAC4-C345-4F52-96F0-A5F780E2350C}" type="pres">
      <dgm:prSet presAssocID="{65D8EA6C-DD18-419A-B649-0E88B54DC657}" presName="centerShape" presStyleLbl="node0" presStyleIdx="0" presStyleCnt="1"/>
      <dgm:spPr/>
      <dgm:t>
        <a:bodyPr/>
        <a:lstStyle/>
        <a:p>
          <a:endParaRPr lang="ru-RU"/>
        </a:p>
      </dgm:t>
    </dgm:pt>
    <dgm:pt modelId="{BE234118-6803-4C13-A18C-8A7F6074CB3C}" type="pres">
      <dgm:prSet presAssocID="{A508A8B0-E1DB-4E0D-9D3A-2CD586C1DD0D}" presName="Name9" presStyleLbl="parChTrans1D2" presStyleIdx="0" presStyleCnt="5"/>
      <dgm:spPr/>
      <dgm:t>
        <a:bodyPr/>
        <a:lstStyle/>
        <a:p>
          <a:endParaRPr lang="uk-UA"/>
        </a:p>
      </dgm:t>
    </dgm:pt>
    <dgm:pt modelId="{BE14C150-0C4B-47B1-B879-C6CEF17F89C9}" type="pres">
      <dgm:prSet presAssocID="{A508A8B0-E1DB-4E0D-9D3A-2CD586C1DD0D}" presName="connTx" presStyleLbl="parChTrans1D2" presStyleIdx="0" presStyleCnt="5"/>
      <dgm:spPr/>
      <dgm:t>
        <a:bodyPr/>
        <a:lstStyle/>
        <a:p>
          <a:endParaRPr lang="uk-UA"/>
        </a:p>
      </dgm:t>
    </dgm:pt>
    <dgm:pt modelId="{740C7488-C472-4687-B2FA-24595A0E9B01}" type="pres">
      <dgm:prSet presAssocID="{43AD258F-4BF7-484E-977E-427430ED371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BB625-0183-4447-9D6F-EEA5AC3DE4AF}" type="pres">
      <dgm:prSet presAssocID="{A8B6E651-F362-4A44-99E6-05DB3FDC76ED}" presName="Name9" presStyleLbl="parChTrans1D2" presStyleIdx="1" presStyleCnt="5"/>
      <dgm:spPr/>
      <dgm:t>
        <a:bodyPr/>
        <a:lstStyle/>
        <a:p>
          <a:endParaRPr lang="uk-UA"/>
        </a:p>
      </dgm:t>
    </dgm:pt>
    <dgm:pt modelId="{F46F7FDC-B17E-478F-A59F-A7D085C4AFEE}" type="pres">
      <dgm:prSet presAssocID="{A8B6E651-F362-4A44-99E6-05DB3FDC76ED}" presName="connTx" presStyleLbl="parChTrans1D2" presStyleIdx="1" presStyleCnt="5"/>
      <dgm:spPr/>
      <dgm:t>
        <a:bodyPr/>
        <a:lstStyle/>
        <a:p>
          <a:endParaRPr lang="uk-UA"/>
        </a:p>
      </dgm:t>
    </dgm:pt>
    <dgm:pt modelId="{7198E07A-6C7D-4C18-8DA3-DA067BD4A7CE}" type="pres">
      <dgm:prSet presAssocID="{06668DBF-AC7D-405F-84C5-C1C85DA62D7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CF2A2-5086-4C57-BAA4-802BB8BD1619}" type="pres">
      <dgm:prSet presAssocID="{4426E10D-7B78-400C-9D50-4BE1086EAF04}" presName="Name9" presStyleLbl="parChTrans1D2" presStyleIdx="2" presStyleCnt="5"/>
      <dgm:spPr/>
      <dgm:t>
        <a:bodyPr/>
        <a:lstStyle/>
        <a:p>
          <a:endParaRPr lang="uk-UA"/>
        </a:p>
      </dgm:t>
    </dgm:pt>
    <dgm:pt modelId="{8311A254-1124-4060-BE11-C841F5C92CBE}" type="pres">
      <dgm:prSet presAssocID="{4426E10D-7B78-400C-9D50-4BE1086EAF04}" presName="connTx" presStyleLbl="parChTrans1D2" presStyleIdx="2" presStyleCnt="5"/>
      <dgm:spPr/>
      <dgm:t>
        <a:bodyPr/>
        <a:lstStyle/>
        <a:p>
          <a:endParaRPr lang="uk-UA"/>
        </a:p>
      </dgm:t>
    </dgm:pt>
    <dgm:pt modelId="{5D91172B-C513-4B03-93DA-67142603D53C}" type="pres">
      <dgm:prSet presAssocID="{A7CBC99C-6492-4D65-AB86-1260A5A3C4A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6F3B7DC-6789-423B-B7E4-F8A2B453394B}" type="pres">
      <dgm:prSet presAssocID="{EEFF0A4D-C438-43AC-B48B-35B86A0FFB9E}" presName="Name9" presStyleLbl="parChTrans1D2" presStyleIdx="3" presStyleCnt="5"/>
      <dgm:spPr/>
      <dgm:t>
        <a:bodyPr/>
        <a:lstStyle/>
        <a:p>
          <a:endParaRPr lang="uk-UA"/>
        </a:p>
      </dgm:t>
    </dgm:pt>
    <dgm:pt modelId="{F2570534-5687-4DF2-B285-581E57F62C1D}" type="pres">
      <dgm:prSet presAssocID="{EEFF0A4D-C438-43AC-B48B-35B86A0FFB9E}" presName="connTx" presStyleLbl="parChTrans1D2" presStyleIdx="3" presStyleCnt="5"/>
      <dgm:spPr/>
      <dgm:t>
        <a:bodyPr/>
        <a:lstStyle/>
        <a:p>
          <a:endParaRPr lang="uk-UA"/>
        </a:p>
      </dgm:t>
    </dgm:pt>
    <dgm:pt modelId="{7AA6B381-6620-41F0-9A28-A1C891139184}" type="pres">
      <dgm:prSet presAssocID="{A27EDAD3-0BE2-4158-AAD1-3BDFAE47A60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72790A-50A6-4401-9289-4D90F8E8E8CD}" type="pres">
      <dgm:prSet presAssocID="{C4B570DC-7C4A-49A9-8E64-D9EBE9931454}" presName="Name9" presStyleLbl="parChTrans1D2" presStyleIdx="4" presStyleCnt="5"/>
      <dgm:spPr/>
      <dgm:t>
        <a:bodyPr/>
        <a:lstStyle/>
        <a:p>
          <a:endParaRPr lang="uk-UA"/>
        </a:p>
      </dgm:t>
    </dgm:pt>
    <dgm:pt modelId="{DF138A8F-9DE3-426F-AC9D-1B5CC6526F3A}" type="pres">
      <dgm:prSet presAssocID="{C4B570DC-7C4A-49A9-8E64-D9EBE9931454}" presName="connTx" presStyleLbl="parChTrans1D2" presStyleIdx="4" presStyleCnt="5"/>
      <dgm:spPr/>
      <dgm:t>
        <a:bodyPr/>
        <a:lstStyle/>
        <a:p>
          <a:endParaRPr lang="uk-UA"/>
        </a:p>
      </dgm:t>
    </dgm:pt>
    <dgm:pt modelId="{50EA6D84-D8EB-4BA5-8108-5C2C71BF976D}" type="pres">
      <dgm:prSet presAssocID="{1529EFFC-5745-4DA4-BF86-C0B7DF445F2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F3AD87-A9FF-425E-9712-3418C21F7145}" type="presOf" srcId="{A27EDAD3-0BE2-4158-AAD1-3BDFAE47A609}" destId="{7AA6B381-6620-41F0-9A28-A1C891139184}" srcOrd="0" destOrd="0" presId="urn:microsoft.com/office/officeart/2005/8/layout/radial1"/>
    <dgm:cxn modelId="{B70DC9B4-DE6C-4343-8470-376EE2FEFF94}" srcId="{4036FA5C-E9E0-42EF-90E2-B81A63E45A01}" destId="{65D8EA6C-DD18-419A-B649-0E88B54DC657}" srcOrd="0" destOrd="0" parTransId="{9647F5B1-CE1B-4532-8580-8AABB238A5E0}" sibTransId="{9788DBAE-D176-4524-925E-26EB9478EA8F}"/>
    <dgm:cxn modelId="{47E086C7-9A96-441B-9E20-25DE6857A4E6}" type="presOf" srcId="{A7CBC99C-6492-4D65-AB86-1260A5A3C4A1}" destId="{5D91172B-C513-4B03-93DA-67142603D53C}" srcOrd="0" destOrd="0" presId="urn:microsoft.com/office/officeart/2005/8/layout/radial1"/>
    <dgm:cxn modelId="{D30C97B7-3205-488A-9103-183D57681E12}" type="presOf" srcId="{4426E10D-7B78-400C-9D50-4BE1086EAF04}" destId="{8311A254-1124-4060-BE11-C841F5C92CBE}" srcOrd="1" destOrd="0" presId="urn:microsoft.com/office/officeart/2005/8/layout/radial1"/>
    <dgm:cxn modelId="{AC2D2A25-CE8F-44F1-9269-4A458619A553}" type="presOf" srcId="{A508A8B0-E1DB-4E0D-9D3A-2CD586C1DD0D}" destId="{BE234118-6803-4C13-A18C-8A7F6074CB3C}" srcOrd="0" destOrd="0" presId="urn:microsoft.com/office/officeart/2005/8/layout/radial1"/>
    <dgm:cxn modelId="{C1136B5F-5E6F-465D-A65B-DD5E28EE39DA}" type="presOf" srcId="{A508A8B0-E1DB-4E0D-9D3A-2CD586C1DD0D}" destId="{BE14C150-0C4B-47B1-B879-C6CEF17F89C9}" srcOrd="1" destOrd="0" presId="urn:microsoft.com/office/officeart/2005/8/layout/radial1"/>
    <dgm:cxn modelId="{4DAA5EAC-D38D-4036-BBE3-F4A8D4D6506D}" type="presOf" srcId="{C4B570DC-7C4A-49A9-8E64-D9EBE9931454}" destId="{3A72790A-50A6-4401-9289-4D90F8E8E8CD}" srcOrd="0" destOrd="0" presId="urn:microsoft.com/office/officeart/2005/8/layout/radial1"/>
    <dgm:cxn modelId="{C36E3AA7-2A3F-4099-AC7B-E34E98F86CFD}" srcId="{65D8EA6C-DD18-419A-B649-0E88B54DC657}" destId="{A7CBC99C-6492-4D65-AB86-1260A5A3C4A1}" srcOrd="2" destOrd="0" parTransId="{4426E10D-7B78-400C-9D50-4BE1086EAF04}" sibTransId="{24101942-A5D6-43B4-9CE8-5F0EF9294A25}"/>
    <dgm:cxn modelId="{7D805062-7F68-4D97-8E15-4EC8C84DAF07}" type="presOf" srcId="{4036FA5C-E9E0-42EF-90E2-B81A63E45A01}" destId="{113568AF-C808-47F0-B756-B0BE5657A547}" srcOrd="0" destOrd="0" presId="urn:microsoft.com/office/officeart/2005/8/layout/radial1"/>
    <dgm:cxn modelId="{C8B91FA4-A56D-43F7-9949-3C338E839840}" type="presOf" srcId="{4426E10D-7B78-400C-9D50-4BE1086EAF04}" destId="{3FBCF2A2-5086-4C57-BAA4-802BB8BD1619}" srcOrd="0" destOrd="0" presId="urn:microsoft.com/office/officeart/2005/8/layout/radial1"/>
    <dgm:cxn modelId="{65EDADDE-B045-4DF3-B2C4-2ABF234162C3}" type="presOf" srcId="{EEFF0A4D-C438-43AC-B48B-35B86A0FFB9E}" destId="{D6F3B7DC-6789-423B-B7E4-F8A2B453394B}" srcOrd="0" destOrd="0" presId="urn:microsoft.com/office/officeart/2005/8/layout/radial1"/>
    <dgm:cxn modelId="{2C7F4907-2C05-4981-9407-89B4A0D6B57D}" type="presOf" srcId="{EEFF0A4D-C438-43AC-B48B-35B86A0FFB9E}" destId="{F2570534-5687-4DF2-B285-581E57F62C1D}" srcOrd="1" destOrd="0" presId="urn:microsoft.com/office/officeart/2005/8/layout/radial1"/>
    <dgm:cxn modelId="{28C37055-6A1F-4A33-B529-D66ADCE900D7}" type="presOf" srcId="{06668DBF-AC7D-405F-84C5-C1C85DA62D73}" destId="{7198E07A-6C7D-4C18-8DA3-DA067BD4A7CE}" srcOrd="0" destOrd="0" presId="urn:microsoft.com/office/officeart/2005/8/layout/radial1"/>
    <dgm:cxn modelId="{7FA5305B-9FED-4F55-9E47-28CDDF3003E6}" srcId="{65D8EA6C-DD18-419A-B649-0E88B54DC657}" destId="{1529EFFC-5745-4DA4-BF86-C0B7DF445F26}" srcOrd="4" destOrd="0" parTransId="{C4B570DC-7C4A-49A9-8E64-D9EBE9931454}" sibTransId="{2A4612FD-A6CC-4446-BD2E-98F14FE595B4}"/>
    <dgm:cxn modelId="{1D471F50-5D79-4C8C-91DA-8F554B177D4A}" srcId="{65D8EA6C-DD18-419A-B649-0E88B54DC657}" destId="{06668DBF-AC7D-405F-84C5-C1C85DA62D73}" srcOrd="1" destOrd="0" parTransId="{A8B6E651-F362-4A44-99E6-05DB3FDC76ED}" sibTransId="{BC9DE160-4B8A-4FE0-97BA-34794F919E06}"/>
    <dgm:cxn modelId="{9E19679A-8529-4475-BEDE-C3E460BBB5E5}" type="presOf" srcId="{A8B6E651-F362-4A44-99E6-05DB3FDC76ED}" destId="{F46F7FDC-B17E-478F-A59F-A7D085C4AFEE}" srcOrd="1" destOrd="0" presId="urn:microsoft.com/office/officeart/2005/8/layout/radial1"/>
    <dgm:cxn modelId="{158FFB01-BB5C-4FA5-8C04-BFAD0965456D}" srcId="{65D8EA6C-DD18-419A-B649-0E88B54DC657}" destId="{43AD258F-4BF7-484E-977E-427430ED3713}" srcOrd="0" destOrd="0" parTransId="{A508A8B0-E1DB-4E0D-9D3A-2CD586C1DD0D}" sibTransId="{DF944461-2FAD-48D1-9E4F-3A45B5552B49}"/>
    <dgm:cxn modelId="{DBF76B96-62AC-4EDF-9158-143BEF277CC5}" type="presOf" srcId="{1529EFFC-5745-4DA4-BF86-C0B7DF445F26}" destId="{50EA6D84-D8EB-4BA5-8108-5C2C71BF976D}" srcOrd="0" destOrd="0" presId="urn:microsoft.com/office/officeart/2005/8/layout/radial1"/>
    <dgm:cxn modelId="{ED1ABDB6-1BEE-4A27-AAB0-75923332ABED}" srcId="{65D8EA6C-DD18-419A-B649-0E88B54DC657}" destId="{A27EDAD3-0BE2-4158-AAD1-3BDFAE47A609}" srcOrd="3" destOrd="0" parTransId="{EEFF0A4D-C438-43AC-B48B-35B86A0FFB9E}" sibTransId="{974A60E8-59FE-48DA-AF2E-CEEA08019789}"/>
    <dgm:cxn modelId="{CAC50DA0-3E50-486E-A252-B9F0FC057AE2}" type="presOf" srcId="{A8B6E651-F362-4A44-99E6-05DB3FDC76ED}" destId="{82CBB625-0183-4447-9D6F-EEA5AC3DE4AF}" srcOrd="0" destOrd="0" presId="urn:microsoft.com/office/officeart/2005/8/layout/radial1"/>
    <dgm:cxn modelId="{FB311C8E-F8DF-4745-B54D-D0CA0A3E4427}" type="presOf" srcId="{C4B570DC-7C4A-49A9-8E64-D9EBE9931454}" destId="{DF138A8F-9DE3-426F-AC9D-1B5CC6526F3A}" srcOrd="1" destOrd="0" presId="urn:microsoft.com/office/officeart/2005/8/layout/radial1"/>
    <dgm:cxn modelId="{241F780C-8357-4917-9145-18574025FB4F}" type="presOf" srcId="{43AD258F-4BF7-484E-977E-427430ED3713}" destId="{740C7488-C472-4687-B2FA-24595A0E9B01}" srcOrd="0" destOrd="0" presId="urn:microsoft.com/office/officeart/2005/8/layout/radial1"/>
    <dgm:cxn modelId="{54F89467-1451-4571-BE32-DE784E1D2FC4}" type="presOf" srcId="{65D8EA6C-DD18-419A-B649-0E88B54DC657}" destId="{A319DAC4-C345-4F52-96F0-A5F780E2350C}" srcOrd="0" destOrd="0" presId="urn:microsoft.com/office/officeart/2005/8/layout/radial1"/>
    <dgm:cxn modelId="{BFDE123B-3312-4C4D-84EF-7EC9E14EE114}" type="presParOf" srcId="{113568AF-C808-47F0-B756-B0BE5657A547}" destId="{A319DAC4-C345-4F52-96F0-A5F780E2350C}" srcOrd="0" destOrd="0" presId="urn:microsoft.com/office/officeart/2005/8/layout/radial1"/>
    <dgm:cxn modelId="{AAC75D65-24B7-4FD0-97FC-4D97ED605F5F}" type="presParOf" srcId="{113568AF-C808-47F0-B756-B0BE5657A547}" destId="{BE234118-6803-4C13-A18C-8A7F6074CB3C}" srcOrd="1" destOrd="0" presId="urn:microsoft.com/office/officeart/2005/8/layout/radial1"/>
    <dgm:cxn modelId="{FFE2F382-AFBD-4629-A01A-D8C6303DD3B9}" type="presParOf" srcId="{BE234118-6803-4C13-A18C-8A7F6074CB3C}" destId="{BE14C150-0C4B-47B1-B879-C6CEF17F89C9}" srcOrd="0" destOrd="0" presId="urn:microsoft.com/office/officeart/2005/8/layout/radial1"/>
    <dgm:cxn modelId="{2B8C3AB9-3A99-412B-A276-5A4974C2319B}" type="presParOf" srcId="{113568AF-C808-47F0-B756-B0BE5657A547}" destId="{740C7488-C472-4687-B2FA-24595A0E9B01}" srcOrd="2" destOrd="0" presId="urn:microsoft.com/office/officeart/2005/8/layout/radial1"/>
    <dgm:cxn modelId="{0A87DEFC-D8D0-47F7-8964-FE071D8F4FD9}" type="presParOf" srcId="{113568AF-C808-47F0-B756-B0BE5657A547}" destId="{82CBB625-0183-4447-9D6F-EEA5AC3DE4AF}" srcOrd="3" destOrd="0" presId="urn:microsoft.com/office/officeart/2005/8/layout/radial1"/>
    <dgm:cxn modelId="{A7227037-A82B-4DF4-A9D8-7FCF02E12768}" type="presParOf" srcId="{82CBB625-0183-4447-9D6F-EEA5AC3DE4AF}" destId="{F46F7FDC-B17E-478F-A59F-A7D085C4AFEE}" srcOrd="0" destOrd="0" presId="urn:microsoft.com/office/officeart/2005/8/layout/radial1"/>
    <dgm:cxn modelId="{5EE96E91-BA55-4899-AF2D-F8FF946304E8}" type="presParOf" srcId="{113568AF-C808-47F0-B756-B0BE5657A547}" destId="{7198E07A-6C7D-4C18-8DA3-DA067BD4A7CE}" srcOrd="4" destOrd="0" presId="urn:microsoft.com/office/officeart/2005/8/layout/radial1"/>
    <dgm:cxn modelId="{2C250AA4-5D53-4427-A04A-01428BF286E6}" type="presParOf" srcId="{113568AF-C808-47F0-B756-B0BE5657A547}" destId="{3FBCF2A2-5086-4C57-BAA4-802BB8BD1619}" srcOrd="5" destOrd="0" presId="urn:microsoft.com/office/officeart/2005/8/layout/radial1"/>
    <dgm:cxn modelId="{BF156D41-5233-490B-9A3A-89489013151B}" type="presParOf" srcId="{3FBCF2A2-5086-4C57-BAA4-802BB8BD1619}" destId="{8311A254-1124-4060-BE11-C841F5C92CBE}" srcOrd="0" destOrd="0" presId="urn:microsoft.com/office/officeart/2005/8/layout/radial1"/>
    <dgm:cxn modelId="{6B74FD7D-E7D4-4377-BDEA-38580EC598D0}" type="presParOf" srcId="{113568AF-C808-47F0-B756-B0BE5657A547}" destId="{5D91172B-C513-4B03-93DA-67142603D53C}" srcOrd="6" destOrd="0" presId="urn:microsoft.com/office/officeart/2005/8/layout/radial1"/>
    <dgm:cxn modelId="{6FD260B7-1D38-4B73-871C-7D0442AB8654}" type="presParOf" srcId="{113568AF-C808-47F0-B756-B0BE5657A547}" destId="{D6F3B7DC-6789-423B-B7E4-F8A2B453394B}" srcOrd="7" destOrd="0" presId="urn:microsoft.com/office/officeart/2005/8/layout/radial1"/>
    <dgm:cxn modelId="{29DF3534-1D89-4243-B3B0-47873E5F01B5}" type="presParOf" srcId="{D6F3B7DC-6789-423B-B7E4-F8A2B453394B}" destId="{F2570534-5687-4DF2-B285-581E57F62C1D}" srcOrd="0" destOrd="0" presId="urn:microsoft.com/office/officeart/2005/8/layout/radial1"/>
    <dgm:cxn modelId="{25BC382E-4056-4D31-8371-60FC143BD2A0}" type="presParOf" srcId="{113568AF-C808-47F0-B756-B0BE5657A547}" destId="{7AA6B381-6620-41F0-9A28-A1C891139184}" srcOrd="8" destOrd="0" presId="urn:microsoft.com/office/officeart/2005/8/layout/radial1"/>
    <dgm:cxn modelId="{86C2E927-58C8-4357-B9A0-CB0EDF6F382A}" type="presParOf" srcId="{113568AF-C808-47F0-B756-B0BE5657A547}" destId="{3A72790A-50A6-4401-9289-4D90F8E8E8CD}" srcOrd="9" destOrd="0" presId="urn:microsoft.com/office/officeart/2005/8/layout/radial1"/>
    <dgm:cxn modelId="{9BA6CDAF-E652-4684-92C7-1ADE3650C1FE}" type="presParOf" srcId="{3A72790A-50A6-4401-9289-4D90F8E8E8CD}" destId="{DF138A8F-9DE3-426F-AC9D-1B5CC6526F3A}" srcOrd="0" destOrd="0" presId="urn:microsoft.com/office/officeart/2005/8/layout/radial1"/>
    <dgm:cxn modelId="{B7C86C4C-4EFB-4A53-A5B9-87942A8084AC}" type="presParOf" srcId="{113568AF-C808-47F0-B756-B0BE5657A547}" destId="{50EA6D84-D8EB-4BA5-8108-5C2C71BF976D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4F9977-5AA4-476E-9DB2-B210F1E7C50E}" type="doc">
      <dgm:prSet loTypeId="urn:microsoft.com/office/officeart/2005/8/layout/hList7#1" loCatId="process" qsTypeId="urn:microsoft.com/office/officeart/2005/8/quickstyle/simple3" qsCatId="simple" csTypeId="urn:microsoft.com/office/officeart/2005/8/colors/colorful3" csCatId="colorful" phldr="1"/>
      <dgm:spPr/>
    </dgm:pt>
    <dgm:pt modelId="{AE4169A8-4E9F-4367-A3D6-1596F003E7FF}">
      <dgm:prSet phldrT="[Текст]"/>
      <dgm:spPr/>
      <dgm:t>
        <a:bodyPr/>
        <a:lstStyle/>
        <a:p>
          <a:endParaRPr lang="en-US" dirty="0" smtClean="0"/>
        </a:p>
        <a:p>
          <a:r>
            <a:rPr lang="uk-UA" dirty="0" smtClean="0"/>
            <a:t>Технологія колективної творчої справи</a:t>
          </a:r>
          <a:endParaRPr lang="uk-UA" dirty="0"/>
        </a:p>
      </dgm:t>
    </dgm:pt>
    <dgm:pt modelId="{D0B9ECB8-8070-4120-81FE-E34A15AA0D4E}" type="parTrans" cxnId="{7CC3A12B-6F98-415D-8377-ADEF516A9A75}">
      <dgm:prSet/>
      <dgm:spPr/>
      <dgm:t>
        <a:bodyPr/>
        <a:lstStyle/>
        <a:p>
          <a:endParaRPr lang="uk-UA"/>
        </a:p>
      </dgm:t>
    </dgm:pt>
    <dgm:pt modelId="{211F2025-D654-41BB-9014-1385855B0414}" type="sibTrans" cxnId="{7CC3A12B-6F98-415D-8377-ADEF516A9A75}">
      <dgm:prSet/>
      <dgm:spPr/>
      <dgm:t>
        <a:bodyPr/>
        <a:lstStyle/>
        <a:p>
          <a:endParaRPr lang="uk-UA"/>
        </a:p>
      </dgm:t>
    </dgm:pt>
    <dgm:pt modelId="{F1B949DD-AFC1-4F33-B964-9E98CB6999F9}">
      <dgm:prSet phldrT="[Текст]"/>
      <dgm:spPr/>
      <dgm:t>
        <a:bodyPr/>
        <a:lstStyle/>
        <a:p>
          <a:endParaRPr lang="en-US" dirty="0" smtClean="0"/>
        </a:p>
        <a:p>
          <a:r>
            <a:rPr lang="uk-UA" dirty="0" smtClean="0"/>
            <a:t>Проектна технологія</a:t>
          </a:r>
          <a:endParaRPr lang="uk-UA" dirty="0"/>
        </a:p>
      </dgm:t>
    </dgm:pt>
    <dgm:pt modelId="{ECD66280-EA2C-483B-8C2A-71D42BD030AE}" type="parTrans" cxnId="{52015AC0-C0D8-4F35-9EAB-F5BCE6E4E206}">
      <dgm:prSet/>
      <dgm:spPr/>
      <dgm:t>
        <a:bodyPr/>
        <a:lstStyle/>
        <a:p>
          <a:endParaRPr lang="uk-UA"/>
        </a:p>
      </dgm:t>
    </dgm:pt>
    <dgm:pt modelId="{1EB7C033-3C08-420A-98FA-4934838DC9D2}" type="sibTrans" cxnId="{52015AC0-C0D8-4F35-9EAB-F5BCE6E4E206}">
      <dgm:prSet/>
      <dgm:spPr/>
      <dgm:t>
        <a:bodyPr/>
        <a:lstStyle/>
        <a:p>
          <a:endParaRPr lang="uk-UA"/>
        </a:p>
      </dgm:t>
    </dgm:pt>
    <dgm:pt modelId="{31304B40-E45D-4099-8D68-60D405413D7D}">
      <dgm:prSet phldrT="[Текст]"/>
      <dgm:spPr/>
      <dgm:t>
        <a:bodyPr/>
        <a:lstStyle/>
        <a:p>
          <a:endParaRPr lang="en-US" dirty="0" smtClean="0"/>
        </a:p>
        <a:p>
          <a:r>
            <a:rPr lang="uk-UA" dirty="0" smtClean="0"/>
            <a:t>Технологія тренінгів</a:t>
          </a:r>
          <a:endParaRPr lang="uk-UA" dirty="0"/>
        </a:p>
      </dgm:t>
    </dgm:pt>
    <dgm:pt modelId="{F8CF7E5A-1E8B-459F-8433-091E603A7613}" type="parTrans" cxnId="{4B800128-7CA8-46C2-A793-41C0F988B632}">
      <dgm:prSet/>
      <dgm:spPr/>
      <dgm:t>
        <a:bodyPr/>
        <a:lstStyle/>
        <a:p>
          <a:endParaRPr lang="uk-UA"/>
        </a:p>
      </dgm:t>
    </dgm:pt>
    <dgm:pt modelId="{531C18CA-A60F-4F77-B7F9-2724B60AFFEC}" type="sibTrans" cxnId="{4B800128-7CA8-46C2-A793-41C0F988B632}">
      <dgm:prSet/>
      <dgm:spPr/>
      <dgm:t>
        <a:bodyPr/>
        <a:lstStyle/>
        <a:p>
          <a:endParaRPr lang="uk-UA"/>
        </a:p>
      </dgm:t>
    </dgm:pt>
    <dgm:pt modelId="{F2738057-5522-40E2-A399-B034FA21081A}" type="pres">
      <dgm:prSet presAssocID="{EE4F9977-5AA4-476E-9DB2-B210F1E7C50E}" presName="Name0" presStyleCnt="0">
        <dgm:presLayoutVars>
          <dgm:dir/>
          <dgm:resizeHandles val="exact"/>
        </dgm:presLayoutVars>
      </dgm:prSet>
      <dgm:spPr/>
    </dgm:pt>
    <dgm:pt modelId="{0FAF3AF9-FD16-4446-9118-106B3888F1F3}" type="pres">
      <dgm:prSet presAssocID="{EE4F9977-5AA4-476E-9DB2-B210F1E7C50E}" presName="fgShape" presStyleLbl="fgShp" presStyleIdx="0" presStyleCnt="1"/>
      <dgm:spPr>
        <a:solidFill>
          <a:srgbClr val="FFC000"/>
        </a:solidFill>
      </dgm:spPr>
    </dgm:pt>
    <dgm:pt modelId="{B0D2C26A-8A98-459C-8109-FDD1A77C8084}" type="pres">
      <dgm:prSet presAssocID="{EE4F9977-5AA4-476E-9DB2-B210F1E7C50E}" presName="linComp" presStyleCnt="0"/>
      <dgm:spPr/>
    </dgm:pt>
    <dgm:pt modelId="{9421734D-6B2E-4AEE-AE60-3AE2E31E8154}" type="pres">
      <dgm:prSet presAssocID="{AE4169A8-4E9F-4367-A3D6-1596F003E7FF}" presName="compNode" presStyleCnt="0"/>
      <dgm:spPr/>
    </dgm:pt>
    <dgm:pt modelId="{002242BB-D6DB-4D49-B3C2-BFD69E8DB04A}" type="pres">
      <dgm:prSet presAssocID="{AE4169A8-4E9F-4367-A3D6-1596F003E7FF}" presName="bkgdShape" presStyleLbl="node1" presStyleIdx="0" presStyleCnt="3"/>
      <dgm:spPr/>
      <dgm:t>
        <a:bodyPr/>
        <a:lstStyle/>
        <a:p>
          <a:endParaRPr lang="uk-UA"/>
        </a:p>
      </dgm:t>
    </dgm:pt>
    <dgm:pt modelId="{E18AF0BF-5098-4631-A4B6-7A9FB0F9109E}" type="pres">
      <dgm:prSet presAssocID="{AE4169A8-4E9F-4367-A3D6-1596F003E7F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3C0711-C549-4A3E-B263-AA34861F5DE0}" type="pres">
      <dgm:prSet presAssocID="{AE4169A8-4E9F-4367-A3D6-1596F003E7FF}" presName="invisiNode" presStyleLbl="node1" presStyleIdx="0" presStyleCnt="3"/>
      <dgm:spPr/>
    </dgm:pt>
    <dgm:pt modelId="{2B9055BC-27F6-4440-A046-FD500D263763}" type="pres">
      <dgm:prSet presAssocID="{AE4169A8-4E9F-4367-A3D6-1596F003E7FF}" presName="imagNode" presStyleLbl="fgImgPlace1" presStyleIdx="0" presStyleCnt="3" custScaleX="139193" custScaleY="136906" custLinFactNeighborX="-4888" custLinFactNeighborY="955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AB34318-111D-4553-8578-99754BB95059}" type="pres">
      <dgm:prSet presAssocID="{211F2025-D654-41BB-9014-1385855B0414}" presName="sibTrans" presStyleLbl="sibTrans2D1" presStyleIdx="0" presStyleCnt="0"/>
      <dgm:spPr/>
      <dgm:t>
        <a:bodyPr/>
        <a:lstStyle/>
        <a:p>
          <a:endParaRPr lang="uk-UA"/>
        </a:p>
      </dgm:t>
    </dgm:pt>
    <dgm:pt modelId="{C114B434-92D0-4707-84C4-3CC954AE18BA}" type="pres">
      <dgm:prSet presAssocID="{F1B949DD-AFC1-4F33-B964-9E98CB6999F9}" presName="compNode" presStyleCnt="0"/>
      <dgm:spPr/>
    </dgm:pt>
    <dgm:pt modelId="{6AC4C230-4D0E-4DDC-8265-4384739AFF6F}" type="pres">
      <dgm:prSet presAssocID="{F1B949DD-AFC1-4F33-B964-9E98CB6999F9}" presName="bkgdShape" presStyleLbl="node1" presStyleIdx="1" presStyleCnt="3"/>
      <dgm:spPr/>
      <dgm:t>
        <a:bodyPr/>
        <a:lstStyle/>
        <a:p>
          <a:endParaRPr lang="uk-UA"/>
        </a:p>
      </dgm:t>
    </dgm:pt>
    <dgm:pt modelId="{AFFD8DA4-2E27-4111-A6E7-9207D8B0D4F6}" type="pres">
      <dgm:prSet presAssocID="{F1B949DD-AFC1-4F33-B964-9E98CB6999F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955673-B19F-4D83-834D-5120D0DF62C4}" type="pres">
      <dgm:prSet presAssocID="{F1B949DD-AFC1-4F33-B964-9E98CB6999F9}" presName="invisiNode" presStyleLbl="node1" presStyleIdx="1" presStyleCnt="3"/>
      <dgm:spPr/>
    </dgm:pt>
    <dgm:pt modelId="{D87780A2-A506-42A3-AF94-E0312BBB25F7}" type="pres">
      <dgm:prSet presAssocID="{F1B949DD-AFC1-4F33-B964-9E98CB6999F9}" presName="imagNode" presStyleLbl="fgImgPlace1" presStyleIdx="1" presStyleCnt="3" custScaleX="146622" custScaleY="127012" custLinFactNeighborX="0" custLinFactNeighborY="971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DA255BC-7A9F-4D18-A11A-D0A4BB28ED9B}" type="pres">
      <dgm:prSet presAssocID="{1EB7C033-3C08-420A-98FA-4934838DC9D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09153E91-637E-4FC7-A561-99571F808A22}" type="pres">
      <dgm:prSet presAssocID="{31304B40-E45D-4099-8D68-60D405413D7D}" presName="compNode" presStyleCnt="0"/>
      <dgm:spPr/>
    </dgm:pt>
    <dgm:pt modelId="{3150BCF0-614D-4660-BB69-223939FA8BFF}" type="pres">
      <dgm:prSet presAssocID="{31304B40-E45D-4099-8D68-60D405413D7D}" presName="bkgdShape" presStyleLbl="node1" presStyleIdx="2" presStyleCnt="3"/>
      <dgm:spPr/>
      <dgm:t>
        <a:bodyPr/>
        <a:lstStyle/>
        <a:p>
          <a:endParaRPr lang="uk-UA"/>
        </a:p>
      </dgm:t>
    </dgm:pt>
    <dgm:pt modelId="{481129F9-92CC-4DF4-B65D-FD9E481C3AE7}" type="pres">
      <dgm:prSet presAssocID="{31304B40-E45D-4099-8D68-60D405413D7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157DE6-AE75-44C4-91F5-CE3DADC497F3}" type="pres">
      <dgm:prSet presAssocID="{31304B40-E45D-4099-8D68-60D405413D7D}" presName="invisiNode" presStyleLbl="node1" presStyleIdx="2" presStyleCnt="3"/>
      <dgm:spPr/>
    </dgm:pt>
    <dgm:pt modelId="{2B0BC237-968B-4F55-8227-F18D6F6B9234}" type="pres">
      <dgm:prSet presAssocID="{31304B40-E45D-4099-8D68-60D405413D7D}" presName="imagNode" presStyleLbl="fgImgPlace1" presStyleIdx="2" presStyleCnt="3" custScaleX="129419" custScaleY="141299" custLinFactNeighborX="2347" custLinFactNeighborY="1065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EF0AE98-E3DD-4BC6-97D2-6B3D482EBC6B}" type="presOf" srcId="{F1B949DD-AFC1-4F33-B964-9E98CB6999F9}" destId="{AFFD8DA4-2E27-4111-A6E7-9207D8B0D4F6}" srcOrd="1" destOrd="0" presId="urn:microsoft.com/office/officeart/2005/8/layout/hList7#1"/>
    <dgm:cxn modelId="{97369AFC-1E51-4576-BB36-692C1CB8821C}" type="presOf" srcId="{AE4169A8-4E9F-4367-A3D6-1596F003E7FF}" destId="{E18AF0BF-5098-4631-A4B6-7A9FB0F9109E}" srcOrd="1" destOrd="0" presId="urn:microsoft.com/office/officeart/2005/8/layout/hList7#1"/>
    <dgm:cxn modelId="{E9F859E4-DB5C-43A3-86C7-10C672E35DBB}" type="presOf" srcId="{31304B40-E45D-4099-8D68-60D405413D7D}" destId="{481129F9-92CC-4DF4-B65D-FD9E481C3AE7}" srcOrd="1" destOrd="0" presId="urn:microsoft.com/office/officeart/2005/8/layout/hList7#1"/>
    <dgm:cxn modelId="{5BEA931F-B08E-4382-9288-283BFB2DB78B}" type="presOf" srcId="{EE4F9977-5AA4-476E-9DB2-B210F1E7C50E}" destId="{F2738057-5522-40E2-A399-B034FA21081A}" srcOrd="0" destOrd="0" presId="urn:microsoft.com/office/officeart/2005/8/layout/hList7#1"/>
    <dgm:cxn modelId="{4B800128-7CA8-46C2-A793-41C0F988B632}" srcId="{EE4F9977-5AA4-476E-9DB2-B210F1E7C50E}" destId="{31304B40-E45D-4099-8D68-60D405413D7D}" srcOrd="2" destOrd="0" parTransId="{F8CF7E5A-1E8B-459F-8433-091E603A7613}" sibTransId="{531C18CA-A60F-4F77-B7F9-2724B60AFFEC}"/>
    <dgm:cxn modelId="{731B6BB0-6508-499E-9540-A67BBE40F876}" type="presOf" srcId="{AE4169A8-4E9F-4367-A3D6-1596F003E7FF}" destId="{002242BB-D6DB-4D49-B3C2-BFD69E8DB04A}" srcOrd="0" destOrd="0" presId="urn:microsoft.com/office/officeart/2005/8/layout/hList7#1"/>
    <dgm:cxn modelId="{98B42763-F6E7-43BE-93B4-07989721FD4D}" type="presOf" srcId="{F1B949DD-AFC1-4F33-B964-9E98CB6999F9}" destId="{6AC4C230-4D0E-4DDC-8265-4384739AFF6F}" srcOrd="0" destOrd="0" presId="urn:microsoft.com/office/officeart/2005/8/layout/hList7#1"/>
    <dgm:cxn modelId="{68E43665-7DD4-4C41-9728-061408C7E497}" type="presOf" srcId="{1EB7C033-3C08-420A-98FA-4934838DC9D2}" destId="{0DA255BC-7A9F-4D18-A11A-D0A4BB28ED9B}" srcOrd="0" destOrd="0" presId="urn:microsoft.com/office/officeart/2005/8/layout/hList7#1"/>
    <dgm:cxn modelId="{F32BE260-EC8C-4C0E-B253-7BF26BB8BDEF}" type="presOf" srcId="{31304B40-E45D-4099-8D68-60D405413D7D}" destId="{3150BCF0-614D-4660-BB69-223939FA8BFF}" srcOrd="0" destOrd="0" presId="urn:microsoft.com/office/officeart/2005/8/layout/hList7#1"/>
    <dgm:cxn modelId="{7CC3A12B-6F98-415D-8377-ADEF516A9A75}" srcId="{EE4F9977-5AA4-476E-9DB2-B210F1E7C50E}" destId="{AE4169A8-4E9F-4367-A3D6-1596F003E7FF}" srcOrd="0" destOrd="0" parTransId="{D0B9ECB8-8070-4120-81FE-E34A15AA0D4E}" sibTransId="{211F2025-D654-41BB-9014-1385855B0414}"/>
    <dgm:cxn modelId="{A094697E-D276-428E-905D-8620E8573233}" type="presOf" srcId="{211F2025-D654-41BB-9014-1385855B0414}" destId="{AAB34318-111D-4553-8578-99754BB95059}" srcOrd="0" destOrd="0" presId="urn:microsoft.com/office/officeart/2005/8/layout/hList7#1"/>
    <dgm:cxn modelId="{52015AC0-C0D8-4F35-9EAB-F5BCE6E4E206}" srcId="{EE4F9977-5AA4-476E-9DB2-B210F1E7C50E}" destId="{F1B949DD-AFC1-4F33-B964-9E98CB6999F9}" srcOrd="1" destOrd="0" parTransId="{ECD66280-EA2C-483B-8C2A-71D42BD030AE}" sibTransId="{1EB7C033-3C08-420A-98FA-4934838DC9D2}"/>
    <dgm:cxn modelId="{08A25EFF-734D-4C87-B4F7-DBCCE3E01B26}" type="presParOf" srcId="{F2738057-5522-40E2-A399-B034FA21081A}" destId="{0FAF3AF9-FD16-4446-9118-106B3888F1F3}" srcOrd="0" destOrd="0" presId="urn:microsoft.com/office/officeart/2005/8/layout/hList7#1"/>
    <dgm:cxn modelId="{FAB11B54-5072-4C42-B861-A05717D97AD8}" type="presParOf" srcId="{F2738057-5522-40E2-A399-B034FA21081A}" destId="{B0D2C26A-8A98-459C-8109-FDD1A77C8084}" srcOrd="1" destOrd="0" presId="urn:microsoft.com/office/officeart/2005/8/layout/hList7#1"/>
    <dgm:cxn modelId="{C1B1CA9C-C33B-4759-87F6-51A9F9F7C34D}" type="presParOf" srcId="{B0D2C26A-8A98-459C-8109-FDD1A77C8084}" destId="{9421734D-6B2E-4AEE-AE60-3AE2E31E8154}" srcOrd="0" destOrd="0" presId="urn:microsoft.com/office/officeart/2005/8/layout/hList7#1"/>
    <dgm:cxn modelId="{C4925E84-6630-402A-A148-02F724ED0436}" type="presParOf" srcId="{9421734D-6B2E-4AEE-AE60-3AE2E31E8154}" destId="{002242BB-D6DB-4D49-B3C2-BFD69E8DB04A}" srcOrd="0" destOrd="0" presId="urn:microsoft.com/office/officeart/2005/8/layout/hList7#1"/>
    <dgm:cxn modelId="{3C5F6EA1-5B2F-45DC-A9A3-63911C5BA041}" type="presParOf" srcId="{9421734D-6B2E-4AEE-AE60-3AE2E31E8154}" destId="{E18AF0BF-5098-4631-A4B6-7A9FB0F9109E}" srcOrd="1" destOrd="0" presId="urn:microsoft.com/office/officeart/2005/8/layout/hList7#1"/>
    <dgm:cxn modelId="{CDEE5A96-7366-4427-8207-06499425DB82}" type="presParOf" srcId="{9421734D-6B2E-4AEE-AE60-3AE2E31E8154}" destId="{F53C0711-C549-4A3E-B263-AA34861F5DE0}" srcOrd="2" destOrd="0" presId="urn:microsoft.com/office/officeart/2005/8/layout/hList7#1"/>
    <dgm:cxn modelId="{790EF265-E899-4034-BC50-2766422C22CD}" type="presParOf" srcId="{9421734D-6B2E-4AEE-AE60-3AE2E31E8154}" destId="{2B9055BC-27F6-4440-A046-FD500D263763}" srcOrd="3" destOrd="0" presId="urn:microsoft.com/office/officeart/2005/8/layout/hList7#1"/>
    <dgm:cxn modelId="{E47B72EC-AD2C-4FFA-A7F5-CC04962869AE}" type="presParOf" srcId="{B0D2C26A-8A98-459C-8109-FDD1A77C8084}" destId="{AAB34318-111D-4553-8578-99754BB95059}" srcOrd="1" destOrd="0" presId="urn:microsoft.com/office/officeart/2005/8/layout/hList7#1"/>
    <dgm:cxn modelId="{00632FA2-4199-4603-A236-D16B26176A1C}" type="presParOf" srcId="{B0D2C26A-8A98-459C-8109-FDD1A77C8084}" destId="{C114B434-92D0-4707-84C4-3CC954AE18BA}" srcOrd="2" destOrd="0" presId="urn:microsoft.com/office/officeart/2005/8/layout/hList7#1"/>
    <dgm:cxn modelId="{EC454887-4154-42DA-8707-1F1164138366}" type="presParOf" srcId="{C114B434-92D0-4707-84C4-3CC954AE18BA}" destId="{6AC4C230-4D0E-4DDC-8265-4384739AFF6F}" srcOrd="0" destOrd="0" presId="urn:microsoft.com/office/officeart/2005/8/layout/hList7#1"/>
    <dgm:cxn modelId="{894CC8BE-89E7-47AA-9CD8-F180D85CC23F}" type="presParOf" srcId="{C114B434-92D0-4707-84C4-3CC954AE18BA}" destId="{AFFD8DA4-2E27-4111-A6E7-9207D8B0D4F6}" srcOrd="1" destOrd="0" presId="urn:microsoft.com/office/officeart/2005/8/layout/hList7#1"/>
    <dgm:cxn modelId="{B250E8B8-BD6E-43AD-99B7-E8BD46ECD605}" type="presParOf" srcId="{C114B434-92D0-4707-84C4-3CC954AE18BA}" destId="{FB955673-B19F-4D83-834D-5120D0DF62C4}" srcOrd="2" destOrd="0" presId="urn:microsoft.com/office/officeart/2005/8/layout/hList7#1"/>
    <dgm:cxn modelId="{6691DE03-EED0-4741-89B0-5A1F3B2771BD}" type="presParOf" srcId="{C114B434-92D0-4707-84C4-3CC954AE18BA}" destId="{D87780A2-A506-42A3-AF94-E0312BBB25F7}" srcOrd="3" destOrd="0" presId="urn:microsoft.com/office/officeart/2005/8/layout/hList7#1"/>
    <dgm:cxn modelId="{E497AB3B-222C-45D9-9C60-FE55D07C4807}" type="presParOf" srcId="{B0D2C26A-8A98-459C-8109-FDD1A77C8084}" destId="{0DA255BC-7A9F-4D18-A11A-D0A4BB28ED9B}" srcOrd="3" destOrd="0" presId="urn:microsoft.com/office/officeart/2005/8/layout/hList7#1"/>
    <dgm:cxn modelId="{A3B7E42A-DA60-4CF0-A988-8B0A8EC9E4EF}" type="presParOf" srcId="{B0D2C26A-8A98-459C-8109-FDD1A77C8084}" destId="{09153E91-637E-4FC7-A561-99571F808A22}" srcOrd="4" destOrd="0" presId="urn:microsoft.com/office/officeart/2005/8/layout/hList7#1"/>
    <dgm:cxn modelId="{5799DD0A-A936-4CA3-8C43-1A41F1128EAC}" type="presParOf" srcId="{09153E91-637E-4FC7-A561-99571F808A22}" destId="{3150BCF0-614D-4660-BB69-223939FA8BFF}" srcOrd="0" destOrd="0" presId="urn:microsoft.com/office/officeart/2005/8/layout/hList7#1"/>
    <dgm:cxn modelId="{EEEF683B-8509-48D3-86C3-AE6D1E61746B}" type="presParOf" srcId="{09153E91-637E-4FC7-A561-99571F808A22}" destId="{481129F9-92CC-4DF4-B65D-FD9E481C3AE7}" srcOrd="1" destOrd="0" presId="urn:microsoft.com/office/officeart/2005/8/layout/hList7#1"/>
    <dgm:cxn modelId="{D8278D51-EF51-4C7E-BB81-0049D69839C0}" type="presParOf" srcId="{09153E91-637E-4FC7-A561-99571F808A22}" destId="{B2157DE6-AE75-44C4-91F5-CE3DADC497F3}" srcOrd="2" destOrd="0" presId="urn:microsoft.com/office/officeart/2005/8/layout/hList7#1"/>
    <dgm:cxn modelId="{DDFDD239-894B-47B1-BA55-962AA56B09F0}" type="presParOf" srcId="{09153E91-637E-4FC7-A561-99571F808A22}" destId="{2B0BC237-968B-4F55-8227-F18D6F6B923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E548A8-7240-40A5-B27D-3847E8501343}" type="doc">
      <dgm:prSet loTypeId="urn:microsoft.com/office/officeart/2005/8/layout/radial3" loCatId="cycle" qsTypeId="urn:microsoft.com/office/officeart/2005/8/quickstyle/simple1#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1831435-D4FE-4CE1-8115-87D7D9AAB86E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uk-UA" dirty="0" smtClean="0"/>
            <a:t> </a:t>
          </a:r>
          <a:endParaRPr lang="ru-RU" dirty="0"/>
        </a:p>
      </dgm:t>
    </dgm:pt>
    <dgm:pt modelId="{AAA7C3E9-4574-4F6F-8575-7C1C02BB3F46}" type="parTrans" cxnId="{1F1B28A7-60B4-4B05-A7C1-B7A484E78ED5}">
      <dgm:prSet/>
      <dgm:spPr/>
      <dgm:t>
        <a:bodyPr/>
        <a:lstStyle/>
        <a:p>
          <a:endParaRPr lang="ru-RU"/>
        </a:p>
      </dgm:t>
    </dgm:pt>
    <dgm:pt modelId="{B0D5585D-3151-46A9-961A-EBBC74239973}" type="sibTrans" cxnId="{1F1B28A7-60B4-4B05-A7C1-B7A484E78ED5}">
      <dgm:prSet/>
      <dgm:spPr/>
      <dgm:t>
        <a:bodyPr/>
        <a:lstStyle/>
        <a:p>
          <a:endParaRPr lang="ru-RU"/>
        </a:p>
      </dgm:t>
    </dgm:pt>
    <dgm:pt modelId="{D5693E78-72D8-4099-9C5C-A21AC9B42D2D}" type="pres">
      <dgm:prSet presAssocID="{94E548A8-7240-40A5-B27D-3847E850134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5E38062-2CD4-4458-BF6A-93878AAC56B1}" type="pres">
      <dgm:prSet presAssocID="{94E548A8-7240-40A5-B27D-3847E8501343}" presName="radial" presStyleCnt="0">
        <dgm:presLayoutVars>
          <dgm:animLvl val="ctr"/>
        </dgm:presLayoutVars>
      </dgm:prSet>
      <dgm:spPr/>
    </dgm:pt>
    <dgm:pt modelId="{C2297A5A-318B-4654-9116-51AA5AD86983}" type="pres">
      <dgm:prSet presAssocID="{11831435-D4FE-4CE1-8115-87D7D9AAB86E}" presName="centerShape" presStyleLbl="vennNode1" presStyleIdx="0" presStyleCnt="1" custScaleX="50000" custScaleY="50000" custLinFactNeighborX="-261" custLinFactNeighborY="2346"/>
      <dgm:spPr/>
      <dgm:t>
        <a:bodyPr/>
        <a:lstStyle/>
        <a:p>
          <a:endParaRPr lang="uk-UA"/>
        </a:p>
      </dgm:t>
    </dgm:pt>
  </dgm:ptLst>
  <dgm:cxnLst>
    <dgm:cxn modelId="{33F2D8A6-40F0-4CD6-9CF7-E227C6FABB93}" type="presOf" srcId="{94E548A8-7240-40A5-B27D-3847E8501343}" destId="{D5693E78-72D8-4099-9C5C-A21AC9B42D2D}" srcOrd="0" destOrd="0" presId="urn:microsoft.com/office/officeart/2005/8/layout/radial3"/>
    <dgm:cxn modelId="{077816B5-906A-49BB-B37E-93076901547B}" type="presOf" srcId="{11831435-D4FE-4CE1-8115-87D7D9AAB86E}" destId="{C2297A5A-318B-4654-9116-51AA5AD86983}" srcOrd="0" destOrd="0" presId="urn:microsoft.com/office/officeart/2005/8/layout/radial3"/>
    <dgm:cxn modelId="{1F1B28A7-60B4-4B05-A7C1-B7A484E78ED5}" srcId="{94E548A8-7240-40A5-B27D-3847E8501343}" destId="{11831435-D4FE-4CE1-8115-87D7D9AAB86E}" srcOrd="0" destOrd="0" parTransId="{AAA7C3E9-4574-4F6F-8575-7C1C02BB3F46}" sibTransId="{B0D5585D-3151-46A9-961A-EBBC74239973}"/>
    <dgm:cxn modelId="{4498A657-13E0-4F33-A84D-27B577832183}" type="presParOf" srcId="{D5693E78-72D8-4099-9C5C-A21AC9B42D2D}" destId="{95E38062-2CD4-4458-BF6A-93878AAC56B1}" srcOrd="0" destOrd="0" presId="urn:microsoft.com/office/officeart/2005/8/layout/radial3"/>
    <dgm:cxn modelId="{FEB88870-4329-44E0-9BD4-F92AB83697CA}" type="presParOf" srcId="{95E38062-2CD4-4458-BF6A-93878AAC56B1}" destId="{C2297A5A-318B-4654-9116-51AA5AD8698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9DAC4-C345-4F52-96F0-A5F780E2350C}">
      <dsp:nvSpPr>
        <dsp:cNvPr id="0" name=""/>
        <dsp:cNvSpPr/>
      </dsp:nvSpPr>
      <dsp:spPr>
        <a:xfrm>
          <a:off x="4755334" y="2548031"/>
          <a:ext cx="1938602" cy="19386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Класний керівник</a:t>
          </a:r>
          <a:endParaRPr lang="ru-RU" sz="1800" kern="1200" dirty="0"/>
        </a:p>
      </dsp:txBody>
      <dsp:txXfrm>
        <a:off x="5039236" y="2831933"/>
        <a:ext cx="1370798" cy="1370798"/>
      </dsp:txXfrm>
    </dsp:sp>
    <dsp:sp modelId="{BE234118-6803-4C13-A18C-8A7F6074CB3C}">
      <dsp:nvSpPr>
        <dsp:cNvPr id="0" name=""/>
        <dsp:cNvSpPr/>
      </dsp:nvSpPr>
      <dsp:spPr>
        <a:xfrm rot="16200000">
          <a:off x="5432206" y="2240363"/>
          <a:ext cx="584859" cy="30477"/>
        </a:xfrm>
        <a:custGeom>
          <a:avLst/>
          <a:gdLst/>
          <a:ahLst/>
          <a:cxnLst/>
          <a:rect l="0" t="0" r="0" b="0"/>
          <a:pathLst>
            <a:path>
              <a:moveTo>
                <a:pt x="0" y="15238"/>
              </a:moveTo>
              <a:lnTo>
                <a:pt x="584859" y="152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710014" y="2240980"/>
        <a:ext cx="29242" cy="29242"/>
      </dsp:txXfrm>
    </dsp:sp>
    <dsp:sp modelId="{740C7488-C472-4687-B2FA-24595A0E9B01}">
      <dsp:nvSpPr>
        <dsp:cNvPr id="0" name=""/>
        <dsp:cNvSpPr/>
      </dsp:nvSpPr>
      <dsp:spPr>
        <a:xfrm>
          <a:off x="4755334" y="24569"/>
          <a:ext cx="1938602" cy="19386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Педагогічний колектив</a:t>
          </a:r>
          <a:endParaRPr lang="ru-RU" sz="1400" kern="1200" dirty="0"/>
        </a:p>
      </dsp:txBody>
      <dsp:txXfrm>
        <a:off x="5039236" y="308471"/>
        <a:ext cx="1370798" cy="1370798"/>
      </dsp:txXfrm>
    </dsp:sp>
    <dsp:sp modelId="{82CBB625-0183-4447-9D6F-EEA5AC3DE4AF}">
      <dsp:nvSpPr>
        <dsp:cNvPr id="0" name=""/>
        <dsp:cNvSpPr/>
      </dsp:nvSpPr>
      <dsp:spPr>
        <a:xfrm rot="20520000">
          <a:off x="6632183" y="3112197"/>
          <a:ext cx="584859" cy="30477"/>
        </a:xfrm>
        <a:custGeom>
          <a:avLst/>
          <a:gdLst/>
          <a:ahLst/>
          <a:cxnLst/>
          <a:rect l="0" t="0" r="0" b="0"/>
          <a:pathLst>
            <a:path>
              <a:moveTo>
                <a:pt x="0" y="15238"/>
              </a:moveTo>
              <a:lnTo>
                <a:pt x="584859" y="152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09992" y="3112815"/>
        <a:ext cx="29242" cy="29242"/>
      </dsp:txXfrm>
    </dsp:sp>
    <dsp:sp modelId="{7198E07A-6C7D-4C18-8DA3-DA067BD4A7CE}">
      <dsp:nvSpPr>
        <dsp:cNvPr id="0" name=""/>
        <dsp:cNvSpPr/>
      </dsp:nvSpPr>
      <dsp:spPr>
        <a:xfrm>
          <a:off x="7155289" y="1768239"/>
          <a:ext cx="1938602" cy="1938602"/>
        </a:xfrm>
        <a:prstGeom prst="ellipse">
          <a:avLst/>
        </a:prstGeom>
        <a:solidFill>
          <a:schemeClr val="accent5">
            <a:hueOff val="-163111"/>
            <a:satOff val="-746"/>
            <a:lumOff val="-1765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Учнівський колектив</a:t>
          </a:r>
          <a:endParaRPr lang="ru-RU" sz="1400" kern="1200" dirty="0"/>
        </a:p>
      </dsp:txBody>
      <dsp:txXfrm>
        <a:off x="7439191" y="2052141"/>
        <a:ext cx="1370798" cy="1370798"/>
      </dsp:txXfrm>
    </dsp:sp>
    <dsp:sp modelId="{3FBCF2A2-5086-4C57-BAA4-802BB8BD1619}">
      <dsp:nvSpPr>
        <dsp:cNvPr id="0" name=""/>
        <dsp:cNvSpPr/>
      </dsp:nvSpPr>
      <dsp:spPr>
        <a:xfrm rot="3240000">
          <a:off x="6173833" y="4522856"/>
          <a:ext cx="584859" cy="30477"/>
        </a:xfrm>
        <a:custGeom>
          <a:avLst/>
          <a:gdLst/>
          <a:ahLst/>
          <a:cxnLst/>
          <a:rect l="0" t="0" r="0" b="0"/>
          <a:pathLst>
            <a:path>
              <a:moveTo>
                <a:pt x="0" y="15238"/>
              </a:moveTo>
              <a:lnTo>
                <a:pt x="584859" y="152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451641" y="4523473"/>
        <a:ext cx="29242" cy="29242"/>
      </dsp:txXfrm>
    </dsp:sp>
    <dsp:sp modelId="{5D91172B-C513-4B03-93DA-67142603D53C}">
      <dsp:nvSpPr>
        <dsp:cNvPr id="0" name=""/>
        <dsp:cNvSpPr/>
      </dsp:nvSpPr>
      <dsp:spPr>
        <a:xfrm>
          <a:off x="6238588" y="4589555"/>
          <a:ext cx="1938602" cy="1938602"/>
        </a:xfrm>
        <a:prstGeom prst="ellipse">
          <a:avLst/>
        </a:prstGeom>
        <a:solidFill>
          <a:schemeClr val="accent5">
            <a:hueOff val="-326222"/>
            <a:satOff val="-1491"/>
            <a:lumOff val="-353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Батьки</a:t>
          </a:r>
          <a:endParaRPr lang="ru-RU" sz="1800" kern="1200" dirty="0"/>
        </a:p>
      </dsp:txBody>
      <dsp:txXfrm>
        <a:off x="6522490" y="4873457"/>
        <a:ext cx="1370798" cy="1370798"/>
      </dsp:txXfrm>
    </dsp:sp>
    <dsp:sp modelId="{D6F3B7DC-6789-423B-B7E4-F8A2B453394B}">
      <dsp:nvSpPr>
        <dsp:cNvPr id="0" name=""/>
        <dsp:cNvSpPr/>
      </dsp:nvSpPr>
      <dsp:spPr>
        <a:xfrm rot="7560000">
          <a:off x="4690579" y="4522856"/>
          <a:ext cx="584859" cy="30477"/>
        </a:xfrm>
        <a:custGeom>
          <a:avLst/>
          <a:gdLst/>
          <a:ahLst/>
          <a:cxnLst/>
          <a:rect l="0" t="0" r="0" b="0"/>
          <a:pathLst>
            <a:path>
              <a:moveTo>
                <a:pt x="0" y="15238"/>
              </a:moveTo>
              <a:lnTo>
                <a:pt x="584859" y="152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968387" y="4523473"/>
        <a:ext cx="29242" cy="29242"/>
      </dsp:txXfrm>
    </dsp:sp>
    <dsp:sp modelId="{7AA6B381-6620-41F0-9A28-A1C891139184}">
      <dsp:nvSpPr>
        <dsp:cNvPr id="0" name=""/>
        <dsp:cNvSpPr/>
      </dsp:nvSpPr>
      <dsp:spPr>
        <a:xfrm>
          <a:off x="3272080" y="4589555"/>
          <a:ext cx="1938602" cy="1938602"/>
        </a:xfrm>
        <a:prstGeom prst="ellipse">
          <a:avLst/>
        </a:prstGeom>
        <a:solidFill>
          <a:schemeClr val="accent5">
            <a:hueOff val="-489333"/>
            <a:satOff val="-2237"/>
            <a:lumOff val="-5295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err="1" smtClean="0"/>
            <a:t>Громадсь-кість</a:t>
          </a:r>
          <a:endParaRPr lang="ru-RU" sz="1400" kern="1200" dirty="0"/>
        </a:p>
      </dsp:txBody>
      <dsp:txXfrm>
        <a:off x="3555982" y="4873457"/>
        <a:ext cx="1370798" cy="1370798"/>
      </dsp:txXfrm>
    </dsp:sp>
    <dsp:sp modelId="{3A72790A-50A6-4401-9289-4D90F8E8E8CD}">
      <dsp:nvSpPr>
        <dsp:cNvPr id="0" name=""/>
        <dsp:cNvSpPr/>
      </dsp:nvSpPr>
      <dsp:spPr>
        <a:xfrm rot="11880000">
          <a:off x="4232228" y="3112197"/>
          <a:ext cx="584859" cy="30477"/>
        </a:xfrm>
        <a:custGeom>
          <a:avLst/>
          <a:gdLst/>
          <a:ahLst/>
          <a:cxnLst/>
          <a:rect l="0" t="0" r="0" b="0"/>
          <a:pathLst>
            <a:path>
              <a:moveTo>
                <a:pt x="0" y="15238"/>
              </a:moveTo>
              <a:lnTo>
                <a:pt x="584859" y="152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510036" y="3112815"/>
        <a:ext cx="29242" cy="29242"/>
      </dsp:txXfrm>
    </dsp:sp>
    <dsp:sp modelId="{50EA6D84-D8EB-4BA5-8108-5C2C71BF976D}">
      <dsp:nvSpPr>
        <dsp:cNvPr id="0" name=""/>
        <dsp:cNvSpPr/>
      </dsp:nvSpPr>
      <dsp:spPr>
        <a:xfrm>
          <a:off x="2355379" y="1768239"/>
          <a:ext cx="1938602" cy="1938602"/>
        </a:xfrm>
        <a:prstGeom prst="ellipse">
          <a:avLst/>
        </a:prstGeom>
        <a:solidFill>
          <a:schemeClr val="accent5">
            <a:hueOff val="-652444"/>
            <a:satOff val="-2983"/>
            <a:lumOff val="-706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Позашкільне спілкування дітей</a:t>
          </a:r>
          <a:endParaRPr lang="ru-RU" sz="1200" kern="1200" dirty="0"/>
        </a:p>
      </dsp:txBody>
      <dsp:txXfrm>
        <a:off x="2639281" y="2052141"/>
        <a:ext cx="1370798" cy="1370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242BB-D6DB-4D49-B3C2-BFD69E8DB04A}">
      <dsp:nvSpPr>
        <dsp:cNvPr id="0" name=""/>
        <dsp:cNvSpPr/>
      </dsp:nvSpPr>
      <dsp:spPr>
        <a:xfrm>
          <a:off x="1727" y="3179"/>
          <a:ext cx="2688282" cy="43894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Технологія колективної творчої справи</a:t>
          </a:r>
          <a:endParaRPr lang="uk-UA" sz="2300" kern="1200" dirty="0"/>
        </a:p>
      </dsp:txBody>
      <dsp:txXfrm>
        <a:off x="1727" y="1758953"/>
        <a:ext cx="2688282" cy="1755774"/>
      </dsp:txXfrm>
    </dsp:sp>
    <dsp:sp modelId="{2B9055BC-27F6-4440-A046-FD500D263763}">
      <dsp:nvSpPr>
        <dsp:cNvPr id="0" name=""/>
        <dsp:cNvSpPr/>
      </dsp:nvSpPr>
      <dsp:spPr>
        <a:xfrm>
          <a:off x="257142" y="136513"/>
          <a:ext cx="2034559" cy="20011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AC4C230-4D0E-4DDC-8265-4384739AFF6F}">
      <dsp:nvSpPr>
        <dsp:cNvPr id="0" name=""/>
        <dsp:cNvSpPr/>
      </dsp:nvSpPr>
      <dsp:spPr>
        <a:xfrm>
          <a:off x="2770658" y="0"/>
          <a:ext cx="2688282" cy="43894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208236"/>
                <a:satOff val="0"/>
                <a:lumOff val="-4412"/>
                <a:alphaOff val="0"/>
                <a:tint val="70000"/>
                <a:lumMod val="110000"/>
              </a:schemeClr>
            </a:gs>
            <a:gs pos="100000">
              <a:schemeClr val="accent3">
                <a:hueOff val="-208236"/>
                <a:satOff val="0"/>
                <a:lumOff val="-4412"/>
                <a:alphaOff val="0"/>
                <a:tint val="9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Проектна технологія</a:t>
          </a:r>
          <a:endParaRPr lang="uk-UA" sz="2300" kern="1200" dirty="0"/>
        </a:p>
      </dsp:txBody>
      <dsp:txXfrm>
        <a:off x="2770658" y="1755774"/>
        <a:ext cx="2688282" cy="1755774"/>
      </dsp:txXfrm>
    </dsp:sp>
    <dsp:sp modelId="{D87780A2-A506-42A3-AF94-E0312BBB25F7}">
      <dsp:nvSpPr>
        <dsp:cNvPr id="0" name=""/>
        <dsp:cNvSpPr/>
      </dsp:nvSpPr>
      <dsp:spPr>
        <a:xfrm>
          <a:off x="3043225" y="207953"/>
          <a:ext cx="2143148" cy="18565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50BCF0-614D-4660-BB69-223939FA8BFF}">
      <dsp:nvSpPr>
        <dsp:cNvPr id="0" name=""/>
        <dsp:cNvSpPr/>
      </dsp:nvSpPr>
      <dsp:spPr>
        <a:xfrm>
          <a:off x="5539589" y="19231"/>
          <a:ext cx="2688282" cy="43894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416472"/>
                <a:satOff val="0"/>
                <a:lumOff val="-8823"/>
                <a:alphaOff val="0"/>
                <a:tint val="70000"/>
                <a:lumMod val="110000"/>
              </a:schemeClr>
            </a:gs>
            <a:gs pos="100000">
              <a:schemeClr val="accent3">
                <a:hueOff val="-416472"/>
                <a:satOff val="0"/>
                <a:lumOff val="-8823"/>
                <a:alphaOff val="0"/>
                <a:tint val="9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Технологія тренінгів</a:t>
          </a:r>
          <a:endParaRPr lang="uk-UA" sz="2300" kern="1200" dirty="0"/>
        </a:p>
      </dsp:txBody>
      <dsp:txXfrm>
        <a:off x="5539589" y="1775006"/>
        <a:ext cx="2688282" cy="1755774"/>
      </dsp:txXfrm>
    </dsp:sp>
    <dsp:sp modelId="{2B0BC237-968B-4F55-8227-F18D6F6B9234}">
      <dsp:nvSpPr>
        <dsp:cNvPr id="0" name=""/>
        <dsp:cNvSpPr/>
      </dsp:nvSpPr>
      <dsp:spPr>
        <a:xfrm>
          <a:off x="5972189" y="136510"/>
          <a:ext cx="1891694" cy="206534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AF3AF9-FD16-4446-9118-106B3888F1F3}">
      <dsp:nvSpPr>
        <dsp:cNvPr id="0" name=""/>
        <dsp:cNvSpPr/>
      </dsp:nvSpPr>
      <dsp:spPr>
        <a:xfrm>
          <a:off x="329183" y="3511549"/>
          <a:ext cx="7571232" cy="658415"/>
        </a:xfrm>
        <a:prstGeom prst="leftRightArrow">
          <a:avLst/>
        </a:prstGeom>
        <a:solidFill>
          <a:srgbClr val="FFC000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97A5A-318B-4654-9116-51AA5AD86983}">
      <dsp:nvSpPr>
        <dsp:cNvPr id="0" name=""/>
        <dsp:cNvSpPr/>
      </dsp:nvSpPr>
      <dsp:spPr>
        <a:xfrm>
          <a:off x="2785972" y="2357426"/>
          <a:ext cx="3429000" cy="34290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 </a:t>
          </a:r>
          <a:endParaRPr lang="ru-RU" sz="6500" kern="1200" dirty="0"/>
        </a:p>
      </dsp:txBody>
      <dsp:txXfrm>
        <a:off x="3288137" y="2859591"/>
        <a:ext cx="2424670" cy="2424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BE00D-C86D-4816-8B83-7AD9AB1FA5B4}" type="datetimeFigureOut">
              <a:rPr lang="ru-RU" smtClean="0"/>
              <a:pPr/>
              <a:t>03.11.2012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B875A-72F7-43C6-A068-E759EADA22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542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7800F-EE52-473D-BD3C-3776EC2B02B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974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C39F4-B3BC-4722-87B9-3883CF27A050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1A5F1-0C0B-423B-B3FD-60453C9B5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84351-CF1A-44AF-912B-E357ADA6F53D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A690E-EAD1-4D4E-8CD9-7B9FB30D0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F97A2-A9A0-4900-B478-C46896238AFF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F03B9-F6AD-4DFB-9E04-490DD35042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B0855-FB66-463D-B8B2-F0F417EE0FB7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EAFC4-6BC7-4CAA-B313-0499AD62E5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F85D5-7B38-4ED0-A91D-949BE0C844EE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2171-19AE-45BA-BF4F-EA64183F8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6A5F8-A7AC-40BE-8B45-EB5F826E8E1B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25F81-AFE6-4017-B938-31A9DE6618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95D03-D168-47C1-9A1E-6939E104C09F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D53D-336C-42BC-8FA3-986331FCC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AC4B8-FB3C-4E46-9DD3-C5E3CC906EFF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DA3B0-7093-4907-9ACF-A9A48327F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02A3-C43B-47DA-B2CF-80B790AB7963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F403B-95FF-4D78-8FEE-364DD539E8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E4F02-8946-4915-9BE1-E41DC569E7AD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E70CE-63AC-4556-97DF-9ADF81DF3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64EC7-A947-4B5C-8E87-1770C72A4849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58BAC-0A1F-473B-8EC3-79650EDB1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92000">
              <a:schemeClr val="bg2">
                <a:shade val="88000"/>
                <a:hueMod val="96000"/>
                <a:satMod val="120000"/>
                <a:lumMod val="74000"/>
              </a:scheme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45A46C7-FC75-48DD-B4D9-D4ACC85356FB}" type="datetimeFigureOut">
              <a:rPr lang="ru-RU"/>
              <a:pPr>
                <a:defRPr/>
              </a:pPr>
              <a:t>03.11.2012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6F268D4-FF4D-4DC9-A3E2-60BDA7D59C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1" name="Group 60"/>
          <p:cNvGrpSpPr>
            <a:grpSpLocks/>
          </p:cNvGrpSpPr>
          <p:nvPr/>
        </p:nvGrpSpPr>
        <p:grpSpPr bwMode="auto">
          <a:xfrm>
            <a:off x="-33338" y="0"/>
            <a:ext cx="9177338" cy="6858000"/>
            <a:chOff x="-33595" y="0"/>
            <a:chExt cx="9177595" cy="6857999"/>
          </a:xfrm>
        </p:grpSpPr>
        <p:grpSp>
          <p:nvGrpSpPr>
            <p:cNvPr id="1032" name="Group 182"/>
            <p:cNvGrpSpPr>
              <a:grpSpLocks/>
            </p:cNvGrpSpPr>
            <p:nvPr/>
          </p:nvGrpSpPr>
          <p:grpSpPr bwMode="auto"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grpSp>
          <p:nvGrpSpPr>
            <p:cNvPr id="1033" name="Group 189"/>
            <p:cNvGrpSpPr>
              <a:grpSpLocks/>
            </p:cNvGrpSpPr>
            <p:nvPr/>
          </p:nvGrpSpPr>
          <p:grpSpPr bwMode="auto"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grpSp>
          <p:nvGrpSpPr>
            <p:cNvPr id="1034" name="Group 200"/>
            <p:cNvGrpSpPr>
              <a:grpSpLocks/>
            </p:cNvGrpSpPr>
            <p:nvPr/>
          </p:nvGrpSpPr>
          <p:grpSpPr bwMode="auto"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708" r:id="rId9"/>
    <p:sldLayoutId id="2147483699" r:id="rId10"/>
    <p:sldLayoutId id="2147483698" r:id="rId1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87;&#1089;&#1080;&#1093;&#1086;&#1083;&#1086;&#1075;\katy_perry_-_firework_cdq_(zaycev.net).doc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6013" y="333375"/>
            <a:ext cx="6480175" cy="6696075"/>
          </a:xfrm>
        </p:spPr>
        <p:txBody>
          <a:bodyPr>
            <a:normAutofit/>
          </a:bodyPr>
          <a:lstStyle/>
          <a:p>
            <a:pPr algn="ctr"/>
            <a:r>
              <a:rPr lang="uk-UA" sz="7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Презентація</a:t>
            </a:r>
            <a:r>
              <a:rPr lang="uk-UA" sz="7200" dirty="0" smtClean="0">
                <a:latin typeface="Calibri" pitchFamily="34" charset="0"/>
              </a:rPr>
              <a:t/>
            </a:r>
            <a:br>
              <a:rPr lang="uk-UA" sz="7200" dirty="0" smtClean="0">
                <a:latin typeface="Calibri" pitchFamily="34" charset="0"/>
              </a:rPr>
            </a:br>
            <a:r>
              <a:rPr lang="uk-UA" sz="7200" dirty="0" smtClean="0">
                <a:latin typeface="Calibri" pitchFamily="34" charset="0"/>
              </a:rPr>
              <a:t> </a:t>
            </a:r>
            <a:r>
              <a:rPr lang="uk-UA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досвіду</a:t>
            </a:r>
            <a:r>
              <a:rPr lang="en-US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uk-UA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роботи</a:t>
            </a:r>
            <a:br>
              <a:rPr lang="uk-UA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uk-UA" sz="5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Кравчук Галини Богданівни,</a:t>
            </a:r>
            <a:r>
              <a:rPr lang="uk-UA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uk-UA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Calibri" pitchFamily="34" charset="0"/>
              </a:rPr>
              <a:t>класного керівника 9-Б класу</a:t>
            </a:r>
            <a:br>
              <a:rPr lang="uk-UA" sz="28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Calibri" pitchFamily="34" charset="0"/>
              </a:rPr>
              <a:t>Кременецької ЗОШ I-III ст. №3</a:t>
            </a:r>
            <a:br>
              <a:rPr lang="uk-UA" sz="28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uk-UA" sz="2800" dirty="0" smtClean="0">
                <a:solidFill>
                  <a:srgbClr val="FF5050"/>
                </a:solidFill>
                <a:latin typeface="Calibri" pitchFamily="34" charset="0"/>
              </a:rPr>
              <a:t/>
            </a:r>
            <a:br>
              <a:rPr lang="uk-UA" sz="2800" dirty="0" smtClean="0">
                <a:solidFill>
                  <a:srgbClr val="FF5050"/>
                </a:solidFill>
                <a:latin typeface="Calibri" pitchFamily="34" charset="0"/>
              </a:rPr>
            </a:br>
            <a:r>
              <a:rPr lang="uk-UA" sz="1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Кременець 2012</a:t>
            </a:r>
            <a:r>
              <a:rPr lang="uk-UA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uk-UA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 smtClean="0"/>
          </a:p>
        </p:txBody>
      </p:sp>
      <p:pic>
        <p:nvPicPr>
          <p:cNvPr id="3" name="katy_perry_-_firework_cdq_(zaycev.net).do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Виховні технології</a:t>
            </a:r>
            <a:endParaRPr lang="uk-UA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Місце для вмісту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96600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180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Выноска-облако 11"/>
          <p:cNvSpPr/>
          <p:nvPr/>
        </p:nvSpPr>
        <p:spPr>
          <a:xfrm>
            <a:off x="5286380" y="1643050"/>
            <a:ext cx="2786082" cy="1500198"/>
          </a:xfrm>
          <a:prstGeom prst="cloudCallout">
            <a:avLst>
              <a:gd name="adj1" fmla="val -41960"/>
              <a:gd name="adj2" fmla="val 81824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Здібності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6286512" y="3214686"/>
            <a:ext cx="2571768" cy="1643074"/>
          </a:xfrm>
          <a:prstGeom prst="cloudCallout">
            <a:avLst>
              <a:gd name="adj1" fmla="val -62459"/>
              <a:gd name="adj2" fmla="val 3324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2400" dirty="0">
                <a:solidFill>
                  <a:srgbClr val="FFFFFF"/>
                </a:solidFill>
              </a:rPr>
              <a:t>Інтерес</a:t>
            </a:r>
            <a:r>
              <a:rPr lang="uk-UA" sz="2400" dirty="0">
                <a:solidFill>
                  <a:srgbClr val="FFFFFF"/>
                </a:solidFill>
                <a:latin typeface="Arial" charset="0"/>
              </a:rPr>
              <a:t>и</a:t>
            </a:r>
            <a:endParaRPr lang="ru-RU" sz="2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4929190" y="5357826"/>
            <a:ext cx="3929090" cy="1357334"/>
          </a:xfrm>
          <a:prstGeom prst="cloudCallout">
            <a:avLst>
              <a:gd name="adj1" fmla="val -30926"/>
              <a:gd name="adj2" fmla="val -7044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Самосвідомість</a:t>
            </a:r>
            <a:endParaRPr lang="ru-RU" sz="2400" dirty="0"/>
          </a:p>
        </p:txBody>
      </p:sp>
      <p:sp>
        <p:nvSpPr>
          <p:cNvPr id="15" name="Выноска-облако 14"/>
          <p:cNvSpPr/>
          <p:nvPr/>
        </p:nvSpPr>
        <p:spPr>
          <a:xfrm>
            <a:off x="714348" y="1785926"/>
            <a:ext cx="2285998" cy="1357322"/>
          </a:xfrm>
          <a:prstGeom prst="cloudCallout">
            <a:avLst>
              <a:gd name="adj1" fmla="val 62645"/>
              <a:gd name="adj2" fmla="val 7100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Нахили</a:t>
            </a:r>
            <a:endParaRPr lang="ru-RU" sz="2400" dirty="0"/>
          </a:p>
        </p:txBody>
      </p:sp>
      <p:sp>
        <p:nvSpPr>
          <p:cNvPr id="16" name="Выноска-облако 15"/>
          <p:cNvSpPr/>
          <p:nvPr/>
        </p:nvSpPr>
        <p:spPr>
          <a:xfrm>
            <a:off x="357158" y="3786190"/>
            <a:ext cx="2343148" cy="1500198"/>
          </a:xfrm>
          <a:prstGeom prst="cloudCallout">
            <a:avLst>
              <a:gd name="adj1" fmla="val 79134"/>
              <a:gd name="adj2" fmla="val -1247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Потреби</a:t>
            </a:r>
            <a:endParaRPr lang="ru-RU" sz="2400" dirty="0"/>
          </a:p>
        </p:txBody>
      </p:sp>
      <p:sp>
        <p:nvSpPr>
          <p:cNvPr id="17" name="Выноска-облако 16"/>
          <p:cNvSpPr/>
          <p:nvPr/>
        </p:nvSpPr>
        <p:spPr>
          <a:xfrm>
            <a:off x="785786" y="5286388"/>
            <a:ext cx="2636835" cy="1428772"/>
          </a:xfrm>
          <a:prstGeom prst="cloudCallout">
            <a:avLst>
              <a:gd name="adj1" fmla="val 55431"/>
              <a:gd name="adj2" fmla="val -70446"/>
            </a:avLst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Характер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14414" y="357166"/>
            <a:ext cx="645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Особистість   -    це: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12984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400" b="1" i="1" dirty="0" smtClean="0">
                <a:latin typeface="Times New Roman" pitchFamily="18" charset="0"/>
                <a:cs typeface="Times New Roman" pitchFamily="18" charset="0"/>
              </a:rPr>
              <a:t>      Мої   правила  спілкування</a:t>
            </a:r>
            <a:br>
              <a:rPr lang="uk-UA" sz="4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400" b="1" i="1" dirty="0" smtClean="0">
                <a:latin typeface="Times New Roman" pitchFamily="18" charset="0"/>
                <a:cs typeface="Times New Roman" pitchFamily="18" charset="0"/>
              </a:rPr>
              <a:t> з   дітьми</a:t>
            </a:r>
            <a:endParaRPr lang="uk-UA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85852" y="1928802"/>
            <a:ext cx="7124700" cy="40528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endParaRPr lang="uk-UA" dirty="0" smtClean="0"/>
          </a:p>
          <a:p>
            <a:r>
              <a:rPr lang="uk-UA" dirty="0" smtClean="0"/>
              <a:t>Бути особистістю, до якої діти тягнутимуться.</a:t>
            </a:r>
          </a:p>
          <a:p>
            <a:r>
              <a:rPr lang="uk-UA" dirty="0" smtClean="0"/>
              <a:t>Вчитель повинен викликати любов і повагу дітей до себе. А це можливо, коли він сам любить, поважає та піклується про кожну дитину, й у стосунках з нею чесний і відвертий.</a:t>
            </a:r>
          </a:p>
          <a:p>
            <a:r>
              <a:rPr lang="uk-UA" dirty="0" smtClean="0"/>
              <a:t> У вчителя не має бути </a:t>
            </a:r>
            <a:r>
              <a:rPr lang="uk-UA" dirty="0" err="1" smtClean="0"/>
              <a:t>„любимчиків”</a:t>
            </a:r>
            <a:r>
              <a:rPr lang="uk-UA" dirty="0" smtClean="0"/>
              <a:t>, тоді дитина прислухатиметься до порад такого вчителя, виконуватиме його прохання, ділитиметься з ним </a:t>
            </a:r>
            <a:r>
              <a:rPr lang="uk-UA" dirty="0" err="1" smtClean="0"/>
              <a:t>найсокровеннішим</a:t>
            </a:r>
            <a:r>
              <a:rPr lang="uk-UA" dirty="0" smtClean="0"/>
              <a:t>.</a:t>
            </a:r>
          </a:p>
          <a:p>
            <a:r>
              <a:rPr lang="uk-UA" dirty="0" smtClean="0"/>
              <a:t>Вчитель повинен правильно використовувати свій час, щоб поповнювати запас енергії завдяки природі, мистецтву.</a:t>
            </a:r>
          </a:p>
          <a:p>
            <a:r>
              <a:rPr lang="uk-UA" dirty="0" smtClean="0"/>
              <a:t>Вчителю слід завжди бути доброзичливим. </a:t>
            </a:r>
          </a:p>
          <a:p>
            <a:r>
              <a:rPr lang="uk-UA" dirty="0" smtClean="0"/>
              <a:t>Учитель має бути веселим, жартами підтримувати і заохочувати позитивне. Це наближає його до дітей і зберігає його серце та нерви у порядку.</a:t>
            </a:r>
          </a:p>
        </p:txBody>
      </p:sp>
      <p:pic>
        <p:nvPicPr>
          <p:cNvPr id="4" name="Рисунок 3" descr="http://t1.gstatic.com/images?q=tbn:ANd9GcQTrS50r_Yd3P91GuqSAlLxXZQmu17EAbk_tA7N273IK7tLlMJljQ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85728"/>
            <a:ext cx="1428728" cy="17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  <a:softEdge rad="63500"/>
          </a:effectLst>
          <a:scene3d>
            <a:camera prst="obliqueTop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6870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42276E-7 C 0.04098 -0.09389 0.08195 -0.18755 0.11737 -0.18732 C 0.15278 -0.18709 0.17639 -3.42276E-7 0.21303 0.00186 C 0.24966 0.00371 0.29792 -0.17183 0.33768 -0.17576 C 0.37743 -0.17969 0.40348 -0.0185 0.45209 -0.02127 C 0.5007 -0.02405 0.58247 -0.1975 0.629 -0.1931 C 0.67553 -0.18871 0.83108 -0.02775 0.73178 0.00579 C 0.63247 0.03932 0.15434 0.01041 0.03334 0.00764 C -0.08767 0.00486 -0.04097 -0.00346 0.00573 -0.01156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 </a:t>
            </a:r>
            <a:r>
              <a:rPr lang="uk-UA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це…</a:t>
            </a:r>
            <a:endParaRPr lang="uk-UA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45224"/>
            <a:ext cx="7467600" cy="680939"/>
          </a:xfrm>
        </p:spPr>
        <p:txBody>
          <a:bodyPr rtlCol="0">
            <a:normAutofit fontScale="3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6576" indent="0" algn="ctr" fontAlgn="auto">
              <a:buFont typeface="Wingdings 2" charset="2"/>
              <a:buNone/>
              <a:defRPr/>
            </a:pPr>
            <a:endParaRPr lang="en-US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36576" indent="0" algn="ctr" fontAlgn="auto">
              <a:buFont typeface="Wingdings 2" charset="2"/>
              <a:buNone/>
              <a:defRPr/>
            </a:pPr>
            <a:r>
              <a:rPr lang="uk-UA" sz="8600" b="1" cap="all" dirty="0" smtClean="0">
                <a:ln w="0"/>
                <a:solidFill>
                  <a:srgbClr val="008000"/>
                </a:solidFill>
                <a:effectLst>
                  <a:reflection blurRad="12700" stA="50000" endPos="50000" dist="5000" dir="5400000" sy="-100000" rotWithShape="0"/>
                </a:effectLst>
              </a:rPr>
              <a:t>мій </a:t>
            </a:r>
            <a:r>
              <a:rPr lang="uk-UA" sz="8600" b="1" cap="all" dirty="0">
                <a:ln w="0"/>
                <a:solidFill>
                  <a:srgbClr val="008000"/>
                </a:solidFill>
                <a:effectLst>
                  <a:reflection blurRad="12700" stA="50000" endPos="50000" dist="5000" dir="5400000" sy="-100000" rotWithShape="0"/>
                </a:effectLst>
              </a:rPr>
              <a:t>клас, мій 9-Б. </a:t>
            </a:r>
          </a:p>
        </p:txBody>
      </p:sp>
      <p:pic>
        <p:nvPicPr>
          <p:cNvPr id="1026" name="Picture 2" descr="F:\Для Саші\Фото - 7 слайд (2)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357313"/>
            <a:ext cx="77057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Для Саші\Фото - 7 слайд (2)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1357313"/>
            <a:ext cx="56197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F:\Для Саші\Фото - 7 слайд (2)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25" y="1357313"/>
            <a:ext cx="571500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F:\Для Саші\Фото - 7 слайд (2)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1357313"/>
            <a:ext cx="5643563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F:\Для Саші\Фото - 7 слайд (2)\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" y="785813"/>
            <a:ext cx="81438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Кравчук\20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Самоврядування    класу</a:t>
            </a:r>
            <a:endParaRPr lang="uk-UA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3347864" y="1484784"/>
            <a:ext cx="2304256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Староста класу: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Мороз Роман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3070572" y="2348880"/>
            <a:ext cx="2869580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Заступник старости: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Боцько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Михайло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2807804" y="3315757"/>
            <a:ext cx="3528392" cy="360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Сектори 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3491880" y="4797152"/>
            <a:ext cx="2160240" cy="11521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Культурно-масовий: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Марченко Віта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круглений прямокутник 16"/>
          <p:cNvSpPr/>
          <p:nvPr/>
        </p:nvSpPr>
        <p:spPr>
          <a:xfrm>
            <a:off x="6588224" y="3501008"/>
            <a:ext cx="2160240" cy="11521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Спортивний:</a:t>
            </a:r>
          </a:p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Савонюк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Вадим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круглений прямокутник 17"/>
          <p:cNvSpPr/>
          <p:nvPr/>
        </p:nvSpPr>
        <p:spPr>
          <a:xfrm>
            <a:off x="6051624" y="4797152"/>
            <a:ext cx="2160240" cy="11521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Трудовий:</a:t>
            </a:r>
          </a:p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Колеснік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Юлія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круглений прямокутник 18"/>
          <p:cNvSpPr/>
          <p:nvPr/>
        </p:nvSpPr>
        <p:spPr>
          <a:xfrm>
            <a:off x="395536" y="3495777"/>
            <a:ext cx="2016224" cy="11521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Навчальний:</a:t>
            </a:r>
          </a:p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Фарина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Юлія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круглений прямокутник 20"/>
          <p:cNvSpPr/>
          <p:nvPr/>
        </p:nvSpPr>
        <p:spPr>
          <a:xfrm>
            <a:off x="1054348" y="4797152"/>
            <a:ext cx="2016224" cy="11521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Прес – центр: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Фендич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Лілія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67" name="Пряма зі стрілкою 2066"/>
          <p:cNvCxnSpPr>
            <a:stCxn id="4" idx="2"/>
          </p:cNvCxnSpPr>
          <p:nvPr/>
        </p:nvCxnSpPr>
        <p:spPr>
          <a:xfrm>
            <a:off x="4499992" y="2060848"/>
            <a:ext cx="0" cy="2880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Пряма зі стрілкою 2068"/>
          <p:cNvCxnSpPr>
            <a:stCxn id="5" idx="2"/>
            <a:endCxn id="5" idx="2"/>
          </p:cNvCxnSpPr>
          <p:nvPr/>
        </p:nvCxnSpPr>
        <p:spPr>
          <a:xfrm>
            <a:off x="4505362" y="292494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Пряма зі стрілкою 2072"/>
          <p:cNvCxnSpPr>
            <a:stCxn id="5" idx="2"/>
          </p:cNvCxnSpPr>
          <p:nvPr/>
        </p:nvCxnSpPr>
        <p:spPr>
          <a:xfrm flipH="1">
            <a:off x="4499992" y="2924944"/>
            <a:ext cx="5370" cy="3908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Пряма зі стрілкою 2074"/>
          <p:cNvCxnSpPr>
            <a:stCxn id="6" idx="1"/>
            <a:endCxn id="19" idx="3"/>
          </p:cNvCxnSpPr>
          <p:nvPr/>
        </p:nvCxnSpPr>
        <p:spPr>
          <a:xfrm flipH="1">
            <a:off x="2411760" y="3495777"/>
            <a:ext cx="396044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Пряма зі стрілкою 2076"/>
          <p:cNvCxnSpPr>
            <a:stCxn id="6" idx="3"/>
            <a:endCxn id="17" idx="1"/>
          </p:cNvCxnSpPr>
          <p:nvPr/>
        </p:nvCxnSpPr>
        <p:spPr>
          <a:xfrm>
            <a:off x="6336196" y="3495777"/>
            <a:ext cx="252028" cy="5812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9" name="Пряма зі стрілкою 2078"/>
          <p:cNvCxnSpPr>
            <a:stCxn id="6" idx="2"/>
            <a:endCxn id="7" idx="0"/>
          </p:cNvCxnSpPr>
          <p:nvPr/>
        </p:nvCxnSpPr>
        <p:spPr>
          <a:xfrm>
            <a:off x="4572000" y="3675797"/>
            <a:ext cx="0" cy="112135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1" name="Пряма зі стрілкою 2080"/>
          <p:cNvCxnSpPr>
            <a:stCxn id="6" idx="2"/>
            <a:endCxn id="21" idx="0"/>
          </p:cNvCxnSpPr>
          <p:nvPr/>
        </p:nvCxnSpPr>
        <p:spPr>
          <a:xfrm flipH="1">
            <a:off x="2062460" y="3675797"/>
            <a:ext cx="2509540" cy="112135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3" name="Пряма зі стрілкою 2082"/>
          <p:cNvCxnSpPr>
            <a:stCxn id="6" idx="2"/>
          </p:cNvCxnSpPr>
          <p:nvPr/>
        </p:nvCxnSpPr>
        <p:spPr>
          <a:xfrm>
            <a:off x="4572000" y="3675797"/>
            <a:ext cx="2376264" cy="112135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90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72611" cy="1123529"/>
          </a:xfrm>
        </p:spPr>
        <p:txBody>
          <a:bodyPr/>
          <a:lstStyle/>
          <a:p>
            <a:pPr marL="342900" lvl="0" indent="-342900"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uk-UA" sz="1800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uk-UA" sz="1800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</a:br>
            <a:r>
              <a:rPr lang="uk-UA" sz="18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uk-UA" sz="18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</a:br>
            <a:r>
              <a:rPr lang="uk-UA" sz="3600" b="1" i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Ціннісне </a:t>
            </a:r>
            <a:r>
              <a:rPr lang="uk-UA" sz="3600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ставлення до </a:t>
            </a:r>
            <a:r>
              <a:rPr lang="uk-UA" sz="3600" b="1" i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себе</a:t>
            </a:r>
            <a:br>
              <a:rPr lang="uk-UA" sz="3600" b="1" i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</a:br>
            <a:r>
              <a:rPr lang="uk-UA" sz="2000" b="1" i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2000" b="1" i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передбачає сформованість у зростаючої особистості вміння цінувати себе </a:t>
            </a:r>
            <a:r>
              <a:rPr lang="uk-UA" sz="2000" b="1" i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як </a:t>
            </a:r>
            <a:r>
              <a:rPr lang="uk-UA" sz="2000" b="1" i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носія фізичних, духовно-моральних та соціальних сил.</a:t>
            </a:r>
            <a:r>
              <a:rPr lang="ru-RU" sz="2000" b="1" i="1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000" b="1" i="1" dirty="0"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</a:br>
            <a:r>
              <a:rPr lang="ru-RU" sz="1050" dirty="0">
                <a:solidFill>
                  <a:srgbClr val="000000"/>
                </a:solidFill>
                <a:latin typeface="Tahoma"/>
                <a:ea typeface="Calibri"/>
                <a:cs typeface="Times New Roman"/>
              </a:rPr>
              <a:t/>
            </a:r>
            <a:br>
              <a:rPr lang="ru-RU" sz="1050" dirty="0">
                <a:solidFill>
                  <a:srgbClr val="000000"/>
                </a:solidFill>
                <a:latin typeface="Tahoma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3483" y="2276872"/>
            <a:ext cx="7124700" cy="4450929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050" dirty="0">
              <a:solidFill>
                <a:srgbClr val="000000"/>
              </a:solidFill>
              <a:latin typeface="Tahoma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050" dirty="0" smtClean="0">
              <a:solidFill>
                <a:srgbClr val="000000"/>
              </a:solidFill>
              <a:latin typeface="Tahoma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050" dirty="0">
              <a:solidFill>
                <a:srgbClr val="000000"/>
              </a:solidFill>
              <a:latin typeface="Tahoma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050" dirty="0" smtClean="0">
              <a:solidFill>
                <a:srgbClr val="000000"/>
              </a:solidFill>
              <a:latin typeface="Tahoma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050" dirty="0">
              <a:solidFill>
                <a:srgbClr val="000000"/>
              </a:solidFill>
              <a:latin typeface="Tahoma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050" dirty="0" smtClean="0">
                <a:solidFill>
                  <a:srgbClr val="000000"/>
                </a:solidFill>
                <a:latin typeface="Tahoma"/>
                <a:ea typeface="Calibri"/>
                <a:cs typeface="Times New Roman"/>
              </a:rPr>
              <a:t>							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050" dirty="0">
              <a:solidFill>
                <a:srgbClr val="000000"/>
              </a:solidFill>
              <a:latin typeface="Tahoma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050" dirty="0" smtClean="0">
              <a:solidFill>
                <a:srgbClr val="000000"/>
              </a:solidFill>
              <a:latin typeface="Tahoma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050" dirty="0">
              <a:solidFill>
                <a:srgbClr val="000000"/>
              </a:solidFill>
              <a:latin typeface="Tahoma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i="1" dirty="0" smtClean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«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Любов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-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це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світло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.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Якщо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ти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його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звертаєш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на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інших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людей,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ти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будеш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залишатися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у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темряві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.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Зверни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свій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світ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в першу </a:t>
            </a:r>
            <a:r>
              <a:rPr lang="ru-RU" sz="2000" i="1" dirty="0" err="1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чергу</a:t>
            </a:r>
            <a:r>
              <a:rPr lang="ru-RU" sz="2000" i="1" dirty="0">
                <a:solidFill>
                  <a:srgbClr val="FFC000"/>
                </a:solidFill>
                <a:latin typeface="+mj-lt"/>
                <a:ea typeface="Calibri"/>
                <a:cs typeface="Aharoni" pitchFamily="2" charset="-79"/>
              </a:rPr>
              <a:t> на самого себе ». </a:t>
            </a:r>
            <a:r>
              <a:rPr lang="ru-RU" sz="2000" i="1" dirty="0" smtClean="0">
                <a:solidFill>
                  <a:srgbClr val="FFC000"/>
                </a:solidFill>
                <a:latin typeface="Tahoma"/>
                <a:ea typeface="Calibri"/>
                <a:cs typeface="Times New Roman"/>
              </a:rPr>
              <a:t>													</a:t>
            </a:r>
            <a:r>
              <a:rPr lang="ru-RU" sz="2000" i="1" dirty="0" err="1" smtClean="0">
                <a:solidFill>
                  <a:srgbClr val="FFC000"/>
                </a:solidFill>
                <a:latin typeface="Tahoma"/>
                <a:ea typeface="Calibri"/>
                <a:cs typeface="Times New Roman"/>
              </a:rPr>
              <a:t>Ошо</a:t>
            </a:r>
            <a:endParaRPr lang="ru-RU" sz="2000" i="1" dirty="0">
              <a:solidFill>
                <a:srgbClr val="FFC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071678"/>
            <a:ext cx="1872208" cy="2011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18745"/>
            <a:ext cx="1743075" cy="2055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32856"/>
            <a:ext cx="1743075" cy="2199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143116"/>
            <a:ext cx="1743075" cy="2055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19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2071678"/>
            <a:ext cx="7124700" cy="40528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28926" y="357166"/>
            <a:ext cx="3500462" cy="9287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Ціннісне ставлення особистості до себе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14678" y="1785926"/>
            <a:ext cx="2928958" cy="11287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Ціннісне ставлення до свого 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</a:rPr>
              <a:t>соціального “Я”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00826" y="1785926"/>
            <a:ext cx="2643174" cy="11430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Ціннісне ставлення до свого </a:t>
            </a:r>
            <a:r>
              <a:rPr lang="uk-UA" dirty="0" smtClean="0">
                <a:solidFill>
                  <a:schemeClr val="bg1"/>
                </a:solidFill>
              </a:rPr>
              <a:t>психічного “Я”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1785926"/>
            <a:ext cx="2786050" cy="11430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Ціннісне ставлення до свого 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</a:rPr>
              <a:t>фізичного “Я”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57356" y="5429264"/>
            <a:ext cx="2000264" cy="914400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Превентивне виховання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3714752"/>
            <a:ext cx="2000232" cy="914400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Фізичне виховання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43736" y="3714752"/>
            <a:ext cx="2000264" cy="914400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Духовно-моральне виховання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14744" y="3714752"/>
            <a:ext cx="2000264" cy="914400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Громадське виховання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29256" y="5429264"/>
            <a:ext cx="2000264" cy="914400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Розумове виховання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stCxn id="4" idx="2"/>
            <a:endCxn id="5" idx="0"/>
          </p:cNvCxnSpPr>
          <p:nvPr/>
        </p:nvCxnSpPr>
        <p:spPr>
          <a:xfrm rot="5400000">
            <a:off x="4429136" y="1535905"/>
            <a:ext cx="50004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9" idx="0"/>
          </p:cNvCxnSpPr>
          <p:nvPr/>
        </p:nvCxnSpPr>
        <p:spPr>
          <a:xfrm rot="5400000">
            <a:off x="785794" y="3143256"/>
            <a:ext cx="785818" cy="3571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5" idx="2"/>
            <a:endCxn id="11" idx="0"/>
          </p:cNvCxnSpPr>
          <p:nvPr/>
        </p:nvCxnSpPr>
        <p:spPr>
          <a:xfrm rot="16200000" flipH="1">
            <a:off x="4296960" y="3296836"/>
            <a:ext cx="800112" cy="3571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6" idx="2"/>
            <a:endCxn id="10" idx="0"/>
          </p:cNvCxnSpPr>
          <p:nvPr/>
        </p:nvCxnSpPr>
        <p:spPr>
          <a:xfrm rot="16200000" flipH="1">
            <a:off x="7590231" y="3161115"/>
            <a:ext cx="785818" cy="32145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7" idx="2"/>
            <a:endCxn id="8" idx="0"/>
          </p:cNvCxnSpPr>
          <p:nvPr/>
        </p:nvCxnSpPr>
        <p:spPr>
          <a:xfrm rot="16200000" flipH="1">
            <a:off x="875091" y="3446867"/>
            <a:ext cx="2500330" cy="14644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6" idx="2"/>
            <a:endCxn id="12" idx="0"/>
          </p:cNvCxnSpPr>
          <p:nvPr/>
        </p:nvCxnSpPr>
        <p:spPr>
          <a:xfrm rot="5400000">
            <a:off x="5875736" y="3482587"/>
            <a:ext cx="2500330" cy="13930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4" idx="2"/>
            <a:endCxn id="6" idx="0"/>
          </p:cNvCxnSpPr>
          <p:nvPr/>
        </p:nvCxnSpPr>
        <p:spPr>
          <a:xfrm rot="16200000" flipH="1">
            <a:off x="6000764" y="-35723"/>
            <a:ext cx="500042" cy="31432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5400000">
            <a:off x="2803921" y="-17895"/>
            <a:ext cx="500042" cy="310755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119553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  здоровому  т і л і  —  здоровий д у х!</a:t>
            </a:r>
            <a:r>
              <a:rPr lang="ru-RU" sz="3600" b="1" i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b="1" i="1" dirty="0" smtClean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( </a:t>
            </a:r>
            <a:r>
              <a:rPr lang="ru-RU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ціннісне</a:t>
            </a:r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ставлення</a:t>
            </a:r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до </a:t>
            </a:r>
            <a:r>
              <a:rPr lang="ru-RU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свого</a:t>
            </a:r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фізичного</a:t>
            </a:r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«Я»)</a:t>
            </a:r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r>
              <a:rPr lang="uk-UA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800" dirty="0"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3074" name="Picture 2" descr="C:\Users\Кравчук\Desktop\Фото\6-Б 2010\P1130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Конкурс2\Фото\Фізичне\P52111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60968" y="1982356"/>
            <a:ext cx="5572164" cy="4179124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obliqueTopLeft"/>
            <a:lightRig rig="threePt" dir="t"/>
          </a:scene3d>
        </p:spPr>
      </p:pic>
      <p:pic>
        <p:nvPicPr>
          <p:cNvPr id="7" name="Рисунок 6" descr="P52111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285860"/>
            <a:ext cx="7143800" cy="5357850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P52111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1428736"/>
            <a:ext cx="6858048" cy="5143537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P52111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178827" y="1821645"/>
            <a:ext cx="5357850" cy="4286280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P11308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57290" y="1357298"/>
            <a:ext cx="7048517" cy="5286388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P212087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85853" y="1160844"/>
            <a:ext cx="7477174" cy="5607882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P212088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1538" y="1142984"/>
            <a:ext cx="7929618" cy="5715016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0850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14 -0.00666  -0.029 -0.01199  -0.044 -0.01199  C -0.114 -0.01199  -0.169 0.06394  -0.169 0.15586  C -0.169 0.24644  -0.114 0.32104  -0.044 0.32104  C -0.029 0.32104  -0.014 0.31704  0 0.31038  C -0.047 0.2864  -0.08 0.22646  -0.08 0.15586  C -0.08 0.08392  -0.047 0.02398  0 0  Z" pathEditMode="relative" ptsTypes="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124700" cy="1283965"/>
          </a:xfrm>
        </p:spPr>
        <p:txBody>
          <a:bodyPr/>
          <a:lstStyle/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3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 р о е к т</a:t>
            </a:r>
            <a:br>
              <a:rPr lang="uk-UA" sz="3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uk-UA" b="1" i="1" spc="25" dirty="0">
                <a:solidFill>
                  <a:srgbClr val="002060"/>
                </a:solidFill>
                <a:latin typeface="Times New Roman"/>
                <a:ea typeface="Times New Roman"/>
              </a:rPr>
              <a:t>« Наше покоління обирає </a:t>
            </a:r>
            <a:r>
              <a:rPr lang="uk-UA" b="1" i="1" spc="25" dirty="0" err="1">
                <a:solidFill>
                  <a:srgbClr val="002060"/>
                </a:solidFill>
                <a:latin typeface="Times New Roman"/>
                <a:ea typeface="Times New Roman"/>
              </a:rPr>
              <a:t>здоров΄я</a:t>
            </a:r>
            <a:r>
              <a:rPr lang="uk-UA" b="1" i="1" spc="25" dirty="0">
                <a:solidFill>
                  <a:srgbClr val="002060"/>
                </a:solidFill>
                <a:latin typeface="Times New Roman"/>
                <a:ea typeface="Times New Roman"/>
              </a:rPr>
              <a:t>! »</a:t>
            </a:r>
            <a:r>
              <a:rPr lang="uk-UA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</a:br>
            <a:r>
              <a:rPr lang="ru-RU" b="1" i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650" y="1806574"/>
            <a:ext cx="7124700" cy="4718769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Завдання </a:t>
            </a:r>
            <a:r>
              <a:rPr lang="uk-UA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проекту</a:t>
            </a:r>
            <a:r>
              <a:rPr lang="uk-UA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uk-UA" sz="2000" dirty="0"/>
              <a:t>дослідити і вивчити реальний стан здоров'я підлітків та проблеми, які у зв’язку з цим виникають;</a:t>
            </a:r>
            <a:endParaRPr lang="ru-RU" sz="2000" dirty="0"/>
          </a:p>
          <a:p>
            <a:pPr lvl="0"/>
            <a:r>
              <a:rPr lang="uk-UA" sz="2000" dirty="0"/>
              <a:t>діагностувати рівень знань учнів з питань формуванням здорового способу життя</a:t>
            </a:r>
            <a:r>
              <a:rPr lang="uk-UA" sz="2000" dirty="0" smtClean="0"/>
              <a:t>;</a:t>
            </a:r>
            <a:r>
              <a:rPr lang="uk-UA" sz="2000" dirty="0"/>
              <a:t> </a:t>
            </a:r>
            <a:endParaRPr lang="ru-RU" sz="2000" dirty="0"/>
          </a:p>
          <a:p>
            <a:pPr lvl="0"/>
            <a:r>
              <a:rPr lang="uk-UA" sz="2000" dirty="0"/>
              <a:t>сформувати навички здорового способу життя;	</a:t>
            </a:r>
            <a:endParaRPr lang="ru-RU" sz="2000" dirty="0"/>
          </a:p>
          <a:p>
            <a:pPr lvl="0"/>
            <a:r>
              <a:rPr lang="uk-UA" sz="2000" dirty="0"/>
              <a:t>сприяти    збереженню    і    зміцненню    організму    підлітка    та    підвищенню психологічного мікроклімату у сім'ї, класному </a:t>
            </a:r>
            <a:r>
              <a:rPr lang="uk-UA" sz="2000" dirty="0" smtClean="0"/>
              <a:t>колективі.</a:t>
            </a:r>
            <a:endParaRPr lang="ru-RU" sz="2000" dirty="0"/>
          </a:p>
          <a:p>
            <a:pPr marL="0" indent="0"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459933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0" y="-315415"/>
            <a:ext cx="7124700" cy="1080119"/>
          </a:xfrm>
        </p:spPr>
        <p:txBody>
          <a:bodyPr/>
          <a:lstStyle/>
          <a:p>
            <a:pPr lvl="0" algn="ctr" defTabSz="914400"/>
            <a:r>
              <a:rPr lang="uk-UA" sz="1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Реалізація проекту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38993"/>
              </p:ext>
            </p:extLst>
          </p:nvPr>
        </p:nvGraphicFramePr>
        <p:xfrm>
          <a:off x="611560" y="476670"/>
          <a:ext cx="7738814" cy="6042178"/>
        </p:xfrm>
        <a:graphic>
          <a:graphicData uri="http://schemas.openxmlformats.org/drawingml/2006/table">
            <a:tbl>
              <a:tblPr firstRow="1" firstCol="1" bandRow="1"/>
              <a:tblGrid>
                <a:gridCol w="318712"/>
                <a:gridCol w="4145784"/>
                <a:gridCol w="872601"/>
                <a:gridCol w="2401717"/>
              </a:tblGrid>
              <a:tr h="5811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uk-UA" sz="1200" b="1" spc="-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з/п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b="1" spc="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Зміст заходів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b="1" spc="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Термін виконання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b="1" spc="2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Відповідальні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4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spc="3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Проаналізувати стан здоров'я   учнів   класу  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03.10.2011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Класний керівник,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медична сестра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4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Година спілкування  «Мода на здоров΄я»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06.10.2011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Класний керівник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66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spc="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Розробити каталог відеоматеріалів, тематичної літератури, газетних публікацій щодо здорового способу життя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17.10.2011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spc="-1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Бібліотекар,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spc="-1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група організаторів  </a:t>
                      </a:r>
                      <a:r>
                        <a:rPr lang="uk-UA" sz="1200" spc="-4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проекту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«Козацькі забави»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13.10.2011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Педагогорганізатор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4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spc="15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Провести  соціологічне дослідження  «Що таке здоровий спосіб життя»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Листопад 2011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Соціологи проекту, класний керівник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1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Тренінгове заняття «Я відповідаю за своє здоров΄я»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24.11.2011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Класний керівник,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9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Тренінг з елементами символдрами «Профілактика психічного здоров΄я підлітків»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08.12.2011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Класний керівник, психологи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Обговорення у класах книг, газетних публікацій, пошукових матеріалів, зібраних учнями «Про це пише преса»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Січень 2012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Класний керівник,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соціологи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4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Година спілкування «Про шкоду куріння і пияцтва»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26.01.2012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Класний керівник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Тренінг «Відповідальне ставлення до життя»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02.02.2012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Класний керівник, психологи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4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Підведення підсумків реалізації проекту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09.02.2012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Усі учасники проекту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398" marR="52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31814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сихолог\10x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857250"/>
            <a:ext cx="36004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23080" cy="924475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…трішки про себе…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1990" cy="4525963"/>
          </a:xfrm>
        </p:spPr>
        <p:txBody>
          <a:bodyPr rtlCol="0">
            <a:normAutofit fontScale="92500" lnSpcReduction="20000"/>
          </a:bodyPr>
          <a:lstStyle/>
          <a:p>
            <a:pPr marL="36576" indent="0" fontAlgn="auto">
              <a:buFont typeface="Wingdings 2" charset="2"/>
              <a:buNone/>
              <a:defRPr/>
            </a:pPr>
            <a:r>
              <a:rPr lang="uk-UA" sz="2800" b="1" i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</a:rPr>
              <a:t>Кравчук Галина </a:t>
            </a:r>
            <a:r>
              <a:rPr lang="uk-UA" sz="2800" b="1" i="1" dirty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</a:rPr>
              <a:t>Богданівна</a:t>
            </a:r>
            <a:r>
              <a:rPr lang="uk-UA" sz="2400" b="1" dirty="0">
                <a:ln>
                  <a:solidFill>
                    <a:schemeClr val="accent1">
                      <a:alpha val="33000"/>
                    </a:schemeClr>
                  </a:solidFill>
                </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78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</a:gradFill>
                <a:latin typeface="Calibri" pitchFamily="34" charset="0"/>
              </a:rPr>
              <a:t>. </a:t>
            </a:r>
          </a:p>
          <a:p>
            <a:pPr marL="36576" indent="0" fontAlgn="auto">
              <a:buFont typeface="Wingdings 2" charset="2"/>
              <a:buNone/>
              <a:defRPr/>
            </a:pPr>
            <a:r>
              <a:rPr lang="uk-UA" sz="2400" b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Практичний </a:t>
            </a:r>
            <a:r>
              <a:rPr lang="uk-UA" sz="2400" b="1" dirty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психолог </a:t>
            </a:r>
          </a:p>
          <a:p>
            <a:pPr marL="36576" indent="0" fontAlgn="auto">
              <a:buFont typeface="Wingdings 2" charset="2"/>
              <a:buNone/>
              <a:defRPr/>
            </a:pPr>
            <a:r>
              <a:rPr lang="uk-UA" sz="2400" b="1" dirty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Кременецької  ЗОШ I-III ст</a:t>
            </a:r>
            <a:r>
              <a:rPr lang="uk-UA" sz="2400" b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. №</a:t>
            </a:r>
            <a:r>
              <a:rPr lang="uk-UA" sz="2400" b="1" dirty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3.</a:t>
            </a:r>
          </a:p>
          <a:p>
            <a:pPr marL="36576" indent="0" fontAlgn="auto">
              <a:buFont typeface="Wingdings 2" charset="2"/>
              <a:buNone/>
              <a:defRPr/>
            </a:pPr>
            <a:r>
              <a:rPr lang="uk-UA" sz="2400" b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Педагогічний </a:t>
            </a:r>
            <a:r>
              <a:rPr lang="uk-UA" sz="2400" b="1" dirty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стаж роботи </a:t>
            </a:r>
            <a:r>
              <a:rPr lang="uk-UA" sz="2400" b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– </a:t>
            </a:r>
            <a:endParaRPr lang="en-US" sz="2400" b="1" dirty="0" smtClean="0">
              <a:ln>
                <a:solidFill>
                  <a:schemeClr val="accent1">
                    <a:alpha val="33000"/>
                  </a:schemeClr>
                </a:solidFill>
              </a:ln>
              <a:solidFill>
                <a:srgbClr val="7030A0"/>
              </a:solidFill>
              <a:latin typeface="Calibri" pitchFamily="34" charset="0"/>
            </a:endParaRPr>
          </a:p>
          <a:p>
            <a:pPr marL="36576" indent="0" algn="ctr" fontAlgn="auto">
              <a:buFont typeface="Wingdings 2" charset="2"/>
              <a:buNone/>
              <a:defRPr/>
            </a:pPr>
            <a:r>
              <a:rPr lang="uk-UA" sz="2200" b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</a:rPr>
              <a:t>15 </a:t>
            </a:r>
            <a:r>
              <a:rPr lang="uk-UA" sz="2200" b="1" dirty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</a:rPr>
              <a:t>років.</a:t>
            </a:r>
          </a:p>
          <a:p>
            <a:pPr marL="36576" indent="0" fontAlgn="auto">
              <a:buFont typeface="Wingdings 2" charset="2"/>
              <a:buNone/>
              <a:defRPr/>
            </a:pPr>
            <a:r>
              <a:rPr lang="uk-UA" sz="2400" b="1" dirty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Кваліфікаційна категорія – </a:t>
            </a:r>
            <a:endParaRPr lang="en-US" sz="2400" b="1" dirty="0" smtClean="0">
              <a:ln>
                <a:solidFill>
                  <a:schemeClr val="accent1">
                    <a:alpha val="33000"/>
                  </a:schemeClr>
                </a:solidFill>
              </a:ln>
              <a:solidFill>
                <a:srgbClr val="7030A0"/>
              </a:solidFill>
              <a:latin typeface="Calibri" pitchFamily="34" charset="0"/>
            </a:endParaRPr>
          </a:p>
          <a:p>
            <a:pPr marL="36576" indent="0" algn="ctr" fontAlgn="auto">
              <a:buFont typeface="Wingdings 2" charset="2"/>
              <a:buNone/>
              <a:defRPr/>
            </a:pPr>
            <a:r>
              <a:rPr lang="uk-UA" sz="2400" b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</a:rPr>
              <a:t>вища</a:t>
            </a:r>
            <a:r>
              <a:rPr lang="uk-UA" sz="2400" b="1" dirty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</a:rPr>
              <a:t>.</a:t>
            </a:r>
          </a:p>
          <a:p>
            <a:pPr marL="36576" indent="0" fontAlgn="auto">
              <a:buFont typeface="Wingdings 2" charset="2"/>
              <a:buNone/>
              <a:defRPr/>
            </a:pPr>
            <a:r>
              <a:rPr lang="uk-UA" sz="2400" b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Моє життєве </a:t>
            </a:r>
            <a:r>
              <a:rPr lang="uk-UA" sz="2400" b="1" dirty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кредо </a:t>
            </a:r>
            <a:r>
              <a:rPr lang="uk-UA" sz="2400" b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– </a:t>
            </a:r>
            <a:endParaRPr lang="en-US" sz="2400" b="1" dirty="0" smtClean="0">
              <a:ln>
                <a:solidFill>
                  <a:schemeClr val="accent1">
                    <a:alpha val="33000"/>
                  </a:schemeClr>
                </a:solidFill>
              </a:ln>
              <a:solidFill>
                <a:srgbClr val="7030A0"/>
              </a:solidFill>
              <a:latin typeface="Calibri" pitchFamily="34" charset="0"/>
            </a:endParaRPr>
          </a:p>
          <a:p>
            <a:pPr marL="36576" indent="0" fontAlgn="auto">
              <a:buFont typeface="Wingdings 2" charset="2"/>
              <a:buNone/>
              <a:defRPr/>
            </a:pPr>
            <a:r>
              <a:rPr lang="uk-UA" sz="2400" b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78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</a:gradFill>
                <a:latin typeface="Calibri" pitchFamily="34" charset="0"/>
              </a:rPr>
              <a:t> </a:t>
            </a:r>
            <a:r>
              <a:rPr lang="uk-UA" sz="2400" b="1" i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</a:rPr>
              <a:t>« </a:t>
            </a:r>
            <a:r>
              <a:rPr lang="uk-UA" sz="2400" b="1" i="1" dirty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</a:rPr>
              <a:t>Світ – це </a:t>
            </a:r>
            <a:r>
              <a:rPr lang="uk-UA" sz="2400" b="1" i="1" dirty="0" smtClean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</a:rPr>
              <a:t>дзеркало, у </a:t>
            </a:r>
            <a:r>
              <a:rPr lang="uk-UA" sz="2400" b="1" i="1" dirty="0">
                <a:ln>
                  <a:solidFill>
                    <a:schemeClr val="accent1">
                      <a:alpha val="3300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</a:rPr>
              <a:t>якому кожен бачить власне відображення».</a:t>
            </a:r>
          </a:p>
          <a:p>
            <a:pPr marL="36576" indent="0" fontAlgn="auto">
              <a:buFont typeface="Wingdings 2" charset="2"/>
              <a:buNone/>
              <a:defRPr/>
            </a:pPr>
            <a:endParaRPr lang="uk-UA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124700" cy="923925"/>
          </a:xfrm>
        </p:spPr>
        <p:txBody>
          <a:bodyPr/>
          <a:lstStyle/>
          <a:p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Моніторинг  рівня  здоров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 учнів</a:t>
            </a:r>
            <a:endParaRPr lang="ru-RU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28662" y="1785926"/>
          <a:ext cx="7286676" cy="4624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928670"/>
          <a:ext cx="8143964" cy="550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500166" y="6429396"/>
            <a:ext cx="500066" cy="214314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143108" y="6286520"/>
            <a:ext cx="107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-хлопці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6429396"/>
            <a:ext cx="500066" cy="214314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572000" y="6357958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-дівчата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58" y="285728"/>
            <a:ext cx="8449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>
                <a:solidFill>
                  <a:schemeClr val="bg1"/>
                </a:solidFill>
              </a:rPr>
              <a:t>Моніторинг знань учнів про здоровий спосіб життя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8" grpId="0" animBg="1"/>
      <p:bldP spid="9" grpId="0"/>
      <p:bldP spid="10" grpId="0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32" y="0"/>
            <a:ext cx="8712968" cy="1283965"/>
          </a:xfrm>
        </p:spPr>
        <p:txBody>
          <a:bodyPr/>
          <a:lstStyle/>
          <a:p>
            <a:pPr algn="ctr"/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Розумна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та,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знає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та,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знає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саму себе.  </a:t>
            </a:r>
            <a:r>
              <a:rPr lang="ru-RU" b="1" i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до 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психічного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«Я»)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1538" y="1714488"/>
            <a:ext cx="7124700" cy="4718769"/>
          </a:xfrm>
        </p:spPr>
        <p:txBody>
          <a:bodyPr/>
          <a:lstStyle/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C2908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768042"/>
            <a:ext cx="6786611" cy="5089958"/>
          </a:xfrm>
          <a:prstGeom prst="ellipse">
            <a:avLst/>
          </a:prstGeom>
        </p:spPr>
      </p:pic>
      <p:pic>
        <p:nvPicPr>
          <p:cNvPr id="5" name="Рисунок 4" descr="P30909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1809715"/>
            <a:ext cx="3786214" cy="5048285"/>
          </a:xfrm>
          <a:prstGeom prst="ellips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P42910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1660885"/>
            <a:ext cx="6929486" cy="5197115"/>
          </a:xfrm>
          <a:prstGeom prst="ellips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P51311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4414" y="1714488"/>
            <a:ext cx="6572296" cy="4929223"/>
          </a:xfrm>
          <a:prstGeom prst="ellipse">
            <a:avLst/>
          </a:prstGeom>
        </p:spPr>
      </p:pic>
      <p:pic>
        <p:nvPicPr>
          <p:cNvPr id="9" name="Рисунок 8" descr="P92106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5852" y="1643027"/>
            <a:ext cx="6953297" cy="5214973"/>
          </a:xfrm>
          <a:prstGeom prst="ellips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PA2207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4414" y="1643050"/>
            <a:ext cx="6786610" cy="5000636"/>
          </a:xfrm>
          <a:prstGeom prst="ellips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PA22072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85852" y="1571612"/>
            <a:ext cx="6951962" cy="5286388"/>
          </a:xfrm>
          <a:prstGeom prst="ellips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Рисунок 12" descr="PC29042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85851" y="1500175"/>
            <a:ext cx="7241595" cy="5357826"/>
          </a:xfrm>
          <a:prstGeom prst="ellips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Рисунок 14" descr="PA22072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8663" y="1357299"/>
            <a:ext cx="7905772" cy="5500702"/>
          </a:xfrm>
          <a:prstGeom prst="dodecagon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6029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Тематика виховної діяльності:</a:t>
            </a:r>
            <a:r>
              <a:rPr lang="ru-RU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z="2000" b="1" i="1" dirty="0" smtClean="0"/>
              <a:t>Години спілкування «Віра та Надія у моєму житті», </a:t>
            </a:r>
            <a:r>
              <a:rPr lang="uk-UA" sz="2000" b="1" i="1" dirty="0" smtClean="0"/>
              <a:t>«</a:t>
            </a:r>
            <a:r>
              <a:rPr lang="uk-UA" sz="2000" b="1" i="1" dirty="0" smtClean="0"/>
              <a:t>Сенс життя і щастя</a:t>
            </a:r>
            <a:r>
              <a:rPr lang="uk-UA" sz="2000" b="1" i="1" dirty="0" smtClean="0"/>
              <a:t>», «</a:t>
            </a:r>
            <a:r>
              <a:rPr lang="uk-UA" sz="2000" b="1" i="1" smtClean="0"/>
              <a:t>Мій темперамент», </a:t>
            </a:r>
            <a:r>
              <a:rPr lang="uk-UA" sz="2000" b="1" i="1" dirty="0" smtClean="0"/>
              <a:t>«Що таке духовне багатство людини», «Твоя програма самовиховання», «Таємниці людського життя» та ін.</a:t>
            </a:r>
          </a:p>
          <a:p>
            <a:pPr lvl="0"/>
            <a:r>
              <a:rPr lang="uk-UA" sz="2000" b="1" i="1" dirty="0" smtClean="0"/>
              <a:t>Тренінг </a:t>
            </a:r>
            <a:r>
              <a:rPr lang="uk-UA" sz="2000" b="1" i="1" dirty="0" smtClean="0"/>
              <a:t>« Профілактика психічного здоров‘я підлітка»;</a:t>
            </a:r>
          </a:p>
          <a:p>
            <a:pPr lvl="0"/>
            <a:r>
              <a:rPr lang="uk-UA" sz="2000" b="1" i="1" dirty="0" smtClean="0"/>
              <a:t>Інтелектуальні ігри «Ерудит», «Найрозумніший»</a:t>
            </a:r>
          </a:p>
          <a:p>
            <a:pPr lvl="0"/>
            <a:r>
              <a:rPr lang="uk-UA" sz="2000" b="1" i="1" dirty="0" smtClean="0"/>
              <a:t>КТС «День Святого Валентина», «Чарівні леді», «Юні </a:t>
            </a:r>
            <a:r>
              <a:rPr lang="uk-UA" sz="2000" b="1" i="1" dirty="0" err="1" smtClean="0"/>
              <a:t>джентельмени</a:t>
            </a:r>
            <a:r>
              <a:rPr lang="uk-UA" sz="2000" b="1" i="1" dirty="0" smtClean="0"/>
              <a:t>», «У світі новорічної казки», ін.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4079051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00042"/>
            <a:ext cx="7124700" cy="923925"/>
          </a:xfrm>
        </p:spPr>
        <p:txBody>
          <a:bodyPr/>
          <a:lstStyle/>
          <a:p>
            <a:pPr algn="ctr"/>
            <a:r>
              <a:rPr lang="uk-UA" sz="36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Колективні   т в о р ч і  </a:t>
            </a:r>
            <a:r>
              <a:rPr lang="uk-UA" sz="36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справи </a:t>
            </a:r>
            <a:r>
              <a:rPr lang="uk-UA" sz="36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–   </a:t>
            </a:r>
            <a:r>
              <a:rPr lang="uk-UA" sz="36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не заходи, а піклування</a:t>
            </a:r>
            <a:r>
              <a:rPr lang="ru-RU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650" y="1844824"/>
            <a:ext cx="7124700" cy="4536503"/>
          </a:xfrm>
        </p:spPr>
        <p:txBody>
          <a:bodyPr/>
          <a:lstStyle/>
          <a:p>
            <a:pPr marL="0" indent="0">
              <a:buNone/>
            </a:pPr>
            <a:r>
              <a:rPr lang="uk-UA" sz="1600" dirty="0" smtClean="0"/>
              <a:t>				</a:t>
            </a:r>
            <a:r>
              <a:rPr lang="uk-UA" sz="1600" dirty="0" smtClean="0">
                <a:solidFill>
                  <a:srgbClr val="FFFF00"/>
                </a:solidFill>
              </a:rPr>
              <a:t>Колективні </a:t>
            </a:r>
            <a:r>
              <a:rPr lang="uk-UA" sz="1600" dirty="0">
                <a:solidFill>
                  <a:srgbClr val="FFFF00"/>
                </a:solidFill>
              </a:rPr>
              <a:t>творчі справи (КТС) - це передусім </a:t>
            </a:r>
            <a:r>
              <a:rPr lang="uk-UA" sz="1600" dirty="0" smtClean="0">
                <a:solidFill>
                  <a:srgbClr val="FFFF00"/>
                </a:solidFill>
              </a:rPr>
              <a:t>				повноцінне </a:t>
            </a:r>
            <a:r>
              <a:rPr lang="uk-UA" sz="1600" dirty="0">
                <a:solidFill>
                  <a:srgbClr val="FFFF00"/>
                </a:solidFill>
              </a:rPr>
              <a:t>життя старших і молодших, </a:t>
            </a:r>
            <a:r>
              <a:rPr lang="uk-UA" sz="1600" dirty="0" smtClean="0">
                <a:solidFill>
                  <a:srgbClr val="FFFF00"/>
                </a:solidFill>
              </a:rPr>
              <a:t>						вихователів </a:t>
            </a:r>
            <a:r>
              <a:rPr lang="uk-UA" sz="1600" dirty="0">
                <a:solidFill>
                  <a:srgbClr val="FFFF00"/>
                </a:solidFill>
              </a:rPr>
              <a:t>і вихованців і в той же час їх </a:t>
            </a:r>
            <a:r>
              <a:rPr lang="uk-UA" sz="1600" dirty="0" smtClean="0">
                <a:solidFill>
                  <a:srgbClr val="FFFF00"/>
                </a:solidFill>
              </a:rPr>
              <a:t>						спільна </a:t>
            </a:r>
            <a:r>
              <a:rPr lang="uk-UA" sz="1600" dirty="0">
                <a:solidFill>
                  <a:srgbClr val="FFFF00"/>
                </a:solidFill>
              </a:rPr>
              <a:t>боротьба за покращення оточуючого </a:t>
            </a:r>
            <a:r>
              <a:rPr lang="uk-UA" sz="1600" dirty="0" smtClean="0">
                <a:solidFill>
                  <a:srgbClr val="FFFF00"/>
                </a:solidFill>
              </a:rPr>
              <a:t>					світу</a:t>
            </a:r>
            <a:r>
              <a:rPr lang="uk-UA" sz="1600" dirty="0">
                <a:solidFill>
                  <a:srgbClr val="FFFF00"/>
                </a:solidFill>
              </a:rPr>
              <a:t>.</a:t>
            </a:r>
            <a:endParaRPr lang="ru-RU" sz="16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1600" dirty="0"/>
              <a:t>	Постійне </a:t>
            </a:r>
            <a:r>
              <a:rPr lang="uk-UA" sz="1600" dirty="0" smtClean="0"/>
              <a:t>піклування </a:t>
            </a:r>
            <a:r>
              <a:rPr lang="uk-UA" sz="1600" dirty="0"/>
              <a:t>один про одного, про свій колектив, про друзів, пошук найкращих засобів цього піклування – все це об</a:t>
            </a:r>
            <a:r>
              <a:rPr lang="ru-RU" sz="1600" dirty="0"/>
              <a:t>’</a:t>
            </a:r>
            <a:r>
              <a:rPr lang="uk-UA" sz="1600" dirty="0" err="1"/>
              <a:t>єднує</a:t>
            </a:r>
            <a:r>
              <a:rPr lang="uk-UA" sz="1600" dirty="0"/>
              <a:t> </a:t>
            </a:r>
            <a:r>
              <a:rPr lang="uk-UA" sz="1600" dirty="0" err="1"/>
              <a:t>визователів</a:t>
            </a:r>
            <a:r>
              <a:rPr lang="uk-UA" sz="1600" dirty="0"/>
              <a:t> і вихованців.</a:t>
            </a: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uk-UA" sz="1600" dirty="0"/>
              <a:t>	Суть кожної справи – це піклування про свій колектив, один про одного, про оточуючих людей. </a:t>
            </a: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uk-UA" sz="1600" dirty="0"/>
              <a:t>	Справа – колективна, тому, що здійснюється разом – дітьми і дорослими.</a:t>
            </a: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uk-UA" sz="1600" dirty="0"/>
              <a:t>	Справа – творча колективна, тому, що являє собою спільний пошук кращих рішень життєво важливої задачі, тому, що твориться разом. Вона не перетворюється в догму, не робиться по шаблону, а завжди виступає в різних варіантах.</a:t>
            </a:r>
            <a:endParaRPr lang="ru-RU" sz="1600" dirty="0"/>
          </a:p>
          <a:p>
            <a:endParaRPr lang="ru-RU" dirty="0"/>
          </a:p>
        </p:txBody>
      </p:sp>
      <p:pic>
        <p:nvPicPr>
          <p:cNvPr id="5" name="Рисунок 4" descr="http://t3.gstatic.com/images?q=tbn:ANd9GcQHSMC8-MHC9AVwQxZdho-E-T_P69pxNAJPywfAwXY9IrYcAWz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1440159" cy="13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1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-214338"/>
            <a:ext cx="7450782" cy="792087"/>
          </a:xfrm>
        </p:spPr>
        <p:txBody>
          <a:bodyPr/>
          <a:lstStyle/>
          <a:p>
            <a:r>
              <a:rPr lang="uk-UA" sz="36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КТС  « День Святого Валентина »</a:t>
            </a:r>
            <a:endParaRPr lang="ru-RU" sz="36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650" y="3857628"/>
            <a:ext cx="7124700" cy="2001834"/>
          </a:xfrm>
        </p:spPr>
        <p:txBody>
          <a:bodyPr/>
          <a:lstStyle/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uk-UA" sz="1600" b="1" dirty="0" smtClean="0"/>
          </a:p>
          <a:p>
            <a:pPr marL="0" indent="0">
              <a:buNone/>
            </a:pPr>
            <a:endParaRPr lang="uk-UA" sz="1600" b="1" dirty="0"/>
          </a:p>
          <a:p>
            <a:pPr marL="0" indent="0">
              <a:buNone/>
            </a:pPr>
            <a:endParaRPr lang="uk-UA" sz="1600" b="1" dirty="0" smtClean="0"/>
          </a:p>
          <a:p>
            <a:pPr marL="0" indent="0">
              <a:buNone/>
            </a:pPr>
            <a:endParaRPr lang="uk-UA" sz="1600" b="1" dirty="0"/>
          </a:p>
          <a:p>
            <a:pPr marL="0" indent="0">
              <a:buNone/>
            </a:pPr>
            <a:endParaRPr lang="uk-UA" sz="1600" b="1" dirty="0" smtClean="0"/>
          </a:p>
          <a:p>
            <a:pPr marL="0" indent="0">
              <a:buNone/>
            </a:pPr>
            <a:r>
              <a:rPr lang="uk-UA" b="1" i="1" dirty="0" smtClean="0">
                <a:solidFill>
                  <a:srgbClr val="00B050"/>
                </a:solidFill>
              </a:rPr>
              <a:t>Мета </a:t>
            </a:r>
            <a:r>
              <a:rPr lang="uk-UA" b="1" i="1" dirty="0">
                <a:solidFill>
                  <a:srgbClr val="00B050"/>
                </a:solidFill>
              </a:rPr>
              <a:t>: </a:t>
            </a:r>
            <a:endParaRPr lang="uk-UA" b="1" i="1" dirty="0" smtClean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uk-UA" sz="1600" dirty="0" smtClean="0"/>
              <a:t>виховання </a:t>
            </a:r>
            <a:r>
              <a:rPr lang="uk-UA" sz="1600" dirty="0"/>
              <a:t>у підростаючого покоління бережливого ставлення один до одного, прагнення до красивих </a:t>
            </a:r>
            <a:r>
              <a:rPr lang="uk-UA" sz="1600" dirty="0" smtClean="0"/>
              <a:t>стосунків;</a:t>
            </a:r>
          </a:p>
          <a:p>
            <a:pPr>
              <a:buFont typeface="Wingdings" pitchFamily="2" charset="2"/>
              <a:buChar char="ü"/>
            </a:pPr>
            <a:r>
              <a:rPr lang="uk-UA" sz="1600" dirty="0" smtClean="0"/>
              <a:t>вироблення стилю ефективної взаємодії з ровесниками та дорослими;</a:t>
            </a:r>
          </a:p>
          <a:p>
            <a:pPr>
              <a:buFont typeface="Wingdings" pitchFamily="2" charset="2"/>
              <a:buChar char="ü"/>
            </a:pPr>
            <a:r>
              <a:rPr lang="uk-UA" sz="1600" dirty="0"/>
              <a:t>п</a:t>
            </a:r>
            <a:r>
              <a:rPr lang="uk-UA" sz="1600" dirty="0" smtClean="0"/>
              <a:t>рищеплення смаку до самопізнання і самовдосконалення;</a:t>
            </a:r>
          </a:p>
          <a:p>
            <a:pPr>
              <a:buFont typeface="Wingdings" pitchFamily="2" charset="2"/>
              <a:buChar char="ü"/>
            </a:pPr>
            <a:r>
              <a:rPr lang="uk-UA" sz="1600" dirty="0" smtClean="0"/>
              <a:t>формування навичок свідомої, високоморальної  поведінки </a:t>
            </a:r>
          </a:p>
          <a:p>
            <a:pPr>
              <a:buFont typeface="Wingdings" pitchFamily="2" charset="2"/>
              <a:buChar char="ü"/>
            </a:pPr>
            <a:endParaRPr lang="uk-UA" dirty="0" smtClean="0"/>
          </a:p>
          <a:p>
            <a:pPr>
              <a:buFont typeface="Wingdings" pitchFamily="2" charset="2"/>
              <a:buChar char="ü"/>
            </a:pPr>
            <a:endParaRPr lang="uk-UA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 descr="P2142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926" y="714356"/>
            <a:ext cx="4857782" cy="3643338"/>
          </a:xfrm>
          <a:prstGeom prst="heart">
            <a:avLst/>
          </a:prstGeom>
          <a:ln w="762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P21421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785794"/>
            <a:ext cx="4857784" cy="3643338"/>
          </a:xfrm>
          <a:prstGeom prst="heart">
            <a:avLst/>
          </a:prstGeom>
          <a:ln w="76200">
            <a:solidFill>
              <a:srgbClr val="FF0000"/>
            </a:solidFill>
          </a:ln>
        </p:spPr>
      </p:pic>
      <p:pic>
        <p:nvPicPr>
          <p:cNvPr id="8" name="Рисунок 7" descr="P21421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571480"/>
            <a:ext cx="5500726" cy="4125545"/>
          </a:xfrm>
          <a:prstGeom prst="heart">
            <a:avLst/>
          </a:prstGeom>
          <a:ln w="76200">
            <a:solidFill>
              <a:srgbClr val="FF0000"/>
            </a:solidFill>
          </a:ln>
        </p:spPr>
      </p:pic>
      <p:pic>
        <p:nvPicPr>
          <p:cNvPr id="9" name="Рисунок 8" descr="P21421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298" y="428604"/>
            <a:ext cx="5619790" cy="4214842"/>
          </a:xfrm>
          <a:prstGeom prst="hear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0" name="Рисунок 9" descr="P21421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8860" y="357166"/>
            <a:ext cx="5810291" cy="4357718"/>
          </a:xfrm>
          <a:prstGeom prst="hear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2" name="Рисунок 11" descr="P21421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57422" y="285728"/>
            <a:ext cx="5982097" cy="4572032"/>
          </a:xfrm>
          <a:prstGeom prst="hear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3" name="Рисунок 12" descr="P214219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28860" y="285728"/>
            <a:ext cx="5929354" cy="4714908"/>
          </a:xfrm>
          <a:prstGeom prst="heart">
            <a:avLst/>
          </a:prstGeom>
          <a:ln w="101600" cmpd="sng">
            <a:solidFill>
              <a:srgbClr val="FF0000"/>
            </a:solidFill>
            <a:prstDash val="solid"/>
            <a:bevel/>
          </a:ln>
        </p:spPr>
      </p:pic>
    </p:spTree>
    <p:extLst>
      <p:ext uri="{BB962C8B-B14F-4D97-AF65-F5344CB8AC3E}">
        <p14:creationId xmlns:p14="http://schemas.microsoft.com/office/powerpoint/2010/main" val="149365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0960" cy="1283965"/>
          </a:xfrm>
        </p:spPr>
        <p:txBody>
          <a:bodyPr/>
          <a:lstStyle/>
          <a:p>
            <a:pPr algn="ctr"/>
            <a:r>
              <a:rPr lang="ru-RU" b="1" i="1" dirty="0" err="1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Замало</a:t>
            </a:r>
            <a:r>
              <a:rPr lang="ru-RU" b="1" i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i="1" dirty="0" err="1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b="1" i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i="1" dirty="0" err="1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гарний</a:t>
            </a:r>
            <a:r>
              <a:rPr lang="ru-RU" b="1" i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розум</a:t>
            </a:r>
            <a:r>
              <a:rPr lang="ru-RU" b="1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 г о л о в н е </a:t>
            </a:r>
            <a:br>
              <a:rPr lang="ru-RU" b="1" i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–   </a:t>
            </a:r>
            <a:r>
              <a:rPr lang="ru-RU" b="1" i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вміти</a:t>
            </a:r>
            <a:r>
              <a:rPr lang="ru-RU" b="1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застосовувати</a:t>
            </a:r>
            <a:r>
              <a:rPr lang="ru-RU" b="1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i="1" dirty="0" smtClean="0">
                <a:solidFill>
                  <a:srgbClr val="EA7CD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EA7CD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«Я») </a:t>
            </a:r>
            <a:endParaRPr lang="ru-RU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662" y="1857364"/>
            <a:ext cx="7124700" cy="4790778"/>
          </a:xfrm>
        </p:spPr>
        <p:txBody>
          <a:bodyPr/>
          <a:lstStyle/>
          <a:p>
            <a:pPr marL="0" indent="0">
              <a:buNone/>
            </a:pPr>
            <a:endParaRPr lang="ru-RU" sz="1600" b="1" i="1" dirty="0" smtClean="0">
              <a:solidFill>
                <a:srgbClr val="EA7C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i="1" dirty="0">
              <a:solidFill>
                <a:srgbClr val="EA7C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i="1" dirty="0" smtClean="0">
              <a:solidFill>
                <a:srgbClr val="EA7C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i="1" dirty="0">
              <a:solidFill>
                <a:srgbClr val="EA7C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i="1" dirty="0" smtClean="0">
              <a:solidFill>
                <a:srgbClr val="EA7C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i="1" dirty="0">
              <a:solidFill>
                <a:srgbClr val="EA7C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i="1" dirty="0" smtClean="0">
              <a:solidFill>
                <a:srgbClr val="EA7C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i="1" dirty="0">
              <a:solidFill>
                <a:srgbClr val="EA7C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b="1" i="1" dirty="0" smtClean="0">
              <a:solidFill>
                <a:srgbClr val="EA7C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b="1" i="1" dirty="0">
              <a:solidFill>
                <a:srgbClr val="EA7C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«Є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бажання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здійснення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скласти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істинне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щастя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- бути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корисним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спокійну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совість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 Толстой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3090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4000504"/>
            <a:ext cx="3952871" cy="2964653"/>
          </a:xfrm>
          <a:prstGeom prst="irregularSeal2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P32309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736"/>
            <a:ext cx="3071834" cy="4095779"/>
          </a:xfrm>
          <a:prstGeom prst="irregularSeal1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Рисунок 6" descr="P9260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290" y="1285860"/>
            <a:ext cx="3214710" cy="4286280"/>
          </a:xfrm>
          <a:prstGeom prst="irregularSeal1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Рисунок 7" descr="Зобр0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1285860"/>
            <a:ext cx="3714758" cy="3714752"/>
          </a:xfrm>
          <a:prstGeom prst="star12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Рисунок 8" descr="P92200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502" y="857232"/>
            <a:ext cx="8858344" cy="6077237"/>
          </a:xfrm>
          <a:prstGeom prst="star32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964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Тематика виховної  діяльності: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650" y="1806575"/>
            <a:ext cx="7348564" cy="405288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uk-UA" sz="2000" dirty="0" smtClean="0"/>
              <a:t>Години спілкування «Спілкуватися – це здорово!», «Як вести розмову», «Хто такий лідер», «Культура спілкування з ровесником», «Умієш робити – умій відповідати» та ін.;</a:t>
            </a:r>
          </a:p>
          <a:p>
            <a:pPr>
              <a:buFont typeface="Wingdings" pitchFamily="2" charset="2"/>
              <a:buChar char="q"/>
            </a:pPr>
            <a:r>
              <a:rPr lang="uk-UA" sz="2000" dirty="0" smtClean="0"/>
              <a:t>Тренінгові заняття «Розвиток комунікативної компетентності учнів», «Що таке «</a:t>
            </a:r>
            <a:r>
              <a:rPr lang="uk-UA" sz="2000" dirty="0" err="1" smtClean="0"/>
              <a:t>тимбілдінг</a:t>
            </a:r>
            <a:r>
              <a:rPr lang="uk-UA" sz="2000" dirty="0" smtClean="0"/>
              <a:t>»?»</a:t>
            </a:r>
          </a:p>
          <a:p>
            <a:pPr>
              <a:buFont typeface="Wingdings" pitchFamily="2" charset="2"/>
              <a:buChar char="q"/>
            </a:pPr>
            <a:r>
              <a:rPr lang="uk-UA" sz="2000" dirty="0" smtClean="0"/>
              <a:t>КТС «Азбука толерантності»</a:t>
            </a:r>
          </a:p>
          <a:p>
            <a:pPr>
              <a:buFont typeface="Wingdings" pitchFamily="2" charset="2"/>
              <a:buChar char="q"/>
            </a:pPr>
            <a:r>
              <a:rPr lang="uk-UA" sz="2000" dirty="0" smtClean="0"/>
              <a:t>Проект «Стратегія розвитку успішної людини» та ін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9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8933  0.046 -0.16667  0.113 -0.172  C 0.177 -0.17867  0.237 -0.11867  0.241 -0.032  C 0.246 0.048  0.204 0.12267  0.144 0.128  C 0.089 0.132  0.037 0.08267  0.033 0.008  C 0.029 -0.06  0.064 -0.124  0.115 -0.12933  C 0.162 -0.13333  0.206 -0.092  0.209 -0.02933  C 0.212 0.02667  0.184 0.08133  0.142 0.084  C 0.104 0.088  0.068 0.056  0.065 0.00533  C 0.063 -0.04  0.084 -0.084  0.117 -0.08667  C 0.146 -0.08933  0.175 -0.06533  0.177 -0.02667  C 0.179 0.00667  0.164 0.03867  0.14 0.04133  C 0.12 0.044  0.099 0.02933  0.098 0.00267  C 0.096 -0.01867  0.104 -0.04133  0.119 -0.044  C 0.131 -0.044  0.143 -0.03867  0.145 -0.024  C 0.146 -0.01467  0.144 -0.00533  0.138 -0.00133  C 0.135 0  0.133 0  0.13 -0.00133  E" pathEditMode="relative" ptsTypes="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7124700" cy="923925"/>
          </a:xfrm>
        </p:spPr>
        <p:txBody>
          <a:bodyPr/>
          <a:lstStyle/>
          <a:p>
            <a:pPr algn="ctr"/>
            <a:r>
              <a:rPr lang="uk-UA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 о б о т а   </a:t>
            </a:r>
            <a:br>
              <a:rPr lang="uk-UA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з    б а т ь к а м и</a:t>
            </a:r>
            <a:endParaRPr lang="ru-RU" sz="44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712968" cy="4968551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Батьки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віддають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дитину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надією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вона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потрапить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до рук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розумного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гуманного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забезпечить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належне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Та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мало. Лише за умов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спільної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узгодженої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домогтися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успіхів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виховній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uk-UA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t3.gstatic.com/images?q=tbn:ANd9GcRbu881U6qkqfrbnrog9OHYlHFeu5JJh-2RQ_OaIyogAUFDikA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2243648" cy="1811030"/>
          </a:xfrm>
          <a:prstGeom prst="teardrop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scene3d>
            <a:camera prst="obliqueTop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1916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smtClean="0"/>
              <a:t>Наші  досягнення:</a:t>
            </a:r>
            <a:endParaRPr lang="ru-RU" sz="3600" smtClean="0"/>
          </a:p>
        </p:txBody>
      </p:sp>
      <p:pic>
        <p:nvPicPr>
          <p:cNvPr id="5122" name="Picture 2" descr="F:\Кравчук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446563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F:\Кравчук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313"/>
            <a:ext cx="4500562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F:\Кравчук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25" y="0"/>
            <a:ext cx="4984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F:\Кравчук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000625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F:\Кравчук\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5" y="0"/>
            <a:ext cx="5000625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F:\Кравчук\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7356" y="285728"/>
            <a:ext cx="5005388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467600" cy="5818658"/>
          </a:xfrm>
        </p:spPr>
        <p:txBody>
          <a:bodyPr rtlCol="0">
            <a:prstTxWarp prst="textCascadeUp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</a:rPr>
              <a:t>Професійне кредо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–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</a:br>
            <a:r>
              <a:rPr lang="uk-UA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« </a:t>
            </a:r>
            <a:r>
              <a:rPr lang="uk-UA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Любов та повага до </a:t>
            </a:r>
            <a:r>
              <a:rPr lang="uk-UA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дитини </a:t>
            </a:r>
            <a:r>
              <a:rPr lang="uk-UA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– «золотий» ключик для вчителя, яким треба вміло проникати в потаємні куточки душі й робити їх сонячними</a:t>
            </a:r>
            <a:r>
              <a:rPr lang="uk-UA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».</a:t>
            </a:r>
            <a:r>
              <a:rPr lang="uk-UA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uk-UA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</a:br>
            <a:endParaRPr lang="uk-UA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692696"/>
            <a:ext cx="7128792" cy="864096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Форми   роботи   з   батьками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428728" y="2518048"/>
            <a:ext cx="2088232" cy="622928"/>
          </a:xfrm>
          <a:prstGeom prst="snip2Diag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i="1" dirty="0" smtClean="0"/>
              <a:t>індивідуальна</a:t>
            </a:r>
            <a:endParaRPr lang="ru-RU" i="1" dirty="0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3563888" y="2518048"/>
            <a:ext cx="2016224" cy="638960"/>
          </a:xfrm>
          <a:prstGeom prst="snip2Diag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i="1" dirty="0" smtClean="0"/>
              <a:t>групова</a:t>
            </a:r>
            <a:endParaRPr lang="ru-RU" i="1" dirty="0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6444208" y="2499736"/>
            <a:ext cx="2160240" cy="638960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i="1" dirty="0" smtClean="0"/>
              <a:t>колективна</a:t>
            </a:r>
            <a:endParaRPr lang="ru-RU" i="1" dirty="0"/>
          </a:p>
        </p:txBody>
      </p:sp>
      <p:cxnSp>
        <p:nvCxnSpPr>
          <p:cNvPr id="20" name="Прямая со стрелкой 19"/>
          <p:cNvCxnSpPr>
            <a:stCxn id="2" idx="2"/>
          </p:cNvCxnSpPr>
          <p:nvPr/>
        </p:nvCxnSpPr>
        <p:spPr>
          <a:xfrm>
            <a:off x="4572000" y="1600200"/>
            <a:ext cx="0" cy="9178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2" idx="2"/>
          </p:cNvCxnSpPr>
          <p:nvPr/>
        </p:nvCxnSpPr>
        <p:spPr>
          <a:xfrm flipH="1">
            <a:off x="1331640" y="1600200"/>
            <a:ext cx="3240360" cy="9178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2" idx="2"/>
            <a:endCxn id="7" idx="3"/>
          </p:cNvCxnSpPr>
          <p:nvPr/>
        </p:nvCxnSpPr>
        <p:spPr>
          <a:xfrm>
            <a:off x="4572000" y="1600200"/>
            <a:ext cx="2952328" cy="899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Горизонтальный свиток 31"/>
          <p:cNvSpPr/>
          <p:nvPr/>
        </p:nvSpPr>
        <p:spPr>
          <a:xfrm>
            <a:off x="323528" y="4283928"/>
            <a:ext cx="2448272" cy="1809368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itchFamily="2" charset="2"/>
              <a:buChar char="§"/>
            </a:pPr>
            <a:endParaRPr lang="uk-UA" sz="1200" dirty="0" smtClean="0">
              <a:solidFill>
                <a:srgbClr val="0070C0"/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endParaRPr lang="uk-UA" sz="1200" dirty="0">
              <a:solidFill>
                <a:srgbClr val="0070C0"/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endParaRPr lang="uk-UA" sz="1200" dirty="0" smtClean="0">
              <a:solidFill>
                <a:srgbClr val="0070C0"/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uk-UA" sz="1200" dirty="0" smtClean="0">
                <a:solidFill>
                  <a:srgbClr val="0070C0"/>
                </a:solidFill>
              </a:rPr>
              <a:t>відвідування сімей вдома;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uk-UA" sz="1200" dirty="0">
                <a:solidFill>
                  <a:srgbClr val="0070C0"/>
                </a:solidFill>
              </a:rPr>
              <a:t>к</a:t>
            </a:r>
            <a:r>
              <a:rPr lang="uk-UA" sz="1200" dirty="0" smtClean="0">
                <a:solidFill>
                  <a:srgbClr val="0070C0"/>
                </a:solidFill>
              </a:rPr>
              <a:t>онсультування;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uk-UA" sz="1200" dirty="0">
                <a:solidFill>
                  <a:srgbClr val="0070C0"/>
                </a:solidFill>
              </a:rPr>
              <a:t>б</a:t>
            </a:r>
            <a:r>
              <a:rPr lang="uk-UA" sz="1200" dirty="0" smtClean="0">
                <a:solidFill>
                  <a:srgbClr val="0070C0"/>
                </a:solidFill>
              </a:rPr>
              <a:t>есіди;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uk-UA" sz="1200" dirty="0" smtClean="0">
                <a:solidFill>
                  <a:srgbClr val="0070C0"/>
                </a:solidFill>
              </a:rPr>
              <a:t>листування</a:t>
            </a:r>
          </a:p>
          <a:p>
            <a:pPr marL="171450" indent="-171450">
              <a:buFont typeface="Wingdings" pitchFamily="2" charset="2"/>
              <a:buChar char="§"/>
            </a:pPr>
            <a:endParaRPr lang="uk-UA" sz="1000" dirty="0" smtClean="0">
              <a:solidFill>
                <a:srgbClr val="0070C0"/>
              </a:solidFill>
            </a:endParaRPr>
          </a:p>
          <a:p>
            <a:pPr marL="171450" indent="-171450" algn="ctr">
              <a:buFont typeface="Arial" pitchFamily="34" charset="0"/>
              <a:buChar char="•"/>
            </a:pPr>
            <a:endParaRPr lang="uk-UA" sz="1000" dirty="0" smtClean="0">
              <a:solidFill>
                <a:srgbClr val="0070C0"/>
              </a:solidFill>
            </a:endParaRPr>
          </a:p>
          <a:p>
            <a:pPr algn="ctr"/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33" name="Горизонтальный свиток 32"/>
          <p:cNvSpPr/>
          <p:nvPr/>
        </p:nvSpPr>
        <p:spPr>
          <a:xfrm>
            <a:off x="3491880" y="4283928"/>
            <a:ext cx="2016224" cy="1690512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itchFamily="2" charset="2"/>
              <a:buChar char="q"/>
            </a:pPr>
            <a:r>
              <a:rPr lang="uk-UA" sz="1200" dirty="0">
                <a:solidFill>
                  <a:srgbClr val="008000"/>
                </a:solidFill>
              </a:rPr>
              <a:t>з</a:t>
            </a:r>
            <a:r>
              <a:rPr lang="uk-UA" sz="1200" dirty="0" smtClean="0">
                <a:solidFill>
                  <a:srgbClr val="008000"/>
                </a:solidFill>
              </a:rPr>
              <a:t>асідання батьківського комітету;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lang="uk-UA" sz="1200" dirty="0">
                <a:solidFill>
                  <a:srgbClr val="008000"/>
                </a:solidFill>
              </a:rPr>
              <a:t>р</a:t>
            </a:r>
            <a:r>
              <a:rPr lang="uk-UA" sz="1200" dirty="0" smtClean="0">
                <a:solidFill>
                  <a:srgbClr val="008000"/>
                </a:solidFill>
              </a:rPr>
              <a:t>обота з групами батьків</a:t>
            </a:r>
            <a:endParaRPr lang="ru-RU" sz="1200" dirty="0">
              <a:solidFill>
                <a:srgbClr val="008000"/>
              </a:solidFill>
            </a:endParaRPr>
          </a:p>
        </p:txBody>
      </p:sp>
      <p:sp>
        <p:nvSpPr>
          <p:cNvPr id="35" name="Горизонтальный свиток 34"/>
          <p:cNvSpPr/>
          <p:nvPr/>
        </p:nvSpPr>
        <p:spPr>
          <a:xfrm>
            <a:off x="6228184" y="4283928"/>
            <a:ext cx="2232248" cy="1809368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itchFamily="2" charset="2"/>
              <a:buChar char="v"/>
            </a:pPr>
            <a:r>
              <a:rPr lang="uk-UA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б</a:t>
            </a:r>
            <a:r>
              <a:rPr lang="uk-UA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атьківські збори;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uk-UA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з</a:t>
            </a:r>
            <a:r>
              <a:rPr lang="uk-UA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асідання батьківського «Всеобучу»;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uk-UA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л</a:t>
            </a:r>
            <a:r>
              <a:rPr lang="uk-UA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екції;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uk-UA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с</a:t>
            </a:r>
            <a:r>
              <a:rPr lang="uk-UA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імейні свята</a:t>
            </a:r>
            <a:endParaRPr lang="ru-RU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7" name="Прямая со стрелкой 36"/>
          <p:cNvCxnSpPr>
            <a:stCxn id="5" idx="1"/>
            <a:endCxn id="32" idx="0"/>
          </p:cNvCxnSpPr>
          <p:nvPr/>
        </p:nvCxnSpPr>
        <p:spPr>
          <a:xfrm>
            <a:off x="1472844" y="3140976"/>
            <a:ext cx="74820" cy="13691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6" idx="1"/>
          </p:cNvCxnSpPr>
          <p:nvPr/>
        </p:nvCxnSpPr>
        <p:spPr>
          <a:xfrm>
            <a:off x="4572000" y="315700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6" idx="1"/>
            <a:endCxn id="33" idx="0"/>
          </p:cNvCxnSpPr>
          <p:nvPr/>
        </p:nvCxnSpPr>
        <p:spPr>
          <a:xfrm flipH="1">
            <a:off x="4499992" y="3157008"/>
            <a:ext cx="72008" cy="13382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7" idx="1"/>
            <a:endCxn id="35" idx="0"/>
          </p:cNvCxnSpPr>
          <p:nvPr/>
        </p:nvCxnSpPr>
        <p:spPr>
          <a:xfrm flipH="1">
            <a:off x="7344308" y="3138696"/>
            <a:ext cx="180020" cy="13714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2" grpId="0" animBg="1"/>
      <p:bldP spid="33" grpId="0" animBg="1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21421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7629" y="357166"/>
            <a:ext cx="3916371" cy="2937278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Рисунок 4" descr="P9260086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430"/>
            <a:ext cx="4143372" cy="3107530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6" name="Рисунок 5" descr="PA100102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5" y="0"/>
            <a:ext cx="2714645" cy="3214686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Рисунок 6" descr="PA1301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286380" y="3357538"/>
            <a:ext cx="4000528" cy="3000396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8" name="Рисунок 7" descr="PA2301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046637">
            <a:off x="594229" y="3057035"/>
            <a:ext cx="4173037" cy="3129777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Рисунок 8" descr="PA2301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6182" y="3071810"/>
            <a:ext cx="2518172" cy="3357562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Рисунок 9" descr="PC2904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14546" y="1285860"/>
            <a:ext cx="4762535" cy="3571901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Рисунок 10" descr="PA100099 - копия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4282" y="160712"/>
            <a:ext cx="8929718" cy="6697288"/>
          </a:xfrm>
          <a:prstGeom prst="flowChartMultidocumen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9650" y="285750"/>
            <a:ext cx="7124700" cy="6357938"/>
          </a:xfrm>
        </p:spPr>
        <p:txBody>
          <a:bodyPr rtlCol="0">
            <a:normAutofit fontScale="92500" lnSpcReduction="20000"/>
          </a:bodyPr>
          <a:lstStyle/>
          <a:p>
            <a:pPr algn="ctr" fontAlgn="auto">
              <a:buFont typeface="Wingdings 2" charset="2"/>
              <a:buNone/>
              <a:defRPr/>
            </a:pPr>
            <a:endParaRPr lang="uk-UA" dirty="0" smtClean="0"/>
          </a:p>
          <a:p>
            <a:pPr algn="ctr" fontAlgn="auto">
              <a:buFont typeface="Wingdings 2" charset="2"/>
              <a:buNone/>
              <a:defRPr/>
            </a:pPr>
            <a:endParaRPr lang="uk-UA" dirty="0" smtClean="0"/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Шукай гармонію у всьому!</a:t>
            </a:r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Вона розлита всюди й скрізь.</a:t>
            </a:r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Попри турботи, сум і втому,</a:t>
            </a:r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Невдачі, заздрощі і злість.</a:t>
            </a:r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Її шукай в очах дитячих,</a:t>
            </a:r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Бо ти, Учителю</a:t>
            </a:r>
            <a:r>
              <a:rPr lang="en-US" sz="2200" dirty="0" smtClean="0"/>
              <a:t>,</a:t>
            </a:r>
            <a:r>
              <a:rPr lang="uk-UA" sz="2200" dirty="0" smtClean="0"/>
              <a:t> – творець,</a:t>
            </a:r>
            <a:endParaRPr lang="ru-RU" sz="2200" dirty="0" smtClean="0"/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Який </a:t>
            </a:r>
            <a:r>
              <a:rPr lang="uk-UA" sz="2200" dirty="0" err="1" smtClean="0"/>
              <a:t>плека</a:t>
            </a:r>
            <a:r>
              <a:rPr lang="uk-UA" sz="2200" dirty="0" smtClean="0"/>
              <a:t> малих, незрячих,</a:t>
            </a:r>
            <a:endParaRPr lang="ru-RU" sz="2200" dirty="0" smtClean="0"/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І носить Мудрості вінець.</a:t>
            </a:r>
            <a:endParaRPr lang="ru-RU" sz="2200" dirty="0" smtClean="0"/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До чого не торкнеться розум –</a:t>
            </a:r>
            <a:endParaRPr lang="ru-RU" sz="2200" dirty="0" smtClean="0"/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В усьому </a:t>
            </a:r>
            <a:r>
              <a:rPr lang="uk-UA" sz="2200" dirty="0" err="1" smtClean="0"/>
              <a:t>Божая</a:t>
            </a:r>
            <a:r>
              <a:rPr lang="uk-UA" sz="2200" dirty="0" smtClean="0"/>
              <a:t> краса</a:t>
            </a:r>
            <a:endParaRPr lang="ru-RU" sz="2200" dirty="0" smtClean="0"/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Нам допоможуть небеса</a:t>
            </a:r>
            <a:endParaRPr lang="ru-RU" sz="2200" dirty="0" smtClean="0"/>
          </a:p>
          <a:p>
            <a:pPr algn="ctr" fontAlgn="auto">
              <a:buFont typeface="Wingdings 2" charset="2"/>
              <a:buNone/>
              <a:defRPr/>
            </a:pPr>
            <a:r>
              <a:rPr lang="uk-UA" sz="2200" dirty="0" smtClean="0"/>
              <a:t>Поезію робити з прози!</a:t>
            </a:r>
          </a:p>
          <a:p>
            <a:pPr algn="ctr" fontAlgn="auto">
              <a:buFont typeface="Wingdings 2" charset="2"/>
              <a:buNone/>
              <a:defRPr/>
            </a:pPr>
            <a:endParaRPr lang="uk-UA" dirty="0" smtClean="0"/>
          </a:p>
          <a:p>
            <a:pPr algn="ctr" fontAlgn="auto">
              <a:buFont typeface="Wingdings 2" charset="2"/>
              <a:buNone/>
              <a:defRPr/>
            </a:pPr>
            <a:r>
              <a:rPr lang="uk-UA" sz="2600" b="1" i="1" dirty="0" smtClean="0"/>
              <a:t>Дякую за увагу!</a:t>
            </a:r>
          </a:p>
          <a:p>
            <a:pPr algn="ctr" fontAlgn="auto">
              <a:buFont typeface="Wingdings 2" charset="2"/>
              <a:buNone/>
              <a:defRPr/>
            </a:pPr>
            <a:endParaRPr lang="ru-RU" dirty="0" smtClean="0"/>
          </a:p>
          <a:p>
            <a:pPr fontAlgn="auto">
              <a:buFont typeface="Wingdings 2" charset="2"/>
              <a:buNone/>
              <a:defRPr/>
            </a:pPr>
            <a:endParaRPr lang="uk-UA" dirty="0" smtClean="0"/>
          </a:p>
          <a:p>
            <a:pPr fontAlgn="auto">
              <a:buFont typeface="Wingdings 2" charset="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4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4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мій </a:t>
            </a:r>
            <a:r>
              <a:rPr lang="en-US" sz="4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4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погляд,</a:t>
            </a:r>
            <a:r>
              <a:rPr lang="uk-UA" sz="4800" b="1" i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i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48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051437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buFont typeface="Wingdings 2" charset="2"/>
              <a:buChar char=""/>
              <a:defRPr/>
            </a:pPr>
            <a:r>
              <a:rPr lang="uk-UA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Класний керівник — стрижень виховного процесу в школі.</a:t>
            </a:r>
          </a:p>
          <a:p>
            <a:pPr fontAlgn="auto">
              <a:buFont typeface="Wingdings 2" charset="2"/>
              <a:buChar char=""/>
              <a:defRPr/>
            </a:pPr>
            <a:r>
              <a:rPr lang="uk-UA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 нитка, яка зв'язує в одне ціле дитину, </a:t>
            </a:r>
            <a:r>
              <a:rPr lang="uk-UA" sz="24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вчителя-предметника</a:t>
            </a:r>
            <a:r>
              <a:rPr lang="uk-UA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батьків, громадськість.</a:t>
            </a:r>
          </a:p>
          <a:p>
            <a:pPr fontAlgn="auto">
              <a:buFont typeface="Wingdings 2" charset="2"/>
              <a:buChar char=""/>
              <a:defRPr/>
            </a:pPr>
            <a:r>
              <a:rPr lang="uk-UA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Класний керівник — універсальна особистість. Це і вихователь, і психолог, і соціальний педагог, і педагог-організатор.</a:t>
            </a:r>
          </a:p>
          <a:p>
            <a:pPr fontAlgn="auto">
              <a:buFont typeface="Wingdings 2" charset="2"/>
              <a:buChar char=""/>
              <a:defRPr/>
            </a:pPr>
            <a:endParaRPr lang="uk-UA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6369072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Проблемне питання, </a:t>
            </a:r>
            <a:br>
              <a:rPr lang="uk-UA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/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</a:b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над яким працюю у якості класного керівника:</a:t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</a:br>
            <a:r>
              <a:rPr lang="uk-UA" sz="3600" dirty="0" smtClean="0"/>
              <a:t> "Формування ціннісного ставлення особистості учня до </a:t>
            </a:r>
            <a:r>
              <a:rPr lang="uk-UA" sz="3600" dirty="0" err="1" smtClean="0"/>
              <a:t>себе”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</a:b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5940444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М</a:t>
            </a:r>
            <a: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</a:t>
            </a:r>
            <a:r>
              <a:rPr lang="uk-UA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е</a:t>
            </a:r>
            <a: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</a:t>
            </a:r>
            <a:r>
              <a:rPr lang="uk-UA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т</a:t>
            </a:r>
            <a: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</a:t>
            </a:r>
            <a:r>
              <a:rPr lang="uk-UA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о</a:t>
            </a:r>
            <a: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</a:t>
            </a:r>
            <a:r>
              <a:rPr lang="uk-UA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ю </a:t>
            </a:r>
            <a: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/>
            </a:r>
            <a:br>
              <a:rPr lang="en-US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DFKai-SB" pitchFamily="65" charset="-120"/>
                <a:cs typeface="Times New Roman" pitchFamily="18" charset="0"/>
              </a:rPr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DFKai-SB" pitchFamily="65" charset="-120"/>
              </a:rPr>
              <a:t/>
            </a:r>
            <a:b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DFKai-SB" pitchFamily="65" charset="-120"/>
              </a:rPr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DFKai-SB" pitchFamily="65" charset="-120"/>
              </a:rPr>
              <a:t>виховної діяльності класного керівника вважаю</a:t>
            </a:r>
            <a:b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DFKai-SB" pitchFamily="65" charset="-120"/>
              </a:rPr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DFKai-SB" pitchFamily="65" charset="-120"/>
              </a:rPr>
              <a:t> </a:t>
            </a:r>
            <a:b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DFKai-SB" pitchFamily="65" charset="-120"/>
              </a:rPr>
            </a:br>
            <a:r>
              <a:rPr lang="uk-UA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DFKai-SB" pitchFamily="65" charset="-120"/>
              </a:rPr>
              <a:t>формування морально-духовної та життєво </a:t>
            </a:r>
            <a:r>
              <a:rPr lang="en-US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urlz MT" pitchFamily="82" charset="0"/>
                <a:ea typeface="DFKai-SB" pitchFamily="65" charset="-120"/>
              </a:rPr>
              <a:t>-</a:t>
            </a:r>
            <a:r>
              <a:rPr lang="uk-UA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DFKai-SB" pitchFamily="65" charset="-120"/>
              </a:rPr>
              <a:t> компетентної особистості.</a:t>
            </a: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13" cy="2154237"/>
          </a:xfrm>
        </p:spPr>
        <p:txBody>
          <a:bodyPr/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Виховна система класу орієнтована на виконання наступних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завдань: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7467600" cy="4268799"/>
          </a:xfr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buFont typeface="Wingdings" pitchFamily="2" charset="2"/>
              <a:buChar char="Ø"/>
              <a:defRPr/>
            </a:pPr>
            <a:r>
              <a:rPr lang="uk-UA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</a:rPr>
              <a:t>формування класного колективу як виховного середовища, що забезпечує повноцінний розвиток  кожної дитини;</a:t>
            </a:r>
            <a:endParaRPr lang="ru-RU" sz="2400" b="1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 pitchFamily="34" charset="0"/>
            </a:endParaRPr>
          </a:p>
          <a:p>
            <a:pPr fontAlgn="auto">
              <a:buFont typeface="Wingdings" pitchFamily="2" charset="2"/>
              <a:buChar char="Ø"/>
              <a:defRPr/>
            </a:pPr>
            <a:r>
              <a:rPr lang="uk-UA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</a:rPr>
              <a:t>розвиток їх пізнавальних, творчих, організаторських та комунікативних здібностей;</a:t>
            </a:r>
            <a:endParaRPr lang="ru-RU" sz="2400" b="1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 pitchFamily="34" charset="0"/>
            </a:endParaRPr>
          </a:p>
          <a:p>
            <a:pPr fontAlgn="auto">
              <a:buFont typeface="Wingdings" pitchFamily="2" charset="2"/>
              <a:buChar char="Ø"/>
              <a:defRPr/>
            </a:pPr>
            <a:r>
              <a:rPr lang="uk-UA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</a:rPr>
              <a:t>виховання патріотичних почуттів, демократичного світогляду і культури;</a:t>
            </a:r>
            <a:endParaRPr lang="ru-RU" sz="2400" b="1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 pitchFamily="34" charset="0"/>
            </a:endParaRPr>
          </a:p>
          <a:p>
            <a:pPr fontAlgn="auto">
              <a:buFont typeface="Wingdings" pitchFamily="2" charset="2"/>
              <a:buChar char="Ø"/>
              <a:defRPr/>
            </a:pPr>
            <a:r>
              <a:rPr lang="uk-UA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</a:rPr>
              <a:t>формування навичок самоосвіти та самореалізації особистості.</a:t>
            </a:r>
            <a:endParaRPr lang="ru-RU" sz="2400" b="1" spc="50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  <a:p>
            <a:pPr fontAlgn="auto">
              <a:buFont typeface="Wingdings 2" charset="2"/>
              <a:buChar char=""/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13" cy="1868487"/>
          </a:xfrm>
        </p:spPr>
        <p:txBody>
          <a:bodyPr/>
          <a:lstStyle/>
          <a:p>
            <a:pPr algn="ctr"/>
            <a:r>
              <a:rPr lang="uk-UA" b="1" smtClean="0">
                <a:solidFill>
                  <a:srgbClr val="002060"/>
                </a:solidFill>
              </a:rPr>
              <a:t>Напрямки роботи класного керівника: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graphicFrame>
        <p:nvGraphicFramePr>
          <p:cNvPr id="5" name="Схема 4"/>
          <p:cNvGraphicFramePr/>
          <p:nvPr/>
        </p:nvGraphicFramePr>
        <p:xfrm>
          <a:off x="-1116632" y="548680"/>
          <a:ext cx="1144927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143000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 виховної діяльності:</a:t>
            </a:r>
            <a:r>
              <a:rPr lang="ru-RU" sz="40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40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051437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buFont typeface="Wingdings 2" charset="2"/>
              <a:buChar char=""/>
              <a:defRPr/>
            </a:pPr>
            <a:r>
              <a:rPr lang="uk-UA" b="1" dirty="0" smtClean="0">
                <a:ln w="50800"/>
                <a:solidFill>
                  <a:srgbClr val="FFC000"/>
                </a:solidFill>
              </a:rPr>
              <a:t>години спілкування; </a:t>
            </a:r>
            <a:endParaRPr lang="ru-RU" b="1" dirty="0" smtClean="0">
              <a:ln w="50800"/>
              <a:solidFill>
                <a:srgbClr val="FFC000"/>
              </a:solidFill>
            </a:endParaRPr>
          </a:p>
          <a:p>
            <a:pPr fontAlgn="auto">
              <a:buFont typeface="Wingdings 2" charset="2"/>
              <a:buChar char=""/>
              <a:defRPr/>
            </a:pPr>
            <a:r>
              <a:rPr lang="uk-UA" b="1" dirty="0" smtClean="0">
                <a:ln w="50800"/>
                <a:solidFill>
                  <a:srgbClr val="FFC000"/>
                </a:solidFill>
              </a:rPr>
              <a:t>колективні творчі справи;</a:t>
            </a:r>
            <a:endParaRPr lang="ru-RU" b="1" dirty="0" smtClean="0">
              <a:ln w="50800"/>
              <a:solidFill>
                <a:srgbClr val="FFC000"/>
              </a:solidFill>
            </a:endParaRPr>
          </a:p>
          <a:p>
            <a:pPr fontAlgn="auto">
              <a:buFont typeface="Wingdings 2" charset="2"/>
              <a:buChar char=""/>
              <a:defRPr/>
            </a:pPr>
            <a:r>
              <a:rPr lang="uk-UA" b="1" dirty="0" smtClean="0">
                <a:ln w="50800"/>
                <a:solidFill>
                  <a:srgbClr val="FFC000"/>
                </a:solidFill>
              </a:rPr>
              <a:t>просвітницькі тренінги;</a:t>
            </a:r>
            <a:endParaRPr lang="ru-RU" b="1" dirty="0" smtClean="0">
              <a:ln w="50800"/>
              <a:solidFill>
                <a:srgbClr val="FFC000"/>
              </a:solidFill>
            </a:endParaRPr>
          </a:p>
          <a:p>
            <a:pPr fontAlgn="auto">
              <a:buFont typeface="Wingdings 2" charset="2"/>
              <a:buChar char=""/>
              <a:defRPr/>
            </a:pPr>
            <a:r>
              <a:rPr lang="uk-UA" b="1" dirty="0" smtClean="0">
                <a:ln w="50800"/>
                <a:solidFill>
                  <a:srgbClr val="FFC000"/>
                </a:solidFill>
              </a:rPr>
              <a:t>інтелектуальні розваги;</a:t>
            </a:r>
            <a:endParaRPr lang="ru-RU" b="1" dirty="0" smtClean="0">
              <a:ln w="50800"/>
              <a:solidFill>
                <a:srgbClr val="FFC000"/>
              </a:solidFill>
            </a:endParaRPr>
          </a:p>
          <a:p>
            <a:pPr fontAlgn="auto">
              <a:buFont typeface="Wingdings 2" charset="2"/>
              <a:buChar char=""/>
              <a:defRPr/>
            </a:pPr>
            <a:r>
              <a:rPr lang="uk-UA" b="1" dirty="0" smtClean="0">
                <a:ln w="50800"/>
                <a:solidFill>
                  <a:srgbClr val="FFC000"/>
                </a:solidFill>
              </a:rPr>
              <a:t>свята і змагання;</a:t>
            </a:r>
            <a:endParaRPr lang="ru-RU" b="1" dirty="0" smtClean="0">
              <a:ln w="50800"/>
              <a:solidFill>
                <a:srgbClr val="FFC000"/>
              </a:solidFill>
            </a:endParaRPr>
          </a:p>
          <a:p>
            <a:pPr fontAlgn="auto">
              <a:buFont typeface="Wingdings 2" charset="2"/>
              <a:buChar char=""/>
              <a:defRPr/>
            </a:pPr>
            <a:r>
              <a:rPr lang="uk-UA" b="1" dirty="0" smtClean="0">
                <a:ln w="50800"/>
                <a:solidFill>
                  <a:srgbClr val="FFC000"/>
                </a:solidFill>
              </a:rPr>
              <a:t>проекти;</a:t>
            </a:r>
            <a:endParaRPr lang="ru-RU" b="1" dirty="0" smtClean="0">
              <a:ln w="50800"/>
              <a:solidFill>
                <a:srgbClr val="FFC000"/>
              </a:solidFill>
            </a:endParaRPr>
          </a:p>
          <a:p>
            <a:pPr fontAlgn="auto">
              <a:buFont typeface="Wingdings 2" charset="2"/>
              <a:buChar char=""/>
              <a:defRPr/>
            </a:pPr>
            <a:r>
              <a:rPr lang="uk-UA" b="1" dirty="0" smtClean="0">
                <a:ln w="50800"/>
                <a:solidFill>
                  <a:srgbClr val="FFC000"/>
                </a:solidFill>
              </a:rPr>
              <a:t>рольові ігри;</a:t>
            </a:r>
            <a:endParaRPr lang="ru-RU" b="1" dirty="0" smtClean="0">
              <a:ln w="50800"/>
              <a:solidFill>
                <a:srgbClr val="FFC000"/>
              </a:solidFill>
            </a:endParaRPr>
          </a:p>
          <a:p>
            <a:pPr fontAlgn="auto">
              <a:buFont typeface="Wingdings 2" charset="2"/>
              <a:buChar char=""/>
              <a:defRPr/>
            </a:pPr>
            <a:r>
              <a:rPr lang="uk-UA" b="1" dirty="0" smtClean="0">
                <a:ln w="50800"/>
                <a:solidFill>
                  <a:srgbClr val="FFC000"/>
                </a:solidFill>
              </a:rPr>
              <a:t>диспути, дискусії;</a:t>
            </a:r>
            <a:endParaRPr lang="ru-RU" b="1" dirty="0" smtClean="0">
              <a:ln w="50800"/>
              <a:solidFill>
                <a:srgbClr val="FFC000"/>
              </a:solidFill>
            </a:endParaRPr>
          </a:p>
          <a:p>
            <a:pPr fontAlgn="auto">
              <a:buFont typeface="Wingdings 2" charset="2"/>
              <a:buChar char=""/>
              <a:defRPr/>
            </a:pPr>
            <a:r>
              <a:rPr lang="uk-UA" b="1" dirty="0" smtClean="0">
                <a:ln w="50800"/>
                <a:solidFill>
                  <a:srgbClr val="FFC000"/>
                </a:solidFill>
              </a:rPr>
              <a:t>ведення фото літопису класу;</a:t>
            </a:r>
            <a:endParaRPr lang="ru-RU" b="1" dirty="0" smtClean="0">
              <a:ln w="50800"/>
              <a:solidFill>
                <a:srgbClr val="FFC000"/>
              </a:solidFill>
            </a:endParaRPr>
          </a:p>
          <a:p>
            <a:pPr fontAlgn="auto">
              <a:buFont typeface="Wingdings 2" charset="2"/>
              <a:buChar char=""/>
              <a:defRPr/>
            </a:pPr>
            <a:r>
              <a:rPr lang="uk-UA" b="1" dirty="0" smtClean="0">
                <a:ln w="50800"/>
                <a:solidFill>
                  <a:srgbClr val="FFC000"/>
                </a:solidFill>
              </a:rPr>
              <a:t>краєзнавчо-пошукові експедиції та ін.</a:t>
            </a:r>
            <a:endParaRPr lang="ru-RU" b="1" dirty="0">
              <a:ln w="50800"/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TC102455610[[fn=Осень]]</Template>
  <TotalTime>923</TotalTime>
  <Words>1055</Words>
  <Application>Microsoft Office PowerPoint</Application>
  <PresentationFormat>Экран (4:3)</PresentationFormat>
  <Paragraphs>257</Paragraphs>
  <Slides>32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Autumn</vt:lpstr>
      <vt:lpstr>Презентація  досвіду  роботи Кравчук Галини Богданівни, класного керівника 9-Б класу Кременецької ЗОШ I-III ст. №3  Кременець 2012  </vt:lpstr>
      <vt:lpstr>…трішки про себе…</vt:lpstr>
      <vt:lpstr>Професійне кредо –   « Любов та повага до дитини – «золотий» ключик для вчителя, яким треба вміло проникати в потаємні куточки душі й робити їх сонячними». </vt:lpstr>
      <vt:lpstr>На   мій   погляд, </vt:lpstr>
      <vt:lpstr>Проблемне питання,   над яким працюю у якості класного керівника:   "Формування ціннісного ставлення особистості учня до себе”  </vt:lpstr>
      <vt:lpstr>М е т о ю   виховної діяльності класного керівника вважаю   формування морально-духовної та життєво - компетентної особистості. </vt:lpstr>
      <vt:lpstr>Виховна система класу орієнтована на виконання наступних завдань: </vt:lpstr>
      <vt:lpstr>Напрямки роботи класного керівника: </vt:lpstr>
      <vt:lpstr>Форми виховної діяльності: </vt:lpstr>
      <vt:lpstr>Виховні технології</vt:lpstr>
      <vt:lpstr>Презентация PowerPoint</vt:lpstr>
      <vt:lpstr>      Мої   правила  спілкування  з   дітьми</vt:lpstr>
      <vt:lpstr>А це…</vt:lpstr>
      <vt:lpstr>Самоврядування    класу</vt:lpstr>
      <vt:lpstr>  Ціннісне ставлення до себе  передбачає сформованість у зростаючої особистості вміння цінувати себе як носія фізичних, духовно-моральних та соціальних сил.  </vt:lpstr>
      <vt:lpstr>Презентация PowerPoint</vt:lpstr>
      <vt:lpstr> В  здоровому  т і л і  —  здоровий д у х! ( ціннісне ставлення до свого фізичного «Я»)   </vt:lpstr>
      <vt:lpstr>П р о е к т « Наше покоління обирає здоров΄я! »   </vt:lpstr>
      <vt:lpstr>Реалізація проекту</vt:lpstr>
      <vt:lpstr>Моніторинг  рівня  здоров`я  учнів</vt:lpstr>
      <vt:lpstr>Презентация PowerPoint</vt:lpstr>
      <vt:lpstr>Розумна людина не та, що багато знає, а та, що знає саму себе.   (ціннісне  ставлення  до  свого психічного «Я»)</vt:lpstr>
      <vt:lpstr>Тематика виховної діяльності: </vt:lpstr>
      <vt:lpstr>Колективні   т в о р ч і  справи  –   не заходи, а піклування </vt:lpstr>
      <vt:lpstr>КТС  « День Святого Валентина »</vt:lpstr>
      <vt:lpstr>Замало   мати   гарний  розум,    г о л о в н е    –   вміти його застосовувати.  (ціннісне ставлення до свого соціального «Я») </vt:lpstr>
      <vt:lpstr>Тематика виховної  діяльності:</vt:lpstr>
      <vt:lpstr>Р о б о т а     з    б а т ь к а м и</vt:lpstr>
      <vt:lpstr>Наші  досягнення: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досвіду роботи Кравчук Галини Богданівни, класного керівника 9-Б класу Кременецької ЗОШ I-III ст. №3  Кременець 2012  </dc:title>
  <dc:creator>Саша Басік</dc:creator>
  <cp:lastModifiedBy>Кравчук</cp:lastModifiedBy>
  <cp:revision>50</cp:revision>
  <dcterms:created xsi:type="dcterms:W3CDTF">2012-10-08T20:40:19Z</dcterms:created>
  <dcterms:modified xsi:type="dcterms:W3CDTF">2012-11-03T05:34:26Z</dcterms:modified>
</cp:coreProperties>
</file>