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79" r:id="rId3"/>
    <p:sldId id="257" r:id="rId4"/>
    <p:sldId id="258" r:id="rId5"/>
    <p:sldId id="273" r:id="rId6"/>
    <p:sldId id="259" r:id="rId7"/>
    <p:sldId id="260" r:id="rId8"/>
    <p:sldId id="286" r:id="rId9"/>
    <p:sldId id="287" r:id="rId10"/>
    <p:sldId id="277" r:id="rId11"/>
    <p:sldId id="261" r:id="rId12"/>
    <p:sldId id="274" r:id="rId13"/>
    <p:sldId id="262" r:id="rId14"/>
    <p:sldId id="264" r:id="rId15"/>
    <p:sldId id="265" r:id="rId16"/>
    <p:sldId id="288" r:id="rId17"/>
    <p:sldId id="263" r:id="rId18"/>
    <p:sldId id="275" r:id="rId19"/>
    <p:sldId id="276" r:id="rId20"/>
    <p:sldId id="269" r:id="rId21"/>
    <p:sldId id="266" r:id="rId22"/>
    <p:sldId id="270" r:id="rId23"/>
    <p:sldId id="278" r:id="rId24"/>
    <p:sldId id="280" r:id="rId25"/>
    <p:sldId id="281" r:id="rId26"/>
    <p:sldId id="271" r:id="rId27"/>
    <p:sldId id="282" r:id="rId28"/>
    <p:sldId id="284" r:id="rId29"/>
    <p:sldId id="285" r:id="rId3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67CB"/>
    <a:srgbClr val="C492CE"/>
    <a:srgbClr val="00CC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1" autoAdjust="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autoTitleDeleted val="1"/>
    <c:plotArea>
      <c:layout>
        <c:manualLayout>
          <c:layoutTarget val="inner"/>
          <c:xMode val="edge"/>
          <c:yMode val="edge"/>
          <c:x val="7.6502070135388511E-2"/>
          <c:y val="5.6774124329236418E-2"/>
          <c:w val="0.75082096323599357"/>
          <c:h val="0.886451751341527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4.2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uk-UA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 5</c:v>
                </c:pt>
                <c:pt idx="5">
                  <c:v>Кв. 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</c:v>
                </c:pt>
                <c:pt idx="1">
                  <c:v>2.8</c:v>
                </c:pt>
                <c:pt idx="2">
                  <c:v>1.4</c:v>
                </c:pt>
                <c:pt idx="3">
                  <c:v>1</c:v>
                </c:pt>
                <c:pt idx="4">
                  <c:v>0.5</c:v>
                </c:pt>
                <c:pt idx="5">
                  <c:v>0.3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uk-UA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autoTitleDeleted val="1"/>
    <c:plotArea>
      <c:layout>
        <c:manualLayout>
          <c:layoutTarget val="inner"/>
          <c:xMode val="edge"/>
          <c:yMode val="edge"/>
          <c:x val="0.62105263157894763"/>
          <c:y val="0.25836543466944345"/>
          <c:w val="0.33235958005249422"/>
          <c:h val="0.55214992191566858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2.2999999999999998</c:v>
                </c:pt>
                <c:pt idx="2">
                  <c:v>1</c:v>
                </c:pt>
              </c:numCache>
            </c:numRef>
          </c:val>
        </c:ser>
        <c:overlap val="100"/>
        <c:axId val="77099392"/>
        <c:axId val="77100928"/>
      </c:barChart>
      <c:catAx>
        <c:axId val="77099392"/>
        <c:scaling>
          <c:orientation val="minMax"/>
        </c:scaling>
        <c:delete val="1"/>
        <c:axPos val="b"/>
        <c:tickLblPos val="nextTo"/>
        <c:crossAx val="77100928"/>
        <c:crosses val="autoZero"/>
        <c:auto val="1"/>
        <c:lblAlgn val="ctr"/>
        <c:lblOffset val="100"/>
      </c:catAx>
      <c:valAx>
        <c:axId val="77100928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77099392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uk-UA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5B7727-0FCA-4430-89A5-126B4715C922}" type="doc">
      <dgm:prSet loTypeId="urn:microsoft.com/office/officeart/2005/8/layout/cycle2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33B319C-E6F9-476E-A1CF-679574DDA8DE}">
      <dgm:prSet phldrT="[Текст]" custT="1"/>
      <dgm:spPr/>
      <dgm:t>
        <a:bodyPr/>
        <a:lstStyle/>
        <a:p>
          <a:r>
            <a:rPr lang="uk-UA" sz="1400" dirty="0" err="1" smtClean="0"/>
            <a:t>Метод-</a:t>
          </a:r>
          <a:endParaRPr lang="uk-UA" sz="1400" dirty="0" smtClean="0"/>
        </a:p>
        <a:p>
          <a:r>
            <a:rPr lang="uk-UA" sz="1400" dirty="0" smtClean="0"/>
            <a:t>об</a:t>
          </a:r>
          <a:r>
            <a:rPr lang="en-US" sz="1400" dirty="0" smtClean="0"/>
            <a:t>’</a:t>
          </a:r>
          <a:r>
            <a:rPr lang="uk-UA" sz="1400" dirty="0" smtClean="0"/>
            <a:t>єднання класних керівників</a:t>
          </a:r>
          <a:endParaRPr lang="uk-UA" sz="1400" dirty="0"/>
        </a:p>
      </dgm:t>
    </dgm:pt>
    <dgm:pt modelId="{42385985-B509-4460-A83E-A0D6B70FC128}" type="parTrans" cxnId="{F0A214A7-A377-45D1-823A-DE2D15CDB8CA}">
      <dgm:prSet/>
      <dgm:spPr/>
      <dgm:t>
        <a:bodyPr/>
        <a:lstStyle/>
        <a:p>
          <a:endParaRPr lang="uk-UA"/>
        </a:p>
      </dgm:t>
    </dgm:pt>
    <dgm:pt modelId="{593E89C8-32B4-468E-9B33-03BE246FADE2}" type="sibTrans" cxnId="{F0A214A7-A377-45D1-823A-DE2D15CDB8CA}">
      <dgm:prSet/>
      <dgm:spPr/>
      <dgm:t>
        <a:bodyPr/>
        <a:lstStyle/>
        <a:p>
          <a:endParaRPr lang="uk-UA"/>
        </a:p>
      </dgm:t>
    </dgm:pt>
    <dgm:pt modelId="{D2F1DE70-A68B-4509-8B6E-0FD2EA0E20A1}">
      <dgm:prSet phldrT="[Текст]"/>
      <dgm:spPr/>
      <dgm:t>
        <a:bodyPr/>
        <a:lstStyle/>
        <a:p>
          <a:r>
            <a:rPr lang="uk-UA" dirty="0" smtClean="0"/>
            <a:t>Психолого-педагогічні семінари</a:t>
          </a:r>
          <a:endParaRPr lang="uk-UA" dirty="0"/>
        </a:p>
      </dgm:t>
    </dgm:pt>
    <dgm:pt modelId="{6576E91D-CCE2-4869-A5C7-FFD5BEF38D61}" type="parTrans" cxnId="{4BD50CB0-C716-4787-8505-1BDBF483CD68}">
      <dgm:prSet/>
      <dgm:spPr/>
      <dgm:t>
        <a:bodyPr/>
        <a:lstStyle/>
        <a:p>
          <a:endParaRPr lang="uk-UA"/>
        </a:p>
      </dgm:t>
    </dgm:pt>
    <dgm:pt modelId="{830E4288-DE46-4C62-9CF6-90DDCFB9464B}" type="sibTrans" cxnId="{4BD50CB0-C716-4787-8505-1BDBF483CD68}">
      <dgm:prSet/>
      <dgm:spPr/>
      <dgm:t>
        <a:bodyPr/>
        <a:lstStyle/>
        <a:p>
          <a:endParaRPr lang="uk-UA"/>
        </a:p>
      </dgm:t>
    </dgm:pt>
    <dgm:pt modelId="{9BD9C3C3-2722-45C4-A553-46155C80CD59}">
      <dgm:prSet phldrT="[Текст]"/>
      <dgm:spPr/>
      <dgm:t>
        <a:bodyPr/>
        <a:lstStyle/>
        <a:p>
          <a:r>
            <a:rPr lang="uk-UA" dirty="0" smtClean="0"/>
            <a:t>Педагогічні читання</a:t>
          </a:r>
          <a:endParaRPr lang="uk-UA" dirty="0"/>
        </a:p>
      </dgm:t>
    </dgm:pt>
    <dgm:pt modelId="{0A10DCDF-4713-4EBE-9623-4F120D1C91E6}" type="parTrans" cxnId="{11980B0B-FDF5-466B-A20B-42AE874ECCB1}">
      <dgm:prSet/>
      <dgm:spPr/>
      <dgm:t>
        <a:bodyPr/>
        <a:lstStyle/>
        <a:p>
          <a:endParaRPr lang="uk-UA"/>
        </a:p>
      </dgm:t>
    </dgm:pt>
    <dgm:pt modelId="{8D8DA688-2527-4FF2-988C-890B5E3E33C2}" type="sibTrans" cxnId="{11980B0B-FDF5-466B-A20B-42AE874ECCB1}">
      <dgm:prSet/>
      <dgm:spPr/>
      <dgm:t>
        <a:bodyPr/>
        <a:lstStyle/>
        <a:p>
          <a:endParaRPr lang="uk-UA"/>
        </a:p>
      </dgm:t>
    </dgm:pt>
    <dgm:pt modelId="{760D3C4E-E698-4245-A303-2284BD74E5CC}">
      <dgm:prSet phldrT="[Текст]"/>
      <dgm:spPr/>
      <dgm:t>
        <a:bodyPr/>
        <a:lstStyle/>
        <a:p>
          <a:r>
            <a:rPr lang="uk-UA" dirty="0" smtClean="0"/>
            <a:t>Семінари </a:t>
          </a:r>
          <a:r>
            <a:rPr lang="uk-UA" dirty="0" err="1" smtClean="0"/>
            <a:t>-практикуми</a:t>
          </a:r>
          <a:endParaRPr lang="uk-UA" dirty="0"/>
        </a:p>
      </dgm:t>
    </dgm:pt>
    <dgm:pt modelId="{F594311D-1FE9-4AFC-AE85-A23B5C1EE604}" type="parTrans" cxnId="{CF2262FE-2804-4321-AEF7-7D577B784EF5}">
      <dgm:prSet/>
      <dgm:spPr/>
      <dgm:t>
        <a:bodyPr/>
        <a:lstStyle/>
        <a:p>
          <a:endParaRPr lang="uk-UA"/>
        </a:p>
      </dgm:t>
    </dgm:pt>
    <dgm:pt modelId="{B61EB85E-DF08-46DF-8142-D78B2153160C}" type="sibTrans" cxnId="{CF2262FE-2804-4321-AEF7-7D577B784EF5}">
      <dgm:prSet/>
      <dgm:spPr/>
      <dgm:t>
        <a:bodyPr/>
        <a:lstStyle/>
        <a:p>
          <a:endParaRPr lang="uk-UA"/>
        </a:p>
      </dgm:t>
    </dgm:pt>
    <dgm:pt modelId="{E4C7128C-7E84-4AE3-8D89-5D7BDB39AE9C}">
      <dgm:prSet phldrT="[Текст]"/>
      <dgm:spPr/>
      <dgm:t>
        <a:bodyPr/>
        <a:lstStyle/>
        <a:p>
          <a:r>
            <a:rPr lang="uk-UA" dirty="0" smtClean="0"/>
            <a:t>Консультації</a:t>
          </a:r>
          <a:endParaRPr lang="uk-UA" dirty="0"/>
        </a:p>
      </dgm:t>
    </dgm:pt>
    <dgm:pt modelId="{1A9DA6BB-E829-410B-81AC-E32FCBFD2B82}" type="parTrans" cxnId="{B040D8E0-6F0F-420A-BA28-69C44008A0AC}">
      <dgm:prSet/>
      <dgm:spPr/>
      <dgm:t>
        <a:bodyPr/>
        <a:lstStyle/>
        <a:p>
          <a:endParaRPr lang="uk-UA"/>
        </a:p>
      </dgm:t>
    </dgm:pt>
    <dgm:pt modelId="{C8C9B000-322F-4B09-A0AA-9A00A72E7347}" type="sibTrans" cxnId="{B040D8E0-6F0F-420A-BA28-69C44008A0AC}">
      <dgm:prSet/>
      <dgm:spPr/>
      <dgm:t>
        <a:bodyPr/>
        <a:lstStyle/>
        <a:p>
          <a:endParaRPr lang="uk-UA"/>
        </a:p>
      </dgm:t>
    </dgm:pt>
    <dgm:pt modelId="{394E642D-B833-40D2-A123-E3968D9B86AB}" type="pres">
      <dgm:prSet presAssocID="{A95B7727-0FCA-4430-89A5-126B4715C92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78AE93F-1B89-449F-9F43-E5CD53AAE48D}" type="pres">
      <dgm:prSet presAssocID="{733B319C-E6F9-476E-A1CF-679574DDA8DE}" presName="node" presStyleLbl="node1" presStyleIdx="0" presStyleCnt="5" custScaleX="150947" custScaleY="114434" custRadScaleRad="108578" custRadScaleInc="311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74EECA2-C5E1-4582-9B7D-D64A9351C6D7}" type="pres">
      <dgm:prSet presAssocID="{593E89C8-32B4-468E-9B33-03BE246FADE2}" presName="sibTrans" presStyleLbl="sibTrans2D1" presStyleIdx="0" presStyleCnt="5"/>
      <dgm:spPr/>
      <dgm:t>
        <a:bodyPr/>
        <a:lstStyle/>
        <a:p>
          <a:endParaRPr lang="uk-UA"/>
        </a:p>
      </dgm:t>
    </dgm:pt>
    <dgm:pt modelId="{8B58819D-6CB5-4D43-AB6B-6CAD628B8CA4}" type="pres">
      <dgm:prSet presAssocID="{593E89C8-32B4-468E-9B33-03BE246FADE2}" presName="connectorText" presStyleLbl="sibTrans2D1" presStyleIdx="0" presStyleCnt="5"/>
      <dgm:spPr/>
      <dgm:t>
        <a:bodyPr/>
        <a:lstStyle/>
        <a:p>
          <a:endParaRPr lang="uk-UA"/>
        </a:p>
      </dgm:t>
    </dgm:pt>
    <dgm:pt modelId="{D9721176-D01F-4941-89A5-0E138C18E0CC}" type="pres">
      <dgm:prSet presAssocID="{D2F1DE70-A68B-4509-8B6E-0FD2EA0E20A1}" presName="node" presStyleLbl="node1" presStyleIdx="1" presStyleCnt="5" custScaleX="133194" custScaleY="11953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F910006-EA31-4D0D-A8F9-4452B4D9819C}" type="pres">
      <dgm:prSet presAssocID="{830E4288-DE46-4C62-9CF6-90DDCFB9464B}" presName="sibTrans" presStyleLbl="sibTrans2D1" presStyleIdx="1" presStyleCnt="5"/>
      <dgm:spPr/>
      <dgm:t>
        <a:bodyPr/>
        <a:lstStyle/>
        <a:p>
          <a:endParaRPr lang="uk-UA"/>
        </a:p>
      </dgm:t>
    </dgm:pt>
    <dgm:pt modelId="{56DF79A8-2F6D-453E-99F7-B8A0F19ED1AF}" type="pres">
      <dgm:prSet presAssocID="{830E4288-DE46-4C62-9CF6-90DDCFB9464B}" presName="connectorText" presStyleLbl="sibTrans2D1" presStyleIdx="1" presStyleCnt="5"/>
      <dgm:spPr/>
      <dgm:t>
        <a:bodyPr/>
        <a:lstStyle/>
        <a:p>
          <a:endParaRPr lang="uk-UA"/>
        </a:p>
      </dgm:t>
    </dgm:pt>
    <dgm:pt modelId="{473221ED-75AD-4696-9028-8EAF1EC2EE01}" type="pres">
      <dgm:prSet presAssocID="{9BD9C3C3-2722-45C4-A553-46155C80CD59}" presName="node" presStyleLbl="node1" presStyleIdx="2" presStyleCnt="5" custScaleX="140870" custScaleY="11628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697A6F0-BDEF-4D02-82E3-B898BBF115CF}" type="pres">
      <dgm:prSet presAssocID="{8D8DA688-2527-4FF2-988C-890B5E3E33C2}" presName="sibTrans" presStyleLbl="sibTrans2D1" presStyleIdx="2" presStyleCnt="5" custScaleX="163447"/>
      <dgm:spPr/>
      <dgm:t>
        <a:bodyPr/>
        <a:lstStyle/>
        <a:p>
          <a:endParaRPr lang="uk-UA"/>
        </a:p>
      </dgm:t>
    </dgm:pt>
    <dgm:pt modelId="{D82BF09B-4F1C-47B3-867E-22AEFEFF3C58}" type="pres">
      <dgm:prSet presAssocID="{8D8DA688-2527-4FF2-988C-890B5E3E33C2}" presName="connectorText" presStyleLbl="sibTrans2D1" presStyleIdx="2" presStyleCnt="5"/>
      <dgm:spPr/>
      <dgm:t>
        <a:bodyPr/>
        <a:lstStyle/>
        <a:p>
          <a:endParaRPr lang="uk-UA"/>
        </a:p>
      </dgm:t>
    </dgm:pt>
    <dgm:pt modelId="{2254E4DD-9997-4E11-89F0-B70993BF6647}" type="pres">
      <dgm:prSet presAssocID="{760D3C4E-E698-4245-A303-2284BD74E5CC}" presName="node" presStyleLbl="node1" presStyleIdx="3" presStyleCnt="5" custScaleX="135126" custRadScaleRad="108122" custRadScaleInc="1115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86D76BE-6EB0-4F37-B3DC-5451D67E0B81}" type="pres">
      <dgm:prSet presAssocID="{B61EB85E-DF08-46DF-8142-D78B2153160C}" presName="sibTrans" presStyleLbl="sibTrans2D1" presStyleIdx="3" presStyleCnt="5"/>
      <dgm:spPr/>
      <dgm:t>
        <a:bodyPr/>
        <a:lstStyle/>
        <a:p>
          <a:endParaRPr lang="uk-UA"/>
        </a:p>
      </dgm:t>
    </dgm:pt>
    <dgm:pt modelId="{000BB48E-BFEE-47D9-B476-330F845F7F66}" type="pres">
      <dgm:prSet presAssocID="{B61EB85E-DF08-46DF-8142-D78B2153160C}" presName="connectorText" presStyleLbl="sibTrans2D1" presStyleIdx="3" presStyleCnt="5"/>
      <dgm:spPr/>
      <dgm:t>
        <a:bodyPr/>
        <a:lstStyle/>
        <a:p>
          <a:endParaRPr lang="uk-UA"/>
        </a:p>
      </dgm:t>
    </dgm:pt>
    <dgm:pt modelId="{6FEEF895-564F-49E7-BFEA-4F780A840D1E}" type="pres">
      <dgm:prSet presAssocID="{E4C7128C-7E84-4AE3-8D89-5D7BDB39AE9C}" presName="node" presStyleLbl="node1" presStyleIdx="4" presStyleCnt="5" custScaleX="149785" custScaleY="11139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B395A50-C961-4E0A-8C07-ED2FEB79C039}" type="pres">
      <dgm:prSet presAssocID="{C8C9B000-322F-4B09-A0AA-9A00A72E7347}" presName="sibTrans" presStyleLbl="sibTrans2D1" presStyleIdx="4" presStyleCnt="5"/>
      <dgm:spPr/>
      <dgm:t>
        <a:bodyPr/>
        <a:lstStyle/>
        <a:p>
          <a:endParaRPr lang="uk-UA"/>
        </a:p>
      </dgm:t>
    </dgm:pt>
    <dgm:pt modelId="{98F2417E-35B4-4267-A81B-DA0EBD2B36DF}" type="pres">
      <dgm:prSet presAssocID="{C8C9B000-322F-4B09-A0AA-9A00A72E7347}" presName="connectorText" presStyleLbl="sibTrans2D1" presStyleIdx="4" presStyleCnt="5"/>
      <dgm:spPr/>
      <dgm:t>
        <a:bodyPr/>
        <a:lstStyle/>
        <a:p>
          <a:endParaRPr lang="uk-UA"/>
        </a:p>
      </dgm:t>
    </dgm:pt>
  </dgm:ptLst>
  <dgm:cxnLst>
    <dgm:cxn modelId="{4BD50CB0-C716-4787-8505-1BDBF483CD68}" srcId="{A95B7727-0FCA-4430-89A5-126B4715C922}" destId="{D2F1DE70-A68B-4509-8B6E-0FD2EA0E20A1}" srcOrd="1" destOrd="0" parTransId="{6576E91D-CCE2-4869-A5C7-FFD5BEF38D61}" sibTransId="{830E4288-DE46-4C62-9CF6-90DDCFB9464B}"/>
    <dgm:cxn modelId="{5AA76DA5-D8D4-4327-A3F5-C17CF5F27842}" type="presOf" srcId="{9BD9C3C3-2722-45C4-A553-46155C80CD59}" destId="{473221ED-75AD-4696-9028-8EAF1EC2EE01}" srcOrd="0" destOrd="0" presId="urn:microsoft.com/office/officeart/2005/8/layout/cycle2"/>
    <dgm:cxn modelId="{D76F9E51-2E0F-464A-8817-37DB6662D6BC}" type="presOf" srcId="{B61EB85E-DF08-46DF-8142-D78B2153160C}" destId="{000BB48E-BFEE-47D9-B476-330F845F7F66}" srcOrd="1" destOrd="0" presId="urn:microsoft.com/office/officeart/2005/8/layout/cycle2"/>
    <dgm:cxn modelId="{DEAF72A1-E01C-4A96-9050-62FA753FC805}" type="presOf" srcId="{830E4288-DE46-4C62-9CF6-90DDCFB9464B}" destId="{56DF79A8-2F6D-453E-99F7-B8A0F19ED1AF}" srcOrd="1" destOrd="0" presId="urn:microsoft.com/office/officeart/2005/8/layout/cycle2"/>
    <dgm:cxn modelId="{DB1ACB22-6CE1-4C00-85B0-88DCC8E05C99}" type="presOf" srcId="{D2F1DE70-A68B-4509-8B6E-0FD2EA0E20A1}" destId="{D9721176-D01F-4941-89A5-0E138C18E0CC}" srcOrd="0" destOrd="0" presId="urn:microsoft.com/office/officeart/2005/8/layout/cycle2"/>
    <dgm:cxn modelId="{82B830A5-B77C-4E07-894C-C1186A5171E1}" type="presOf" srcId="{593E89C8-32B4-468E-9B33-03BE246FADE2}" destId="{A74EECA2-C5E1-4582-9B7D-D64A9351C6D7}" srcOrd="0" destOrd="0" presId="urn:microsoft.com/office/officeart/2005/8/layout/cycle2"/>
    <dgm:cxn modelId="{6009C47F-4990-442D-91EA-9E9E93FFA14F}" type="presOf" srcId="{830E4288-DE46-4C62-9CF6-90DDCFB9464B}" destId="{0F910006-EA31-4D0D-A8F9-4452B4D9819C}" srcOrd="0" destOrd="0" presId="urn:microsoft.com/office/officeart/2005/8/layout/cycle2"/>
    <dgm:cxn modelId="{11980B0B-FDF5-466B-A20B-42AE874ECCB1}" srcId="{A95B7727-0FCA-4430-89A5-126B4715C922}" destId="{9BD9C3C3-2722-45C4-A553-46155C80CD59}" srcOrd="2" destOrd="0" parTransId="{0A10DCDF-4713-4EBE-9623-4F120D1C91E6}" sibTransId="{8D8DA688-2527-4FF2-988C-890B5E3E33C2}"/>
    <dgm:cxn modelId="{5317321C-84D9-4365-B345-52A8F22E71BF}" type="presOf" srcId="{C8C9B000-322F-4B09-A0AA-9A00A72E7347}" destId="{98F2417E-35B4-4267-A81B-DA0EBD2B36DF}" srcOrd="1" destOrd="0" presId="urn:microsoft.com/office/officeart/2005/8/layout/cycle2"/>
    <dgm:cxn modelId="{C44B74C1-1283-4FB8-8B31-4F6CCC34A5C0}" type="presOf" srcId="{C8C9B000-322F-4B09-A0AA-9A00A72E7347}" destId="{1B395A50-C961-4E0A-8C07-ED2FEB79C039}" srcOrd="0" destOrd="0" presId="urn:microsoft.com/office/officeart/2005/8/layout/cycle2"/>
    <dgm:cxn modelId="{ED1E26E4-DDED-409D-899B-057F29F1A04D}" type="presOf" srcId="{A95B7727-0FCA-4430-89A5-126B4715C922}" destId="{394E642D-B833-40D2-A123-E3968D9B86AB}" srcOrd="0" destOrd="0" presId="urn:microsoft.com/office/officeart/2005/8/layout/cycle2"/>
    <dgm:cxn modelId="{939809AD-2EC6-424D-9A03-40547162BCC3}" type="presOf" srcId="{733B319C-E6F9-476E-A1CF-679574DDA8DE}" destId="{D78AE93F-1B89-449F-9F43-E5CD53AAE48D}" srcOrd="0" destOrd="0" presId="urn:microsoft.com/office/officeart/2005/8/layout/cycle2"/>
    <dgm:cxn modelId="{1364B9D3-EC3A-47B1-8900-4251406A2CB0}" type="presOf" srcId="{760D3C4E-E698-4245-A303-2284BD74E5CC}" destId="{2254E4DD-9997-4E11-89F0-B70993BF6647}" srcOrd="0" destOrd="0" presId="urn:microsoft.com/office/officeart/2005/8/layout/cycle2"/>
    <dgm:cxn modelId="{60A2F9DC-407B-4FFC-B457-4F749078BD9F}" type="presOf" srcId="{E4C7128C-7E84-4AE3-8D89-5D7BDB39AE9C}" destId="{6FEEF895-564F-49E7-BFEA-4F780A840D1E}" srcOrd="0" destOrd="0" presId="urn:microsoft.com/office/officeart/2005/8/layout/cycle2"/>
    <dgm:cxn modelId="{1FCA71DB-64BA-47DF-97B3-D06BE4F8C647}" type="presOf" srcId="{593E89C8-32B4-468E-9B33-03BE246FADE2}" destId="{8B58819D-6CB5-4D43-AB6B-6CAD628B8CA4}" srcOrd="1" destOrd="0" presId="urn:microsoft.com/office/officeart/2005/8/layout/cycle2"/>
    <dgm:cxn modelId="{F0A214A7-A377-45D1-823A-DE2D15CDB8CA}" srcId="{A95B7727-0FCA-4430-89A5-126B4715C922}" destId="{733B319C-E6F9-476E-A1CF-679574DDA8DE}" srcOrd="0" destOrd="0" parTransId="{42385985-B509-4460-A83E-A0D6B70FC128}" sibTransId="{593E89C8-32B4-468E-9B33-03BE246FADE2}"/>
    <dgm:cxn modelId="{CF2262FE-2804-4321-AEF7-7D577B784EF5}" srcId="{A95B7727-0FCA-4430-89A5-126B4715C922}" destId="{760D3C4E-E698-4245-A303-2284BD74E5CC}" srcOrd="3" destOrd="0" parTransId="{F594311D-1FE9-4AFC-AE85-A23B5C1EE604}" sibTransId="{B61EB85E-DF08-46DF-8142-D78B2153160C}"/>
    <dgm:cxn modelId="{5937392B-7D60-47FE-8181-6B5CD5DE71BF}" type="presOf" srcId="{8D8DA688-2527-4FF2-988C-890B5E3E33C2}" destId="{D697A6F0-BDEF-4D02-82E3-B898BBF115CF}" srcOrd="0" destOrd="0" presId="urn:microsoft.com/office/officeart/2005/8/layout/cycle2"/>
    <dgm:cxn modelId="{1B62A9D1-2D8E-4DA5-A1FC-16C20015A3AB}" type="presOf" srcId="{8D8DA688-2527-4FF2-988C-890B5E3E33C2}" destId="{D82BF09B-4F1C-47B3-867E-22AEFEFF3C58}" srcOrd="1" destOrd="0" presId="urn:microsoft.com/office/officeart/2005/8/layout/cycle2"/>
    <dgm:cxn modelId="{B040D8E0-6F0F-420A-BA28-69C44008A0AC}" srcId="{A95B7727-0FCA-4430-89A5-126B4715C922}" destId="{E4C7128C-7E84-4AE3-8D89-5D7BDB39AE9C}" srcOrd="4" destOrd="0" parTransId="{1A9DA6BB-E829-410B-81AC-E32FCBFD2B82}" sibTransId="{C8C9B000-322F-4B09-A0AA-9A00A72E7347}"/>
    <dgm:cxn modelId="{5663571E-912E-4FB1-9C93-2949F3A6D7FD}" type="presOf" srcId="{B61EB85E-DF08-46DF-8142-D78B2153160C}" destId="{D86D76BE-6EB0-4F37-B3DC-5451D67E0B81}" srcOrd="0" destOrd="0" presId="urn:microsoft.com/office/officeart/2005/8/layout/cycle2"/>
    <dgm:cxn modelId="{1431E30D-C10E-4055-9979-C0E3628AC0C4}" type="presParOf" srcId="{394E642D-B833-40D2-A123-E3968D9B86AB}" destId="{D78AE93F-1B89-449F-9F43-E5CD53AAE48D}" srcOrd="0" destOrd="0" presId="urn:microsoft.com/office/officeart/2005/8/layout/cycle2"/>
    <dgm:cxn modelId="{34B94D6D-0143-49DC-B53D-F8ADB23FCA29}" type="presParOf" srcId="{394E642D-B833-40D2-A123-E3968D9B86AB}" destId="{A74EECA2-C5E1-4582-9B7D-D64A9351C6D7}" srcOrd="1" destOrd="0" presId="urn:microsoft.com/office/officeart/2005/8/layout/cycle2"/>
    <dgm:cxn modelId="{968091B4-F3E8-4E54-BFF1-6F3BA38D3E43}" type="presParOf" srcId="{A74EECA2-C5E1-4582-9B7D-D64A9351C6D7}" destId="{8B58819D-6CB5-4D43-AB6B-6CAD628B8CA4}" srcOrd="0" destOrd="0" presId="urn:microsoft.com/office/officeart/2005/8/layout/cycle2"/>
    <dgm:cxn modelId="{5265550D-BD00-465C-878B-E9E0D406E556}" type="presParOf" srcId="{394E642D-B833-40D2-A123-E3968D9B86AB}" destId="{D9721176-D01F-4941-89A5-0E138C18E0CC}" srcOrd="2" destOrd="0" presId="urn:microsoft.com/office/officeart/2005/8/layout/cycle2"/>
    <dgm:cxn modelId="{F6D17CEB-8680-43CF-AFAF-CB68B217CB4E}" type="presParOf" srcId="{394E642D-B833-40D2-A123-E3968D9B86AB}" destId="{0F910006-EA31-4D0D-A8F9-4452B4D9819C}" srcOrd="3" destOrd="0" presId="urn:microsoft.com/office/officeart/2005/8/layout/cycle2"/>
    <dgm:cxn modelId="{D9E4518B-A935-44C7-A1DC-F7C5275D5256}" type="presParOf" srcId="{0F910006-EA31-4D0D-A8F9-4452B4D9819C}" destId="{56DF79A8-2F6D-453E-99F7-B8A0F19ED1AF}" srcOrd="0" destOrd="0" presId="urn:microsoft.com/office/officeart/2005/8/layout/cycle2"/>
    <dgm:cxn modelId="{5952A5B8-A008-4DA4-8C9C-6C001D47C01D}" type="presParOf" srcId="{394E642D-B833-40D2-A123-E3968D9B86AB}" destId="{473221ED-75AD-4696-9028-8EAF1EC2EE01}" srcOrd="4" destOrd="0" presId="urn:microsoft.com/office/officeart/2005/8/layout/cycle2"/>
    <dgm:cxn modelId="{8108C547-E6FF-48AA-AA57-D0924AE070D9}" type="presParOf" srcId="{394E642D-B833-40D2-A123-E3968D9B86AB}" destId="{D697A6F0-BDEF-4D02-82E3-B898BBF115CF}" srcOrd="5" destOrd="0" presId="urn:microsoft.com/office/officeart/2005/8/layout/cycle2"/>
    <dgm:cxn modelId="{026BB882-7B18-4A7C-A333-D6062A638C60}" type="presParOf" srcId="{D697A6F0-BDEF-4D02-82E3-B898BBF115CF}" destId="{D82BF09B-4F1C-47B3-867E-22AEFEFF3C58}" srcOrd="0" destOrd="0" presId="urn:microsoft.com/office/officeart/2005/8/layout/cycle2"/>
    <dgm:cxn modelId="{9012AD25-2676-4F84-9BAA-CBD921396846}" type="presParOf" srcId="{394E642D-B833-40D2-A123-E3968D9B86AB}" destId="{2254E4DD-9997-4E11-89F0-B70993BF6647}" srcOrd="6" destOrd="0" presId="urn:microsoft.com/office/officeart/2005/8/layout/cycle2"/>
    <dgm:cxn modelId="{4B683C24-076F-4570-862D-FEA99B4808F3}" type="presParOf" srcId="{394E642D-B833-40D2-A123-E3968D9B86AB}" destId="{D86D76BE-6EB0-4F37-B3DC-5451D67E0B81}" srcOrd="7" destOrd="0" presId="urn:microsoft.com/office/officeart/2005/8/layout/cycle2"/>
    <dgm:cxn modelId="{B53DE485-813E-488D-8930-F18F353B60FC}" type="presParOf" srcId="{D86D76BE-6EB0-4F37-B3DC-5451D67E0B81}" destId="{000BB48E-BFEE-47D9-B476-330F845F7F66}" srcOrd="0" destOrd="0" presId="urn:microsoft.com/office/officeart/2005/8/layout/cycle2"/>
    <dgm:cxn modelId="{70FA9C4D-AAAE-4028-BA4D-FA37988E32C3}" type="presParOf" srcId="{394E642D-B833-40D2-A123-E3968D9B86AB}" destId="{6FEEF895-564F-49E7-BFEA-4F780A840D1E}" srcOrd="8" destOrd="0" presId="urn:microsoft.com/office/officeart/2005/8/layout/cycle2"/>
    <dgm:cxn modelId="{46412B7E-55B7-4971-85A0-F9882269FBA4}" type="presParOf" srcId="{394E642D-B833-40D2-A123-E3968D9B86AB}" destId="{1B395A50-C961-4E0A-8C07-ED2FEB79C039}" srcOrd="9" destOrd="0" presId="urn:microsoft.com/office/officeart/2005/8/layout/cycle2"/>
    <dgm:cxn modelId="{DE91D6AA-A79E-4F99-BF3D-1EFBB55C6DFE}" type="presParOf" srcId="{1B395A50-C961-4E0A-8C07-ED2FEB79C039}" destId="{98F2417E-35B4-4267-A81B-DA0EBD2B36DF}" srcOrd="0" destOrd="0" presId="urn:microsoft.com/office/officeart/2005/8/layout/cycle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C5964A-6E6C-436A-BC0B-9CBF2A4FD66D}" type="doc">
      <dgm:prSet loTypeId="urn:microsoft.com/office/officeart/2005/8/layout/cycle2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A71CFC9-F911-4322-BD96-D546D45A7CF2}">
      <dgm:prSet phldrT="[Текст]"/>
      <dgm:spPr/>
      <dgm:t>
        <a:bodyPr/>
        <a:lstStyle/>
        <a:p>
          <a:r>
            <a:rPr lang="uk-UA" dirty="0" smtClean="0"/>
            <a:t>Самоосвіта</a:t>
          </a:r>
          <a:endParaRPr lang="uk-UA" dirty="0"/>
        </a:p>
      </dgm:t>
    </dgm:pt>
    <dgm:pt modelId="{6F52743E-DAF5-40E4-820A-421E598AA42B}" type="parTrans" cxnId="{BE1A8610-ED80-4BC3-B082-7F8EE5F19BE7}">
      <dgm:prSet/>
      <dgm:spPr/>
      <dgm:t>
        <a:bodyPr/>
        <a:lstStyle/>
        <a:p>
          <a:endParaRPr lang="uk-UA"/>
        </a:p>
      </dgm:t>
    </dgm:pt>
    <dgm:pt modelId="{7062AFA7-A220-4C0C-81C3-FFDDAF1FADF9}" type="sibTrans" cxnId="{BE1A8610-ED80-4BC3-B082-7F8EE5F19BE7}">
      <dgm:prSet/>
      <dgm:spPr/>
      <dgm:t>
        <a:bodyPr/>
        <a:lstStyle/>
        <a:p>
          <a:endParaRPr lang="uk-UA"/>
        </a:p>
      </dgm:t>
    </dgm:pt>
    <dgm:pt modelId="{D377B65E-5895-45BC-8B4E-F221F6A0D66A}">
      <dgm:prSet phldrT="[Текст]"/>
      <dgm:spPr/>
      <dgm:t>
        <a:bodyPr/>
        <a:lstStyle/>
        <a:p>
          <a:r>
            <a:rPr lang="uk-UA" dirty="0" smtClean="0"/>
            <a:t>Калейдоскоп метод. новинок</a:t>
          </a:r>
          <a:endParaRPr lang="uk-UA" dirty="0"/>
        </a:p>
      </dgm:t>
    </dgm:pt>
    <dgm:pt modelId="{1041C3E7-F5E4-4242-A1EC-D05328CE81DA}" type="parTrans" cxnId="{FDEA47E1-C7E5-42F6-B462-54C0D219E664}">
      <dgm:prSet/>
      <dgm:spPr/>
      <dgm:t>
        <a:bodyPr/>
        <a:lstStyle/>
        <a:p>
          <a:endParaRPr lang="uk-UA"/>
        </a:p>
      </dgm:t>
    </dgm:pt>
    <dgm:pt modelId="{F55DDAFD-DE50-4F2E-8A50-12D24617BECC}" type="sibTrans" cxnId="{FDEA47E1-C7E5-42F6-B462-54C0D219E664}">
      <dgm:prSet/>
      <dgm:spPr/>
      <dgm:t>
        <a:bodyPr/>
        <a:lstStyle/>
        <a:p>
          <a:endParaRPr lang="uk-UA"/>
        </a:p>
      </dgm:t>
    </dgm:pt>
    <dgm:pt modelId="{72649B44-2C2E-40BF-988F-C9407CE0A7F4}">
      <dgm:prSet phldrT="[Текст]"/>
      <dgm:spPr/>
      <dgm:t>
        <a:bodyPr/>
        <a:lstStyle/>
        <a:p>
          <a:r>
            <a:rPr lang="uk-UA" dirty="0" smtClean="0"/>
            <a:t>Професійні дискусії</a:t>
          </a:r>
          <a:endParaRPr lang="uk-UA" dirty="0"/>
        </a:p>
      </dgm:t>
    </dgm:pt>
    <dgm:pt modelId="{E4AF552B-FFBA-45F7-B3B6-CDE139C3B38D}" type="parTrans" cxnId="{2D41B54C-7483-4224-87EB-AE7D4F6D078F}">
      <dgm:prSet/>
      <dgm:spPr/>
      <dgm:t>
        <a:bodyPr/>
        <a:lstStyle/>
        <a:p>
          <a:endParaRPr lang="uk-UA"/>
        </a:p>
      </dgm:t>
    </dgm:pt>
    <dgm:pt modelId="{A412F259-23E5-4262-A117-68494F24E272}" type="sibTrans" cxnId="{2D41B54C-7483-4224-87EB-AE7D4F6D078F}">
      <dgm:prSet/>
      <dgm:spPr/>
      <dgm:t>
        <a:bodyPr/>
        <a:lstStyle/>
        <a:p>
          <a:endParaRPr lang="uk-UA"/>
        </a:p>
      </dgm:t>
    </dgm:pt>
    <dgm:pt modelId="{B0099F52-6435-478C-959A-6FED866EABAC}">
      <dgm:prSet phldrT="[Текст]"/>
      <dgm:spPr/>
      <dgm:t>
        <a:bodyPr/>
        <a:lstStyle/>
        <a:p>
          <a:r>
            <a:rPr lang="uk-UA" dirty="0" smtClean="0"/>
            <a:t>Ярмарок педагогічних ідей</a:t>
          </a:r>
          <a:endParaRPr lang="uk-UA" dirty="0"/>
        </a:p>
      </dgm:t>
    </dgm:pt>
    <dgm:pt modelId="{E08DA13B-FE6F-4A6A-815D-A4FE34F58A7C}" type="parTrans" cxnId="{8206C432-E052-4FEB-8840-4503A03AE913}">
      <dgm:prSet/>
      <dgm:spPr/>
      <dgm:t>
        <a:bodyPr/>
        <a:lstStyle/>
        <a:p>
          <a:endParaRPr lang="uk-UA"/>
        </a:p>
      </dgm:t>
    </dgm:pt>
    <dgm:pt modelId="{071E22D2-5C40-4C07-B434-5477689EA475}" type="sibTrans" cxnId="{8206C432-E052-4FEB-8840-4503A03AE913}">
      <dgm:prSet/>
      <dgm:spPr/>
      <dgm:t>
        <a:bodyPr/>
        <a:lstStyle/>
        <a:p>
          <a:endParaRPr lang="uk-UA"/>
        </a:p>
      </dgm:t>
    </dgm:pt>
    <dgm:pt modelId="{8EB7C43D-018D-467C-AEC1-33A0F6BE6532}">
      <dgm:prSet phldrT="[Текст]"/>
      <dgm:spPr/>
      <dgm:t>
        <a:bodyPr/>
        <a:lstStyle/>
        <a:p>
          <a:r>
            <a:rPr lang="uk-UA" dirty="0" smtClean="0"/>
            <a:t>Конкурс </a:t>
          </a:r>
          <a:r>
            <a:rPr lang="uk-UA" dirty="0" err="1" smtClean="0"/>
            <a:t>“Класний</a:t>
          </a:r>
          <a:r>
            <a:rPr lang="uk-UA" dirty="0" smtClean="0"/>
            <a:t> керівник </a:t>
          </a:r>
          <a:r>
            <a:rPr lang="uk-UA" dirty="0" err="1" smtClean="0"/>
            <a:t>року”</a:t>
          </a:r>
          <a:endParaRPr lang="uk-UA" dirty="0"/>
        </a:p>
      </dgm:t>
    </dgm:pt>
    <dgm:pt modelId="{2A553F7B-8736-48FE-B300-DE9C0A4735E8}" type="parTrans" cxnId="{1198DC0A-E73E-48DE-8293-1E6A03F98757}">
      <dgm:prSet/>
      <dgm:spPr/>
      <dgm:t>
        <a:bodyPr/>
        <a:lstStyle/>
        <a:p>
          <a:endParaRPr lang="uk-UA"/>
        </a:p>
      </dgm:t>
    </dgm:pt>
    <dgm:pt modelId="{A9BADDC0-F6D7-45C8-A55A-194AA746D2F8}" type="sibTrans" cxnId="{1198DC0A-E73E-48DE-8293-1E6A03F98757}">
      <dgm:prSet/>
      <dgm:spPr/>
      <dgm:t>
        <a:bodyPr/>
        <a:lstStyle/>
        <a:p>
          <a:endParaRPr lang="uk-UA"/>
        </a:p>
      </dgm:t>
    </dgm:pt>
    <dgm:pt modelId="{3FBCAA22-443E-4214-A771-F4DB3C966DB4}" type="pres">
      <dgm:prSet presAssocID="{CAC5964A-6E6C-436A-BC0B-9CBF2A4FD66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65F3A74-8571-4147-97A1-AE7580D63C96}" type="pres">
      <dgm:prSet presAssocID="{5A71CFC9-F911-4322-BD96-D546D45A7CF2}" presName="node" presStyleLbl="node1" presStyleIdx="0" presStyleCnt="5" custScaleX="130986" custScaleY="11112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7558D1A-2B5D-4D53-9DBD-234A49416BFB}" type="pres">
      <dgm:prSet presAssocID="{7062AFA7-A220-4C0C-81C3-FFDDAF1FADF9}" presName="sibTrans" presStyleLbl="sibTrans2D1" presStyleIdx="0" presStyleCnt="5"/>
      <dgm:spPr/>
      <dgm:t>
        <a:bodyPr/>
        <a:lstStyle/>
        <a:p>
          <a:endParaRPr lang="uk-UA"/>
        </a:p>
      </dgm:t>
    </dgm:pt>
    <dgm:pt modelId="{9219CD9E-23BC-4B58-8FD8-49818C761563}" type="pres">
      <dgm:prSet presAssocID="{7062AFA7-A220-4C0C-81C3-FFDDAF1FADF9}" presName="connectorText" presStyleLbl="sibTrans2D1" presStyleIdx="0" presStyleCnt="5"/>
      <dgm:spPr/>
      <dgm:t>
        <a:bodyPr/>
        <a:lstStyle/>
        <a:p>
          <a:endParaRPr lang="uk-UA"/>
        </a:p>
      </dgm:t>
    </dgm:pt>
    <dgm:pt modelId="{57506CF2-DE68-4CD9-AF83-22EB98166BD4}" type="pres">
      <dgm:prSet presAssocID="{D377B65E-5895-45BC-8B4E-F221F6A0D66A}" presName="node" presStyleLbl="node1" presStyleIdx="1" presStyleCnt="5" custScaleX="140935" custScaleY="126114" custRadScaleRad="98349" custRadScaleInc="122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4115812-E21F-45DF-905C-81F5753BE0AA}" type="pres">
      <dgm:prSet presAssocID="{F55DDAFD-DE50-4F2E-8A50-12D24617BECC}" presName="sibTrans" presStyleLbl="sibTrans2D1" presStyleIdx="1" presStyleCnt="5"/>
      <dgm:spPr/>
      <dgm:t>
        <a:bodyPr/>
        <a:lstStyle/>
        <a:p>
          <a:endParaRPr lang="uk-UA"/>
        </a:p>
      </dgm:t>
    </dgm:pt>
    <dgm:pt modelId="{C9A3E2A3-2905-4FF5-9E8A-5EBA1F32A47E}" type="pres">
      <dgm:prSet presAssocID="{F55DDAFD-DE50-4F2E-8A50-12D24617BECC}" presName="connectorText" presStyleLbl="sibTrans2D1" presStyleIdx="1" presStyleCnt="5"/>
      <dgm:spPr/>
      <dgm:t>
        <a:bodyPr/>
        <a:lstStyle/>
        <a:p>
          <a:endParaRPr lang="uk-UA"/>
        </a:p>
      </dgm:t>
    </dgm:pt>
    <dgm:pt modelId="{5AC38A8E-6A9F-463F-944F-7C2D0D015BAB}" type="pres">
      <dgm:prSet presAssocID="{72649B44-2C2E-40BF-988F-C9407CE0A7F4}" presName="node" presStyleLbl="node1" presStyleIdx="2" presStyleCnt="5" custScaleX="150990" custScaleY="11534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898253D-4021-4DAE-9847-D152782B2233}" type="pres">
      <dgm:prSet presAssocID="{A412F259-23E5-4262-A117-68494F24E272}" presName="sibTrans" presStyleLbl="sibTrans2D1" presStyleIdx="2" presStyleCnt="5" custLinFactNeighborX="11982" custLinFactNeighborY="3366"/>
      <dgm:spPr/>
      <dgm:t>
        <a:bodyPr/>
        <a:lstStyle/>
        <a:p>
          <a:endParaRPr lang="uk-UA"/>
        </a:p>
      </dgm:t>
    </dgm:pt>
    <dgm:pt modelId="{BDDB8679-A65E-4628-985C-DEF62EACC389}" type="pres">
      <dgm:prSet presAssocID="{A412F259-23E5-4262-A117-68494F24E272}" presName="connectorText" presStyleLbl="sibTrans2D1" presStyleIdx="2" presStyleCnt="5"/>
      <dgm:spPr/>
      <dgm:t>
        <a:bodyPr/>
        <a:lstStyle/>
        <a:p>
          <a:endParaRPr lang="uk-UA"/>
        </a:p>
      </dgm:t>
    </dgm:pt>
    <dgm:pt modelId="{27CFE5F3-B20B-4E74-B91F-227EBF4A04FB}" type="pres">
      <dgm:prSet presAssocID="{B0099F52-6435-478C-959A-6FED866EABAC}" presName="node" presStyleLbl="node1" presStyleIdx="3" presStyleCnt="5" custScaleX="134998" custScaleY="110545" custRadScaleRad="105007" custRadScaleInc="1319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96478FA-9FBF-48F2-A9F2-65630D05F945}" type="pres">
      <dgm:prSet presAssocID="{071E22D2-5C40-4C07-B434-5477689EA475}" presName="sibTrans" presStyleLbl="sibTrans2D1" presStyleIdx="3" presStyleCnt="5"/>
      <dgm:spPr/>
      <dgm:t>
        <a:bodyPr/>
        <a:lstStyle/>
        <a:p>
          <a:endParaRPr lang="uk-UA"/>
        </a:p>
      </dgm:t>
    </dgm:pt>
    <dgm:pt modelId="{7DC535B7-1D0D-471B-BCC4-C59B066F09B1}" type="pres">
      <dgm:prSet presAssocID="{071E22D2-5C40-4C07-B434-5477689EA475}" presName="connectorText" presStyleLbl="sibTrans2D1" presStyleIdx="3" presStyleCnt="5"/>
      <dgm:spPr/>
      <dgm:t>
        <a:bodyPr/>
        <a:lstStyle/>
        <a:p>
          <a:endParaRPr lang="uk-UA"/>
        </a:p>
      </dgm:t>
    </dgm:pt>
    <dgm:pt modelId="{61FBCA57-C96D-4F0B-9F01-7F59C81BF447}" type="pres">
      <dgm:prSet presAssocID="{8EB7C43D-018D-467C-AEC1-33A0F6BE6532}" presName="node" presStyleLbl="node1" presStyleIdx="4" presStyleCnt="5" custScaleX="132450" custScaleY="11529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45A49D8-1E7F-4601-8B5B-3913BAE3586F}" type="pres">
      <dgm:prSet presAssocID="{A9BADDC0-F6D7-45C8-A55A-194AA746D2F8}" presName="sibTrans" presStyleLbl="sibTrans2D1" presStyleIdx="4" presStyleCnt="5"/>
      <dgm:spPr/>
      <dgm:t>
        <a:bodyPr/>
        <a:lstStyle/>
        <a:p>
          <a:endParaRPr lang="uk-UA"/>
        </a:p>
      </dgm:t>
    </dgm:pt>
    <dgm:pt modelId="{05856FDC-FFB6-4E7B-9E74-0DC7610CE029}" type="pres">
      <dgm:prSet presAssocID="{A9BADDC0-F6D7-45C8-A55A-194AA746D2F8}" presName="connectorText" presStyleLbl="sibTrans2D1" presStyleIdx="4" presStyleCnt="5"/>
      <dgm:spPr/>
      <dgm:t>
        <a:bodyPr/>
        <a:lstStyle/>
        <a:p>
          <a:endParaRPr lang="uk-UA"/>
        </a:p>
      </dgm:t>
    </dgm:pt>
  </dgm:ptLst>
  <dgm:cxnLst>
    <dgm:cxn modelId="{2D41B54C-7483-4224-87EB-AE7D4F6D078F}" srcId="{CAC5964A-6E6C-436A-BC0B-9CBF2A4FD66D}" destId="{72649B44-2C2E-40BF-988F-C9407CE0A7F4}" srcOrd="2" destOrd="0" parTransId="{E4AF552B-FFBA-45F7-B3B6-CDE139C3B38D}" sibTransId="{A412F259-23E5-4262-A117-68494F24E272}"/>
    <dgm:cxn modelId="{BB892E24-6DAE-4388-AB25-7F09BB64D449}" type="presOf" srcId="{071E22D2-5C40-4C07-B434-5477689EA475}" destId="{996478FA-9FBF-48F2-A9F2-65630D05F945}" srcOrd="0" destOrd="0" presId="urn:microsoft.com/office/officeart/2005/8/layout/cycle2"/>
    <dgm:cxn modelId="{09785440-5451-4BFE-A1D5-B5918616B8DC}" type="presOf" srcId="{B0099F52-6435-478C-959A-6FED866EABAC}" destId="{27CFE5F3-B20B-4E74-B91F-227EBF4A04FB}" srcOrd="0" destOrd="0" presId="urn:microsoft.com/office/officeart/2005/8/layout/cycle2"/>
    <dgm:cxn modelId="{1198DC0A-E73E-48DE-8293-1E6A03F98757}" srcId="{CAC5964A-6E6C-436A-BC0B-9CBF2A4FD66D}" destId="{8EB7C43D-018D-467C-AEC1-33A0F6BE6532}" srcOrd="4" destOrd="0" parTransId="{2A553F7B-8736-48FE-B300-DE9C0A4735E8}" sibTransId="{A9BADDC0-F6D7-45C8-A55A-194AA746D2F8}"/>
    <dgm:cxn modelId="{4CE7FE33-4DC1-4366-AB72-0EA718E9C1A2}" type="presOf" srcId="{A412F259-23E5-4262-A117-68494F24E272}" destId="{F898253D-4021-4DAE-9847-D152782B2233}" srcOrd="0" destOrd="0" presId="urn:microsoft.com/office/officeart/2005/8/layout/cycle2"/>
    <dgm:cxn modelId="{E356A44F-FA3D-4DF9-86C3-B1E354678957}" type="presOf" srcId="{A9BADDC0-F6D7-45C8-A55A-194AA746D2F8}" destId="{C45A49D8-1E7F-4601-8B5B-3913BAE3586F}" srcOrd="0" destOrd="0" presId="urn:microsoft.com/office/officeart/2005/8/layout/cycle2"/>
    <dgm:cxn modelId="{FDEA47E1-C7E5-42F6-B462-54C0D219E664}" srcId="{CAC5964A-6E6C-436A-BC0B-9CBF2A4FD66D}" destId="{D377B65E-5895-45BC-8B4E-F221F6A0D66A}" srcOrd="1" destOrd="0" parTransId="{1041C3E7-F5E4-4242-A1EC-D05328CE81DA}" sibTransId="{F55DDAFD-DE50-4F2E-8A50-12D24617BECC}"/>
    <dgm:cxn modelId="{E88BC4CA-C4E4-41E8-9287-6F4A75E879EF}" type="presOf" srcId="{A9BADDC0-F6D7-45C8-A55A-194AA746D2F8}" destId="{05856FDC-FFB6-4E7B-9E74-0DC7610CE029}" srcOrd="1" destOrd="0" presId="urn:microsoft.com/office/officeart/2005/8/layout/cycle2"/>
    <dgm:cxn modelId="{597372B1-B13A-40F8-A4F5-60EA708E3C2B}" type="presOf" srcId="{D377B65E-5895-45BC-8B4E-F221F6A0D66A}" destId="{57506CF2-DE68-4CD9-AF83-22EB98166BD4}" srcOrd="0" destOrd="0" presId="urn:microsoft.com/office/officeart/2005/8/layout/cycle2"/>
    <dgm:cxn modelId="{8206C432-E052-4FEB-8840-4503A03AE913}" srcId="{CAC5964A-6E6C-436A-BC0B-9CBF2A4FD66D}" destId="{B0099F52-6435-478C-959A-6FED866EABAC}" srcOrd="3" destOrd="0" parTransId="{E08DA13B-FE6F-4A6A-815D-A4FE34F58A7C}" sibTransId="{071E22D2-5C40-4C07-B434-5477689EA475}"/>
    <dgm:cxn modelId="{7A66E9AF-7E55-4A92-B511-86AACFB4E0E5}" type="presOf" srcId="{A412F259-23E5-4262-A117-68494F24E272}" destId="{BDDB8679-A65E-4628-985C-DEF62EACC389}" srcOrd="1" destOrd="0" presId="urn:microsoft.com/office/officeart/2005/8/layout/cycle2"/>
    <dgm:cxn modelId="{33069C77-CA6B-4ED7-93BD-1000F60E259B}" type="presOf" srcId="{72649B44-2C2E-40BF-988F-C9407CE0A7F4}" destId="{5AC38A8E-6A9F-463F-944F-7C2D0D015BAB}" srcOrd="0" destOrd="0" presId="urn:microsoft.com/office/officeart/2005/8/layout/cycle2"/>
    <dgm:cxn modelId="{BDA5A554-5756-4C92-BF8F-ADBBE0742DA8}" type="presOf" srcId="{F55DDAFD-DE50-4F2E-8A50-12D24617BECC}" destId="{C4115812-E21F-45DF-905C-81F5753BE0AA}" srcOrd="0" destOrd="0" presId="urn:microsoft.com/office/officeart/2005/8/layout/cycle2"/>
    <dgm:cxn modelId="{7BEA0B59-8B5D-4F8C-845C-F62D457123C2}" type="presOf" srcId="{8EB7C43D-018D-467C-AEC1-33A0F6BE6532}" destId="{61FBCA57-C96D-4F0B-9F01-7F59C81BF447}" srcOrd="0" destOrd="0" presId="urn:microsoft.com/office/officeart/2005/8/layout/cycle2"/>
    <dgm:cxn modelId="{1DC9B2E6-2F65-462D-A603-7D19486C84D3}" type="presOf" srcId="{F55DDAFD-DE50-4F2E-8A50-12D24617BECC}" destId="{C9A3E2A3-2905-4FF5-9E8A-5EBA1F32A47E}" srcOrd="1" destOrd="0" presId="urn:microsoft.com/office/officeart/2005/8/layout/cycle2"/>
    <dgm:cxn modelId="{6B25E1EB-D3F0-4788-BEEA-4D80AB070B95}" type="presOf" srcId="{7062AFA7-A220-4C0C-81C3-FFDDAF1FADF9}" destId="{E7558D1A-2B5D-4D53-9DBD-234A49416BFB}" srcOrd="0" destOrd="0" presId="urn:microsoft.com/office/officeart/2005/8/layout/cycle2"/>
    <dgm:cxn modelId="{BE1A8610-ED80-4BC3-B082-7F8EE5F19BE7}" srcId="{CAC5964A-6E6C-436A-BC0B-9CBF2A4FD66D}" destId="{5A71CFC9-F911-4322-BD96-D546D45A7CF2}" srcOrd="0" destOrd="0" parTransId="{6F52743E-DAF5-40E4-820A-421E598AA42B}" sibTransId="{7062AFA7-A220-4C0C-81C3-FFDDAF1FADF9}"/>
    <dgm:cxn modelId="{17F9A107-2AB1-4CBA-AC66-316B60450755}" type="presOf" srcId="{071E22D2-5C40-4C07-B434-5477689EA475}" destId="{7DC535B7-1D0D-471B-BCC4-C59B066F09B1}" srcOrd="1" destOrd="0" presId="urn:microsoft.com/office/officeart/2005/8/layout/cycle2"/>
    <dgm:cxn modelId="{C5D357A5-38BE-4863-A214-502C94F83E66}" type="presOf" srcId="{CAC5964A-6E6C-436A-BC0B-9CBF2A4FD66D}" destId="{3FBCAA22-443E-4214-A771-F4DB3C966DB4}" srcOrd="0" destOrd="0" presId="urn:microsoft.com/office/officeart/2005/8/layout/cycle2"/>
    <dgm:cxn modelId="{CB9A5189-FD8E-4C21-A306-D15257A4AD07}" type="presOf" srcId="{7062AFA7-A220-4C0C-81C3-FFDDAF1FADF9}" destId="{9219CD9E-23BC-4B58-8FD8-49818C761563}" srcOrd="1" destOrd="0" presId="urn:microsoft.com/office/officeart/2005/8/layout/cycle2"/>
    <dgm:cxn modelId="{DFFB843F-4C29-47EC-9E8C-F07563B0C825}" type="presOf" srcId="{5A71CFC9-F911-4322-BD96-D546D45A7CF2}" destId="{465F3A74-8571-4147-97A1-AE7580D63C96}" srcOrd="0" destOrd="0" presId="urn:microsoft.com/office/officeart/2005/8/layout/cycle2"/>
    <dgm:cxn modelId="{1C33017E-ADF9-4B13-9EDA-25DFAA8CDFD5}" type="presParOf" srcId="{3FBCAA22-443E-4214-A771-F4DB3C966DB4}" destId="{465F3A74-8571-4147-97A1-AE7580D63C96}" srcOrd="0" destOrd="0" presId="urn:microsoft.com/office/officeart/2005/8/layout/cycle2"/>
    <dgm:cxn modelId="{FFC8B9B6-79E6-4344-A5AB-F128016E7E27}" type="presParOf" srcId="{3FBCAA22-443E-4214-A771-F4DB3C966DB4}" destId="{E7558D1A-2B5D-4D53-9DBD-234A49416BFB}" srcOrd="1" destOrd="0" presId="urn:microsoft.com/office/officeart/2005/8/layout/cycle2"/>
    <dgm:cxn modelId="{3BF6F683-338B-4B75-B39A-BF08328171CA}" type="presParOf" srcId="{E7558D1A-2B5D-4D53-9DBD-234A49416BFB}" destId="{9219CD9E-23BC-4B58-8FD8-49818C761563}" srcOrd="0" destOrd="0" presId="urn:microsoft.com/office/officeart/2005/8/layout/cycle2"/>
    <dgm:cxn modelId="{596EAC51-DB28-4F3A-8714-3BED7A6A7622}" type="presParOf" srcId="{3FBCAA22-443E-4214-A771-F4DB3C966DB4}" destId="{57506CF2-DE68-4CD9-AF83-22EB98166BD4}" srcOrd="2" destOrd="0" presId="urn:microsoft.com/office/officeart/2005/8/layout/cycle2"/>
    <dgm:cxn modelId="{778D2FCD-52CB-47A9-9D7D-0596A2DB1422}" type="presParOf" srcId="{3FBCAA22-443E-4214-A771-F4DB3C966DB4}" destId="{C4115812-E21F-45DF-905C-81F5753BE0AA}" srcOrd="3" destOrd="0" presId="urn:microsoft.com/office/officeart/2005/8/layout/cycle2"/>
    <dgm:cxn modelId="{D3991086-8574-4AB1-9385-F0BF73EDB519}" type="presParOf" srcId="{C4115812-E21F-45DF-905C-81F5753BE0AA}" destId="{C9A3E2A3-2905-4FF5-9E8A-5EBA1F32A47E}" srcOrd="0" destOrd="0" presId="urn:microsoft.com/office/officeart/2005/8/layout/cycle2"/>
    <dgm:cxn modelId="{4670BAD4-3668-4C21-BD12-56BE963A9FBF}" type="presParOf" srcId="{3FBCAA22-443E-4214-A771-F4DB3C966DB4}" destId="{5AC38A8E-6A9F-463F-944F-7C2D0D015BAB}" srcOrd="4" destOrd="0" presId="urn:microsoft.com/office/officeart/2005/8/layout/cycle2"/>
    <dgm:cxn modelId="{68968613-AD0C-488B-9009-C305492B5C4B}" type="presParOf" srcId="{3FBCAA22-443E-4214-A771-F4DB3C966DB4}" destId="{F898253D-4021-4DAE-9847-D152782B2233}" srcOrd="5" destOrd="0" presId="urn:microsoft.com/office/officeart/2005/8/layout/cycle2"/>
    <dgm:cxn modelId="{73E801C0-CC2D-4B52-891A-53976FF1B02E}" type="presParOf" srcId="{F898253D-4021-4DAE-9847-D152782B2233}" destId="{BDDB8679-A65E-4628-985C-DEF62EACC389}" srcOrd="0" destOrd="0" presId="urn:microsoft.com/office/officeart/2005/8/layout/cycle2"/>
    <dgm:cxn modelId="{AE328A5C-DC9A-4A2F-A4D0-67F986DD6502}" type="presParOf" srcId="{3FBCAA22-443E-4214-A771-F4DB3C966DB4}" destId="{27CFE5F3-B20B-4E74-B91F-227EBF4A04FB}" srcOrd="6" destOrd="0" presId="urn:microsoft.com/office/officeart/2005/8/layout/cycle2"/>
    <dgm:cxn modelId="{D9A512DD-1708-4E1F-BF4E-16F7CD329B2C}" type="presParOf" srcId="{3FBCAA22-443E-4214-A771-F4DB3C966DB4}" destId="{996478FA-9FBF-48F2-A9F2-65630D05F945}" srcOrd="7" destOrd="0" presId="urn:microsoft.com/office/officeart/2005/8/layout/cycle2"/>
    <dgm:cxn modelId="{AF9D9E25-4319-47F2-BF82-F774324C44B0}" type="presParOf" srcId="{996478FA-9FBF-48F2-A9F2-65630D05F945}" destId="{7DC535B7-1D0D-471B-BCC4-C59B066F09B1}" srcOrd="0" destOrd="0" presId="urn:microsoft.com/office/officeart/2005/8/layout/cycle2"/>
    <dgm:cxn modelId="{1B2EC0EC-7480-4D80-9537-9BBF8FFC0FF5}" type="presParOf" srcId="{3FBCAA22-443E-4214-A771-F4DB3C966DB4}" destId="{61FBCA57-C96D-4F0B-9F01-7F59C81BF447}" srcOrd="8" destOrd="0" presId="urn:microsoft.com/office/officeart/2005/8/layout/cycle2"/>
    <dgm:cxn modelId="{DAD1D3F8-5702-4EBC-9A87-670329ECAB81}" type="presParOf" srcId="{3FBCAA22-443E-4214-A771-F4DB3C966DB4}" destId="{C45A49D8-1E7F-4601-8B5B-3913BAE3586F}" srcOrd="9" destOrd="0" presId="urn:microsoft.com/office/officeart/2005/8/layout/cycle2"/>
    <dgm:cxn modelId="{C4A7E808-53E6-45C9-8373-E81E4A46F667}" type="presParOf" srcId="{C45A49D8-1E7F-4601-8B5B-3913BAE3586F}" destId="{05856FDC-FFB6-4E7B-9E74-0DC7610CE029}" srcOrd="0" destOrd="0" presId="urn:microsoft.com/office/officeart/2005/8/layout/cycle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0.56558</cdr:x>
      <cdr:y>0.49355</cdr:y>
    </cdr:from>
    <cdr:to>
      <cdr:x>0.81148</cdr:x>
      <cdr:y>0.66775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43074" y="1214446"/>
          <a:ext cx="714380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uk-UA" sz="2000" dirty="0" smtClean="0"/>
            <a:t>67%</a:t>
          </a:r>
          <a:endParaRPr lang="uk-UA" sz="2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0.38247</cdr:x>
      <cdr:y>0.05947</cdr:y>
    </cdr:from>
    <cdr:to>
      <cdr:x>0.49004</cdr:x>
      <cdr:y>0.25771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86016" y="214314"/>
          <a:ext cx="642942" cy="7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uk-UA" sz="1100" dirty="0"/>
        </a:p>
      </cdr:txBody>
    </cdr:sp>
  </cdr:relSizeAnchor>
  <cdr:relSizeAnchor xmlns:cdr="http://schemas.openxmlformats.org/drawingml/2006/chartDrawing">
    <cdr:from>
      <cdr:x>0.8327</cdr:x>
      <cdr:y>0.27214</cdr:y>
    </cdr:from>
    <cdr:to>
      <cdr:x>0.86692</cdr:x>
      <cdr:y>0.33045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214974" y="1000132"/>
          <a:ext cx="214314" cy="214314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uk-UA"/>
          </a:defPPr>
          <a:lvl1pPr marL="0" algn="l" defTabSz="914400" rtl="0" eaLnBrk="1" latinLnBrk="0" hangingPunct="1">
            <a:defRPr sz="1800" kern="1200">
              <a:solidFill>
                <a:sysClr val="window" lastClr="F4F4F4"/>
              </a:solidFill>
              <a:latin typeface="Trebuchet MS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4F4F4"/>
              </a:solidFill>
              <a:latin typeface="Trebuchet MS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4F4F4"/>
              </a:solidFill>
              <a:latin typeface="Trebuchet MS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4F4F4"/>
              </a:solidFill>
              <a:latin typeface="Trebuchet MS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4F4F4"/>
              </a:solidFill>
              <a:latin typeface="Trebuchet MS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4F4F4"/>
              </a:solidFill>
              <a:latin typeface="Trebuchet MS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4F4F4"/>
              </a:solidFill>
              <a:latin typeface="Trebuchet MS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4F4F4"/>
              </a:solidFill>
              <a:latin typeface="Trebuchet MS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4F4F4"/>
              </a:solidFill>
              <a:latin typeface="Trebuchet MS"/>
            </a:defRPr>
          </a:lvl9pPr>
        </a:lstStyle>
        <a:p xmlns:a="http://schemas.openxmlformats.org/drawingml/2006/main">
          <a:pPr algn="ctr"/>
          <a:endParaRPr lang="uk-UA"/>
        </a:p>
      </cdr:txBody>
    </cdr:sp>
  </cdr:relSizeAnchor>
  <cdr:relSizeAnchor xmlns:cdr="http://schemas.openxmlformats.org/drawingml/2006/chartDrawing">
    <cdr:from>
      <cdr:x>0.8327</cdr:x>
      <cdr:y>0.42765</cdr:y>
    </cdr:from>
    <cdr:to>
      <cdr:x>0.86692</cdr:x>
      <cdr:y>0.48596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5214974" y="1571636"/>
          <a:ext cx="214314" cy="214314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uk-UA"/>
          </a:defPPr>
          <a:lvl1pPr marL="0" algn="l" defTabSz="914400" rtl="0" eaLnBrk="1" latinLnBrk="0" hangingPunct="1">
            <a:defRPr sz="1800" kern="1200">
              <a:solidFill>
                <a:sysClr val="window" lastClr="F4F4F4"/>
              </a:solidFill>
              <a:latin typeface="Trebuchet MS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4F4F4"/>
              </a:solidFill>
              <a:latin typeface="Trebuchet MS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4F4F4"/>
              </a:solidFill>
              <a:latin typeface="Trebuchet MS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4F4F4"/>
              </a:solidFill>
              <a:latin typeface="Trebuchet MS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4F4F4"/>
              </a:solidFill>
              <a:latin typeface="Trebuchet MS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4F4F4"/>
              </a:solidFill>
              <a:latin typeface="Trebuchet MS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4F4F4"/>
              </a:solidFill>
              <a:latin typeface="Trebuchet MS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4F4F4"/>
              </a:solidFill>
              <a:latin typeface="Trebuchet MS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4F4F4"/>
              </a:solidFill>
              <a:latin typeface="Trebuchet MS"/>
            </a:defRPr>
          </a:lvl9pPr>
        </a:lstStyle>
        <a:p xmlns:a="http://schemas.openxmlformats.org/drawingml/2006/main">
          <a:pPr algn="ctr"/>
          <a:endParaRPr lang="uk-UA"/>
        </a:p>
      </cdr:txBody>
    </cdr:sp>
  </cdr:relSizeAnchor>
  <cdr:relSizeAnchor xmlns:cdr="http://schemas.openxmlformats.org/drawingml/2006/chartDrawing">
    <cdr:from>
      <cdr:x>0.8327</cdr:x>
      <cdr:y>0.62203</cdr:y>
    </cdr:from>
    <cdr:to>
      <cdr:x>0.86692</cdr:x>
      <cdr:y>0.68035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214974" y="2286016"/>
          <a:ext cx="214314" cy="214314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uk-UA"/>
          </a:defPPr>
          <a:lvl1pPr marL="0" algn="l" defTabSz="914400" rtl="0" eaLnBrk="1" latinLnBrk="0" hangingPunct="1">
            <a:defRPr sz="1800" kern="1200">
              <a:solidFill>
                <a:sysClr val="window" lastClr="F4F4F4"/>
              </a:solidFill>
              <a:latin typeface="Trebuchet MS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4F4F4"/>
              </a:solidFill>
              <a:latin typeface="Trebuchet MS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4F4F4"/>
              </a:solidFill>
              <a:latin typeface="Trebuchet MS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4F4F4"/>
              </a:solidFill>
              <a:latin typeface="Trebuchet MS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4F4F4"/>
              </a:solidFill>
              <a:latin typeface="Trebuchet MS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4F4F4"/>
              </a:solidFill>
              <a:latin typeface="Trebuchet MS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4F4F4"/>
              </a:solidFill>
              <a:latin typeface="Trebuchet MS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4F4F4"/>
              </a:solidFill>
              <a:latin typeface="Trebuchet MS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4F4F4"/>
              </a:solidFill>
              <a:latin typeface="Trebuchet MS"/>
            </a:defRPr>
          </a:lvl9pPr>
        </a:lstStyle>
        <a:p xmlns:a="http://schemas.openxmlformats.org/drawingml/2006/main">
          <a:pPr algn="ctr"/>
          <a:endParaRPr lang="uk-UA"/>
        </a:p>
      </cdr:txBody>
    </cdr:sp>
  </cdr:relSizeAnchor>
  <cdr:relSizeAnchor xmlns:cdr="http://schemas.openxmlformats.org/drawingml/2006/chartDrawing">
    <cdr:from>
      <cdr:x>0.8327</cdr:x>
      <cdr:y>0.79698</cdr:y>
    </cdr:from>
    <cdr:to>
      <cdr:x>0.86692</cdr:x>
      <cdr:y>0.85529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214974" y="2928958"/>
          <a:ext cx="214314" cy="214314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60000"/>
            <a:lumOff val="40000"/>
          </a:schemeClr>
        </a:solidFill>
        <a:ln xmlns:a="http://schemas.openxmlformats.org/drawingml/2006/main"/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uk-UA"/>
          </a:defPPr>
          <a:lvl1pPr marL="0" algn="l" defTabSz="914400" rtl="0" eaLnBrk="1" latinLnBrk="0" hangingPunct="1">
            <a:defRPr sz="1800" kern="1200">
              <a:solidFill>
                <a:sysClr val="window" lastClr="F4F4F4"/>
              </a:solidFill>
              <a:latin typeface="Trebuchet MS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4F4F4"/>
              </a:solidFill>
              <a:latin typeface="Trebuchet MS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4F4F4"/>
              </a:solidFill>
              <a:latin typeface="Trebuchet MS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4F4F4"/>
              </a:solidFill>
              <a:latin typeface="Trebuchet MS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4F4F4"/>
              </a:solidFill>
              <a:latin typeface="Trebuchet MS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4F4F4"/>
              </a:solidFill>
              <a:latin typeface="Trebuchet MS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4F4F4"/>
              </a:solidFill>
              <a:latin typeface="Trebuchet MS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4F4F4"/>
              </a:solidFill>
              <a:latin typeface="Trebuchet MS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4F4F4"/>
              </a:solidFill>
              <a:latin typeface="Trebuchet MS"/>
            </a:defRPr>
          </a:lvl9pPr>
        </a:lstStyle>
        <a:p xmlns:a="http://schemas.openxmlformats.org/drawingml/2006/main">
          <a:pPr algn="ctr"/>
          <a:endParaRPr lang="uk-UA"/>
        </a:p>
      </cdr:txBody>
    </cdr:sp>
  </cdr:relSizeAnchor>
  <cdr:relSizeAnchor xmlns:cdr="http://schemas.openxmlformats.org/drawingml/2006/chartDrawing">
    <cdr:from>
      <cdr:x>0.8327</cdr:x>
      <cdr:y>0.93305</cdr:y>
    </cdr:from>
    <cdr:to>
      <cdr:x>0.86692</cdr:x>
      <cdr:y>0.99136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214974" y="3429024"/>
          <a:ext cx="214314" cy="21431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75000"/>
          </a:schemeClr>
        </a:solidFill>
        <a:ln xmlns:a="http://schemas.openxmlformats.org/drawingml/2006/main" w="40000" cap="flat" cmpd="sng" algn="ctr">
          <a:solidFill>
            <a:schemeClr val="accent4">
              <a:lumMod val="50000"/>
            </a:scheme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uk-UA"/>
          </a:defPPr>
          <a:lvl1pPr marL="0" algn="l" defTabSz="914400" rtl="0" eaLnBrk="1" latinLnBrk="0" hangingPunct="1">
            <a:defRPr sz="1800" kern="1200">
              <a:solidFill>
                <a:sysClr val="window" lastClr="F4F4F4"/>
              </a:solidFill>
              <a:latin typeface="Trebuchet MS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4F4F4"/>
              </a:solidFill>
              <a:latin typeface="Trebuchet MS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4F4F4"/>
              </a:solidFill>
              <a:latin typeface="Trebuchet MS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4F4F4"/>
              </a:solidFill>
              <a:latin typeface="Trebuchet MS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4F4F4"/>
              </a:solidFill>
              <a:latin typeface="Trebuchet MS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4F4F4"/>
              </a:solidFill>
              <a:latin typeface="Trebuchet MS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4F4F4"/>
              </a:solidFill>
              <a:latin typeface="Trebuchet MS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4F4F4"/>
              </a:solidFill>
              <a:latin typeface="Trebuchet MS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4F4F4"/>
              </a:solidFill>
              <a:latin typeface="Trebuchet MS"/>
            </a:defRPr>
          </a:lvl9pPr>
        </a:lstStyle>
        <a:p xmlns:a="http://schemas.openxmlformats.org/drawingml/2006/main">
          <a:pPr algn="ctr"/>
          <a:endParaRPr lang="uk-UA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0.33553</cdr:x>
      <cdr:y>0</cdr:y>
    </cdr:from>
    <cdr:to>
      <cdr:x>0.99672</cdr:x>
      <cdr:y>0.0937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28892" y="-214314"/>
          <a:ext cx="4786355" cy="5714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uk-UA" sz="2800" dirty="0" smtClean="0"/>
            <a:t>Кількість здорових дітей</a:t>
          </a:r>
          <a:endParaRPr lang="uk-UA" sz="2800" dirty="0"/>
        </a:p>
      </cdr:txBody>
    </cdr:sp>
  </cdr:relSizeAnchor>
  <cdr:relSizeAnchor xmlns:cdr="http://schemas.openxmlformats.org/drawingml/2006/chartDrawing">
    <cdr:from>
      <cdr:x>0.71053</cdr:x>
      <cdr:y>0.84332</cdr:y>
    </cdr:from>
    <cdr:to>
      <cdr:x>0.86843</cdr:x>
      <cdr:y>0.87845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143536" y="5143536"/>
          <a:ext cx="1143038" cy="2142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uk-UA" sz="1800" dirty="0" smtClean="0"/>
            <a:t>5 клас</a:t>
          </a:r>
          <a:endParaRPr lang="uk-UA" sz="1800" dirty="0"/>
        </a:p>
      </cdr:txBody>
    </cdr:sp>
  </cdr:relSizeAnchor>
  <cdr:relSizeAnchor xmlns:cdr="http://schemas.openxmlformats.org/drawingml/2006/chartDrawing">
    <cdr:from>
      <cdr:x>0.82236</cdr:x>
      <cdr:y>0.84332</cdr:y>
    </cdr:from>
    <cdr:to>
      <cdr:x>1</cdr:x>
      <cdr:y>0.87845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000792" y="5143536"/>
          <a:ext cx="1285936" cy="2142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uk-UA" sz="1800" dirty="0" smtClean="0">
              <a:solidFill>
                <a:schemeClr val="bg1">
                  <a:lumMod val="95000"/>
                  <a:lumOff val="5000"/>
                </a:schemeClr>
              </a:solidFill>
            </a:rPr>
            <a:t>9 клас</a:t>
          </a:r>
          <a:endParaRPr lang="uk-UA" sz="1800" dirty="0">
            <a:solidFill>
              <a:schemeClr val="bg1">
                <a:lumMod val="95000"/>
                <a:lumOff val="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0.55264</cdr:x>
      <cdr:y>0.16398</cdr:y>
    </cdr:from>
    <cdr:to>
      <cdr:x>0.76974</cdr:x>
      <cdr:y>0.21083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000528" y="1000132"/>
          <a:ext cx="1571636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uk-UA" sz="1100" dirty="0" smtClean="0">
              <a:solidFill>
                <a:schemeClr val="tx1"/>
              </a:solidFill>
            </a:rPr>
            <a:t>Тиждень здоров'я</a:t>
          </a:r>
          <a:endParaRPr lang="uk-UA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0.33553</cdr:x>
      <cdr:y>0.16398</cdr:y>
    </cdr:from>
    <cdr:to>
      <cdr:x>0.51316</cdr:x>
      <cdr:y>0.19912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428892" y="1000132"/>
          <a:ext cx="128588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uk-UA" sz="1100" dirty="0" smtClean="0">
              <a:solidFill>
                <a:schemeClr val="tx1"/>
              </a:solidFill>
            </a:rPr>
            <a:t>Зупинимо  СНІД</a:t>
          </a:r>
          <a:endParaRPr lang="uk-UA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0.44408</cdr:x>
      <cdr:y>0.49193</cdr:y>
    </cdr:from>
    <cdr:to>
      <cdr:x>0.57237</cdr:x>
      <cdr:y>0.5505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214710" y="3000396"/>
          <a:ext cx="92869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uk-UA" sz="1800" dirty="0" smtClean="0">
              <a:solidFill>
                <a:schemeClr val="tx1"/>
              </a:solidFill>
            </a:rPr>
            <a:t>Бесіди</a:t>
          </a:r>
          <a:endParaRPr lang="uk-UA" sz="18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0.49342</cdr:x>
      <cdr:y>0.38652</cdr:y>
    </cdr:from>
    <cdr:to>
      <cdr:x>0.68093</cdr:x>
      <cdr:y>0.44508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3571900" y="2357454"/>
          <a:ext cx="1357322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uk-UA" sz="1100" dirty="0" smtClean="0">
              <a:solidFill>
                <a:schemeClr val="tx1"/>
              </a:solidFill>
            </a:rPr>
            <a:t>У здоровому тілі - здоровий дух</a:t>
          </a:r>
          <a:endParaRPr lang="uk-UA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0.41448</cdr:x>
      <cdr:y>0.38652</cdr:y>
    </cdr:from>
    <cdr:to>
      <cdr:x>0.50329</cdr:x>
      <cdr:y>0.4568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3000396" y="2357454"/>
          <a:ext cx="642942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uk-UA" sz="1100" dirty="0" smtClean="0">
              <a:solidFill>
                <a:schemeClr val="tx1"/>
              </a:solidFill>
            </a:rPr>
            <a:t>Курити чи ні?</a:t>
          </a:r>
          <a:endParaRPr lang="uk-UA" sz="11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27DAE-F64A-485E-AB70-1F51B9E58188}" type="datetimeFigureOut">
              <a:rPr lang="uk-UA" smtClean="0"/>
              <a:pPr/>
              <a:t>01.11.2012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77E67-3939-4148-AC1D-4115F0BB62D8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77E67-3939-4148-AC1D-4115F0BB62D8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0DCBFE9-4511-4349-85E0-5FF798404F03}" type="datetimeFigureOut">
              <a:rPr lang="uk-UA" smtClean="0"/>
              <a:pPr/>
              <a:t>01.11.2012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BF1F660-55F1-4CAE-B63E-C1E30A619C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DCBFE9-4511-4349-85E0-5FF798404F03}" type="datetimeFigureOut">
              <a:rPr lang="uk-UA" smtClean="0"/>
              <a:pPr/>
              <a:t>01.11.2012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F1F660-55F1-4CAE-B63E-C1E30A619C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0DCBFE9-4511-4349-85E0-5FF798404F03}" type="datetimeFigureOut">
              <a:rPr lang="uk-UA" smtClean="0"/>
              <a:pPr/>
              <a:t>01.11.2012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BF1F660-55F1-4CAE-B63E-C1E30A619C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DCBFE9-4511-4349-85E0-5FF798404F03}" type="datetimeFigureOut">
              <a:rPr lang="uk-UA" smtClean="0"/>
              <a:pPr/>
              <a:t>01.11.2012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F1F660-55F1-4CAE-B63E-C1E30A619C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0DCBFE9-4511-4349-85E0-5FF798404F03}" type="datetimeFigureOut">
              <a:rPr lang="uk-UA" smtClean="0"/>
              <a:pPr/>
              <a:t>01.11.2012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BF1F660-55F1-4CAE-B63E-C1E30A619C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DCBFE9-4511-4349-85E0-5FF798404F03}" type="datetimeFigureOut">
              <a:rPr lang="uk-UA" smtClean="0"/>
              <a:pPr/>
              <a:t>01.11.2012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F1F660-55F1-4CAE-B63E-C1E30A619C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DCBFE9-4511-4349-85E0-5FF798404F03}" type="datetimeFigureOut">
              <a:rPr lang="uk-UA" smtClean="0"/>
              <a:pPr/>
              <a:t>01.11.2012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F1F660-55F1-4CAE-B63E-C1E30A619C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DCBFE9-4511-4349-85E0-5FF798404F03}" type="datetimeFigureOut">
              <a:rPr lang="uk-UA" smtClean="0"/>
              <a:pPr/>
              <a:t>01.11.2012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F1F660-55F1-4CAE-B63E-C1E30A619C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0DCBFE9-4511-4349-85E0-5FF798404F03}" type="datetimeFigureOut">
              <a:rPr lang="uk-UA" smtClean="0"/>
              <a:pPr/>
              <a:t>01.11.2012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F1F660-55F1-4CAE-B63E-C1E30A619C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DCBFE9-4511-4349-85E0-5FF798404F03}" type="datetimeFigureOut">
              <a:rPr lang="uk-UA" smtClean="0"/>
              <a:pPr/>
              <a:t>01.11.2012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F1F660-55F1-4CAE-B63E-C1E30A619C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DCBFE9-4511-4349-85E0-5FF798404F03}" type="datetimeFigureOut">
              <a:rPr lang="uk-UA" smtClean="0"/>
              <a:pPr/>
              <a:t>01.11.2012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F1F660-55F1-4CAE-B63E-C1E30A619CE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0DCBFE9-4511-4349-85E0-5FF798404F03}" type="datetimeFigureOut">
              <a:rPr lang="uk-UA" smtClean="0"/>
              <a:pPr/>
              <a:t>01.11.2012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BF1F660-55F1-4CAE-B63E-C1E30A619CEE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dnoklassniki.ru/" TargetMode="External"/><Relationship Id="rId2" Type="http://schemas.openxmlformats.org/officeDocument/2006/relationships/hyperlink" Target="mailto:nadia_lyuba@ukr.net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41.jpeg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395402"/>
          </a:xfrm>
        </p:spPr>
        <p:txBody>
          <a:bodyPr/>
          <a:lstStyle/>
          <a:p>
            <a:pPr algn="ctr"/>
            <a:r>
              <a:rPr lang="uk-UA" sz="6600" dirty="0" smtClean="0"/>
              <a:t>ПОРТФОЛІО</a:t>
            </a:r>
            <a:endParaRPr lang="uk-UA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2285992"/>
            <a:ext cx="5114778" cy="4071966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КЛАСНОГО КЕРІВНИКА </a:t>
            </a:r>
          </a:p>
          <a:p>
            <a:endParaRPr lang="uk-UA" dirty="0" smtClean="0"/>
          </a:p>
          <a:p>
            <a:pPr algn="ctr"/>
            <a:r>
              <a:rPr lang="uk-UA" sz="4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ЛЮБОЇ НАДІЇ ОМЕЛЯНІВНИ</a:t>
            </a:r>
          </a:p>
          <a:p>
            <a:endParaRPr lang="uk-UA" dirty="0" smtClean="0"/>
          </a:p>
          <a:p>
            <a:pPr algn="ctr"/>
            <a:r>
              <a:rPr lang="uk-UA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ЗОШ І-ІІІ СТ.</a:t>
            </a:r>
          </a:p>
          <a:p>
            <a:pPr algn="ctr"/>
            <a:r>
              <a:rPr lang="uk-UA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С. РАШТІВЦІ </a:t>
            </a:r>
            <a:endParaRPr lang="en-US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uk-UA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ГУСЯТИНСЬКОГО РАЙОНУ</a:t>
            </a:r>
            <a:endParaRPr lang="uk-UA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Рисунок 4" descr="P22301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4643446"/>
            <a:ext cx="2428892" cy="2071678"/>
          </a:xfrm>
          <a:prstGeom prst="rect">
            <a:avLst/>
          </a:prstGeom>
        </p:spPr>
      </p:pic>
      <p:pic>
        <p:nvPicPr>
          <p:cNvPr id="6" name="Рисунок 5" descr="P21604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2214554"/>
            <a:ext cx="1714512" cy="2286016"/>
          </a:xfrm>
          <a:prstGeom prst="rect">
            <a:avLst/>
          </a:prstGeom>
        </p:spPr>
      </p:pic>
      <p:pic>
        <p:nvPicPr>
          <p:cNvPr id="1026" name="Picture 2" descr="PICT00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5" y="214290"/>
            <a:ext cx="2428892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/>
              <a:t>Діагностика лідерських якостей класу</a:t>
            </a:r>
            <a:endParaRPr lang="uk-UA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7239000" cy="5312752"/>
          </a:xfrm>
        </p:spPr>
        <p:txBody>
          <a:bodyPr/>
          <a:lstStyle/>
          <a:p>
            <a:r>
              <a:rPr lang="uk-UA" dirty="0" smtClean="0"/>
              <a:t>              </a:t>
            </a:r>
            <a:endParaRPr lang="uk-UA" b="1" dirty="0"/>
          </a:p>
        </p:txBody>
      </p:sp>
      <p:sp>
        <p:nvSpPr>
          <p:cNvPr id="4" name="Блок-схема: узел 3"/>
          <p:cNvSpPr/>
          <p:nvPr/>
        </p:nvSpPr>
        <p:spPr>
          <a:xfrm>
            <a:off x="500034" y="1000108"/>
            <a:ext cx="1214446" cy="142876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bg1"/>
                </a:solidFill>
              </a:rPr>
              <a:t>Дмитро</a:t>
            </a:r>
            <a:endParaRPr lang="uk-UA" sz="1400" dirty="0">
              <a:solidFill>
                <a:schemeClr val="bg1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42844" y="2500306"/>
            <a:ext cx="1928826" cy="1785950"/>
          </a:xfrm>
          <a:prstGeom prst="triangl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4429132"/>
            <a:ext cx="1071570" cy="171448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714348" y="5000636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chemeClr val="bg1"/>
                </a:solidFill>
              </a:rPr>
              <a:t>Марія</a:t>
            </a:r>
            <a:endParaRPr lang="uk-UA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14348" y="3143248"/>
            <a:ext cx="15001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chemeClr val="bg1"/>
                </a:solidFill>
              </a:rPr>
              <a:t>Ярослав</a:t>
            </a:r>
          </a:p>
          <a:p>
            <a:r>
              <a:rPr lang="uk-UA" sz="1400" dirty="0" smtClean="0">
                <a:solidFill>
                  <a:schemeClr val="bg1"/>
                </a:solidFill>
              </a:rPr>
              <a:t>Віктор</a:t>
            </a:r>
          </a:p>
          <a:p>
            <a:r>
              <a:rPr lang="uk-UA" sz="1400" dirty="0" smtClean="0">
                <a:solidFill>
                  <a:schemeClr val="bg1"/>
                </a:solidFill>
              </a:rPr>
              <a:t>Володимир</a:t>
            </a:r>
          </a:p>
          <a:p>
            <a:r>
              <a:rPr lang="uk-UA" sz="1400" dirty="0" smtClean="0">
                <a:solidFill>
                  <a:schemeClr val="bg1"/>
                </a:solidFill>
              </a:rPr>
              <a:t>Тарас</a:t>
            </a:r>
            <a:endParaRPr lang="uk-UA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8794" y="6000768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Формування здорового мікроклімату в класному колективі</a:t>
            </a:r>
            <a:endParaRPr lang="uk-U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786" y="1214422"/>
            <a:ext cx="564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Лідер, генератор ідей, </a:t>
            </a:r>
          </a:p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організатор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5786" y="2643182"/>
            <a:ext cx="6143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Емоційні, </a:t>
            </a:r>
            <a:r>
              <a:rPr lang="uk-UA" sz="2400" dirty="0" err="1" smtClean="0">
                <a:solidFill>
                  <a:schemeClr val="bg1"/>
                </a:solidFill>
              </a:rPr>
              <a:t>комунікатори</a:t>
            </a:r>
            <a:r>
              <a:rPr lang="uk-UA" sz="2400" dirty="0" smtClean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uk-UA" sz="2400" dirty="0" err="1" smtClean="0">
                <a:solidFill>
                  <a:schemeClr val="bg1"/>
                </a:solidFill>
              </a:rPr>
              <a:t>емпатія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28794" y="4643446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Педантичний виконавець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86446" y="1785926"/>
            <a:ext cx="221457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Клас – клітинка соціального організму, яка живе з ним у єдиному ритмі, відображає у своєму складі, мов краплинка води, і великі ідеї, і велику загальну мету. </a:t>
            </a:r>
            <a:endParaRPr lang="uk-UA" sz="20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3400420" cy="6027132"/>
          </a:xfrm>
        </p:spPr>
        <p:txBody>
          <a:bodyPr/>
          <a:lstStyle/>
          <a:p>
            <a:pPr algn="ctr">
              <a:buNone/>
            </a:pP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Напрями виховної</a:t>
            </a:r>
          </a:p>
          <a:p>
            <a:pPr algn="ctr">
              <a:buNone/>
            </a:pP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роботи:</a:t>
            </a:r>
          </a:p>
          <a:p>
            <a:r>
              <a:rPr lang="uk-UA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Організація діяльності класного колективу;</a:t>
            </a:r>
          </a:p>
          <a:p>
            <a:r>
              <a:rPr lang="uk-UA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Ціннісне ставлення до себе;</a:t>
            </a:r>
          </a:p>
          <a:p>
            <a:r>
              <a:rPr lang="uk-UA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Ціннісне ставлення до сім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’</a:t>
            </a:r>
            <a:r>
              <a:rPr lang="uk-UA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ї, родини, людей;</a:t>
            </a:r>
          </a:p>
          <a:p>
            <a:r>
              <a:rPr lang="uk-UA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Ціннісне ставлення до праці;</a:t>
            </a:r>
          </a:p>
          <a:p>
            <a:r>
              <a:rPr lang="uk-UA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Ціннісне ставлення до природи;</a:t>
            </a:r>
          </a:p>
          <a:p>
            <a:r>
              <a:rPr lang="uk-UA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Ціннісне ставлення до культури і мистецтва;</a:t>
            </a:r>
          </a:p>
          <a:p>
            <a:r>
              <a:rPr lang="uk-UA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Ціннісне ставлення до суспільства і держави;</a:t>
            </a:r>
          </a:p>
          <a:p>
            <a:r>
              <a:rPr lang="uk-UA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Індивідуальна робота з учнями;</a:t>
            </a:r>
          </a:p>
          <a:p>
            <a:r>
              <a:rPr lang="uk-UA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Робота з батьками.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14810" y="428604"/>
            <a:ext cx="36433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Ефективні форми:</a:t>
            </a:r>
          </a:p>
          <a:p>
            <a:endParaRPr lang="uk-UA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uk-UA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Інформаційно-масові (диспути,    ринги, вечори);</a:t>
            </a:r>
          </a:p>
          <a:p>
            <a:pPr>
              <a:buFont typeface="Wingdings" pitchFamily="2" charset="2"/>
              <a:buChar char="v"/>
            </a:pPr>
            <a:r>
              <a:rPr lang="uk-UA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Інтегративні (КВК);</a:t>
            </a:r>
          </a:p>
          <a:p>
            <a:pPr>
              <a:buFont typeface="Wingdings" pitchFamily="2" charset="2"/>
              <a:buChar char="v"/>
            </a:pPr>
            <a:r>
              <a:rPr lang="uk-UA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</a:t>
            </a:r>
            <a:r>
              <a:rPr lang="uk-UA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Діалогічні (бесіда, рольове спілкування);</a:t>
            </a:r>
          </a:p>
          <a:p>
            <a:pPr>
              <a:buFont typeface="Wingdings" pitchFamily="2" charset="2"/>
              <a:buChar char="v"/>
            </a:pPr>
            <a:r>
              <a:rPr lang="uk-UA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Індивідуальні (доручення, творчі завдання);</a:t>
            </a:r>
          </a:p>
          <a:p>
            <a:pPr>
              <a:buFont typeface="Wingdings" pitchFamily="2" charset="2"/>
              <a:buChar char="v"/>
            </a:pPr>
            <a:r>
              <a:rPr lang="uk-UA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Наочні (виставки творчості, тематичні стенди)</a:t>
            </a:r>
          </a:p>
          <a:p>
            <a:endParaRPr lang="uk-UA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uk-UA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 descr="P31204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3643314"/>
            <a:ext cx="2357454" cy="22431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5918" y="6000768"/>
            <a:ext cx="507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Формування здорового мікроклімату в класному колективі</a:t>
            </a:r>
            <a:endParaRPr lang="uk-U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Рисунок 7" descr="100620128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3643314"/>
            <a:ext cx="2382959" cy="226942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35729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3600" dirty="0" smtClean="0"/>
              <a:t>Учнівське самоврядування в дії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4" name="Содержимое 3" descr="IMG_11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833" y="1071563"/>
            <a:ext cx="2095492" cy="1571619"/>
          </a:xfrm>
        </p:spPr>
      </p:pic>
      <p:pic>
        <p:nvPicPr>
          <p:cNvPr id="5" name="Рисунок 4" descr="IMG_11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5" y="2928934"/>
            <a:ext cx="2095514" cy="16430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14612" y="1000108"/>
            <a:ext cx="528641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Роль класного керівника</a:t>
            </a:r>
          </a:p>
          <a:p>
            <a:pPr>
              <a:buFont typeface="Wingdings" pitchFamily="2" charset="2"/>
              <a:buChar char="§"/>
            </a:pPr>
            <a:r>
              <a:rPr lang="uk-UA" sz="1400" dirty="0" smtClean="0">
                <a:solidFill>
                  <a:schemeClr val="bg1"/>
                </a:solidFill>
              </a:rPr>
              <a:t> співпраця з активом класу;</a:t>
            </a:r>
          </a:p>
          <a:p>
            <a:pPr>
              <a:buFont typeface="Wingdings" pitchFamily="2" charset="2"/>
              <a:buChar char="§"/>
            </a:pPr>
            <a:r>
              <a:rPr lang="uk-UA" sz="1400" dirty="0" smtClean="0">
                <a:solidFill>
                  <a:schemeClr val="bg1"/>
                </a:solidFill>
              </a:rPr>
              <a:t> створення </a:t>
            </a:r>
            <a:r>
              <a:rPr lang="uk-UA" sz="1400" dirty="0" err="1" smtClean="0">
                <a:solidFill>
                  <a:schemeClr val="bg1"/>
                </a:solidFill>
              </a:rPr>
              <a:t>консультпунктів</a:t>
            </a:r>
            <a:r>
              <a:rPr lang="uk-UA" sz="1400" dirty="0" smtClean="0">
                <a:solidFill>
                  <a:schemeClr val="bg1"/>
                </a:solidFill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uk-UA" sz="1400" dirty="0" smtClean="0">
                <a:solidFill>
                  <a:schemeClr val="bg1"/>
                </a:solidFill>
              </a:rPr>
              <a:t> допомога в організації учнівських рейдів(перевірка домашнього завдання, щоденників, збереження підручників);</a:t>
            </a:r>
          </a:p>
          <a:p>
            <a:pPr>
              <a:buFont typeface="Wingdings" pitchFamily="2" charset="2"/>
              <a:buChar char="§"/>
            </a:pPr>
            <a:r>
              <a:rPr lang="uk-UA" sz="1400" dirty="0" smtClean="0">
                <a:solidFill>
                  <a:schemeClr val="bg1"/>
                </a:solidFill>
              </a:rPr>
              <a:t> допомога в організації трудових десантів;</a:t>
            </a:r>
          </a:p>
          <a:p>
            <a:pPr>
              <a:buFont typeface="Wingdings" pitchFamily="2" charset="2"/>
              <a:buChar char="§"/>
            </a:pPr>
            <a:r>
              <a:rPr lang="uk-UA" sz="1400" dirty="0" smtClean="0">
                <a:solidFill>
                  <a:schemeClr val="bg1"/>
                </a:solidFill>
              </a:rPr>
              <a:t> сприяння в організації активного відпочинку учнів(заняття за інтересами, екскурсії, походи, відзначення родинних свят.</a:t>
            </a:r>
            <a:endParaRPr lang="uk-UA" sz="1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488" y="3643314"/>
            <a:ext cx="49292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Наші досягнення</a:t>
            </a:r>
          </a:p>
          <a:p>
            <a:pPr lvl="0">
              <a:buFont typeface="Wingdings" pitchFamily="2" charset="2"/>
              <a:buChar char="ü"/>
            </a:pPr>
            <a:r>
              <a:rPr lang="uk-UA" sz="1600" b="1" dirty="0" smtClean="0">
                <a:solidFill>
                  <a:schemeClr val="bg1"/>
                </a:solidFill>
              </a:rPr>
              <a:t>Багаторазові переможці шкільних конкурсів:</a:t>
            </a:r>
          </a:p>
          <a:p>
            <a:pPr lvl="0">
              <a:buFont typeface="Wingdings" pitchFamily="2" charset="2"/>
              <a:buChar char="ü"/>
            </a:pPr>
            <a:r>
              <a:rPr lang="uk-UA" sz="1400" dirty="0" smtClean="0">
                <a:solidFill>
                  <a:schemeClr val="bg1"/>
                </a:solidFill>
              </a:rPr>
              <a:t>На кращу квіткову композицію;</a:t>
            </a:r>
          </a:p>
          <a:p>
            <a:pPr lvl="0">
              <a:buFont typeface="Wingdings" pitchFamily="2" charset="2"/>
              <a:buChar char="ü"/>
            </a:pPr>
            <a:r>
              <a:rPr lang="uk-UA" sz="1400" dirty="0" smtClean="0">
                <a:solidFill>
                  <a:schemeClr val="bg1"/>
                </a:solidFill>
              </a:rPr>
              <a:t>Класних куточків</a:t>
            </a:r>
          </a:p>
          <a:p>
            <a:pPr lvl="0">
              <a:buFont typeface="Wingdings" pitchFamily="2" charset="2"/>
              <a:buChar char="ü"/>
            </a:pPr>
            <a:r>
              <a:rPr lang="uk-UA" sz="1600" b="1" dirty="0" err="1" smtClean="0">
                <a:solidFill>
                  <a:schemeClr val="bg1"/>
                </a:solidFill>
              </a:rPr>
              <a:t>Громадськоактивний</a:t>
            </a:r>
            <a:r>
              <a:rPr lang="uk-UA" sz="1600" b="1" dirty="0" smtClean="0">
                <a:solidFill>
                  <a:schemeClr val="bg1"/>
                </a:solidFill>
              </a:rPr>
              <a:t> клас 2008-2009н.р.</a:t>
            </a:r>
          </a:p>
          <a:p>
            <a:pPr>
              <a:buFont typeface="Wingdings" pitchFamily="2" charset="2"/>
              <a:buChar char="ü"/>
            </a:pPr>
            <a:r>
              <a:rPr lang="uk-UA" sz="1400" dirty="0" smtClean="0">
                <a:solidFill>
                  <a:schemeClr val="bg1"/>
                </a:solidFill>
              </a:rPr>
              <a:t> Спільними силами учнівського та батьківського колективів впорядкували класну кімнату</a:t>
            </a:r>
            <a:r>
              <a:rPr lang="uk-UA" sz="1400" i="1" dirty="0" smtClean="0"/>
              <a:t> </a:t>
            </a:r>
            <a:r>
              <a:rPr lang="uk-UA" sz="1400" dirty="0" smtClean="0">
                <a:solidFill>
                  <a:schemeClr val="bg1"/>
                </a:solidFill>
              </a:rPr>
              <a:t>;</a:t>
            </a:r>
          </a:p>
          <a:p>
            <a:pPr lvl="0">
              <a:buFont typeface="Wingdings" pitchFamily="2" charset="2"/>
              <a:buChar char="ü"/>
            </a:pPr>
            <a:r>
              <a:rPr lang="uk-UA" sz="1400" dirty="0" smtClean="0">
                <a:solidFill>
                  <a:schemeClr val="bg1"/>
                </a:solidFill>
              </a:rPr>
              <a:t>За активного сприяння і допомоги батьківського колективу класу оновлюється інтер’єр класної кімнати;</a:t>
            </a:r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3000364" y="6000768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Формування здорового мікроклімату в класному колективі</a:t>
            </a:r>
            <a:endParaRPr lang="uk-U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Рисунок 9" descr="P90528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4786322"/>
            <a:ext cx="2071702" cy="169067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iag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215338" cy="6000768"/>
          </a:xfrm>
        </p:spPr>
      </p:pic>
      <p:sp>
        <p:nvSpPr>
          <p:cNvPr id="5" name="TextBox 4"/>
          <p:cNvSpPr txBox="1"/>
          <p:nvPr/>
        </p:nvSpPr>
        <p:spPr>
          <a:xfrm>
            <a:off x="2071670" y="6000768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Формування здорового мікроклімату в класному колективі</a:t>
            </a:r>
            <a:endParaRPr lang="uk-U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iagоо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8143900" cy="5857892"/>
          </a:xfrm>
        </p:spPr>
      </p:pic>
      <p:sp>
        <p:nvSpPr>
          <p:cNvPr id="5" name="TextBox 4"/>
          <p:cNvSpPr txBox="1"/>
          <p:nvPr/>
        </p:nvSpPr>
        <p:spPr>
          <a:xfrm>
            <a:off x="2071670" y="6000768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Формування здорового мікроклімату в класному колективі</a:t>
            </a:r>
            <a:endParaRPr lang="uk-U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7239000" cy="6241446"/>
          </a:xfrm>
        </p:spPr>
        <p:txBody>
          <a:bodyPr/>
          <a:lstStyle/>
          <a:p>
            <a:pPr algn="ctr">
              <a:buNone/>
            </a:pPr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Моніторинг якості знань учнів 9 класу </a:t>
            </a:r>
          </a:p>
          <a:p>
            <a:pPr algn="ctr">
              <a:buNone/>
            </a:pPr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ЗОШ І-ІІІ ступенів села </a:t>
            </a:r>
            <a:r>
              <a:rPr lang="uk-UA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Раштівці</a:t>
            </a:r>
            <a:endParaRPr lang="uk-UA" sz="2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>
              <a:buNone/>
            </a:pPr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(8 клас 2011-2012 </a:t>
            </a:r>
            <a:r>
              <a:rPr lang="uk-UA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н.р</a:t>
            </a:r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.)</a:t>
            </a:r>
          </a:p>
          <a:p>
            <a:pPr>
              <a:buNone/>
            </a:pPr>
            <a:endParaRPr lang="uk-UA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00100" y="1857364"/>
          <a:ext cx="6715172" cy="17145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297"/>
                <a:gridCol w="1260297"/>
                <a:gridCol w="1467092"/>
                <a:gridCol w="1255382"/>
                <a:gridCol w="1472104"/>
              </a:tblGrid>
              <a:tr h="500066">
                <a:tc rowSpan="2"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Кількість учнів</a:t>
                      </a:r>
                      <a:endParaRPr lang="uk-UA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Рівні навчальних досягнень</a:t>
                      </a:r>
                      <a:endParaRPr lang="uk-UA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64294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Високий</a:t>
                      </a:r>
                      <a:endParaRPr lang="uk-UA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Достатній</a:t>
                      </a:r>
                      <a:endParaRPr lang="uk-UA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Середній</a:t>
                      </a:r>
                      <a:endParaRPr lang="uk-UA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Початковий</a:t>
                      </a:r>
                      <a:endParaRPr lang="uk-UA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6</a:t>
                      </a:r>
                      <a:endParaRPr lang="uk-UA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-</a:t>
                      </a:r>
                      <a:endParaRPr lang="uk-UA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2</a:t>
                      </a:r>
                      <a:endParaRPr lang="uk-UA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4</a:t>
                      </a:r>
                      <a:endParaRPr lang="uk-UA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-</a:t>
                      </a:r>
                      <a:endParaRPr lang="uk-UA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500034" y="3643314"/>
          <a:ext cx="2905124" cy="2460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00100" y="435769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33%</a:t>
            </a:r>
            <a:endParaRPr lang="uk-UA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3108" y="6000768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Формування здорового мікроклімату в класному колективі</a:t>
            </a:r>
            <a:endParaRPr lang="uk-U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8926" y="3643314"/>
            <a:ext cx="521497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Фактори впливу на результативність</a:t>
            </a:r>
          </a:p>
          <a:p>
            <a:endParaRPr lang="uk-UA" sz="20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bg1"/>
                </a:solidFill>
              </a:rPr>
              <a:t> створення груп взаємодопомоги;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bg1"/>
                </a:solidFill>
              </a:rPr>
              <a:t> проведення диспутів, </a:t>
            </a:r>
            <a:r>
              <a:rPr lang="uk-UA" dirty="0" err="1" smtClean="0">
                <a:solidFill>
                  <a:schemeClr val="bg1"/>
                </a:solidFill>
              </a:rPr>
              <a:t>брейн-рингів</a:t>
            </a:r>
            <a:r>
              <a:rPr lang="uk-UA" dirty="0" smtClean="0">
                <a:solidFill>
                  <a:schemeClr val="bg1"/>
                </a:solidFill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профорієнтацій</a:t>
            </a:r>
            <a:r>
              <a:rPr lang="uk-UA" dirty="0" smtClean="0">
                <a:solidFill>
                  <a:schemeClr val="bg1"/>
                </a:solidFill>
              </a:rPr>
              <a:t>	на робота;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bg1"/>
                </a:solidFill>
              </a:rPr>
              <a:t> анкети самооцінки;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bg1"/>
                </a:solidFill>
              </a:rPr>
              <a:t> складання програми самоосвіти;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bg1"/>
                </a:solidFill>
              </a:rPr>
              <a:t> дні відкритих дверей.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46304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3100" dirty="0" smtClean="0"/>
              <a:t>Заповідь: “ не роби іншим того, чого не хочеш, щоб зробили тобі ”</a:t>
            </a:r>
            <a:endParaRPr lang="uk-UA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7239000" cy="4714908"/>
          </a:xfrm>
        </p:spPr>
        <p:txBody>
          <a:bodyPr/>
          <a:lstStyle/>
          <a:p>
            <a:pPr algn="ctr">
              <a:buNone/>
            </a:pPr>
            <a:r>
              <a:rPr lang="uk-UA" i="1" dirty="0" smtClean="0">
                <a:solidFill>
                  <a:schemeClr val="tx2">
                    <a:lumMod val="10000"/>
                  </a:schemeClr>
                </a:solidFill>
              </a:rPr>
              <a:t>Діаграма міжособистісних стосунків у класі</a:t>
            </a:r>
            <a:endParaRPr lang="uk-UA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108" y="6211669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Формування здорового мікроклімату в класному колективі</a:t>
            </a:r>
            <a:endParaRPr lang="uk-U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285852" y="1857364"/>
          <a:ext cx="6262710" cy="3675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86314" y="300037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30 %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3786182" y="428625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25 %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3000364" y="350043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17 %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3214678" y="264318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13 %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3786182" y="207167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9 %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4214810" y="200024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6 %</a:t>
            </a:r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500826" y="2214554"/>
            <a:ext cx="21431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TextBox 14"/>
          <p:cNvSpPr txBox="1"/>
          <p:nvPr/>
        </p:nvSpPr>
        <p:spPr>
          <a:xfrm>
            <a:off x="7000892" y="214311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Право на повагу</a:t>
            </a:r>
            <a:endParaRPr lang="uk-UA" dirty="0"/>
          </a:p>
        </p:txBody>
      </p:sp>
      <p:sp>
        <p:nvSpPr>
          <p:cNvPr id="16" name="TextBox 15"/>
          <p:cNvSpPr txBox="1"/>
          <p:nvPr/>
        </p:nvSpPr>
        <p:spPr>
          <a:xfrm>
            <a:off x="7143768" y="2643182"/>
            <a:ext cx="200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Дружба і товаришування</a:t>
            </a:r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7143768" y="3429000"/>
            <a:ext cx="2000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Ввічливість</a:t>
            </a:r>
            <a:endParaRPr lang="uk-UA" dirty="0"/>
          </a:p>
        </p:txBody>
      </p:sp>
      <p:sp>
        <p:nvSpPr>
          <p:cNvPr id="19" name="TextBox 18"/>
          <p:cNvSpPr txBox="1"/>
          <p:nvPr/>
        </p:nvSpPr>
        <p:spPr>
          <a:xfrm>
            <a:off x="7072330" y="4071942"/>
            <a:ext cx="2071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Безкорисливість</a:t>
            </a:r>
            <a:endParaRPr lang="uk-UA" dirty="0"/>
          </a:p>
        </p:txBody>
      </p:sp>
      <p:sp>
        <p:nvSpPr>
          <p:cNvPr id="20" name="TextBox 19"/>
          <p:cNvSpPr txBox="1"/>
          <p:nvPr/>
        </p:nvSpPr>
        <p:spPr>
          <a:xfrm>
            <a:off x="6786578" y="471488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Критичне ставлення</a:t>
            </a:r>
            <a:endParaRPr lang="uk-UA" dirty="0"/>
          </a:p>
        </p:txBody>
      </p:sp>
      <p:sp>
        <p:nvSpPr>
          <p:cNvPr id="21" name="TextBox 20"/>
          <p:cNvSpPr txBox="1"/>
          <p:nvPr/>
        </p:nvSpPr>
        <p:spPr>
          <a:xfrm>
            <a:off x="6858016" y="521495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Егоїзм</a:t>
            </a:r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571480"/>
          <a:ext cx="7239000" cy="6099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57422" y="6000768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Формування здорового мікроклімату в класному колективі</a:t>
            </a:r>
            <a:endParaRPr lang="uk-U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7752" y="571501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 клас</a:t>
            </a:r>
            <a:endParaRPr lang="uk-UA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214290"/>
            <a:ext cx="2071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</a:rPr>
              <a:t>Здоров'я – це єдине благо, яке кожен відбирає у себе сам.</a:t>
            </a:r>
          </a:p>
          <a:p>
            <a:pPr algn="r"/>
            <a:r>
              <a:rPr lang="uk-UA" sz="1600" i="1" dirty="0" smtClean="0">
                <a:solidFill>
                  <a:schemeClr val="bg1"/>
                </a:solidFill>
              </a:rPr>
              <a:t>М. </a:t>
            </a:r>
            <a:r>
              <a:rPr lang="uk-UA" sz="1600" i="1" dirty="0" err="1" smtClean="0">
                <a:solidFill>
                  <a:schemeClr val="bg1"/>
                </a:solidFill>
              </a:rPr>
              <a:t>Мамчич</a:t>
            </a:r>
            <a:endParaRPr lang="uk-UA" sz="1600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5918" y="3143248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Повноцінний фізичний розвиток</a:t>
            </a:r>
            <a:endParaRPr lang="uk-UA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 flipH="1" flipV="1">
            <a:off x="2251059" y="2963859"/>
            <a:ext cx="500066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43042" y="2071678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Зустрічі зі  спортсменами</a:t>
            </a:r>
            <a:endParaRPr lang="uk-UA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 flipH="1" flipV="1">
            <a:off x="3321835" y="2821777"/>
            <a:ext cx="428628" cy="35719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28992" y="2214554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Випуск стіннівок</a:t>
            </a:r>
            <a:endParaRPr lang="uk-UA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 flipH="1" flipV="1">
            <a:off x="4286248" y="1928802"/>
            <a:ext cx="428628" cy="28575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V="1">
            <a:off x="3607587" y="1893083"/>
            <a:ext cx="428628" cy="35719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286116" y="3643314"/>
            <a:ext cx="35719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 flipH="1" flipV="1">
            <a:off x="4250529" y="3393281"/>
            <a:ext cx="285752" cy="21431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6200000" flipV="1">
            <a:off x="3786182" y="3357562"/>
            <a:ext cx="285752" cy="28575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3143240" y="4000504"/>
            <a:ext cx="714380" cy="50006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786182" y="4357694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Проектна діяльність</a:t>
            </a:r>
            <a:endParaRPr lang="uk-UA" dirty="0"/>
          </a:p>
        </p:txBody>
      </p:sp>
      <p:cxnSp>
        <p:nvCxnSpPr>
          <p:cNvPr id="43" name="Прямая со стрелкой 42"/>
          <p:cNvCxnSpPr/>
          <p:nvPr/>
        </p:nvCxnSpPr>
        <p:spPr>
          <a:xfrm rot="5400000">
            <a:off x="4179885" y="5106999"/>
            <a:ext cx="35719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929058" y="5286388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dirty="0" smtClean="0"/>
              <a:t>“ Кухлик меду ”</a:t>
            </a:r>
            <a:endParaRPr lang="uk-UA" sz="1200" dirty="0"/>
          </a:p>
        </p:txBody>
      </p:sp>
      <p:cxnSp>
        <p:nvCxnSpPr>
          <p:cNvPr id="48" name="Прямая со стрелкой 47"/>
          <p:cNvCxnSpPr>
            <a:endCxn id="52" idx="0"/>
          </p:cNvCxnSpPr>
          <p:nvPr/>
        </p:nvCxnSpPr>
        <p:spPr>
          <a:xfrm rot="16200000" flipH="1">
            <a:off x="2589595" y="4196958"/>
            <a:ext cx="857256" cy="46434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428860" y="4857760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/>
              <a:t>Самопрезен-тація</a:t>
            </a:r>
            <a:endParaRPr lang="uk-UA" dirty="0"/>
          </a:p>
        </p:txBody>
      </p:sp>
      <p:cxnSp>
        <p:nvCxnSpPr>
          <p:cNvPr id="56" name="Прямая со стрелкой 55"/>
          <p:cNvCxnSpPr>
            <a:endCxn id="59" idx="0"/>
          </p:cNvCxnSpPr>
          <p:nvPr/>
        </p:nvCxnSpPr>
        <p:spPr>
          <a:xfrm rot="5400000">
            <a:off x="1643026" y="4071958"/>
            <a:ext cx="857256" cy="71434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071538" y="485776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Вечори</a:t>
            </a:r>
            <a:endParaRPr lang="uk-UA" dirty="0"/>
          </a:p>
        </p:txBody>
      </p:sp>
      <p:cxnSp>
        <p:nvCxnSpPr>
          <p:cNvPr id="61" name="Прямая со стрелкой 60"/>
          <p:cNvCxnSpPr/>
          <p:nvPr/>
        </p:nvCxnSpPr>
        <p:spPr>
          <a:xfrm rot="5400000">
            <a:off x="1500960" y="5285594"/>
            <a:ext cx="285752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928662" y="5429264"/>
            <a:ext cx="1643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“ Козацька кухня ”</a:t>
            </a:r>
            <a:endParaRPr lang="uk-UA" sz="1200" dirty="0"/>
          </a:p>
        </p:txBody>
      </p:sp>
      <p:cxnSp>
        <p:nvCxnSpPr>
          <p:cNvPr id="67" name="Прямая со стрелкой 66"/>
          <p:cNvCxnSpPr/>
          <p:nvPr/>
        </p:nvCxnSpPr>
        <p:spPr>
          <a:xfrm rot="5400000">
            <a:off x="1178695" y="4536289"/>
            <a:ext cx="2000264" cy="92869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14282" y="607220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Екскурсії, походи</a:t>
            </a:r>
            <a:endParaRPr lang="uk-UA" dirty="0"/>
          </a:p>
        </p:txBody>
      </p:sp>
      <p:cxnSp>
        <p:nvCxnSpPr>
          <p:cNvPr id="79" name="Прямая со стрелкой 78"/>
          <p:cNvCxnSpPr/>
          <p:nvPr/>
        </p:nvCxnSpPr>
        <p:spPr>
          <a:xfrm rot="10800000">
            <a:off x="1428728" y="3000372"/>
            <a:ext cx="428628" cy="28575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0" y="2643182"/>
            <a:ext cx="150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Практикуми</a:t>
            </a:r>
            <a:endParaRPr lang="uk-UA" dirty="0"/>
          </a:p>
        </p:txBody>
      </p:sp>
      <p:cxnSp>
        <p:nvCxnSpPr>
          <p:cNvPr id="88" name="Прямая со стрелкой 87"/>
          <p:cNvCxnSpPr/>
          <p:nvPr/>
        </p:nvCxnSpPr>
        <p:spPr>
          <a:xfrm rot="5400000" flipH="1" flipV="1">
            <a:off x="528618" y="2543160"/>
            <a:ext cx="37146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0" y="1928802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Фітотерапія чи ковтання таблеток?</a:t>
            </a:r>
            <a:endParaRPr lang="uk-UA" sz="1200" dirty="0"/>
          </a:p>
        </p:txBody>
      </p:sp>
      <p:cxnSp>
        <p:nvCxnSpPr>
          <p:cNvPr id="95" name="Прямая со стрелкой 94"/>
          <p:cNvCxnSpPr/>
          <p:nvPr/>
        </p:nvCxnSpPr>
        <p:spPr>
          <a:xfrm rot="5400000">
            <a:off x="536547" y="3106735"/>
            <a:ext cx="35719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214282" y="3286124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dirty="0" smtClean="0"/>
              <a:t>Правила здорової людини</a:t>
            </a:r>
            <a:endParaRPr lang="uk-UA" sz="1200" dirty="0"/>
          </a:p>
        </p:txBody>
      </p:sp>
      <p:cxnSp>
        <p:nvCxnSpPr>
          <p:cNvPr id="100" name="Прямая со стрелкой 99"/>
          <p:cNvCxnSpPr/>
          <p:nvPr/>
        </p:nvCxnSpPr>
        <p:spPr>
          <a:xfrm rot="10800000" flipV="1">
            <a:off x="1214414" y="3714752"/>
            <a:ext cx="785818" cy="57150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0" y="4286257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Спортивні естафети</a:t>
            </a:r>
            <a:endParaRPr lang="uk-UA" dirty="0"/>
          </a:p>
        </p:txBody>
      </p:sp>
      <p:cxnSp>
        <p:nvCxnSpPr>
          <p:cNvPr id="105" name="Прямая со стрелкой 104"/>
          <p:cNvCxnSpPr/>
          <p:nvPr/>
        </p:nvCxnSpPr>
        <p:spPr>
          <a:xfrm rot="5400000">
            <a:off x="465121" y="5035549"/>
            <a:ext cx="357166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0" y="5143513"/>
            <a:ext cx="1000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dirty="0" smtClean="0"/>
              <a:t>Тато, мама і я – спортивна сім</a:t>
            </a:r>
            <a:r>
              <a:rPr lang="en-US" sz="1200" dirty="0" smtClean="0"/>
              <a:t>’</a:t>
            </a:r>
            <a:r>
              <a:rPr lang="ru-RU" sz="1200" dirty="0" smtClean="0"/>
              <a:t>я</a:t>
            </a:r>
            <a:endParaRPr lang="uk-UA" sz="12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89451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>Витяг з плану виховної роботи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214554"/>
            <a:ext cx="2971792" cy="18573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2800" dirty="0" smtClean="0"/>
              <a:t>Вересень 2012</a:t>
            </a:r>
          </a:p>
          <a:p>
            <a:pPr>
              <a:buFont typeface="Wingdings" pitchFamily="2" charset="2"/>
              <a:buChar char="Ø"/>
            </a:pPr>
            <a:r>
              <a:rPr lang="uk-UA" sz="1800" dirty="0" smtClean="0"/>
              <a:t> </a:t>
            </a:r>
            <a:r>
              <a:rPr lang="uk-UA" sz="1400" dirty="0" smtClean="0"/>
              <a:t>Святкування тижня річниці незалежності України  (цикл бесід “ Моя Україна і я”; години спілкування “Я, ми, сім</a:t>
            </a:r>
            <a:r>
              <a:rPr lang="en-US" sz="1400" dirty="0" smtClean="0"/>
              <a:t>’</a:t>
            </a:r>
            <a:r>
              <a:rPr lang="uk-UA" sz="1400" dirty="0" smtClean="0"/>
              <a:t>я, Батьківщина ”; екскурсії “ Край рідний ”)</a:t>
            </a:r>
          </a:p>
          <a:p>
            <a:pPr>
              <a:buFont typeface="Wingdings" pitchFamily="2" charset="2"/>
              <a:buChar char="Ø"/>
            </a:pPr>
            <a:endParaRPr lang="uk-UA" sz="1200" dirty="0" smtClean="0"/>
          </a:p>
          <a:p>
            <a:pPr>
              <a:buNone/>
            </a:pPr>
            <a:endParaRPr lang="uk-UA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428605"/>
            <a:ext cx="728667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Ми юний цвіт нової України </a:t>
            </a:r>
          </a:p>
          <a:p>
            <a:pPr algn="ctr"/>
            <a:r>
              <a:rPr lang="uk-UA" sz="2800" dirty="0" smtClean="0"/>
              <a:t>У наші очі дивиться народ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Мета: виховання національної свідомості та патріотизму учнів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9058" y="4643446"/>
            <a:ext cx="38576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Жовтень 2012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  </a:t>
            </a:r>
            <a:r>
              <a:rPr lang="uk-UA" sz="1400" dirty="0" smtClean="0"/>
              <a:t>Святкування тижня козацької слави (літопис “ Доля моєї сім</a:t>
            </a:r>
            <a:r>
              <a:rPr lang="en-US" sz="1400" dirty="0" smtClean="0"/>
              <a:t>’</a:t>
            </a:r>
            <a:r>
              <a:rPr lang="uk-UA" sz="1400" dirty="0" smtClean="0"/>
              <a:t>ї в долі України ”;  святковий збір козацько-стрілецького товариства “ Січ ”)</a:t>
            </a:r>
            <a:endParaRPr lang="uk-UA" sz="1400" dirty="0"/>
          </a:p>
        </p:txBody>
      </p:sp>
      <p:pic>
        <p:nvPicPr>
          <p:cNvPr id="6" name="Рисунок 5" descr="P31004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2214554"/>
            <a:ext cx="3143272" cy="18573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43372" y="4071942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“ Мій Шевченко був завжди крилатим ” 2011р.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8" name="Содержимое 3" descr="P21911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4000504"/>
            <a:ext cx="2071702" cy="12858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158" y="5286388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>
                <a:solidFill>
                  <a:schemeClr val="bg1"/>
                </a:solidFill>
              </a:rPr>
              <a:t>“Мово</a:t>
            </a:r>
            <a:r>
              <a:rPr lang="uk-UA" dirty="0" smtClean="0">
                <a:solidFill>
                  <a:schemeClr val="bg1"/>
                </a:solidFill>
              </a:rPr>
              <a:t> моя українська…” 2010р.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0232" y="6143644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Формування здорового мікроклімату в класному колективі</a:t>
            </a:r>
            <a:endParaRPr lang="uk-U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2828916" cy="2714644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Листопад 2012</a:t>
            </a:r>
          </a:p>
          <a:p>
            <a:pPr>
              <a:buFont typeface="Wingdings" pitchFamily="2" charset="2"/>
              <a:buChar char="Ø"/>
            </a:pPr>
            <a:r>
              <a:rPr lang="uk-UA" sz="1600" dirty="0" smtClean="0"/>
              <a:t>Конкурс віршів, присвячений дню народженню Богдана Лепкого;</a:t>
            </a:r>
          </a:p>
          <a:p>
            <a:pPr>
              <a:buFont typeface="Wingdings" pitchFamily="2" charset="2"/>
              <a:buChar char="Ø"/>
            </a:pPr>
            <a:r>
              <a:rPr lang="uk-UA" sz="1600" dirty="0" smtClean="0"/>
              <a:t> Урок громадянськості приурочений пам'яті Героїв Базару</a:t>
            </a:r>
            <a:endParaRPr lang="uk-UA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714876" y="2714620"/>
            <a:ext cx="321471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dirty="0" smtClean="0"/>
              <a:t>Грудень 2012</a:t>
            </a:r>
          </a:p>
          <a:p>
            <a:endParaRPr lang="uk-UA" sz="1600" dirty="0" smtClean="0"/>
          </a:p>
          <a:p>
            <a:pPr>
              <a:buFont typeface="Wingdings" pitchFamily="2" charset="2"/>
              <a:buChar char="Ø"/>
            </a:pPr>
            <a:r>
              <a:rPr lang="uk-UA" sz="1600" dirty="0" smtClean="0"/>
              <a:t>  Наші традиції: </a:t>
            </a:r>
          </a:p>
          <a:p>
            <a:r>
              <a:rPr lang="uk-UA" sz="1600" dirty="0" smtClean="0"/>
              <a:t>    - Конкурс першого </a:t>
            </a:r>
            <a:r>
              <a:rPr lang="uk-UA" sz="1600" dirty="0" err="1" smtClean="0"/>
              <a:t>палазника</a:t>
            </a:r>
            <a:r>
              <a:rPr lang="uk-UA" sz="1600" dirty="0" smtClean="0"/>
              <a:t>;</a:t>
            </a:r>
          </a:p>
          <a:p>
            <a:r>
              <a:rPr lang="uk-UA" sz="1600" dirty="0" smtClean="0"/>
              <a:t>    - “ Іде святий Миколай ”;</a:t>
            </a:r>
          </a:p>
          <a:p>
            <a:r>
              <a:rPr lang="uk-UA" sz="1600" dirty="0" smtClean="0"/>
              <a:t>    - </a:t>
            </a:r>
            <a:r>
              <a:rPr lang="uk-UA" sz="1600" dirty="0" err="1" smtClean="0"/>
              <a:t>Год.кл.кер</a:t>
            </a:r>
            <a:r>
              <a:rPr lang="uk-UA" sz="1600" dirty="0" smtClean="0"/>
              <a:t>. </a:t>
            </a:r>
          </a:p>
          <a:p>
            <a:r>
              <a:rPr lang="uk-UA" sz="1600" dirty="0" smtClean="0"/>
              <a:t>“ Найстаріша книга – </a:t>
            </a:r>
            <a:r>
              <a:rPr lang="uk-UA" sz="1600" dirty="0" err="1" smtClean="0"/>
              <a:t>Пересопницьке</a:t>
            </a:r>
            <a:r>
              <a:rPr lang="uk-UA" sz="1600" dirty="0" smtClean="0"/>
              <a:t> Євангеліє ”</a:t>
            </a:r>
          </a:p>
          <a:p>
            <a:r>
              <a:rPr lang="uk-UA" sz="1600" dirty="0" smtClean="0"/>
              <a:t>    - конференція “ Герб. Прапор. Гімн. Україна ”</a:t>
            </a:r>
          </a:p>
          <a:p>
            <a:endParaRPr lang="uk-UA" dirty="0"/>
          </a:p>
        </p:txBody>
      </p:sp>
      <p:pic>
        <p:nvPicPr>
          <p:cNvPr id="5" name="Рисунок 4" descr="PB1223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0"/>
            <a:ext cx="2190734" cy="2143116"/>
          </a:xfrm>
          <a:prstGeom prst="rect">
            <a:avLst/>
          </a:prstGeom>
        </p:spPr>
      </p:pic>
      <p:pic>
        <p:nvPicPr>
          <p:cNvPr id="6" name="Рисунок 5" descr="PB1223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536424" y="250022"/>
            <a:ext cx="2143116" cy="16430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00430" y="2214554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День пам'яті жертв Голодомору 2011р.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P31204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2714620"/>
            <a:ext cx="2214578" cy="20002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844" y="4786322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 </a:t>
            </a:r>
            <a:r>
              <a:rPr lang="uk-UA" dirty="0" smtClean="0">
                <a:solidFill>
                  <a:schemeClr val="bg1"/>
                </a:solidFill>
              </a:rPr>
              <a:t>“ І генії також кохають ”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2010р. 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8794" y="6000768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Формування здорового мікроклімату в класному колективі</a:t>
            </a:r>
            <a:endParaRPr lang="uk-U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 descr="PICT01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2714620"/>
            <a:ext cx="215653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500298" y="4857760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На козацькому </a:t>
            </a:r>
            <a:r>
              <a:rPr lang="uk-UA" dirty="0" err="1" smtClean="0">
                <a:solidFill>
                  <a:schemeClr val="bg1"/>
                </a:solidFill>
              </a:rPr>
              <a:t>змагу</a:t>
            </a:r>
            <a:endParaRPr lang="uk-UA" dirty="0" smtClean="0">
              <a:solidFill>
                <a:schemeClr val="bg1"/>
              </a:solidFill>
            </a:endParaRP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2011р.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3471858" cy="59556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/>
              <a:t>Адреса:</a:t>
            </a:r>
          </a:p>
          <a:p>
            <a:pPr>
              <a:buNone/>
            </a:pPr>
            <a:r>
              <a:rPr lang="uk-UA" sz="2400" dirty="0" smtClean="0"/>
              <a:t>48237</a:t>
            </a:r>
          </a:p>
          <a:p>
            <a:pPr>
              <a:buNone/>
            </a:pPr>
            <a:r>
              <a:rPr lang="uk-UA" sz="2400" dirty="0" smtClean="0"/>
              <a:t>с. Городниця</a:t>
            </a:r>
          </a:p>
          <a:p>
            <a:pPr>
              <a:buNone/>
            </a:pPr>
            <a:r>
              <a:rPr lang="uk-UA" sz="2400" dirty="0" smtClean="0"/>
              <a:t>р-н. </a:t>
            </a:r>
            <a:r>
              <a:rPr lang="uk-UA" sz="2400" dirty="0" err="1" smtClean="0"/>
              <a:t>Гусятинський</a:t>
            </a:r>
            <a:endParaRPr lang="uk-UA" sz="2400" dirty="0" smtClean="0"/>
          </a:p>
          <a:p>
            <a:pPr>
              <a:buNone/>
            </a:pPr>
            <a:r>
              <a:rPr lang="uk-UA" sz="2400" dirty="0" smtClean="0"/>
              <a:t>обл. Тернопільська</a:t>
            </a:r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endParaRPr lang="uk-UA" sz="2400" dirty="0" smtClean="0"/>
          </a:p>
          <a:p>
            <a:pPr algn="r">
              <a:buNone/>
            </a:pPr>
            <a:r>
              <a:rPr lang="uk-UA" sz="2400" dirty="0" smtClean="0"/>
              <a:t>Телефони</a:t>
            </a:r>
          </a:p>
          <a:p>
            <a:pPr algn="r">
              <a:buNone/>
            </a:pPr>
            <a:r>
              <a:rPr lang="uk-UA" sz="2400" dirty="0" err="1" smtClean="0"/>
              <a:t>дом</a:t>
            </a:r>
            <a:r>
              <a:rPr lang="uk-UA" sz="2400" dirty="0" smtClean="0"/>
              <a:t>. 0355764301</a:t>
            </a:r>
          </a:p>
          <a:p>
            <a:pPr algn="r">
              <a:buNone/>
            </a:pPr>
            <a:r>
              <a:rPr lang="uk-UA" sz="2400" dirty="0" smtClean="0"/>
              <a:t>роб. 0355764783</a:t>
            </a:r>
          </a:p>
          <a:p>
            <a:pPr algn="r">
              <a:buNone/>
            </a:pPr>
            <a:r>
              <a:rPr lang="uk-UA" sz="2400" dirty="0" err="1" smtClean="0"/>
              <a:t>моб</a:t>
            </a:r>
            <a:r>
              <a:rPr lang="uk-UA" sz="2400" dirty="0" smtClean="0"/>
              <a:t>. 0968007926</a:t>
            </a:r>
            <a:endParaRPr lang="uk-UA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714744" y="500042"/>
            <a:ext cx="435771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E-mail </a:t>
            </a:r>
            <a:r>
              <a:rPr lang="uk-UA" sz="2400" dirty="0" smtClean="0"/>
              <a:t>:</a:t>
            </a:r>
            <a:r>
              <a:rPr lang="ru-RU" sz="2400" dirty="0" smtClean="0"/>
              <a:t> </a:t>
            </a:r>
            <a:r>
              <a:rPr lang="en-US" sz="2400" dirty="0" smtClean="0">
                <a:hlinkClick r:id="rId2"/>
              </a:rPr>
              <a:t>nadia_lyuba@ukr.net</a:t>
            </a:r>
            <a:endParaRPr lang="uk-UA" sz="2400" dirty="0" smtClean="0"/>
          </a:p>
          <a:p>
            <a:endParaRPr lang="en-US" sz="2400" dirty="0" smtClean="0"/>
          </a:p>
          <a:p>
            <a:r>
              <a:rPr lang="en-US" sz="2400" dirty="0" smtClean="0">
                <a:hlinkClick r:id="rId3"/>
              </a:rPr>
              <a:t>www.odnoklassniki.ru</a:t>
            </a:r>
            <a:r>
              <a:rPr lang="en-US" sz="2400" dirty="0" smtClean="0"/>
              <a:t> – </a:t>
            </a:r>
            <a:endParaRPr lang="uk-UA" sz="2400" dirty="0" smtClean="0"/>
          </a:p>
          <a:p>
            <a:r>
              <a:rPr lang="uk-UA" sz="2400" dirty="0" smtClean="0"/>
              <a:t>Надя Люба(Каня)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286248" y="4214818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День народження 31.01.1974р.</a:t>
            </a:r>
            <a:endParaRPr lang="uk-UA" sz="24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21911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5" y="928670"/>
            <a:ext cx="2928958" cy="1942301"/>
          </a:xfrm>
        </p:spPr>
      </p:pic>
      <p:pic>
        <p:nvPicPr>
          <p:cNvPr id="5" name="Рисунок 4" descr="P2191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571876"/>
            <a:ext cx="2928958" cy="2357454"/>
          </a:xfrm>
          <a:prstGeom prst="rect">
            <a:avLst/>
          </a:prstGeom>
        </p:spPr>
      </p:pic>
      <p:pic>
        <p:nvPicPr>
          <p:cNvPr id="6" name="Рисунок 5" descr="PB26248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1000108"/>
            <a:ext cx="3357586" cy="1857388"/>
          </a:xfrm>
          <a:prstGeom prst="rect">
            <a:avLst/>
          </a:prstGeom>
        </p:spPr>
      </p:pic>
      <p:pic>
        <p:nvPicPr>
          <p:cNvPr id="7" name="Рисунок 6" descr="PB26248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750595" y="3607595"/>
            <a:ext cx="2357454" cy="22860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7290" y="214290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Тиждень права</a:t>
            </a:r>
            <a:endParaRPr lang="uk-UA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785918" y="6072206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Формування здорового мікроклімату в класному колективі</a:t>
            </a:r>
            <a:endParaRPr lang="uk-U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2928934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Зустріч з правоохоронцями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2011р.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9124" y="3000372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Наша стіннівка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7239000" cy="595569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Участь у виховних заходах школи та району</a:t>
            </a:r>
            <a:endParaRPr lang="uk-UA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 descr="P20403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000108"/>
            <a:ext cx="3143272" cy="25003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282" y="3500438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Районний конкурс  “ Найкращий читач 2009 ”</a:t>
            </a:r>
            <a:endParaRPr lang="uk-UA" dirty="0"/>
          </a:p>
        </p:txBody>
      </p:sp>
      <p:pic>
        <p:nvPicPr>
          <p:cNvPr id="8" name="Рисунок 7" descr="P20903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9" y="4143379"/>
            <a:ext cx="3071833" cy="2000265"/>
          </a:xfrm>
          <a:prstGeom prst="rect">
            <a:avLst/>
          </a:prstGeom>
        </p:spPr>
      </p:pic>
      <p:pic>
        <p:nvPicPr>
          <p:cNvPr id="10" name="Рисунок 9" descr="PICT01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7" y="1000108"/>
            <a:ext cx="3330928" cy="24981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86248" y="3714752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КВК</a:t>
            </a:r>
            <a:endParaRPr lang="uk-UA" dirty="0"/>
          </a:p>
        </p:txBody>
      </p:sp>
      <p:pic>
        <p:nvPicPr>
          <p:cNvPr id="13" name="Рисунок 12" descr="PICT01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248" y="4143380"/>
            <a:ext cx="3429024" cy="201599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71604" y="6215082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Формування здорового мікроклімату в класному колективі</a:t>
            </a:r>
            <a:endParaRPr lang="uk-U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C2301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428604"/>
            <a:ext cx="3220505" cy="2415379"/>
          </a:xfrm>
        </p:spPr>
      </p:pic>
      <p:pic>
        <p:nvPicPr>
          <p:cNvPr id="5" name="Рисунок 4" descr="PC2301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9" y="3429000"/>
            <a:ext cx="3286148" cy="2600324"/>
          </a:xfrm>
          <a:prstGeom prst="rect">
            <a:avLst/>
          </a:prstGeom>
        </p:spPr>
      </p:pic>
      <p:pic>
        <p:nvPicPr>
          <p:cNvPr id="6" name="Рисунок 5" descr="PC2301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428604"/>
            <a:ext cx="3286148" cy="2428892"/>
          </a:xfrm>
          <a:prstGeom prst="rect">
            <a:avLst/>
          </a:prstGeom>
        </p:spPr>
      </p:pic>
      <p:pic>
        <p:nvPicPr>
          <p:cNvPr id="7" name="Рисунок 6" descr="PC11249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3357562"/>
            <a:ext cx="3357586" cy="26432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5852" y="2928934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Новорічні свята</a:t>
            </a:r>
            <a:endParaRPr lang="uk-UA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8794" y="6072206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Формування здорового мікроклімату в класному колективі</a:t>
            </a:r>
            <a:endParaRPr lang="uk-U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Участь у методичних заходах</a:t>
            </a:r>
            <a:endParaRPr lang="uk-UA" sz="3200" dirty="0"/>
          </a:p>
        </p:txBody>
      </p:sp>
      <p:graphicFrame>
        <p:nvGraphicFramePr>
          <p:cNvPr id="23" name="Схема 22"/>
          <p:cNvGraphicFramePr/>
          <p:nvPr/>
        </p:nvGraphicFramePr>
        <p:xfrm>
          <a:off x="285720" y="1000108"/>
          <a:ext cx="3500462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4" name="Схема 23"/>
          <p:cNvGraphicFramePr/>
          <p:nvPr/>
        </p:nvGraphicFramePr>
        <p:xfrm>
          <a:off x="3786182" y="1785926"/>
          <a:ext cx="3929058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5" name="Рисунок 24" descr="P9052861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4643446"/>
            <a:ext cx="2643174" cy="221455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00298" y="6000768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Формування здорового мікроклімату в класному колективі</a:t>
            </a:r>
            <a:endParaRPr lang="uk-U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pPr algn="ctr"/>
            <a:r>
              <a:rPr lang="uk-UA" dirty="0" smtClean="0"/>
              <a:t>Творчі доробки вчителя</a:t>
            </a:r>
            <a:endParaRPr lang="uk-UA" dirty="0"/>
          </a:p>
        </p:txBody>
      </p:sp>
      <p:pic>
        <p:nvPicPr>
          <p:cNvPr id="7" name="Рисунок 6" descr="IMG_11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59197" y="4369969"/>
            <a:ext cx="2428892" cy="1689963"/>
          </a:xfrm>
          <a:prstGeom prst="rect">
            <a:avLst/>
          </a:prstGeom>
        </p:spPr>
      </p:pic>
      <p:pic>
        <p:nvPicPr>
          <p:cNvPr id="8" name="Рисунок 7" descr="IMG_13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214422"/>
            <a:ext cx="2857520" cy="2214578"/>
          </a:xfrm>
          <a:prstGeom prst="rect">
            <a:avLst/>
          </a:prstGeom>
        </p:spPr>
      </p:pic>
      <p:pic>
        <p:nvPicPr>
          <p:cNvPr id="10" name="Рисунок 9" descr="IMG_13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142984"/>
            <a:ext cx="3214678" cy="2286016"/>
          </a:xfrm>
          <a:prstGeom prst="rect">
            <a:avLst/>
          </a:prstGeom>
        </p:spPr>
      </p:pic>
      <p:pic>
        <p:nvPicPr>
          <p:cNvPr id="11" name="Рисунок 10" descr="IMG_13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4071942"/>
            <a:ext cx="2714644" cy="22860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14744" y="1357298"/>
            <a:ext cx="6429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В</a:t>
            </a:r>
          </a:p>
          <a:p>
            <a:pPr algn="ctr"/>
            <a:r>
              <a:rPr lang="uk-UA" sz="2400" dirty="0" smtClean="0"/>
              <a:t>Л</a:t>
            </a:r>
          </a:p>
          <a:p>
            <a:pPr algn="ctr"/>
            <a:r>
              <a:rPr lang="uk-UA" sz="2400" dirty="0" smtClean="0"/>
              <a:t>А</a:t>
            </a:r>
          </a:p>
          <a:p>
            <a:pPr algn="ctr"/>
            <a:r>
              <a:rPr lang="uk-UA" sz="2400" dirty="0" smtClean="0"/>
              <a:t>С</a:t>
            </a:r>
          </a:p>
          <a:p>
            <a:pPr algn="ctr"/>
            <a:r>
              <a:rPr lang="uk-UA" sz="2400" dirty="0" smtClean="0"/>
              <a:t>Н</a:t>
            </a:r>
          </a:p>
          <a:p>
            <a:pPr algn="ctr"/>
            <a:r>
              <a:rPr lang="uk-UA" sz="2400" dirty="0" smtClean="0"/>
              <a:t>І</a:t>
            </a:r>
          </a:p>
          <a:p>
            <a:pPr algn="ctr"/>
            <a:endParaRPr lang="uk-UA" sz="2400" dirty="0" smtClean="0"/>
          </a:p>
          <a:p>
            <a:pPr algn="ctr"/>
            <a:r>
              <a:rPr lang="uk-UA" sz="2400" dirty="0" smtClean="0"/>
              <a:t>П</a:t>
            </a:r>
          </a:p>
          <a:p>
            <a:pPr algn="ctr"/>
            <a:r>
              <a:rPr lang="uk-UA" sz="2400" dirty="0" smtClean="0"/>
              <a:t>Р</a:t>
            </a:r>
          </a:p>
          <a:p>
            <a:pPr algn="ctr"/>
            <a:r>
              <a:rPr lang="uk-UA" sz="2400" dirty="0" smtClean="0"/>
              <a:t>О</a:t>
            </a:r>
          </a:p>
          <a:p>
            <a:pPr algn="ctr"/>
            <a:r>
              <a:rPr lang="uk-UA" sz="2400" dirty="0" smtClean="0"/>
              <a:t>Е</a:t>
            </a:r>
          </a:p>
          <a:p>
            <a:pPr algn="ctr"/>
            <a:r>
              <a:rPr lang="uk-UA" sz="2400" dirty="0" smtClean="0"/>
              <a:t>К</a:t>
            </a:r>
          </a:p>
          <a:p>
            <a:pPr algn="ctr"/>
            <a:r>
              <a:rPr lang="uk-UA" sz="2400" dirty="0" smtClean="0"/>
              <a:t>Т</a:t>
            </a:r>
          </a:p>
          <a:p>
            <a:pPr algn="ctr"/>
            <a:r>
              <a:rPr lang="uk-UA" sz="2400" dirty="0" smtClean="0"/>
              <a:t>И</a:t>
            </a:r>
            <a:endParaRPr lang="uk-UA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42910" y="350043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Українська хустина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43570" y="357187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Кухлик меду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43570" y="642939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Мій Шевченко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282" y="6488668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Шлях професійного розвитку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11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214462" y="1785910"/>
            <a:ext cx="5643602" cy="2786114"/>
          </a:xfrm>
          <a:prstGeom prst="rect">
            <a:avLst/>
          </a:prstGeom>
        </p:spPr>
      </p:pic>
      <p:pic>
        <p:nvPicPr>
          <p:cNvPr id="5" name="Рисунок 4" descr="IMG_11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393389" y="1678753"/>
            <a:ext cx="5643602" cy="3000428"/>
          </a:xfrm>
          <a:prstGeom prst="rect">
            <a:avLst/>
          </a:prstGeom>
        </p:spPr>
      </p:pic>
      <p:pic>
        <p:nvPicPr>
          <p:cNvPr id="6" name="Рисунок 5" descr="IMG_11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604624">
            <a:off x="2685240" y="2160049"/>
            <a:ext cx="3365480" cy="2358977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3543296" cy="6098570"/>
          </a:xfrm>
        </p:spPr>
        <p:txBody>
          <a:bodyPr/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uk-UA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 те, що живу на цім світі,</a:t>
            </a:r>
          </a:p>
          <a:p>
            <a:pPr>
              <a:buNone/>
            </a:pPr>
            <a:r>
              <a:rPr lang="uk-UA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 ранки, росою умиті,</a:t>
            </a:r>
          </a:p>
          <a:p>
            <a:pPr>
              <a:buNone/>
            </a:pPr>
            <a:r>
              <a:rPr lang="uk-UA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 сонце на видноколі – </a:t>
            </a:r>
          </a:p>
          <a:p>
            <a:pPr>
              <a:buNone/>
            </a:pPr>
            <a:r>
              <a:rPr lang="uk-UA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Я дякую тобі, доле!</a:t>
            </a:r>
          </a:p>
          <a:p>
            <a:pPr>
              <a:buNone/>
            </a:pPr>
            <a:endParaRPr lang="uk-UA" sz="16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>
              <a:buNone/>
            </a:pPr>
            <a:r>
              <a:rPr lang="uk-UA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Що серцем вросла в Україну</a:t>
            </a:r>
          </a:p>
          <a:p>
            <a:pPr algn="r">
              <a:buNone/>
            </a:pPr>
            <a:r>
              <a:rPr lang="uk-UA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 маю здорову родину,</a:t>
            </a:r>
          </a:p>
          <a:p>
            <a:pPr algn="r">
              <a:buNone/>
            </a:pPr>
            <a:r>
              <a:rPr lang="uk-UA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Що друзів у мене доволі,</a:t>
            </a:r>
          </a:p>
          <a:p>
            <a:pPr algn="r">
              <a:buNone/>
            </a:pPr>
            <a:r>
              <a:rPr lang="uk-UA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Я дякую тобі, доле!</a:t>
            </a:r>
          </a:p>
          <a:p>
            <a:pPr>
              <a:buNone/>
            </a:pPr>
            <a:endParaRPr lang="uk-UA" sz="16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uk-UA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 пізнане і невідоме,</a:t>
            </a:r>
          </a:p>
          <a:p>
            <a:pPr>
              <a:buNone/>
            </a:pPr>
            <a:r>
              <a:rPr lang="uk-UA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 сміх дітей у домі,</a:t>
            </a:r>
          </a:p>
          <a:p>
            <a:pPr>
              <a:buNone/>
            </a:pPr>
            <a:r>
              <a:rPr lang="uk-UA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 вічну дорогу до школи,</a:t>
            </a:r>
          </a:p>
          <a:p>
            <a:pPr>
              <a:buNone/>
            </a:pPr>
            <a:r>
              <a:rPr lang="uk-UA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Я дякую тобі доле.</a:t>
            </a:r>
            <a:endParaRPr lang="uk-UA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428604"/>
            <a:ext cx="6072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Дякую</a:t>
            </a:r>
            <a:r>
              <a:rPr lang="ru-RU" sz="54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долі</a:t>
            </a:r>
            <a:endParaRPr lang="ru-RU" sz="5400" b="1" cap="none" spc="0" dirty="0">
              <a:ln w="1143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PC2425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1" y="214290"/>
            <a:ext cx="3000397" cy="2333642"/>
          </a:xfrm>
          <a:prstGeom prst="rect">
            <a:avLst/>
          </a:prstGeom>
        </p:spPr>
      </p:pic>
      <p:pic>
        <p:nvPicPr>
          <p:cNvPr id="8" name="Рисунок 7" descr="IMG_05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4507" y="3786190"/>
            <a:ext cx="3619493" cy="2714620"/>
          </a:xfrm>
          <a:prstGeom prst="rect">
            <a:avLst/>
          </a:prstGeom>
        </p:spPr>
      </p:pic>
      <p:pic>
        <p:nvPicPr>
          <p:cNvPr id="10" name="Рисунок 9" descr="IMG_08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3" y="2071678"/>
            <a:ext cx="2928958" cy="2196719"/>
          </a:xfrm>
          <a:prstGeom prst="rect">
            <a:avLst/>
          </a:prstGeom>
        </p:spPr>
      </p:pic>
      <p:pic>
        <p:nvPicPr>
          <p:cNvPr id="11" name="Рисунок 10" descr="P30412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4597006"/>
            <a:ext cx="3014658" cy="226099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2390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 smtClean="0"/>
              <a:t>Моє хобі – художня фотографія, </a:t>
            </a:r>
            <a:endParaRPr lang="uk-UA" sz="3600" dirty="0"/>
          </a:p>
        </p:txBody>
      </p:sp>
      <p:pic>
        <p:nvPicPr>
          <p:cNvPr id="5" name="Рисунок 4" descr="IMG_00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1071546"/>
            <a:ext cx="3429024" cy="2786434"/>
          </a:xfrm>
          <a:prstGeom prst="rect">
            <a:avLst/>
          </a:prstGeom>
        </p:spPr>
      </p:pic>
      <p:pic>
        <p:nvPicPr>
          <p:cNvPr id="7" name="Рисунок 6" descr="IMG_07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071546"/>
            <a:ext cx="3428992" cy="2786058"/>
          </a:xfrm>
          <a:prstGeom prst="rect">
            <a:avLst/>
          </a:prstGeom>
        </p:spPr>
      </p:pic>
      <p:pic>
        <p:nvPicPr>
          <p:cNvPr id="8" name="Рисунок 7" descr="IMG_06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1071546"/>
            <a:ext cx="1928826" cy="2786082"/>
          </a:xfrm>
          <a:prstGeom prst="rect">
            <a:avLst/>
          </a:prstGeom>
        </p:spPr>
      </p:pic>
      <p:pic>
        <p:nvPicPr>
          <p:cNvPr id="9" name="Рисунок 8" descr="IMG_06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1" y="4000504"/>
            <a:ext cx="3286147" cy="2643182"/>
          </a:xfrm>
          <a:prstGeom prst="rect">
            <a:avLst/>
          </a:prstGeom>
        </p:spPr>
      </p:pic>
      <p:pic>
        <p:nvPicPr>
          <p:cNvPr id="10" name="Рисунок 9" descr="IMG_08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3636" y="3929066"/>
            <a:ext cx="2643206" cy="2714620"/>
          </a:xfrm>
          <a:prstGeom prst="rect">
            <a:avLst/>
          </a:prstGeom>
        </p:spPr>
      </p:pic>
      <p:pic>
        <p:nvPicPr>
          <p:cNvPr id="11" name="Рисунок 10" descr="IMG_081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929066"/>
            <a:ext cx="2571736" cy="27146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00298" y="107154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Захід</a:t>
            </a:r>
            <a:endParaRPr lang="uk-UA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500430" y="1071546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i="1" dirty="0" smtClean="0">
                <a:solidFill>
                  <a:schemeClr val="bg1"/>
                </a:solidFill>
              </a:rPr>
              <a:t>Троянда в росі</a:t>
            </a:r>
            <a:endParaRPr lang="uk-UA" sz="1600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15272" y="107154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Наш Кіт</a:t>
            </a:r>
            <a:endParaRPr lang="uk-UA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4000504"/>
            <a:ext cx="1857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Осіннє яблуко</a:t>
            </a:r>
            <a:endParaRPr lang="uk-UA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3571868" y="4000504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Останній</a:t>
            </a:r>
            <a:r>
              <a:rPr lang="uk-UA" dirty="0" smtClean="0"/>
              <a:t> </a:t>
            </a:r>
            <a:r>
              <a:rPr lang="uk-UA" i="1" dirty="0" smtClean="0"/>
              <a:t>літній</a:t>
            </a:r>
            <a:r>
              <a:rPr lang="uk-UA" dirty="0" smtClean="0"/>
              <a:t> </a:t>
            </a:r>
            <a:r>
              <a:rPr lang="uk-UA" i="1" dirty="0" smtClean="0"/>
              <a:t>дощ</a:t>
            </a:r>
            <a:endParaRPr lang="uk-UA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16" y="407194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Молодий</a:t>
            </a:r>
            <a:r>
              <a:rPr lang="uk-UA" dirty="0" smtClean="0"/>
              <a:t> </a:t>
            </a:r>
            <a:r>
              <a:rPr lang="uk-UA" i="1" dirty="0" smtClean="0"/>
              <a:t>місяць</a:t>
            </a:r>
            <a:endParaRPr lang="uk-UA" i="1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pPr algn="ctr"/>
            <a:r>
              <a:rPr lang="uk-UA" dirty="0" smtClean="0"/>
              <a:t>дизайн</a:t>
            </a:r>
            <a:endParaRPr lang="uk-UA" dirty="0"/>
          </a:p>
        </p:txBody>
      </p:sp>
      <p:pic>
        <p:nvPicPr>
          <p:cNvPr id="4" name="Рисунок 3" descr="IMG_13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83143">
            <a:off x="277424" y="339211"/>
            <a:ext cx="2500312" cy="3333749"/>
          </a:xfrm>
          <a:prstGeom prst="rect">
            <a:avLst/>
          </a:prstGeom>
        </p:spPr>
      </p:pic>
      <p:pic>
        <p:nvPicPr>
          <p:cNvPr id="5" name="Рисунок 4" descr="IMG_13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42715">
            <a:off x="5785595" y="330415"/>
            <a:ext cx="3066163" cy="2786082"/>
          </a:xfrm>
          <a:prstGeom prst="rect">
            <a:avLst/>
          </a:prstGeom>
        </p:spPr>
      </p:pic>
      <p:pic>
        <p:nvPicPr>
          <p:cNvPr id="6" name="Рисунок 5" descr="IMG_13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11727">
            <a:off x="2683451" y="1400985"/>
            <a:ext cx="3238491" cy="2428868"/>
          </a:xfrm>
          <a:prstGeom prst="rect">
            <a:avLst/>
          </a:prstGeom>
        </p:spPr>
      </p:pic>
      <p:pic>
        <p:nvPicPr>
          <p:cNvPr id="7" name="Рисунок 6" descr="IMG_13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244578">
            <a:off x="5161091" y="3410483"/>
            <a:ext cx="3619493" cy="2714620"/>
          </a:xfrm>
          <a:prstGeom prst="rect">
            <a:avLst/>
          </a:prstGeom>
        </p:spPr>
      </p:pic>
      <p:pic>
        <p:nvPicPr>
          <p:cNvPr id="8" name="Рисунок 7" descr="IMG_136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771810">
            <a:off x="2588312" y="4216275"/>
            <a:ext cx="3077269" cy="2307952"/>
          </a:xfrm>
          <a:prstGeom prst="rect">
            <a:avLst/>
          </a:prstGeom>
        </p:spPr>
      </p:pic>
      <p:pic>
        <p:nvPicPr>
          <p:cNvPr id="10" name="Рисунок 9" descr="IMG_138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608435">
            <a:off x="174019" y="4103274"/>
            <a:ext cx="2989333" cy="22420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7267604" cy="56699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i="1" dirty="0" smtClean="0">
                <a:solidFill>
                  <a:schemeClr val="bg1"/>
                </a:solidFill>
              </a:rPr>
              <a:t>Хай кожен день достоту</a:t>
            </a:r>
          </a:p>
          <a:p>
            <a:pPr>
              <a:buNone/>
            </a:pPr>
            <a:r>
              <a:rPr lang="uk-UA" sz="2000" i="1" dirty="0" smtClean="0">
                <a:solidFill>
                  <a:schemeClr val="bg1"/>
                </a:solidFill>
              </a:rPr>
              <a:t>				Вас чекатиме робота,</a:t>
            </a:r>
          </a:p>
          <a:p>
            <a:pPr>
              <a:buNone/>
            </a:pPr>
            <a:r>
              <a:rPr lang="uk-UA" sz="2000" i="1" dirty="0" smtClean="0">
                <a:solidFill>
                  <a:schemeClr val="bg1"/>
                </a:solidFill>
              </a:rPr>
              <a:t>Нехай завжди оцінять по заслузі</a:t>
            </a:r>
          </a:p>
          <a:p>
            <a:pPr>
              <a:buNone/>
            </a:pPr>
            <a:r>
              <a:rPr lang="uk-UA" sz="2000" i="1" dirty="0" smtClean="0">
                <a:solidFill>
                  <a:schemeClr val="bg1"/>
                </a:solidFill>
              </a:rPr>
              <a:t>				Друзі,</a:t>
            </a:r>
          </a:p>
          <a:p>
            <a:pPr>
              <a:buNone/>
            </a:pPr>
            <a:r>
              <a:rPr lang="uk-UA" sz="2000" i="1" dirty="0" smtClean="0">
                <a:solidFill>
                  <a:schemeClr val="bg1"/>
                </a:solidFill>
              </a:rPr>
              <a:t>Допомагають хай життю радіти</a:t>
            </a:r>
          </a:p>
          <a:p>
            <a:pPr>
              <a:buNone/>
            </a:pPr>
            <a:r>
              <a:rPr lang="uk-UA" sz="2000" i="1" dirty="0" smtClean="0">
                <a:solidFill>
                  <a:schemeClr val="bg1"/>
                </a:solidFill>
              </a:rPr>
              <a:t>				Діти,</a:t>
            </a:r>
          </a:p>
          <a:p>
            <a:pPr>
              <a:buNone/>
            </a:pPr>
            <a:r>
              <a:rPr lang="uk-UA" sz="2000" i="1" dirty="0" smtClean="0">
                <a:solidFill>
                  <a:schemeClr val="bg1"/>
                </a:solidFill>
              </a:rPr>
              <a:t>Хай навіть в гості не прийде самотність.</a:t>
            </a:r>
          </a:p>
          <a:p>
            <a:pPr>
              <a:buNone/>
            </a:pPr>
            <a:r>
              <a:rPr lang="uk-UA" sz="2000" i="1" dirty="0" smtClean="0">
                <a:solidFill>
                  <a:schemeClr val="bg1"/>
                </a:solidFill>
              </a:rPr>
              <a:t>				Всевишнього ніколи не гнівіть.</a:t>
            </a:r>
          </a:p>
          <a:p>
            <a:pPr>
              <a:buNone/>
            </a:pPr>
            <a:r>
              <a:rPr lang="uk-UA" sz="2000" i="1" dirty="0" smtClean="0">
                <a:solidFill>
                  <a:schemeClr val="bg1"/>
                </a:solidFill>
              </a:rPr>
              <a:t>І на долю Ви не нарікайте,</a:t>
            </a:r>
          </a:p>
          <a:p>
            <a:pPr>
              <a:buNone/>
            </a:pPr>
            <a:r>
              <a:rPr lang="uk-UA" sz="2000" i="1" dirty="0" smtClean="0">
                <a:solidFill>
                  <a:schemeClr val="bg1"/>
                </a:solidFill>
              </a:rPr>
              <a:t>				А щоранку, коли роси,</a:t>
            </a:r>
          </a:p>
          <a:p>
            <a:pPr>
              <a:buNone/>
            </a:pPr>
            <a:r>
              <a:rPr lang="uk-UA" sz="2000" i="1" dirty="0" smtClean="0">
                <a:solidFill>
                  <a:schemeClr val="bg1"/>
                </a:solidFill>
              </a:rPr>
              <a:t>А чи пахощі в траві,</a:t>
            </a:r>
          </a:p>
          <a:p>
            <a:pPr>
              <a:buNone/>
            </a:pPr>
            <a:r>
              <a:rPr lang="uk-UA" sz="2000" i="1" dirty="0" smtClean="0">
                <a:solidFill>
                  <a:schemeClr val="bg1"/>
                </a:solidFill>
              </a:rPr>
              <a:t>				З ополонки ночі виринайте</a:t>
            </a:r>
          </a:p>
          <a:p>
            <a:pPr>
              <a:buNone/>
            </a:pPr>
            <a:r>
              <a:rPr lang="uk-UA" sz="2000" i="1" dirty="0" smtClean="0">
                <a:solidFill>
                  <a:schemeClr val="bg1"/>
                </a:solidFill>
              </a:rPr>
              <a:t>І радійте: “ Господи, усі здорові і живі! ”</a:t>
            </a:r>
            <a:endParaRPr lang="uk-UA" sz="2000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1802" y="5572140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400" dirty="0" smtClean="0">
                <a:solidFill>
                  <a:schemeClr val="bg1"/>
                </a:solidFill>
              </a:rPr>
              <a:t>Марія </a:t>
            </a:r>
            <a:r>
              <a:rPr lang="uk-UA" sz="1400" dirty="0" err="1" smtClean="0">
                <a:solidFill>
                  <a:schemeClr val="bg1"/>
                </a:solidFill>
              </a:rPr>
              <a:t>Баліцька</a:t>
            </a:r>
            <a:endParaRPr lang="uk-UA" sz="1400" dirty="0" smtClean="0">
              <a:solidFill>
                <a:schemeClr val="bg1"/>
              </a:solidFill>
            </a:endParaRPr>
          </a:p>
          <a:p>
            <a:pPr algn="r"/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5715016"/>
            <a:ext cx="6349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 ЗА УВАГУ!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214290"/>
            <a:ext cx="6929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i="1" dirty="0" smtClean="0"/>
              <a:t>КЛАСНИМ КЕРІВНИКАМ</a:t>
            </a:r>
            <a:endParaRPr lang="uk-UA" sz="4400" i="1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/>
              <a:t>Люба надія </a:t>
            </a:r>
            <a:r>
              <a:rPr lang="uk-UA" sz="4400" dirty="0" err="1" smtClean="0"/>
              <a:t>омелянівна</a:t>
            </a:r>
            <a:endParaRPr lang="uk-UA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1609416"/>
            <a:ext cx="5124464" cy="41056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sz="2200" dirty="0" smtClean="0">
                <a:solidFill>
                  <a:schemeClr val="bg1"/>
                </a:solidFill>
              </a:rPr>
              <a:t> Вчитель української мови та літератури </a:t>
            </a:r>
          </a:p>
          <a:p>
            <a:pPr algn="ctr">
              <a:buNone/>
            </a:pPr>
            <a:r>
              <a:rPr lang="uk-UA" sz="2200" dirty="0" smtClean="0">
                <a:solidFill>
                  <a:schemeClr val="bg1"/>
                </a:solidFill>
              </a:rPr>
              <a:t>ЗОШ І-ІІІ ступенів с. </a:t>
            </a:r>
            <a:r>
              <a:rPr lang="uk-UA" sz="2200" dirty="0" err="1" smtClean="0">
                <a:solidFill>
                  <a:schemeClr val="bg1"/>
                </a:solidFill>
              </a:rPr>
              <a:t>Раштівці</a:t>
            </a:r>
            <a:endParaRPr lang="uk-UA" sz="22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uk-UA" sz="22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uk-UA" sz="2200" dirty="0" smtClean="0">
                <a:solidFill>
                  <a:schemeClr val="bg1"/>
                </a:solidFill>
              </a:rPr>
              <a:t>Закінчила Чернівецький державний університет імені Ю. </a:t>
            </a:r>
            <a:r>
              <a:rPr lang="uk-UA" sz="2200" dirty="0" err="1" smtClean="0">
                <a:solidFill>
                  <a:schemeClr val="bg1"/>
                </a:solidFill>
              </a:rPr>
              <a:t>Федьковича</a:t>
            </a:r>
            <a:endParaRPr lang="uk-UA" sz="22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uk-UA" sz="22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uk-UA" sz="2200" dirty="0" smtClean="0">
                <a:solidFill>
                  <a:schemeClr val="bg1"/>
                </a:solidFill>
              </a:rPr>
              <a:t>Вища кваліфікаційна категорія</a:t>
            </a:r>
          </a:p>
          <a:p>
            <a:pPr algn="ctr">
              <a:buNone/>
            </a:pPr>
            <a:endParaRPr lang="uk-UA" sz="22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uk-UA" sz="2200" dirty="0" smtClean="0">
                <a:solidFill>
                  <a:schemeClr val="bg1"/>
                </a:solidFill>
              </a:rPr>
              <a:t>Стаж роботи -18 років</a:t>
            </a:r>
          </a:p>
          <a:p>
            <a:pPr algn="ctr">
              <a:buNone/>
            </a:pPr>
            <a:r>
              <a:rPr lang="uk-UA" sz="2200" dirty="0" smtClean="0">
                <a:solidFill>
                  <a:schemeClr val="bg1"/>
                </a:solidFill>
              </a:rPr>
              <a:t>Стаж роботи класним керівником – </a:t>
            </a:r>
          </a:p>
          <a:p>
            <a:pPr algn="ctr">
              <a:buNone/>
            </a:pPr>
            <a:r>
              <a:rPr lang="uk-UA" sz="2200" dirty="0" smtClean="0">
                <a:solidFill>
                  <a:schemeClr val="bg1"/>
                </a:solidFill>
              </a:rPr>
              <a:t>12 років</a:t>
            </a:r>
          </a:p>
          <a:p>
            <a:pPr algn="ctr">
              <a:buNone/>
            </a:pPr>
            <a:endParaRPr lang="uk-UA" sz="22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uk-UA" sz="2200" dirty="0" smtClean="0">
                <a:solidFill>
                  <a:schemeClr val="bg1"/>
                </a:solidFill>
              </a:rPr>
              <a:t>Класний керівник 9 класу</a:t>
            </a:r>
          </a:p>
          <a:p>
            <a:pPr>
              <a:buNone/>
            </a:pPr>
            <a:endParaRPr lang="uk-UA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714480" y="6143644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Формування здорового мікроклімату 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 класному колективі</a:t>
            </a:r>
            <a:endParaRPr lang="uk-U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Рисунок 5" descr="IMG_1159nhk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2000264" cy="292895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5720" y="4572008"/>
            <a:ext cx="20717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uk-UA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Життєве кредо: </a:t>
            </a:r>
          </a:p>
          <a:p>
            <a:pPr algn="ctr">
              <a:buNone/>
            </a:pPr>
            <a:r>
              <a:rPr lang="uk-UA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“ Не вір, не бійся, не проси ”</a:t>
            </a:r>
          </a:p>
          <a:p>
            <a:pPr algn="ctr">
              <a:buNone/>
            </a:pPr>
            <a:endParaRPr lang="uk-UA" sz="1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>
              <a:buNone/>
            </a:pPr>
            <a:r>
              <a:rPr lang="uk-UA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Педагогічне кредо: </a:t>
            </a:r>
          </a:p>
          <a:p>
            <a:pPr algn="ctr">
              <a:buNone/>
            </a:pPr>
            <a:r>
              <a:rPr lang="uk-UA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“ Мудрість вчителя – це розум, настояний на совісті ”</a:t>
            </a:r>
            <a:endParaRPr lang="uk-UA" sz="1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285728"/>
            <a:ext cx="5929354" cy="2643206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 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Виховання – це найважливіший з усіх 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засобів, 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що сприяє збереженню державного ладу, яким сьогодні, на жаль, нехтують.</a:t>
            </a:r>
          </a:p>
          <a:p>
            <a:pPr>
              <a:buNone/>
            </a:pP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                               					</a:t>
            </a:r>
            <a:r>
              <a:rPr lang="uk-UA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Аристотель</a:t>
            </a:r>
          </a:p>
          <a:p>
            <a:pPr>
              <a:buNone/>
            </a:pPr>
            <a:endParaRPr lang="uk-UA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105835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uk-U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uk-U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uk-U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uk-U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uk-U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uk-U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uk-U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uk-U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uk-U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uk-U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uk-U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Формування здорового мікроклімату в класному колективі</a:t>
            </a:r>
            <a:endParaRPr lang="uk-U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Рисунок 5" descr="PB1223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7452" y="903607"/>
            <a:ext cx="2918165" cy="1968159"/>
          </a:xfrm>
          <a:prstGeom prst="rect">
            <a:avLst/>
          </a:prstGeom>
        </p:spPr>
      </p:pic>
      <p:pic>
        <p:nvPicPr>
          <p:cNvPr id="10" name="Рисунок 9" descr="P31004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2285992"/>
            <a:ext cx="3071834" cy="2457448"/>
          </a:xfrm>
          <a:prstGeom prst="rect">
            <a:avLst/>
          </a:prstGeom>
        </p:spPr>
      </p:pic>
      <p:pic>
        <p:nvPicPr>
          <p:cNvPr id="12" name="Рисунок 11" descr="IMG_11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786190"/>
            <a:ext cx="2500330" cy="2428892"/>
          </a:xfrm>
          <a:prstGeom prst="rect">
            <a:avLst/>
          </a:prstGeom>
        </p:spPr>
      </p:pic>
      <p:pic>
        <p:nvPicPr>
          <p:cNvPr id="8" name="Рисунок 7" descr="P30211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3714752"/>
            <a:ext cx="3086095" cy="2314572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/>
              <a:t>Нормативні документи, які використовую в роботі</a:t>
            </a:r>
            <a:endParaRPr lang="uk-UA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7239000" cy="478634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uk-UA" sz="2400" dirty="0" smtClean="0">
                <a:solidFill>
                  <a:schemeClr val="bg1"/>
                </a:solidFill>
              </a:rPr>
              <a:t>Декларація прав дитини</a:t>
            </a:r>
          </a:p>
          <a:p>
            <a:pPr lvl="0"/>
            <a:r>
              <a:rPr lang="uk-UA" sz="2400" dirty="0" smtClean="0">
                <a:solidFill>
                  <a:schemeClr val="bg1"/>
                </a:solidFill>
              </a:rPr>
              <a:t>Конвенція ООН про права дитини</a:t>
            </a:r>
          </a:p>
          <a:p>
            <a:pPr lvl="0"/>
            <a:r>
              <a:rPr lang="uk-UA" sz="2400" dirty="0" smtClean="0">
                <a:solidFill>
                  <a:schemeClr val="bg1"/>
                </a:solidFill>
              </a:rPr>
              <a:t>Закон України «Про освіту»</a:t>
            </a:r>
          </a:p>
          <a:p>
            <a:pPr lvl="0"/>
            <a:r>
              <a:rPr lang="uk-UA" sz="2400" dirty="0" smtClean="0">
                <a:solidFill>
                  <a:schemeClr val="bg1"/>
                </a:solidFill>
              </a:rPr>
              <a:t>Положення про загальноосвітній навчальний заклад</a:t>
            </a:r>
          </a:p>
          <a:p>
            <a:pPr lvl="0"/>
            <a:r>
              <a:rPr lang="uk-UA" sz="2400" dirty="0" smtClean="0">
                <a:solidFill>
                  <a:schemeClr val="bg1"/>
                </a:solidFill>
              </a:rPr>
              <a:t>Положення про класного керівника навчального закладу</a:t>
            </a:r>
          </a:p>
          <a:p>
            <a:pPr lvl="0"/>
            <a:r>
              <a:rPr lang="uk-UA" sz="2400" dirty="0" smtClean="0">
                <a:solidFill>
                  <a:schemeClr val="bg1"/>
                </a:solidFill>
              </a:rPr>
              <a:t>Концепція виховання дітей та молоді у національній системі освіти (патріотичне, правове, моральне, художньо-естетичне, трудове, фізичне, екологічне)</a:t>
            </a:r>
          </a:p>
          <a:p>
            <a:pPr lvl="0"/>
            <a:r>
              <a:rPr lang="uk-UA" sz="2400" dirty="0" smtClean="0">
                <a:solidFill>
                  <a:schemeClr val="bg1"/>
                </a:solidFill>
              </a:rPr>
              <a:t>План роботи школи</a:t>
            </a:r>
          </a:p>
          <a:p>
            <a:pPr lvl="0"/>
            <a:r>
              <a:rPr lang="uk-UA" sz="2400" dirty="0" smtClean="0">
                <a:solidFill>
                  <a:schemeClr val="bg1"/>
                </a:solidFill>
              </a:rPr>
              <a:t>План виховної діяльності з класним </a:t>
            </a:r>
            <a:r>
              <a:rPr lang="uk-UA" sz="2400" dirty="0" smtClean="0">
                <a:solidFill>
                  <a:schemeClr val="bg1"/>
                </a:solidFill>
              </a:rPr>
              <a:t>колективом</a:t>
            </a:r>
          </a:p>
          <a:p>
            <a:pPr lvl="0"/>
            <a:r>
              <a:rPr lang="uk-UA" sz="2400" dirty="0" smtClean="0">
                <a:solidFill>
                  <a:schemeClr val="bg1"/>
                </a:solidFill>
              </a:rPr>
              <a:t>Орієнтири національного виховання учнів 1-11 класів загальноосвітніх навчальних закладів Тернопільщини</a:t>
            </a:r>
            <a:endParaRPr lang="uk-UA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2071670" y="6000768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Формування здорового мікроклімату в класному колективі</a:t>
            </a:r>
            <a:endParaRPr lang="uk-U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2928926" cy="142876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Проблема: </a:t>
            </a:r>
          </a:p>
          <a:p>
            <a:pPr algn="ctr">
              <a:buNone/>
            </a:pPr>
            <a:r>
              <a:rPr lang="uk-UA" sz="2800" i="1" dirty="0" smtClean="0">
                <a:solidFill>
                  <a:schemeClr val="tx1"/>
                </a:solidFill>
              </a:rPr>
              <a:t>“ Формування здорового мікроклімату  в класному </a:t>
            </a:r>
            <a:r>
              <a:rPr lang="uk-UA" sz="2800" i="1" dirty="0" err="1" smtClean="0">
                <a:solidFill>
                  <a:schemeClr val="tx1"/>
                </a:solidFill>
              </a:rPr>
              <a:t>колективі”</a:t>
            </a:r>
            <a:endParaRPr lang="uk-UA" sz="2800" i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0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Якщо Господь посилає у світ дітей, значить він ще не розчарувався в людстві.</a:t>
            </a:r>
            <a:endParaRPr lang="uk-UA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Рисунок 9" descr="P30211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428604"/>
            <a:ext cx="2228841" cy="167163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14546" y="6072206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Формування здорового мікроклімату в класному колективі</a:t>
            </a:r>
            <a:endParaRPr lang="uk-U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7" name="Рисунок 16" descr="IMG_11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357694"/>
            <a:ext cx="2143108" cy="171448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000496" y="3429000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chemeClr val="bg1"/>
                </a:solidFill>
              </a:rPr>
              <a:t>КЛАСНИЙ КЕРІВНИК</a:t>
            </a:r>
            <a:endParaRPr lang="uk-UA" sz="2000" dirty="0">
              <a:solidFill>
                <a:schemeClr val="bg1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rot="5400000" flipH="1" flipV="1">
            <a:off x="4322761" y="2820983"/>
            <a:ext cx="107157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 flipH="1" flipV="1">
            <a:off x="5536413" y="2893215"/>
            <a:ext cx="571504" cy="50006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6200000" flipV="1">
            <a:off x="3786182" y="2857496"/>
            <a:ext cx="581028" cy="58102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>
            <a:off x="4322761" y="4822041"/>
            <a:ext cx="1070776" cy="79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6200000" flipH="1">
            <a:off x="5500694" y="4214818"/>
            <a:ext cx="785818" cy="64294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>
            <a:off x="3500430" y="4214818"/>
            <a:ext cx="857256" cy="71438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929058" y="1571612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Вчителі </a:t>
            </a:r>
            <a:r>
              <a:rPr lang="uk-UA" dirty="0" err="1" smtClean="0"/>
              <a:t>предметники</a:t>
            </a:r>
            <a:endParaRPr lang="uk-UA" dirty="0"/>
          </a:p>
        </p:txBody>
      </p:sp>
      <p:sp>
        <p:nvSpPr>
          <p:cNvPr id="53" name="TextBox 52"/>
          <p:cNvSpPr txBox="1"/>
          <p:nvPr/>
        </p:nvSpPr>
        <p:spPr>
          <a:xfrm>
            <a:off x="1643042" y="2357430"/>
            <a:ext cx="2071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/>
              <a:t>Методоб</a:t>
            </a:r>
            <a:r>
              <a:rPr lang="en-US" dirty="0" smtClean="0"/>
              <a:t>’</a:t>
            </a:r>
            <a:r>
              <a:rPr lang="uk-UA" dirty="0" smtClean="0"/>
              <a:t>єднання класних керівників</a:t>
            </a:r>
            <a:endParaRPr lang="uk-UA" dirty="0"/>
          </a:p>
        </p:txBody>
      </p:sp>
      <p:sp>
        <p:nvSpPr>
          <p:cNvPr id="54" name="TextBox 53"/>
          <p:cNvSpPr txBox="1"/>
          <p:nvPr/>
        </p:nvSpPr>
        <p:spPr>
          <a:xfrm>
            <a:off x="6143636" y="257174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Шкільна рада</a:t>
            </a:r>
            <a:endParaRPr lang="uk-UA" dirty="0"/>
          </a:p>
        </p:txBody>
      </p:sp>
      <p:sp>
        <p:nvSpPr>
          <p:cNvPr id="55" name="TextBox 54"/>
          <p:cNvSpPr txBox="1"/>
          <p:nvPr/>
        </p:nvSpPr>
        <p:spPr>
          <a:xfrm>
            <a:off x="5643570" y="5000636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Районні</a:t>
            </a:r>
            <a:r>
              <a:rPr lang="uk-UA" dirty="0" smtClean="0"/>
              <a:t> </a:t>
            </a:r>
            <a:r>
              <a:rPr lang="uk-UA" dirty="0" smtClean="0"/>
              <a:t>культурні заклади</a:t>
            </a:r>
            <a:endParaRPr lang="uk-UA" dirty="0"/>
          </a:p>
        </p:txBody>
      </p:sp>
      <p:sp>
        <p:nvSpPr>
          <p:cNvPr id="56" name="TextBox 55"/>
          <p:cNvSpPr txBox="1"/>
          <p:nvPr/>
        </p:nvSpPr>
        <p:spPr>
          <a:xfrm>
            <a:off x="4214810" y="5357826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Батьківський комітет</a:t>
            </a:r>
            <a:endParaRPr lang="uk-UA" dirty="0"/>
          </a:p>
        </p:txBody>
      </p:sp>
      <p:sp>
        <p:nvSpPr>
          <p:cNvPr id="57" name="TextBox 56"/>
          <p:cNvSpPr txBox="1"/>
          <p:nvPr/>
        </p:nvSpPr>
        <p:spPr>
          <a:xfrm>
            <a:off x="2357422" y="500063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Церква</a:t>
            </a:r>
            <a:endParaRPr lang="uk-UA" dirty="0"/>
          </a:p>
        </p:txBody>
      </p:sp>
      <p:cxnSp>
        <p:nvCxnSpPr>
          <p:cNvPr id="58" name="Прямая со стрелкой 57"/>
          <p:cNvCxnSpPr/>
          <p:nvPr/>
        </p:nvCxnSpPr>
        <p:spPr>
          <a:xfrm>
            <a:off x="5572132" y="3857628"/>
            <a:ext cx="928694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572264" y="371475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Клас</a:t>
            </a:r>
            <a:endParaRPr lang="uk-UA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rot="10800000">
            <a:off x="3571868" y="3786190"/>
            <a:ext cx="795342" cy="952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71670" y="3500438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Відділ юстиції</a:t>
            </a:r>
            <a:endParaRPr lang="uk-UA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5643570" y="4000504"/>
            <a:ext cx="1000132" cy="50006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643702" y="4357694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Сільська рада</a:t>
            </a:r>
            <a:endParaRPr lang="uk-UA" dirty="0"/>
          </a:p>
        </p:txBody>
      </p:sp>
      <p:cxnSp>
        <p:nvCxnSpPr>
          <p:cNvPr id="33" name="Прямая со стрелкой 32"/>
          <p:cNvCxnSpPr/>
          <p:nvPr/>
        </p:nvCxnSpPr>
        <p:spPr>
          <a:xfrm rot="5400000">
            <a:off x="3576630" y="4424370"/>
            <a:ext cx="1285884" cy="86678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928926" y="550070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Бібліотека</a:t>
            </a:r>
            <a:endParaRPr lang="uk-UA" dirty="0"/>
          </a:p>
        </p:txBody>
      </p:sp>
      <p:cxnSp>
        <p:nvCxnSpPr>
          <p:cNvPr id="39" name="Прямая со стрелкой 38"/>
          <p:cNvCxnSpPr/>
          <p:nvPr/>
        </p:nvCxnSpPr>
        <p:spPr>
          <a:xfrm rot="10800000">
            <a:off x="1785918" y="3429000"/>
            <a:ext cx="2438416" cy="8096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00034" y="328612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Психолог</a:t>
            </a:r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2000264" cy="1428760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Проблема</a:t>
            </a:r>
            <a:endParaRPr lang="uk-UA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3174" y="357166"/>
            <a:ext cx="3429024" cy="141577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Формування здорового мікроклімату класного </a:t>
            </a:r>
            <a:r>
              <a:rPr lang="uk-UA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колективу</a:t>
            </a:r>
            <a:endParaRPr lang="uk-UA" sz="2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uk-UA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857364"/>
            <a:ext cx="2000264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Актуальність</a:t>
            </a:r>
          </a:p>
          <a:p>
            <a:pPr algn="ctr"/>
            <a:endParaRPr lang="uk-UA" sz="2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uk-UA" sz="2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643174" y="1857365"/>
            <a:ext cx="3429024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Тільки  цілісна особистість, яка має активну творчу й соціальну позицію, високі моральні якості, уміє керувати своїм здоров'ям, прагне до знань, готова до суспільного 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життя.</a:t>
            </a:r>
            <a:endParaRPr lang="uk-UA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uk-UA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4286256"/>
            <a:ext cx="2000264" cy="1615827"/>
          </a:xfrm>
          <a:prstGeom prst="rect">
            <a:avLst/>
          </a:prstGeom>
          <a:solidFill>
            <a:srgbClr val="00CC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Вирішення</a:t>
            </a:r>
          </a:p>
          <a:p>
            <a:pPr algn="ctr"/>
            <a:endParaRPr lang="uk-UA" sz="28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uk-UA" sz="28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uk-UA" sz="5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uk-UA" sz="5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uk-UA" sz="5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3174" y="4286257"/>
            <a:ext cx="3429024" cy="169277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uk-UA" sz="1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Організовувати виховну діяльність, опираючись на загальнолюдські цінності: людина, сім</a:t>
            </a:r>
            <a:r>
              <a:rPr lang="en-US" sz="1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’</a:t>
            </a:r>
            <a:r>
              <a:rPr lang="uk-UA" sz="1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я, Батьківщина, праця, земля, </a:t>
            </a:r>
            <a:r>
              <a:rPr lang="uk-UA" sz="1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творчість.</a:t>
            </a:r>
            <a:endParaRPr lang="uk-UA" sz="9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uk-UA" sz="9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5918" y="6072206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Формування здорового мікроклімату в класному колективі</a:t>
            </a:r>
            <a:endParaRPr lang="uk-U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" name="Рисунок 12" descr="P20903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214290"/>
            <a:ext cx="1928826" cy="1885944"/>
          </a:xfrm>
          <a:prstGeom prst="rect">
            <a:avLst/>
          </a:prstGeom>
        </p:spPr>
      </p:pic>
      <p:pic>
        <p:nvPicPr>
          <p:cNvPr id="14" name="Рисунок 13" descr="P30211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2214554"/>
            <a:ext cx="1928826" cy="1857388"/>
          </a:xfrm>
          <a:prstGeom prst="rect">
            <a:avLst/>
          </a:prstGeom>
        </p:spPr>
      </p:pic>
      <p:pic>
        <p:nvPicPr>
          <p:cNvPr id="15" name="Рисунок 14" descr="PC2301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4214818"/>
            <a:ext cx="1943087" cy="178595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рочка\Desktop\oa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49" y="857232"/>
            <a:ext cx="4071967" cy="492922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grpSp>
        <p:nvGrpSpPr>
          <p:cNvPr id="5" name="Группа 23"/>
          <p:cNvGrpSpPr>
            <a:grpSpLocks/>
          </p:cNvGrpSpPr>
          <p:nvPr/>
        </p:nvGrpSpPr>
        <p:grpSpPr bwMode="auto">
          <a:xfrm>
            <a:off x="2913063" y="4235451"/>
            <a:ext cx="571500" cy="357187"/>
            <a:chOff x="928662" y="2000240"/>
            <a:chExt cx="674927" cy="58226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6" name="Полилиния 5"/>
            <p:cNvSpPr>
              <a:spLocks noChangeArrowheads="1"/>
            </p:cNvSpPr>
            <p:nvPr/>
          </p:nvSpPr>
          <p:spPr bwMode="auto">
            <a:xfrm>
              <a:off x="928662" y="2000240"/>
              <a:ext cx="674927" cy="582267"/>
            </a:xfrm>
            <a:custGeom>
              <a:avLst/>
              <a:gdLst>
                <a:gd name="T0" fmla="*/ 243649 w 792546"/>
                <a:gd name="T1" fmla="*/ 238287 h 673007"/>
                <a:gd name="T2" fmla="*/ 195729 w 792546"/>
                <a:gd name="T3" fmla="*/ 226116 h 673007"/>
                <a:gd name="T4" fmla="*/ 183748 w 792546"/>
                <a:gd name="T5" fmla="*/ 189603 h 673007"/>
                <a:gd name="T6" fmla="*/ 159789 w 792546"/>
                <a:gd name="T7" fmla="*/ 165261 h 673007"/>
                <a:gd name="T8" fmla="*/ 171769 w 792546"/>
                <a:gd name="T9" fmla="*/ 43551 h 673007"/>
                <a:gd name="T10" fmla="*/ 207709 w 792546"/>
                <a:gd name="T11" fmla="*/ 7038 h 673007"/>
                <a:gd name="T12" fmla="*/ 447307 w 792546"/>
                <a:gd name="T13" fmla="*/ 19209 h 673007"/>
                <a:gd name="T14" fmla="*/ 459287 w 792546"/>
                <a:gd name="T15" fmla="*/ 140919 h 673007"/>
                <a:gd name="T16" fmla="*/ 471268 w 792546"/>
                <a:gd name="T17" fmla="*/ 165261 h 673007"/>
                <a:gd name="T18" fmla="*/ 650967 w 792546"/>
                <a:gd name="T19" fmla="*/ 177432 h 673007"/>
                <a:gd name="T20" fmla="*/ 674927 w 792546"/>
                <a:gd name="T21" fmla="*/ 250458 h 673007"/>
                <a:gd name="T22" fmla="*/ 638987 w 792546"/>
                <a:gd name="T23" fmla="*/ 323484 h 673007"/>
                <a:gd name="T24" fmla="*/ 567107 w 792546"/>
                <a:gd name="T25" fmla="*/ 347826 h 673007"/>
                <a:gd name="T26" fmla="*/ 531167 w 792546"/>
                <a:gd name="T27" fmla="*/ 359996 h 673007"/>
                <a:gd name="T28" fmla="*/ 447307 w 792546"/>
                <a:gd name="T29" fmla="*/ 347826 h 673007"/>
                <a:gd name="T30" fmla="*/ 411367 w 792546"/>
                <a:gd name="T31" fmla="*/ 323484 h 673007"/>
                <a:gd name="T32" fmla="*/ 435328 w 792546"/>
                <a:gd name="T33" fmla="*/ 347826 h 673007"/>
                <a:gd name="T34" fmla="*/ 459287 w 792546"/>
                <a:gd name="T35" fmla="*/ 384339 h 673007"/>
                <a:gd name="T36" fmla="*/ 531167 w 792546"/>
                <a:gd name="T37" fmla="*/ 469536 h 673007"/>
                <a:gd name="T38" fmla="*/ 519188 w 792546"/>
                <a:gd name="T39" fmla="*/ 554732 h 673007"/>
                <a:gd name="T40" fmla="*/ 483248 w 792546"/>
                <a:gd name="T41" fmla="*/ 579075 h 673007"/>
                <a:gd name="T42" fmla="*/ 351468 w 792546"/>
                <a:gd name="T43" fmla="*/ 566903 h 673007"/>
                <a:gd name="T44" fmla="*/ 315528 w 792546"/>
                <a:gd name="T45" fmla="*/ 542562 h 673007"/>
                <a:gd name="T46" fmla="*/ 267608 w 792546"/>
                <a:gd name="T47" fmla="*/ 481706 h 673007"/>
                <a:gd name="T48" fmla="*/ 243649 w 792546"/>
                <a:gd name="T49" fmla="*/ 408681 h 673007"/>
                <a:gd name="T50" fmla="*/ 255628 w 792546"/>
                <a:gd name="T51" fmla="*/ 445193 h 673007"/>
                <a:gd name="T52" fmla="*/ 243649 w 792546"/>
                <a:gd name="T53" fmla="*/ 493878 h 673007"/>
                <a:gd name="T54" fmla="*/ 39989 w 792546"/>
                <a:gd name="T55" fmla="*/ 445193 h 673007"/>
                <a:gd name="T56" fmla="*/ 195729 w 792546"/>
                <a:gd name="T57" fmla="*/ 311313 h 673007"/>
                <a:gd name="T58" fmla="*/ 123849 w 792546"/>
                <a:gd name="T59" fmla="*/ 286971 h 673007"/>
                <a:gd name="T60" fmla="*/ 75929 w 792546"/>
                <a:gd name="T61" fmla="*/ 238287 h 673007"/>
                <a:gd name="T62" fmla="*/ 39989 w 792546"/>
                <a:gd name="T63" fmla="*/ 201774 h 673007"/>
                <a:gd name="T64" fmla="*/ 39989 w 792546"/>
                <a:gd name="T65" fmla="*/ 104406 h 673007"/>
                <a:gd name="T66" fmla="*/ 111869 w 792546"/>
                <a:gd name="T67" fmla="*/ 116578 h 673007"/>
                <a:gd name="T68" fmla="*/ 207709 w 792546"/>
                <a:gd name="T69" fmla="*/ 189603 h 673007"/>
                <a:gd name="T70" fmla="*/ 243649 w 792546"/>
                <a:gd name="T71" fmla="*/ 238287 h 67300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92546"/>
                <a:gd name="T109" fmla="*/ 0 h 673007"/>
                <a:gd name="T110" fmla="*/ 792546 w 792546"/>
                <a:gd name="T111" fmla="*/ 673007 h 67300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92546" h="673007">
                  <a:moveTo>
                    <a:pt x="286109" y="275421"/>
                  </a:moveTo>
                  <a:cubicBezTo>
                    <a:pt x="283764" y="282455"/>
                    <a:pt x="244936" y="273432"/>
                    <a:pt x="229838" y="261354"/>
                  </a:cubicBezTo>
                  <a:cubicBezTo>
                    <a:pt x="218259" y="252091"/>
                    <a:pt x="223399" y="231867"/>
                    <a:pt x="215770" y="219151"/>
                  </a:cubicBezTo>
                  <a:cubicBezTo>
                    <a:pt x="208946" y="207778"/>
                    <a:pt x="197013" y="200394"/>
                    <a:pt x="187635" y="191015"/>
                  </a:cubicBezTo>
                  <a:cubicBezTo>
                    <a:pt x="192324" y="144123"/>
                    <a:pt x="187844" y="95380"/>
                    <a:pt x="201703" y="50338"/>
                  </a:cubicBezTo>
                  <a:cubicBezTo>
                    <a:pt x="207554" y="31323"/>
                    <a:pt x="224086" y="9858"/>
                    <a:pt x="243906" y="8135"/>
                  </a:cubicBezTo>
                  <a:cubicBezTo>
                    <a:pt x="337454" y="0"/>
                    <a:pt x="431475" y="17514"/>
                    <a:pt x="525259" y="22203"/>
                  </a:cubicBezTo>
                  <a:cubicBezTo>
                    <a:pt x="575010" y="71952"/>
                    <a:pt x="569630" y="51767"/>
                    <a:pt x="539327" y="162880"/>
                  </a:cubicBezTo>
                  <a:cubicBezTo>
                    <a:pt x="526601" y="209543"/>
                    <a:pt x="474424" y="217339"/>
                    <a:pt x="553395" y="191015"/>
                  </a:cubicBezTo>
                  <a:cubicBezTo>
                    <a:pt x="623733" y="195704"/>
                    <a:pt x="699225" y="178242"/>
                    <a:pt x="764410" y="205083"/>
                  </a:cubicBezTo>
                  <a:cubicBezTo>
                    <a:pt x="791833" y="216375"/>
                    <a:pt x="792546" y="289489"/>
                    <a:pt x="792546" y="289489"/>
                  </a:cubicBezTo>
                  <a:cubicBezTo>
                    <a:pt x="784881" y="312483"/>
                    <a:pt x="773307" y="359543"/>
                    <a:pt x="750343" y="373895"/>
                  </a:cubicBezTo>
                  <a:cubicBezTo>
                    <a:pt x="725193" y="389614"/>
                    <a:pt x="694072" y="392653"/>
                    <a:pt x="665936" y="402031"/>
                  </a:cubicBezTo>
                  <a:lnTo>
                    <a:pt x="623733" y="416098"/>
                  </a:lnTo>
                  <a:cubicBezTo>
                    <a:pt x="590908" y="411409"/>
                    <a:pt x="557019" y="411559"/>
                    <a:pt x="525259" y="402031"/>
                  </a:cubicBezTo>
                  <a:cubicBezTo>
                    <a:pt x="509065" y="397173"/>
                    <a:pt x="499963" y="373895"/>
                    <a:pt x="483056" y="373895"/>
                  </a:cubicBezTo>
                  <a:cubicBezTo>
                    <a:pt x="469793" y="373895"/>
                    <a:pt x="502906" y="391674"/>
                    <a:pt x="511192" y="402031"/>
                  </a:cubicBezTo>
                  <a:cubicBezTo>
                    <a:pt x="521754" y="415233"/>
                    <a:pt x="528324" y="431397"/>
                    <a:pt x="539327" y="444234"/>
                  </a:cubicBezTo>
                  <a:cubicBezTo>
                    <a:pt x="641666" y="563630"/>
                    <a:pt x="559142" y="445820"/>
                    <a:pt x="623733" y="542708"/>
                  </a:cubicBezTo>
                  <a:cubicBezTo>
                    <a:pt x="619044" y="575532"/>
                    <a:pt x="623132" y="610881"/>
                    <a:pt x="609666" y="641181"/>
                  </a:cubicBezTo>
                  <a:cubicBezTo>
                    <a:pt x="602799" y="656631"/>
                    <a:pt x="584327" y="668112"/>
                    <a:pt x="567463" y="669317"/>
                  </a:cubicBezTo>
                  <a:cubicBezTo>
                    <a:pt x="515800" y="673007"/>
                    <a:pt x="464300" y="659938"/>
                    <a:pt x="412718" y="655249"/>
                  </a:cubicBezTo>
                  <a:cubicBezTo>
                    <a:pt x="398650" y="645871"/>
                    <a:pt x="383717" y="637676"/>
                    <a:pt x="370515" y="627114"/>
                  </a:cubicBezTo>
                  <a:cubicBezTo>
                    <a:pt x="350355" y="610986"/>
                    <a:pt x="324329" y="579467"/>
                    <a:pt x="314244" y="556775"/>
                  </a:cubicBezTo>
                  <a:cubicBezTo>
                    <a:pt x="302199" y="529674"/>
                    <a:pt x="295488" y="500504"/>
                    <a:pt x="286109" y="472369"/>
                  </a:cubicBezTo>
                  <a:lnTo>
                    <a:pt x="300176" y="514572"/>
                  </a:lnTo>
                  <a:cubicBezTo>
                    <a:pt x="295487" y="533329"/>
                    <a:pt x="305112" y="567280"/>
                    <a:pt x="286109" y="570843"/>
                  </a:cubicBezTo>
                  <a:cubicBezTo>
                    <a:pt x="92547" y="607136"/>
                    <a:pt x="105964" y="603082"/>
                    <a:pt x="46958" y="514572"/>
                  </a:cubicBezTo>
                  <a:cubicBezTo>
                    <a:pt x="70471" y="232425"/>
                    <a:pt x="0" y="398135"/>
                    <a:pt x="229838" y="359828"/>
                  </a:cubicBezTo>
                  <a:cubicBezTo>
                    <a:pt x="259092" y="354952"/>
                    <a:pt x="145432" y="331692"/>
                    <a:pt x="145432" y="331692"/>
                  </a:cubicBezTo>
                  <a:lnTo>
                    <a:pt x="89161" y="275421"/>
                  </a:lnTo>
                  <a:lnTo>
                    <a:pt x="46958" y="233218"/>
                  </a:lnTo>
                  <a:cubicBezTo>
                    <a:pt x="38384" y="207496"/>
                    <a:pt x="8931" y="142406"/>
                    <a:pt x="46958" y="120677"/>
                  </a:cubicBezTo>
                  <a:cubicBezTo>
                    <a:pt x="71723" y="106526"/>
                    <a:pt x="103229" y="130056"/>
                    <a:pt x="131364" y="134745"/>
                  </a:cubicBezTo>
                  <a:cubicBezTo>
                    <a:pt x="169939" y="160462"/>
                    <a:pt x="214165" y="181975"/>
                    <a:pt x="243906" y="219151"/>
                  </a:cubicBezTo>
                  <a:cubicBezTo>
                    <a:pt x="254468" y="232353"/>
                    <a:pt x="288454" y="268387"/>
                    <a:pt x="286109" y="275421"/>
                  </a:cubicBezTo>
                  <a:close/>
                </a:path>
              </a:pathLst>
            </a:cu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7" name="Овал 6"/>
            <p:cNvSpPr>
              <a:spLocks noChangeArrowheads="1"/>
            </p:cNvSpPr>
            <p:nvPr/>
          </p:nvSpPr>
          <p:spPr bwMode="auto">
            <a:xfrm>
              <a:off x="1142389" y="2215031"/>
              <a:ext cx="215601" cy="142333"/>
            </a:xfrm>
            <a:prstGeom prst="ellipse">
              <a:avLst/>
            </a:prstGeom>
            <a:grpFill/>
            <a:ln w="25400" algn="ctr">
              <a:solidFill>
                <a:srgbClr val="FFFF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8" name="Группа 29"/>
          <p:cNvGrpSpPr>
            <a:grpSpLocks/>
          </p:cNvGrpSpPr>
          <p:nvPr/>
        </p:nvGrpSpPr>
        <p:grpSpPr bwMode="auto">
          <a:xfrm>
            <a:off x="3182938" y="3389313"/>
            <a:ext cx="571500" cy="357187"/>
            <a:chOff x="928662" y="2000240"/>
            <a:chExt cx="674927" cy="58226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9" name="Полилиния 8"/>
            <p:cNvSpPr>
              <a:spLocks noChangeArrowheads="1"/>
            </p:cNvSpPr>
            <p:nvPr/>
          </p:nvSpPr>
          <p:spPr bwMode="auto">
            <a:xfrm>
              <a:off x="928662" y="2000240"/>
              <a:ext cx="674927" cy="582267"/>
            </a:xfrm>
            <a:custGeom>
              <a:avLst/>
              <a:gdLst>
                <a:gd name="T0" fmla="*/ 243649 w 792546"/>
                <a:gd name="T1" fmla="*/ 238287 h 673007"/>
                <a:gd name="T2" fmla="*/ 195729 w 792546"/>
                <a:gd name="T3" fmla="*/ 226116 h 673007"/>
                <a:gd name="T4" fmla="*/ 183748 w 792546"/>
                <a:gd name="T5" fmla="*/ 189603 h 673007"/>
                <a:gd name="T6" fmla="*/ 159789 w 792546"/>
                <a:gd name="T7" fmla="*/ 165261 h 673007"/>
                <a:gd name="T8" fmla="*/ 171769 w 792546"/>
                <a:gd name="T9" fmla="*/ 43551 h 673007"/>
                <a:gd name="T10" fmla="*/ 207709 w 792546"/>
                <a:gd name="T11" fmla="*/ 7038 h 673007"/>
                <a:gd name="T12" fmla="*/ 447307 w 792546"/>
                <a:gd name="T13" fmla="*/ 19209 h 673007"/>
                <a:gd name="T14" fmla="*/ 459287 w 792546"/>
                <a:gd name="T15" fmla="*/ 140919 h 673007"/>
                <a:gd name="T16" fmla="*/ 471268 w 792546"/>
                <a:gd name="T17" fmla="*/ 165261 h 673007"/>
                <a:gd name="T18" fmla="*/ 650967 w 792546"/>
                <a:gd name="T19" fmla="*/ 177432 h 673007"/>
                <a:gd name="T20" fmla="*/ 674927 w 792546"/>
                <a:gd name="T21" fmla="*/ 250458 h 673007"/>
                <a:gd name="T22" fmla="*/ 638987 w 792546"/>
                <a:gd name="T23" fmla="*/ 323484 h 673007"/>
                <a:gd name="T24" fmla="*/ 567107 w 792546"/>
                <a:gd name="T25" fmla="*/ 347826 h 673007"/>
                <a:gd name="T26" fmla="*/ 531167 w 792546"/>
                <a:gd name="T27" fmla="*/ 359996 h 673007"/>
                <a:gd name="T28" fmla="*/ 447307 w 792546"/>
                <a:gd name="T29" fmla="*/ 347826 h 673007"/>
                <a:gd name="T30" fmla="*/ 411367 w 792546"/>
                <a:gd name="T31" fmla="*/ 323484 h 673007"/>
                <a:gd name="T32" fmla="*/ 435328 w 792546"/>
                <a:gd name="T33" fmla="*/ 347826 h 673007"/>
                <a:gd name="T34" fmla="*/ 459287 w 792546"/>
                <a:gd name="T35" fmla="*/ 384339 h 673007"/>
                <a:gd name="T36" fmla="*/ 531167 w 792546"/>
                <a:gd name="T37" fmla="*/ 469536 h 673007"/>
                <a:gd name="T38" fmla="*/ 519188 w 792546"/>
                <a:gd name="T39" fmla="*/ 554732 h 673007"/>
                <a:gd name="T40" fmla="*/ 483248 w 792546"/>
                <a:gd name="T41" fmla="*/ 579075 h 673007"/>
                <a:gd name="T42" fmla="*/ 351468 w 792546"/>
                <a:gd name="T43" fmla="*/ 566903 h 673007"/>
                <a:gd name="T44" fmla="*/ 315528 w 792546"/>
                <a:gd name="T45" fmla="*/ 542562 h 673007"/>
                <a:gd name="T46" fmla="*/ 267608 w 792546"/>
                <a:gd name="T47" fmla="*/ 481706 h 673007"/>
                <a:gd name="T48" fmla="*/ 243649 w 792546"/>
                <a:gd name="T49" fmla="*/ 408681 h 673007"/>
                <a:gd name="T50" fmla="*/ 255628 w 792546"/>
                <a:gd name="T51" fmla="*/ 445193 h 673007"/>
                <a:gd name="T52" fmla="*/ 243649 w 792546"/>
                <a:gd name="T53" fmla="*/ 493878 h 673007"/>
                <a:gd name="T54" fmla="*/ 39989 w 792546"/>
                <a:gd name="T55" fmla="*/ 445193 h 673007"/>
                <a:gd name="T56" fmla="*/ 195729 w 792546"/>
                <a:gd name="T57" fmla="*/ 311313 h 673007"/>
                <a:gd name="T58" fmla="*/ 123849 w 792546"/>
                <a:gd name="T59" fmla="*/ 286971 h 673007"/>
                <a:gd name="T60" fmla="*/ 75929 w 792546"/>
                <a:gd name="T61" fmla="*/ 238287 h 673007"/>
                <a:gd name="T62" fmla="*/ 39989 w 792546"/>
                <a:gd name="T63" fmla="*/ 201774 h 673007"/>
                <a:gd name="T64" fmla="*/ 39989 w 792546"/>
                <a:gd name="T65" fmla="*/ 104406 h 673007"/>
                <a:gd name="T66" fmla="*/ 111869 w 792546"/>
                <a:gd name="T67" fmla="*/ 116578 h 673007"/>
                <a:gd name="T68" fmla="*/ 207709 w 792546"/>
                <a:gd name="T69" fmla="*/ 189603 h 673007"/>
                <a:gd name="T70" fmla="*/ 243649 w 792546"/>
                <a:gd name="T71" fmla="*/ 238287 h 67300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92546"/>
                <a:gd name="T109" fmla="*/ 0 h 673007"/>
                <a:gd name="T110" fmla="*/ 792546 w 792546"/>
                <a:gd name="T111" fmla="*/ 673007 h 67300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92546" h="673007">
                  <a:moveTo>
                    <a:pt x="286109" y="275421"/>
                  </a:moveTo>
                  <a:cubicBezTo>
                    <a:pt x="283764" y="282455"/>
                    <a:pt x="244936" y="273432"/>
                    <a:pt x="229838" y="261354"/>
                  </a:cubicBezTo>
                  <a:cubicBezTo>
                    <a:pt x="218259" y="252091"/>
                    <a:pt x="223399" y="231867"/>
                    <a:pt x="215770" y="219151"/>
                  </a:cubicBezTo>
                  <a:cubicBezTo>
                    <a:pt x="208946" y="207778"/>
                    <a:pt x="197013" y="200394"/>
                    <a:pt x="187635" y="191015"/>
                  </a:cubicBezTo>
                  <a:cubicBezTo>
                    <a:pt x="192324" y="144123"/>
                    <a:pt x="187844" y="95380"/>
                    <a:pt x="201703" y="50338"/>
                  </a:cubicBezTo>
                  <a:cubicBezTo>
                    <a:pt x="207554" y="31323"/>
                    <a:pt x="224086" y="9858"/>
                    <a:pt x="243906" y="8135"/>
                  </a:cubicBezTo>
                  <a:cubicBezTo>
                    <a:pt x="337454" y="0"/>
                    <a:pt x="431475" y="17514"/>
                    <a:pt x="525259" y="22203"/>
                  </a:cubicBezTo>
                  <a:cubicBezTo>
                    <a:pt x="575010" y="71952"/>
                    <a:pt x="569630" y="51767"/>
                    <a:pt x="539327" y="162880"/>
                  </a:cubicBezTo>
                  <a:cubicBezTo>
                    <a:pt x="526601" y="209543"/>
                    <a:pt x="474424" y="217339"/>
                    <a:pt x="553395" y="191015"/>
                  </a:cubicBezTo>
                  <a:cubicBezTo>
                    <a:pt x="623733" y="195704"/>
                    <a:pt x="699225" y="178242"/>
                    <a:pt x="764410" y="205083"/>
                  </a:cubicBezTo>
                  <a:cubicBezTo>
                    <a:pt x="791833" y="216375"/>
                    <a:pt x="792546" y="289489"/>
                    <a:pt x="792546" y="289489"/>
                  </a:cubicBezTo>
                  <a:cubicBezTo>
                    <a:pt x="784881" y="312483"/>
                    <a:pt x="773307" y="359543"/>
                    <a:pt x="750343" y="373895"/>
                  </a:cubicBezTo>
                  <a:cubicBezTo>
                    <a:pt x="725193" y="389614"/>
                    <a:pt x="694072" y="392653"/>
                    <a:pt x="665936" y="402031"/>
                  </a:cubicBezTo>
                  <a:lnTo>
                    <a:pt x="623733" y="416098"/>
                  </a:lnTo>
                  <a:cubicBezTo>
                    <a:pt x="590908" y="411409"/>
                    <a:pt x="557019" y="411559"/>
                    <a:pt x="525259" y="402031"/>
                  </a:cubicBezTo>
                  <a:cubicBezTo>
                    <a:pt x="509065" y="397173"/>
                    <a:pt x="499963" y="373895"/>
                    <a:pt x="483056" y="373895"/>
                  </a:cubicBezTo>
                  <a:cubicBezTo>
                    <a:pt x="469793" y="373895"/>
                    <a:pt x="502906" y="391674"/>
                    <a:pt x="511192" y="402031"/>
                  </a:cubicBezTo>
                  <a:cubicBezTo>
                    <a:pt x="521754" y="415233"/>
                    <a:pt x="528324" y="431397"/>
                    <a:pt x="539327" y="444234"/>
                  </a:cubicBezTo>
                  <a:cubicBezTo>
                    <a:pt x="641666" y="563630"/>
                    <a:pt x="559142" y="445820"/>
                    <a:pt x="623733" y="542708"/>
                  </a:cubicBezTo>
                  <a:cubicBezTo>
                    <a:pt x="619044" y="575532"/>
                    <a:pt x="623132" y="610881"/>
                    <a:pt x="609666" y="641181"/>
                  </a:cubicBezTo>
                  <a:cubicBezTo>
                    <a:pt x="602799" y="656631"/>
                    <a:pt x="584327" y="668112"/>
                    <a:pt x="567463" y="669317"/>
                  </a:cubicBezTo>
                  <a:cubicBezTo>
                    <a:pt x="515800" y="673007"/>
                    <a:pt x="464300" y="659938"/>
                    <a:pt x="412718" y="655249"/>
                  </a:cubicBezTo>
                  <a:cubicBezTo>
                    <a:pt x="398650" y="645871"/>
                    <a:pt x="383717" y="637676"/>
                    <a:pt x="370515" y="627114"/>
                  </a:cubicBezTo>
                  <a:cubicBezTo>
                    <a:pt x="350355" y="610986"/>
                    <a:pt x="324329" y="579467"/>
                    <a:pt x="314244" y="556775"/>
                  </a:cubicBezTo>
                  <a:cubicBezTo>
                    <a:pt x="302199" y="529674"/>
                    <a:pt x="295488" y="500504"/>
                    <a:pt x="286109" y="472369"/>
                  </a:cubicBezTo>
                  <a:lnTo>
                    <a:pt x="300176" y="514572"/>
                  </a:lnTo>
                  <a:cubicBezTo>
                    <a:pt x="295487" y="533329"/>
                    <a:pt x="305112" y="567280"/>
                    <a:pt x="286109" y="570843"/>
                  </a:cubicBezTo>
                  <a:cubicBezTo>
                    <a:pt x="92547" y="607136"/>
                    <a:pt x="105964" y="603082"/>
                    <a:pt x="46958" y="514572"/>
                  </a:cubicBezTo>
                  <a:cubicBezTo>
                    <a:pt x="70471" y="232425"/>
                    <a:pt x="0" y="398135"/>
                    <a:pt x="229838" y="359828"/>
                  </a:cubicBezTo>
                  <a:cubicBezTo>
                    <a:pt x="259092" y="354952"/>
                    <a:pt x="145432" y="331692"/>
                    <a:pt x="145432" y="331692"/>
                  </a:cubicBezTo>
                  <a:lnTo>
                    <a:pt x="89161" y="275421"/>
                  </a:lnTo>
                  <a:lnTo>
                    <a:pt x="46958" y="233218"/>
                  </a:lnTo>
                  <a:cubicBezTo>
                    <a:pt x="38384" y="207496"/>
                    <a:pt x="8931" y="142406"/>
                    <a:pt x="46958" y="120677"/>
                  </a:cubicBezTo>
                  <a:cubicBezTo>
                    <a:pt x="71723" y="106526"/>
                    <a:pt x="103229" y="130056"/>
                    <a:pt x="131364" y="134745"/>
                  </a:cubicBezTo>
                  <a:cubicBezTo>
                    <a:pt x="169939" y="160462"/>
                    <a:pt x="214165" y="181975"/>
                    <a:pt x="243906" y="219151"/>
                  </a:cubicBezTo>
                  <a:cubicBezTo>
                    <a:pt x="254468" y="232353"/>
                    <a:pt x="288454" y="268387"/>
                    <a:pt x="286109" y="275421"/>
                  </a:cubicBezTo>
                  <a:close/>
                </a:path>
              </a:pathLst>
            </a:cu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0" name="Овал 9"/>
            <p:cNvSpPr>
              <a:spLocks noChangeArrowheads="1"/>
            </p:cNvSpPr>
            <p:nvPr/>
          </p:nvSpPr>
          <p:spPr bwMode="auto">
            <a:xfrm>
              <a:off x="1142389" y="2215031"/>
              <a:ext cx="215601" cy="142333"/>
            </a:xfrm>
            <a:prstGeom prst="ellipse">
              <a:avLst/>
            </a:prstGeom>
            <a:grpFill/>
            <a:ln w="25400" algn="ctr">
              <a:solidFill>
                <a:srgbClr val="FFFF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11" name="Группа 20"/>
          <p:cNvGrpSpPr>
            <a:grpSpLocks/>
          </p:cNvGrpSpPr>
          <p:nvPr/>
        </p:nvGrpSpPr>
        <p:grpSpPr bwMode="auto">
          <a:xfrm>
            <a:off x="3811587" y="2754312"/>
            <a:ext cx="571500" cy="357188"/>
            <a:chOff x="928662" y="2000240"/>
            <a:chExt cx="674927" cy="58226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2" name="Полилиния 11"/>
            <p:cNvSpPr>
              <a:spLocks noChangeArrowheads="1"/>
            </p:cNvSpPr>
            <p:nvPr/>
          </p:nvSpPr>
          <p:spPr bwMode="auto">
            <a:xfrm>
              <a:off x="928662" y="2000240"/>
              <a:ext cx="674927" cy="582267"/>
            </a:xfrm>
            <a:custGeom>
              <a:avLst/>
              <a:gdLst>
                <a:gd name="T0" fmla="*/ 243649 w 792546"/>
                <a:gd name="T1" fmla="*/ 238287 h 673007"/>
                <a:gd name="T2" fmla="*/ 195729 w 792546"/>
                <a:gd name="T3" fmla="*/ 226116 h 673007"/>
                <a:gd name="T4" fmla="*/ 183748 w 792546"/>
                <a:gd name="T5" fmla="*/ 189603 h 673007"/>
                <a:gd name="T6" fmla="*/ 159789 w 792546"/>
                <a:gd name="T7" fmla="*/ 165261 h 673007"/>
                <a:gd name="T8" fmla="*/ 171769 w 792546"/>
                <a:gd name="T9" fmla="*/ 43551 h 673007"/>
                <a:gd name="T10" fmla="*/ 207709 w 792546"/>
                <a:gd name="T11" fmla="*/ 7038 h 673007"/>
                <a:gd name="T12" fmla="*/ 447307 w 792546"/>
                <a:gd name="T13" fmla="*/ 19209 h 673007"/>
                <a:gd name="T14" fmla="*/ 459287 w 792546"/>
                <a:gd name="T15" fmla="*/ 140919 h 673007"/>
                <a:gd name="T16" fmla="*/ 471268 w 792546"/>
                <a:gd name="T17" fmla="*/ 165261 h 673007"/>
                <a:gd name="T18" fmla="*/ 650967 w 792546"/>
                <a:gd name="T19" fmla="*/ 177432 h 673007"/>
                <a:gd name="T20" fmla="*/ 674927 w 792546"/>
                <a:gd name="T21" fmla="*/ 250458 h 673007"/>
                <a:gd name="T22" fmla="*/ 638987 w 792546"/>
                <a:gd name="T23" fmla="*/ 323484 h 673007"/>
                <a:gd name="T24" fmla="*/ 567107 w 792546"/>
                <a:gd name="T25" fmla="*/ 347826 h 673007"/>
                <a:gd name="T26" fmla="*/ 531167 w 792546"/>
                <a:gd name="T27" fmla="*/ 359996 h 673007"/>
                <a:gd name="T28" fmla="*/ 447307 w 792546"/>
                <a:gd name="T29" fmla="*/ 347826 h 673007"/>
                <a:gd name="T30" fmla="*/ 411367 w 792546"/>
                <a:gd name="T31" fmla="*/ 323484 h 673007"/>
                <a:gd name="T32" fmla="*/ 435328 w 792546"/>
                <a:gd name="T33" fmla="*/ 347826 h 673007"/>
                <a:gd name="T34" fmla="*/ 459287 w 792546"/>
                <a:gd name="T35" fmla="*/ 384339 h 673007"/>
                <a:gd name="T36" fmla="*/ 531167 w 792546"/>
                <a:gd name="T37" fmla="*/ 469536 h 673007"/>
                <a:gd name="T38" fmla="*/ 519188 w 792546"/>
                <a:gd name="T39" fmla="*/ 554732 h 673007"/>
                <a:gd name="T40" fmla="*/ 483248 w 792546"/>
                <a:gd name="T41" fmla="*/ 579075 h 673007"/>
                <a:gd name="T42" fmla="*/ 351468 w 792546"/>
                <a:gd name="T43" fmla="*/ 566903 h 673007"/>
                <a:gd name="T44" fmla="*/ 315528 w 792546"/>
                <a:gd name="T45" fmla="*/ 542562 h 673007"/>
                <a:gd name="T46" fmla="*/ 267608 w 792546"/>
                <a:gd name="T47" fmla="*/ 481706 h 673007"/>
                <a:gd name="T48" fmla="*/ 243649 w 792546"/>
                <a:gd name="T49" fmla="*/ 408681 h 673007"/>
                <a:gd name="T50" fmla="*/ 255628 w 792546"/>
                <a:gd name="T51" fmla="*/ 445193 h 673007"/>
                <a:gd name="T52" fmla="*/ 243649 w 792546"/>
                <a:gd name="T53" fmla="*/ 493878 h 673007"/>
                <a:gd name="T54" fmla="*/ 39989 w 792546"/>
                <a:gd name="T55" fmla="*/ 445193 h 673007"/>
                <a:gd name="T56" fmla="*/ 195729 w 792546"/>
                <a:gd name="T57" fmla="*/ 311313 h 673007"/>
                <a:gd name="T58" fmla="*/ 123849 w 792546"/>
                <a:gd name="T59" fmla="*/ 286971 h 673007"/>
                <a:gd name="T60" fmla="*/ 75929 w 792546"/>
                <a:gd name="T61" fmla="*/ 238287 h 673007"/>
                <a:gd name="T62" fmla="*/ 39989 w 792546"/>
                <a:gd name="T63" fmla="*/ 201774 h 673007"/>
                <a:gd name="T64" fmla="*/ 39989 w 792546"/>
                <a:gd name="T65" fmla="*/ 104406 h 673007"/>
                <a:gd name="T66" fmla="*/ 111869 w 792546"/>
                <a:gd name="T67" fmla="*/ 116578 h 673007"/>
                <a:gd name="T68" fmla="*/ 207709 w 792546"/>
                <a:gd name="T69" fmla="*/ 189603 h 673007"/>
                <a:gd name="T70" fmla="*/ 243649 w 792546"/>
                <a:gd name="T71" fmla="*/ 238287 h 67300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92546"/>
                <a:gd name="T109" fmla="*/ 0 h 673007"/>
                <a:gd name="T110" fmla="*/ 792546 w 792546"/>
                <a:gd name="T111" fmla="*/ 673007 h 67300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92546" h="673007">
                  <a:moveTo>
                    <a:pt x="286109" y="275421"/>
                  </a:moveTo>
                  <a:cubicBezTo>
                    <a:pt x="283764" y="282455"/>
                    <a:pt x="244936" y="273432"/>
                    <a:pt x="229838" y="261354"/>
                  </a:cubicBezTo>
                  <a:cubicBezTo>
                    <a:pt x="218259" y="252091"/>
                    <a:pt x="223399" y="231867"/>
                    <a:pt x="215770" y="219151"/>
                  </a:cubicBezTo>
                  <a:cubicBezTo>
                    <a:pt x="208946" y="207778"/>
                    <a:pt x="197013" y="200394"/>
                    <a:pt x="187635" y="191015"/>
                  </a:cubicBezTo>
                  <a:cubicBezTo>
                    <a:pt x="192324" y="144123"/>
                    <a:pt x="187844" y="95380"/>
                    <a:pt x="201703" y="50338"/>
                  </a:cubicBezTo>
                  <a:cubicBezTo>
                    <a:pt x="207554" y="31323"/>
                    <a:pt x="224086" y="9858"/>
                    <a:pt x="243906" y="8135"/>
                  </a:cubicBezTo>
                  <a:cubicBezTo>
                    <a:pt x="337454" y="0"/>
                    <a:pt x="431475" y="17514"/>
                    <a:pt x="525259" y="22203"/>
                  </a:cubicBezTo>
                  <a:cubicBezTo>
                    <a:pt x="575010" y="71952"/>
                    <a:pt x="569630" y="51767"/>
                    <a:pt x="539327" y="162880"/>
                  </a:cubicBezTo>
                  <a:cubicBezTo>
                    <a:pt x="526601" y="209543"/>
                    <a:pt x="474424" y="217339"/>
                    <a:pt x="553395" y="191015"/>
                  </a:cubicBezTo>
                  <a:cubicBezTo>
                    <a:pt x="623733" y="195704"/>
                    <a:pt x="699225" y="178242"/>
                    <a:pt x="764410" y="205083"/>
                  </a:cubicBezTo>
                  <a:cubicBezTo>
                    <a:pt x="791833" y="216375"/>
                    <a:pt x="792546" y="289489"/>
                    <a:pt x="792546" y="289489"/>
                  </a:cubicBezTo>
                  <a:cubicBezTo>
                    <a:pt x="784881" y="312483"/>
                    <a:pt x="773307" y="359543"/>
                    <a:pt x="750343" y="373895"/>
                  </a:cubicBezTo>
                  <a:cubicBezTo>
                    <a:pt x="725193" y="389614"/>
                    <a:pt x="694072" y="392653"/>
                    <a:pt x="665936" y="402031"/>
                  </a:cubicBezTo>
                  <a:lnTo>
                    <a:pt x="623733" y="416098"/>
                  </a:lnTo>
                  <a:cubicBezTo>
                    <a:pt x="590908" y="411409"/>
                    <a:pt x="557019" y="411559"/>
                    <a:pt x="525259" y="402031"/>
                  </a:cubicBezTo>
                  <a:cubicBezTo>
                    <a:pt x="509065" y="397173"/>
                    <a:pt x="499963" y="373895"/>
                    <a:pt x="483056" y="373895"/>
                  </a:cubicBezTo>
                  <a:cubicBezTo>
                    <a:pt x="469793" y="373895"/>
                    <a:pt x="502906" y="391674"/>
                    <a:pt x="511192" y="402031"/>
                  </a:cubicBezTo>
                  <a:cubicBezTo>
                    <a:pt x="521754" y="415233"/>
                    <a:pt x="528324" y="431397"/>
                    <a:pt x="539327" y="444234"/>
                  </a:cubicBezTo>
                  <a:cubicBezTo>
                    <a:pt x="641666" y="563630"/>
                    <a:pt x="559142" y="445820"/>
                    <a:pt x="623733" y="542708"/>
                  </a:cubicBezTo>
                  <a:cubicBezTo>
                    <a:pt x="619044" y="575532"/>
                    <a:pt x="623132" y="610881"/>
                    <a:pt x="609666" y="641181"/>
                  </a:cubicBezTo>
                  <a:cubicBezTo>
                    <a:pt x="602799" y="656631"/>
                    <a:pt x="584327" y="668112"/>
                    <a:pt x="567463" y="669317"/>
                  </a:cubicBezTo>
                  <a:cubicBezTo>
                    <a:pt x="515800" y="673007"/>
                    <a:pt x="464300" y="659938"/>
                    <a:pt x="412718" y="655249"/>
                  </a:cubicBezTo>
                  <a:cubicBezTo>
                    <a:pt x="398650" y="645871"/>
                    <a:pt x="383717" y="637676"/>
                    <a:pt x="370515" y="627114"/>
                  </a:cubicBezTo>
                  <a:cubicBezTo>
                    <a:pt x="350355" y="610986"/>
                    <a:pt x="324329" y="579467"/>
                    <a:pt x="314244" y="556775"/>
                  </a:cubicBezTo>
                  <a:cubicBezTo>
                    <a:pt x="302199" y="529674"/>
                    <a:pt x="295488" y="500504"/>
                    <a:pt x="286109" y="472369"/>
                  </a:cubicBezTo>
                  <a:lnTo>
                    <a:pt x="300176" y="514572"/>
                  </a:lnTo>
                  <a:cubicBezTo>
                    <a:pt x="295487" y="533329"/>
                    <a:pt x="305112" y="567280"/>
                    <a:pt x="286109" y="570843"/>
                  </a:cubicBezTo>
                  <a:cubicBezTo>
                    <a:pt x="92547" y="607136"/>
                    <a:pt x="105964" y="603082"/>
                    <a:pt x="46958" y="514572"/>
                  </a:cubicBezTo>
                  <a:cubicBezTo>
                    <a:pt x="70471" y="232425"/>
                    <a:pt x="0" y="398135"/>
                    <a:pt x="229838" y="359828"/>
                  </a:cubicBezTo>
                  <a:cubicBezTo>
                    <a:pt x="259092" y="354952"/>
                    <a:pt x="145432" y="331692"/>
                    <a:pt x="145432" y="331692"/>
                  </a:cubicBezTo>
                  <a:lnTo>
                    <a:pt x="89161" y="275421"/>
                  </a:lnTo>
                  <a:lnTo>
                    <a:pt x="46958" y="233218"/>
                  </a:lnTo>
                  <a:cubicBezTo>
                    <a:pt x="38384" y="207496"/>
                    <a:pt x="8931" y="142406"/>
                    <a:pt x="46958" y="120677"/>
                  </a:cubicBezTo>
                  <a:cubicBezTo>
                    <a:pt x="71723" y="106526"/>
                    <a:pt x="103229" y="130056"/>
                    <a:pt x="131364" y="134745"/>
                  </a:cubicBezTo>
                  <a:cubicBezTo>
                    <a:pt x="169939" y="160462"/>
                    <a:pt x="214165" y="181975"/>
                    <a:pt x="243906" y="219151"/>
                  </a:cubicBezTo>
                  <a:cubicBezTo>
                    <a:pt x="254468" y="232353"/>
                    <a:pt x="288454" y="268387"/>
                    <a:pt x="286109" y="275421"/>
                  </a:cubicBezTo>
                  <a:close/>
                </a:path>
              </a:pathLst>
            </a:cu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" name="Овал 12"/>
            <p:cNvSpPr>
              <a:spLocks noChangeArrowheads="1"/>
            </p:cNvSpPr>
            <p:nvPr/>
          </p:nvSpPr>
          <p:spPr bwMode="auto">
            <a:xfrm>
              <a:off x="1142389" y="2215032"/>
              <a:ext cx="215602" cy="142331"/>
            </a:xfrm>
            <a:prstGeom prst="ellipse">
              <a:avLst/>
            </a:prstGeom>
            <a:grpFill/>
            <a:ln w="25400" algn="ctr">
              <a:solidFill>
                <a:srgbClr val="FFFF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14" name="Группа 26"/>
          <p:cNvGrpSpPr>
            <a:grpSpLocks/>
          </p:cNvGrpSpPr>
          <p:nvPr/>
        </p:nvGrpSpPr>
        <p:grpSpPr bwMode="auto">
          <a:xfrm>
            <a:off x="2867025" y="2762250"/>
            <a:ext cx="571501" cy="357188"/>
            <a:chOff x="928662" y="2000240"/>
            <a:chExt cx="674927" cy="58226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5" name="Полилиния 14"/>
            <p:cNvSpPr>
              <a:spLocks noChangeArrowheads="1"/>
            </p:cNvSpPr>
            <p:nvPr/>
          </p:nvSpPr>
          <p:spPr bwMode="auto">
            <a:xfrm>
              <a:off x="928662" y="2000240"/>
              <a:ext cx="674927" cy="582267"/>
            </a:xfrm>
            <a:custGeom>
              <a:avLst/>
              <a:gdLst>
                <a:gd name="T0" fmla="*/ 243649 w 792546"/>
                <a:gd name="T1" fmla="*/ 238287 h 673007"/>
                <a:gd name="T2" fmla="*/ 195729 w 792546"/>
                <a:gd name="T3" fmla="*/ 226116 h 673007"/>
                <a:gd name="T4" fmla="*/ 183748 w 792546"/>
                <a:gd name="T5" fmla="*/ 189603 h 673007"/>
                <a:gd name="T6" fmla="*/ 159789 w 792546"/>
                <a:gd name="T7" fmla="*/ 165261 h 673007"/>
                <a:gd name="T8" fmla="*/ 171769 w 792546"/>
                <a:gd name="T9" fmla="*/ 43551 h 673007"/>
                <a:gd name="T10" fmla="*/ 207709 w 792546"/>
                <a:gd name="T11" fmla="*/ 7038 h 673007"/>
                <a:gd name="T12" fmla="*/ 447307 w 792546"/>
                <a:gd name="T13" fmla="*/ 19209 h 673007"/>
                <a:gd name="T14" fmla="*/ 459287 w 792546"/>
                <a:gd name="T15" fmla="*/ 140919 h 673007"/>
                <a:gd name="T16" fmla="*/ 471268 w 792546"/>
                <a:gd name="T17" fmla="*/ 165261 h 673007"/>
                <a:gd name="T18" fmla="*/ 650967 w 792546"/>
                <a:gd name="T19" fmla="*/ 177432 h 673007"/>
                <a:gd name="T20" fmla="*/ 674927 w 792546"/>
                <a:gd name="T21" fmla="*/ 250458 h 673007"/>
                <a:gd name="T22" fmla="*/ 638987 w 792546"/>
                <a:gd name="T23" fmla="*/ 323484 h 673007"/>
                <a:gd name="T24" fmla="*/ 567107 w 792546"/>
                <a:gd name="T25" fmla="*/ 347826 h 673007"/>
                <a:gd name="T26" fmla="*/ 531167 w 792546"/>
                <a:gd name="T27" fmla="*/ 359996 h 673007"/>
                <a:gd name="T28" fmla="*/ 447307 w 792546"/>
                <a:gd name="T29" fmla="*/ 347826 h 673007"/>
                <a:gd name="T30" fmla="*/ 411367 w 792546"/>
                <a:gd name="T31" fmla="*/ 323484 h 673007"/>
                <a:gd name="T32" fmla="*/ 435328 w 792546"/>
                <a:gd name="T33" fmla="*/ 347826 h 673007"/>
                <a:gd name="T34" fmla="*/ 459287 w 792546"/>
                <a:gd name="T35" fmla="*/ 384339 h 673007"/>
                <a:gd name="T36" fmla="*/ 531167 w 792546"/>
                <a:gd name="T37" fmla="*/ 469536 h 673007"/>
                <a:gd name="T38" fmla="*/ 519188 w 792546"/>
                <a:gd name="T39" fmla="*/ 554732 h 673007"/>
                <a:gd name="T40" fmla="*/ 483248 w 792546"/>
                <a:gd name="T41" fmla="*/ 579075 h 673007"/>
                <a:gd name="T42" fmla="*/ 351468 w 792546"/>
                <a:gd name="T43" fmla="*/ 566903 h 673007"/>
                <a:gd name="T44" fmla="*/ 315528 w 792546"/>
                <a:gd name="T45" fmla="*/ 542562 h 673007"/>
                <a:gd name="T46" fmla="*/ 267608 w 792546"/>
                <a:gd name="T47" fmla="*/ 481706 h 673007"/>
                <a:gd name="T48" fmla="*/ 243649 w 792546"/>
                <a:gd name="T49" fmla="*/ 408681 h 673007"/>
                <a:gd name="T50" fmla="*/ 255628 w 792546"/>
                <a:gd name="T51" fmla="*/ 445193 h 673007"/>
                <a:gd name="T52" fmla="*/ 243649 w 792546"/>
                <a:gd name="T53" fmla="*/ 493878 h 673007"/>
                <a:gd name="T54" fmla="*/ 39989 w 792546"/>
                <a:gd name="T55" fmla="*/ 445193 h 673007"/>
                <a:gd name="T56" fmla="*/ 195729 w 792546"/>
                <a:gd name="T57" fmla="*/ 311313 h 673007"/>
                <a:gd name="T58" fmla="*/ 123849 w 792546"/>
                <a:gd name="T59" fmla="*/ 286971 h 673007"/>
                <a:gd name="T60" fmla="*/ 75929 w 792546"/>
                <a:gd name="T61" fmla="*/ 238287 h 673007"/>
                <a:gd name="T62" fmla="*/ 39989 w 792546"/>
                <a:gd name="T63" fmla="*/ 201774 h 673007"/>
                <a:gd name="T64" fmla="*/ 39989 w 792546"/>
                <a:gd name="T65" fmla="*/ 104406 h 673007"/>
                <a:gd name="T66" fmla="*/ 111869 w 792546"/>
                <a:gd name="T67" fmla="*/ 116578 h 673007"/>
                <a:gd name="T68" fmla="*/ 207709 w 792546"/>
                <a:gd name="T69" fmla="*/ 189603 h 673007"/>
                <a:gd name="T70" fmla="*/ 243649 w 792546"/>
                <a:gd name="T71" fmla="*/ 238287 h 67300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92546"/>
                <a:gd name="T109" fmla="*/ 0 h 673007"/>
                <a:gd name="T110" fmla="*/ 792546 w 792546"/>
                <a:gd name="T111" fmla="*/ 673007 h 67300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92546" h="673007">
                  <a:moveTo>
                    <a:pt x="286109" y="275421"/>
                  </a:moveTo>
                  <a:cubicBezTo>
                    <a:pt x="283764" y="282455"/>
                    <a:pt x="244936" y="273432"/>
                    <a:pt x="229838" y="261354"/>
                  </a:cubicBezTo>
                  <a:cubicBezTo>
                    <a:pt x="218259" y="252091"/>
                    <a:pt x="223399" y="231867"/>
                    <a:pt x="215770" y="219151"/>
                  </a:cubicBezTo>
                  <a:cubicBezTo>
                    <a:pt x="208946" y="207778"/>
                    <a:pt x="197013" y="200394"/>
                    <a:pt x="187635" y="191015"/>
                  </a:cubicBezTo>
                  <a:cubicBezTo>
                    <a:pt x="192324" y="144123"/>
                    <a:pt x="187844" y="95380"/>
                    <a:pt x="201703" y="50338"/>
                  </a:cubicBezTo>
                  <a:cubicBezTo>
                    <a:pt x="207554" y="31323"/>
                    <a:pt x="224086" y="9858"/>
                    <a:pt x="243906" y="8135"/>
                  </a:cubicBezTo>
                  <a:cubicBezTo>
                    <a:pt x="337454" y="0"/>
                    <a:pt x="431475" y="17514"/>
                    <a:pt x="525259" y="22203"/>
                  </a:cubicBezTo>
                  <a:cubicBezTo>
                    <a:pt x="575010" y="71952"/>
                    <a:pt x="569630" y="51767"/>
                    <a:pt x="539327" y="162880"/>
                  </a:cubicBezTo>
                  <a:cubicBezTo>
                    <a:pt x="526601" y="209543"/>
                    <a:pt x="474424" y="217339"/>
                    <a:pt x="553395" y="191015"/>
                  </a:cubicBezTo>
                  <a:cubicBezTo>
                    <a:pt x="623733" y="195704"/>
                    <a:pt x="699225" y="178242"/>
                    <a:pt x="764410" y="205083"/>
                  </a:cubicBezTo>
                  <a:cubicBezTo>
                    <a:pt x="791833" y="216375"/>
                    <a:pt x="792546" y="289489"/>
                    <a:pt x="792546" y="289489"/>
                  </a:cubicBezTo>
                  <a:cubicBezTo>
                    <a:pt x="784881" y="312483"/>
                    <a:pt x="773307" y="359543"/>
                    <a:pt x="750343" y="373895"/>
                  </a:cubicBezTo>
                  <a:cubicBezTo>
                    <a:pt x="725193" y="389614"/>
                    <a:pt x="694072" y="392653"/>
                    <a:pt x="665936" y="402031"/>
                  </a:cubicBezTo>
                  <a:lnTo>
                    <a:pt x="623733" y="416098"/>
                  </a:lnTo>
                  <a:cubicBezTo>
                    <a:pt x="590908" y="411409"/>
                    <a:pt x="557019" y="411559"/>
                    <a:pt x="525259" y="402031"/>
                  </a:cubicBezTo>
                  <a:cubicBezTo>
                    <a:pt x="509065" y="397173"/>
                    <a:pt x="499963" y="373895"/>
                    <a:pt x="483056" y="373895"/>
                  </a:cubicBezTo>
                  <a:cubicBezTo>
                    <a:pt x="469793" y="373895"/>
                    <a:pt x="502906" y="391674"/>
                    <a:pt x="511192" y="402031"/>
                  </a:cubicBezTo>
                  <a:cubicBezTo>
                    <a:pt x="521754" y="415233"/>
                    <a:pt x="528324" y="431397"/>
                    <a:pt x="539327" y="444234"/>
                  </a:cubicBezTo>
                  <a:cubicBezTo>
                    <a:pt x="641666" y="563630"/>
                    <a:pt x="559142" y="445820"/>
                    <a:pt x="623733" y="542708"/>
                  </a:cubicBezTo>
                  <a:cubicBezTo>
                    <a:pt x="619044" y="575532"/>
                    <a:pt x="623132" y="610881"/>
                    <a:pt x="609666" y="641181"/>
                  </a:cubicBezTo>
                  <a:cubicBezTo>
                    <a:pt x="602799" y="656631"/>
                    <a:pt x="584327" y="668112"/>
                    <a:pt x="567463" y="669317"/>
                  </a:cubicBezTo>
                  <a:cubicBezTo>
                    <a:pt x="515800" y="673007"/>
                    <a:pt x="464300" y="659938"/>
                    <a:pt x="412718" y="655249"/>
                  </a:cubicBezTo>
                  <a:cubicBezTo>
                    <a:pt x="398650" y="645871"/>
                    <a:pt x="383717" y="637676"/>
                    <a:pt x="370515" y="627114"/>
                  </a:cubicBezTo>
                  <a:cubicBezTo>
                    <a:pt x="350355" y="610986"/>
                    <a:pt x="324329" y="579467"/>
                    <a:pt x="314244" y="556775"/>
                  </a:cubicBezTo>
                  <a:cubicBezTo>
                    <a:pt x="302199" y="529674"/>
                    <a:pt x="295488" y="500504"/>
                    <a:pt x="286109" y="472369"/>
                  </a:cubicBezTo>
                  <a:lnTo>
                    <a:pt x="300176" y="514572"/>
                  </a:lnTo>
                  <a:cubicBezTo>
                    <a:pt x="295487" y="533329"/>
                    <a:pt x="305112" y="567280"/>
                    <a:pt x="286109" y="570843"/>
                  </a:cubicBezTo>
                  <a:cubicBezTo>
                    <a:pt x="92547" y="607136"/>
                    <a:pt x="105964" y="603082"/>
                    <a:pt x="46958" y="514572"/>
                  </a:cubicBezTo>
                  <a:cubicBezTo>
                    <a:pt x="70471" y="232425"/>
                    <a:pt x="0" y="398135"/>
                    <a:pt x="229838" y="359828"/>
                  </a:cubicBezTo>
                  <a:cubicBezTo>
                    <a:pt x="259092" y="354952"/>
                    <a:pt x="145432" y="331692"/>
                    <a:pt x="145432" y="331692"/>
                  </a:cubicBezTo>
                  <a:lnTo>
                    <a:pt x="89161" y="275421"/>
                  </a:lnTo>
                  <a:lnTo>
                    <a:pt x="46958" y="233218"/>
                  </a:lnTo>
                  <a:cubicBezTo>
                    <a:pt x="38384" y="207496"/>
                    <a:pt x="8931" y="142406"/>
                    <a:pt x="46958" y="120677"/>
                  </a:cubicBezTo>
                  <a:cubicBezTo>
                    <a:pt x="71723" y="106526"/>
                    <a:pt x="103229" y="130056"/>
                    <a:pt x="131364" y="134745"/>
                  </a:cubicBezTo>
                  <a:cubicBezTo>
                    <a:pt x="169939" y="160462"/>
                    <a:pt x="214165" y="181975"/>
                    <a:pt x="243906" y="219151"/>
                  </a:cubicBezTo>
                  <a:cubicBezTo>
                    <a:pt x="254468" y="232353"/>
                    <a:pt x="288454" y="268387"/>
                    <a:pt x="286109" y="275421"/>
                  </a:cubicBezTo>
                  <a:close/>
                </a:path>
              </a:pathLst>
            </a:cu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1142389" y="2215032"/>
              <a:ext cx="215601" cy="142331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3836988" y="1398588"/>
            <a:ext cx="571500" cy="357187"/>
            <a:chOff x="928662" y="2000240"/>
            <a:chExt cx="674927" cy="58226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8" name="Полилиния 17"/>
            <p:cNvSpPr>
              <a:spLocks noChangeArrowheads="1"/>
            </p:cNvSpPr>
            <p:nvPr/>
          </p:nvSpPr>
          <p:spPr bwMode="auto">
            <a:xfrm>
              <a:off x="928662" y="2000240"/>
              <a:ext cx="674927" cy="582267"/>
            </a:xfrm>
            <a:custGeom>
              <a:avLst/>
              <a:gdLst>
                <a:gd name="T0" fmla="*/ 243649 w 792546"/>
                <a:gd name="T1" fmla="*/ 238287 h 673007"/>
                <a:gd name="T2" fmla="*/ 195729 w 792546"/>
                <a:gd name="T3" fmla="*/ 226116 h 673007"/>
                <a:gd name="T4" fmla="*/ 183748 w 792546"/>
                <a:gd name="T5" fmla="*/ 189603 h 673007"/>
                <a:gd name="T6" fmla="*/ 159789 w 792546"/>
                <a:gd name="T7" fmla="*/ 165261 h 673007"/>
                <a:gd name="T8" fmla="*/ 171769 w 792546"/>
                <a:gd name="T9" fmla="*/ 43551 h 673007"/>
                <a:gd name="T10" fmla="*/ 207709 w 792546"/>
                <a:gd name="T11" fmla="*/ 7038 h 673007"/>
                <a:gd name="T12" fmla="*/ 447307 w 792546"/>
                <a:gd name="T13" fmla="*/ 19209 h 673007"/>
                <a:gd name="T14" fmla="*/ 459287 w 792546"/>
                <a:gd name="T15" fmla="*/ 140919 h 673007"/>
                <a:gd name="T16" fmla="*/ 471268 w 792546"/>
                <a:gd name="T17" fmla="*/ 165261 h 673007"/>
                <a:gd name="T18" fmla="*/ 650967 w 792546"/>
                <a:gd name="T19" fmla="*/ 177432 h 673007"/>
                <a:gd name="T20" fmla="*/ 674927 w 792546"/>
                <a:gd name="T21" fmla="*/ 250458 h 673007"/>
                <a:gd name="T22" fmla="*/ 638987 w 792546"/>
                <a:gd name="T23" fmla="*/ 323484 h 673007"/>
                <a:gd name="T24" fmla="*/ 567107 w 792546"/>
                <a:gd name="T25" fmla="*/ 347826 h 673007"/>
                <a:gd name="T26" fmla="*/ 531167 w 792546"/>
                <a:gd name="T27" fmla="*/ 359996 h 673007"/>
                <a:gd name="T28" fmla="*/ 447307 w 792546"/>
                <a:gd name="T29" fmla="*/ 347826 h 673007"/>
                <a:gd name="T30" fmla="*/ 411367 w 792546"/>
                <a:gd name="T31" fmla="*/ 323484 h 673007"/>
                <a:gd name="T32" fmla="*/ 435328 w 792546"/>
                <a:gd name="T33" fmla="*/ 347826 h 673007"/>
                <a:gd name="T34" fmla="*/ 459287 w 792546"/>
                <a:gd name="T35" fmla="*/ 384339 h 673007"/>
                <a:gd name="T36" fmla="*/ 531167 w 792546"/>
                <a:gd name="T37" fmla="*/ 469536 h 673007"/>
                <a:gd name="T38" fmla="*/ 519188 w 792546"/>
                <a:gd name="T39" fmla="*/ 554732 h 673007"/>
                <a:gd name="T40" fmla="*/ 483248 w 792546"/>
                <a:gd name="T41" fmla="*/ 579075 h 673007"/>
                <a:gd name="T42" fmla="*/ 351468 w 792546"/>
                <a:gd name="T43" fmla="*/ 566903 h 673007"/>
                <a:gd name="T44" fmla="*/ 315528 w 792546"/>
                <a:gd name="T45" fmla="*/ 542562 h 673007"/>
                <a:gd name="T46" fmla="*/ 267608 w 792546"/>
                <a:gd name="T47" fmla="*/ 481706 h 673007"/>
                <a:gd name="T48" fmla="*/ 243649 w 792546"/>
                <a:gd name="T49" fmla="*/ 408681 h 673007"/>
                <a:gd name="T50" fmla="*/ 255628 w 792546"/>
                <a:gd name="T51" fmla="*/ 445193 h 673007"/>
                <a:gd name="T52" fmla="*/ 243649 w 792546"/>
                <a:gd name="T53" fmla="*/ 493878 h 673007"/>
                <a:gd name="T54" fmla="*/ 39989 w 792546"/>
                <a:gd name="T55" fmla="*/ 445193 h 673007"/>
                <a:gd name="T56" fmla="*/ 195729 w 792546"/>
                <a:gd name="T57" fmla="*/ 311313 h 673007"/>
                <a:gd name="T58" fmla="*/ 123849 w 792546"/>
                <a:gd name="T59" fmla="*/ 286971 h 673007"/>
                <a:gd name="T60" fmla="*/ 75929 w 792546"/>
                <a:gd name="T61" fmla="*/ 238287 h 673007"/>
                <a:gd name="T62" fmla="*/ 39989 w 792546"/>
                <a:gd name="T63" fmla="*/ 201774 h 673007"/>
                <a:gd name="T64" fmla="*/ 39989 w 792546"/>
                <a:gd name="T65" fmla="*/ 104406 h 673007"/>
                <a:gd name="T66" fmla="*/ 111869 w 792546"/>
                <a:gd name="T67" fmla="*/ 116578 h 673007"/>
                <a:gd name="T68" fmla="*/ 207709 w 792546"/>
                <a:gd name="T69" fmla="*/ 189603 h 673007"/>
                <a:gd name="T70" fmla="*/ 243649 w 792546"/>
                <a:gd name="T71" fmla="*/ 238287 h 67300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92546"/>
                <a:gd name="T109" fmla="*/ 0 h 673007"/>
                <a:gd name="T110" fmla="*/ 792546 w 792546"/>
                <a:gd name="T111" fmla="*/ 673007 h 67300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92546" h="673007">
                  <a:moveTo>
                    <a:pt x="286109" y="275421"/>
                  </a:moveTo>
                  <a:cubicBezTo>
                    <a:pt x="283764" y="282455"/>
                    <a:pt x="244936" y="273432"/>
                    <a:pt x="229838" y="261354"/>
                  </a:cubicBezTo>
                  <a:cubicBezTo>
                    <a:pt x="218259" y="252091"/>
                    <a:pt x="223399" y="231867"/>
                    <a:pt x="215770" y="219151"/>
                  </a:cubicBezTo>
                  <a:cubicBezTo>
                    <a:pt x="208946" y="207778"/>
                    <a:pt x="197013" y="200394"/>
                    <a:pt x="187635" y="191015"/>
                  </a:cubicBezTo>
                  <a:cubicBezTo>
                    <a:pt x="192324" y="144123"/>
                    <a:pt x="187844" y="95380"/>
                    <a:pt x="201703" y="50338"/>
                  </a:cubicBezTo>
                  <a:cubicBezTo>
                    <a:pt x="207554" y="31323"/>
                    <a:pt x="224086" y="9858"/>
                    <a:pt x="243906" y="8135"/>
                  </a:cubicBezTo>
                  <a:cubicBezTo>
                    <a:pt x="337454" y="0"/>
                    <a:pt x="431475" y="17514"/>
                    <a:pt x="525259" y="22203"/>
                  </a:cubicBezTo>
                  <a:cubicBezTo>
                    <a:pt x="575010" y="71952"/>
                    <a:pt x="569630" y="51767"/>
                    <a:pt x="539327" y="162880"/>
                  </a:cubicBezTo>
                  <a:cubicBezTo>
                    <a:pt x="526601" y="209543"/>
                    <a:pt x="474424" y="217339"/>
                    <a:pt x="553395" y="191015"/>
                  </a:cubicBezTo>
                  <a:cubicBezTo>
                    <a:pt x="623733" y="195704"/>
                    <a:pt x="699225" y="178242"/>
                    <a:pt x="764410" y="205083"/>
                  </a:cubicBezTo>
                  <a:cubicBezTo>
                    <a:pt x="791833" y="216375"/>
                    <a:pt x="792546" y="289489"/>
                    <a:pt x="792546" y="289489"/>
                  </a:cubicBezTo>
                  <a:cubicBezTo>
                    <a:pt x="784881" y="312483"/>
                    <a:pt x="773307" y="359543"/>
                    <a:pt x="750343" y="373895"/>
                  </a:cubicBezTo>
                  <a:cubicBezTo>
                    <a:pt x="725193" y="389614"/>
                    <a:pt x="694072" y="392653"/>
                    <a:pt x="665936" y="402031"/>
                  </a:cubicBezTo>
                  <a:lnTo>
                    <a:pt x="623733" y="416098"/>
                  </a:lnTo>
                  <a:cubicBezTo>
                    <a:pt x="590908" y="411409"/>
                    <a:pt x="557019" y="411559"/>
                    <a:pt x="525259" y="402031"/>
                  </a:cubicBezTo>
                  <a:cubicBezTo>
                    <a:pt x="509065" y="397173"/>
                    <a:pt x="499963" y="373895"/>
                    <a:pt x="483056" y="373895"/>
                  </a:cubicBezTo>
                  <a:cubicBezTo>
                    <a:pt x="469793" y="373895"/>
                    <a:pt x="502906" y="391674"/>
                    <a:pt x="511192" y="402031"/>
                  </a:cubicBezTo>
                  <a:cubicBezTo>
                    <a:pt x="521754" y="415233"/>
                    <a:pt x="528324" y="431397"/>
                    <a:pt x="539327" y="444234"/>
                  </a:cubicBezTo>
                  <a:cubicBezTo>
                    <a:pt x="641666" y="563630"/>
                    <a:pt x="559142" y="445820"/>
                    <a:pt x="623733" y="542708"/>
                  </a:cubicBezTo>
                  <a:cubicBezTo>
                    <a:pt x="619044" y="575532"/>
                    <a:pt x="623132" y="610881"/>
                    <a:pt x="609666" y="641181"/>
                  </a:cubicBezTo>
                  <a:cubicBezTo>
                    <a:pt x="602799" y="656631"/>
                    <a:pt x="584327" y="668112"/>
                    <a:pt x="567463" y="669317"/>
                  </a:cubicBezTo>
                  <a:cubicBezTo>
                    <a:pt x="515800" y="673007"/>
                    <a:pt x="464300" y="659938"/>
                    <a:pt x="412718" y="655249"/>
                  </a:cubicBezTo>
                  <a:cubicBezTo>
                    <a:pt x="398650" y="645871"/>
                    <a:pt x="383717" y="637676"/>
                    <a:pt x="370515" y="627114"/>
                  </a:cubicBezTo>
                  <a:cubicBezTo>
                    <a:pt x="350355" y="610986"/>
                    <a:pt x="324329" y="579467"/>
                    <a:pt x="314244" y="556775"/>
                  </a:cubicBezTo>
                  <a:cubicBezTo>
                    <a:pt x="302199" y="529674"/>
                    <a:pt x="295488" y="500504"/>
                    <a:pt x="286109" y="472369"/>
                  </a:cubicBezTo>
                  <a:lnTo>
                    <a:pt x="300176" y="514572"/>
                  </a:lnTo>
                  <a:cubicBezTo>
                    <a:pt x="295487" y="533329"/>
                    <a:pt x="305112" y="567280"/>
                    <a:pt x="286109" y="570843"/>
                  </a:cubicBezTo>
                  <a:cubicBezTo>
                    <a:pt x="92547" y="607136"/>
                    <a:pt x="105964" y="603082"/>
                    <a:pt x="46958" y="514572"/>
                  </a:cubicBezTo>
                  <a:cubicBezTo>
                    <a:pt x="70471" y="232425"/>
                    <a:pt x="0" y="398135"/>
                    <a:pt x="229838" y="359828"/>
                  </a:cubicBezTo>
                  <a:cubicBezTo>
                    <a:pt x="259092" y="354952"/>
                    <a:pt x="145432" y="331692"/>
                    <a:pt x="145432" y="331692"/>
                  </a:cubicBezTo>
                  <a:lnTo>
                    <a:pt x="89161" y="275421"/>
                  </a:lnTo>
                  <a:lnTo>
                    <a:pt x="46958" y="233218"/>
                  </a:lnTo>
                  <a:cubicBezTo>
                    <a:pt x="38384" y="207496"/>
                    <a:pt x="8931" y="142406"/>
                    <a:pt x="46958" y="120677"/>
                  </a:cubicBezTo>
                  <a:cubicBezTo>
                    <a:pt x="71723" y="106526"/>
                    <a:pt x="103229" y="130056"/>
                    <a:pt x="131364" y="134745"/>
                  </a:cubicBezTo>
                  <a:cubicBezTo>
                    <a:pt x="169939" y="160462"/>
                    <a:pt x="214165" y="181975"/>
                    <a:pt x="243906" y="219151"/>
                  </a:cubicBezTo>
                  <a:cubicBezTo>
                    <a:pt x="254468" y="232353"/>
                    <a:pt x="288454" y="268387"/>
                    <a:pt x="286109" y="275421"/>
                  </a:cubicBezTo>
                  <a:close/>
                </a:path>
              </a:pathLst>
            </a:cu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9" name="Овал 18"/>
            <p:cNvSpPr>
              <a:spLocks noChangeArrowheads="1"/>
            </p:cNvSpPr>
            <p:nvPr/>
          </p:nvSpPr>
          <p:spPr bwMode="auto">
            <a:xfrm>
              <a:off x="1142389" y="2215031"/>
              <a:ext cx="215601" cy="142333"/>
            </a:xfrm>
            <a:prstGeom prst="ellipse">
              <a:avLst/>
            </a:prstGeom>
            <a:grpFill/>
            <a:ln w="25400" algn="ctr">
              <a:solidFill>
                <a:srgbClr val="FFFF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20" name="Группа 17"/>
          <p:cNvGrpSpPr>
            <a:grpSpLocks/>
          </p:cNvGrpSpPr>
          <p:nvPr/>
        </p:nvGrpSpPr>
        <p:grpSpPr bwMode="auto">
          <a:xfrm>
            <a:off x="3208338" y="1833563"/>
            <a:ext cx="571500" cy="357187"/>
            <a:chOff x="928662" y="2000240"/>
            <a:chExt cx="674927" cy="58226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1" name="Полилиния 20"/>
            <p:cNvSpPr>
              <a:spLocks noChangeArrowheads="1"/>
            </p:cNvSpPr>
            <p:nvPr/>
          </p:nvSpPr>
          <p:spPr bwMode="auto">
            <a:xfrm>
              <a:off x="928662" y="2000240"/>
              <a:ext cx="674927" cy="582267"/>
            </a:xfrm>
            <a:custGeom>
              <a:avLst/>
              <a:gdLst>
                <a:gd name="T0" fmla="*/ 243649 w 792546"/>
                <a:gd name="T1" fmla="*/ 238287 h 673007"/>
                <a:gd name="T2" fmla="*/ 195729 w 792546"/>
                <a:gd name="T3" fmla="*/ 226116 h 673007"/>
                <a:gd name="T4" fmla="*/ 183748 w 792546"/>
                <a:gd name="T5" fmla="*/ 189603 h 673007"/>
                <a:gd name="T6" fmla="*/ 159789 w 792546"/>
                <a:gd name="T7" fmla="*/ 165261 h 673007"/>
                <a:gd name="T8" fmla="*/ 171769 w 792546"/>
                <a:gd name="T9" fmla="*/ 43551 h 673007"/>
                <a:gd name="T10" fmla="*/ 207709 w 792546"/>
                <a:gd name="T11" fmla="*/ 7038 h 673007"/>
                <a:gd name="T12" fmla="*/ 447307 w 792546"/>
                <a:gd name="T13" fmla="*/ 19209 h 673007"/>
                <a:gd name="T14" fmla="*/ 459287 w 792546"/>
                <a:gd name="T15" fmla="*/ 140919 h 673007"/>
                <a:gd name="T16" fmla="*/ 471268 w 792546"/>
                <a:gd name="T17" fmla="*/ 165261 h 673007"/>
                <a:gd name="T18" fmla="*/ 650967 w 792546"/>
                <a:gd name="T19" fmla="*/ 177432 h 673007"/>
                <a:gd name="T20" fmla="*/ 674927 w 792546"/>
                <a:gd name="T21" fmla="*/ 250458 h 673007"/>
                <a:gd name="T22" fmla="*/ 638987 w 792546"/>
                <a:gd name="T23" fmla="*/ 323484 h 673007"/>
                <a:gd name="T24" fmla="*/ 567107 w 792546"/>
                <a:gd name="T25" fmla="*/ 347826 h 673007"/>
                <a:gd name="T26" fmla="*/ 531167 w 792546"/>
                <a:gd name="T27" fmla="*/ 359996 h 673007"/>
                <a:gd name="T28" fmla="*/ 447307 w 792546"/>
                <a:gd name="T29" fmla="*/ 347826 h 673007"/>
                <a:gd name="T30" fmla="*/ 411367 w 792546"/>
                <a:gd name="T31" fmla="*/ 323484 h 673007"/>
                <a:gd name="T32" fmla="*/ 435328 w 792546"/>
                <a:gd name="T33" fmla="*/ 347826 h 673007"/>
                <a:gd name="T34" fmla="*/ 459287 w 792546"/>
                <a:gd name="T35" fmla="*/ 384339 h 673007"/>
                <a:gd name="T36" fmla="*/ 531167 w 792546"/>
                <a:gd name="T37" fmla="*/ 469536 h 673007"/>
                <a:gd name="T38" fmla="*/ 519188 w 792546"/>
                <a:gd name="T39" fmla="*/ 554732 h 673007"/>
                <a:gd name="T40" fmla="*/ 483248 w 792546"/>
                <a:gd name="T41" fmla="*/ 579075 h 673007"/>
                <a:gd name="T42" fmla="*/ 351468 w 792546"/>
                <a:gd name="T43" fmla="*/ 566903 h 673007"/>
                <a:gd name="T44" fmla="*/ 315528 w 792546"/>
                <a:gd name="T45" fmla="*/ 542562 h 673007"/>
                <a:gd name="T46" fmla="*/ 267608 w 792546"/>
                <a:gd name="T47" fmla="*/ 481706 h 673007"/>
                <a:gd name="T48" fmla="*/ 243649 w 792546"/>
                <a:gd name="T49" fmla="*/ 408681 h 673007"/>
                <a:gd name="T50" fmla="*/ 255628 w 792546"/>
                <a:gd name="T51" fmla="*/ 445193 h 673007"/>
                <a:gd name="T52" fmla="*/ 243649 w 792546"/>
                <a:gd name="T53" fmla="*/ 493878 h 673007"/>
                <a:gd name="T54" fmla="*/ 39989 w 792546"/>
                <a:gd name="T55" fmla="*/ 445193 h 673007"/>
                <a:gd name="T56" fmla="*/ 195729 w 792546"/>
                <a:gd name="T57" fmla="*/ 311313 h 673007"/>
                <a:gd name="T58" fmla="*/ 123849 w 792546"/>
                <a:gd name="T59" fmla="*/ 286971 h 673007"/>
                <a:gd name="T60" fmla="*/ 75929 w 792546"/>
                <a:gd name="T61" fmla="*/ 238287 h 673007"/>
                <a:gd name="T62" fmla="*/ 39989 w 792546"/>
                <a:gd name="T63" fmla="*/ 201774 h 673007"/>
                <a:gd name="T64" fmla="*/ 39989 w 792546"/>
                <a:gd name="T65" fmla="*/ 104406 h 673007"/>
                <a:gd name="T66" fmla="*/ 111869 w 792546"/>
                <a:gd name="T67" fmla="*/ 116578 h 673007"/>
                <a:gd name="T68" fmla="*/ 207709 w 792546"/>
                <a:gd name="T69" fmla="*/ 189603 h 673007"/>
                <a:gd name="T70" fmla="*/ 243649 w 792546"/>
                <a:gd name="T71" fmla="*/ 238287 h 67300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92546"/>
                <a:gd name="T109" fmla="*/ 0 h 673007"/>
                <a:gd name="T110" fmla="*/ 792546 w 792546"/>
                <a:gd name="T111" fmla="*/ 673007 h 67300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92546" h="673007">
                  <a:moveTo>
                    <a:pt x="286109" y="275421"/>
                  </a:moveTo>
                  <a:cubicBezTo>
                    <a:pt x="283764" y="282455"/>
                    <a:pt x="244936" y="273432"/>
                    <a:pt x="229838" y="261354"/>
                  </a:cubicBezTo>
                  <a:cubicBezTo>
                    <a:pt x="218259" y="252091"/>
                    <a:pt x="223399" y="231867"/>
                    <a:pt x="215770" y="219151"/>
                  </a:cubicBezTo>
                  <a:cubicBezTo>
                    <a:pt x="208946" y="207778"/>
                    <a:pt x="197013" y="200394"/>
                    <a:pt x="187635" y="191015"/>
                  </a:cubicBezTo>
                  <a:cubicBezTo>
                    <a:pt x="192324" y="144123"/>
                    <a:pt x="187844" y="95380"/>
                    <a:pt x="201703" y="50338"/>
                  </a:cubicBezTo>
                  <a:cubicBezTo>
                    <a:pt x="207554" y="31323"/>
                    <a:pt x="224086" y="9858"/>
                    <a:pt x="243906" y="8135"/>
                  </a:cubicBezTo>
                  <a:cubicBezTo>
                    <a:pt x="337454" y="0"/>
                    <a:pt x="431475" y="17514"/>
                    <a:pt x="525259" y="22203"/>
                  </a:cubicBezTo>
                  <a:cubicBezTo>
                    <a:pt x="575010" y="71952"/>
                    <a:pt x="569630" y="51767"/>
                    <a:pt x="539327" y="162880"/>
                  </a:cubicBezTo>
                  <a:cubicBezTo>
                    <a:pt x="526601" y="209543"/>
                    <a:pt x="474424" y="217339"/>
                    <a:pt x="553395" y="191015"/>
                  </a:cubicBezTo>
                  <a:cubicBezTo>
                    <a:pt x="623733" y="195704"/>
                    <a:pt x="699225" y="178242"/>
                    <a:pt x="764410" y="205083"/>
                  </a:cubicBezTo>
                  <a:cubicBezTo>
                    <a:pt x="791833" y="216375"/>
                    <a:pt x="792546" y="289489"/>
                    <a:pt x="792546" y="289489"/>
                  </a:cubicBezTo>
                  <a:cubicBezTo>
                    <a:pt x="784881" y="312483"/>
                    <a:pt x="773307" y="359543"/>
                    <a:pt x="750343" y="373895"/>
                  </a:cubicBezTo>
                  <a:cubicBezTo>
                    <a:pt x="725193" y="389614"/>
                    <a:pt x="694072" y="392653"/>
                    <a:pt x="665936" y="402031"/>
                  </a:cubicBezTo>
                  <a:lnTo>
                    <a:pt x="623733" y="416098"/>
                  </a:lnTo>
                  <a:cubicBezTo>
                    <a:pt x="590908" y="411409"/>
                    <a:pt x="557019" y="411559"/>
                    <a:pt x="525259" y="402031"/>
                  </a:cubicBezTo>
                  <a:cubicBezTo>
                    <a:pt x="509065" y="397173"/>
                    <a:pt x="499963" y="373895"/>
                    <a:pt x="483056" y="373895"/>
                  </a:cubicBezTo>
                  <a:cubicBezTo>
                    <a:pt x="469793" y="373895"/>
                    <a:pt x="502906" y="391674"/>
                    <a:pt x="511192" y="402031"/>
                  </a:cubicBezTo>
                  <a:cubicBezTo>
                    <a:pt x="521754" y="415233"/>
                    <a:pt x="528324" y="431397"/>
                    <a:pt x="539327" y="444234"/>
                  </a:cubicBezTo>
                  <a:cubicBezTo>
                    <a:pt x="641666" y="563630"/>
                    <a:pt x="559142" y="445820"/>
                    <a:pt x="623733" y="542708"/>
                  </a:cubicBezTo>
                  <a:cubicBezTo>
                    <a:pt x="619044" y="575532"/>
                    <a:pt x="623132" y="610881"/>
                    <a:pt x="609666" y="641181"/>
                  </a:cubicBezTo>
                  <a:cubicBezTo>
                    <a:pt x="602799" y="656631"/>
                    <a:pt x="584327" y="668112"/>
                    <a:pt x="567463" y="669317"/>
                  </a:cubicBezTo>
                  <a:cubicBezTo>
                    <a:pt x="515800" y="673007"/>
                    <a:pt x="464300" y="659938"/>
                    <a:pt x="412718" y="655249"/>
                  </a:cubicBezTo>
                  <a:cubicBezTo>
                    <a:pt x="398650" y="645871"/>
                    <a:pt x="383717" y="637676"/>
                    <a:pt x="370515" y="627114"/>
                  </a:cubicBezTo>
                  <a:cubicBezTo>
                    <a:pt x="350355" y="610986"/>
                    <a:pt x="324329" y="579467"/>
                    <a:pt x="314244" y="556775"/>
                  </a:cubicBezTo>
                  <a:cubicBezTo>
                    <a:pt x="302199" y="529674"/>
                    <a:pt x="295488" y="500504"/>
                    <a:pt x="286109" y="472369"/>
                  </a:cubicBezTo>
                  <a:lnTo>
                    <a:pt x="300176" y="514572"/>
                  </a:lnTo>
                  <a:cubicBezTo>
                    <a:pt x="295487" y="533329"/>
                    <a:pt x="305112" y="567280"/>
                    <a:pt x="286109" y="570843"/>
                  </a:cubicBezTo>
                  <a:cubicBezTo>
                    <a:pt x="92547" y="607136"/>
                    <a:pt x="105964" y="603082"/>
                    <a:pt x="46958" y="514572"/>
                  </a:cubicBezTo>
                  <a:cubicBezTo>
                    <a:pt x="70471" y="232425"/>
                    <a:pt x="0" y="398135"/>
                    <a:pt x="229838" y="359828"/>
                  </a:cubicBezTo>
                  <a:cubicBezTo>
                    <a:pt x="259092" y="354952"/>
                    <a:pt x="145432" y="331692"/>
                    <a:pt x="145432" y="331692"/>
                  </a:cubicBezTo>
                  <a:lnTo>
                    <a:pt x="89161" y="275421"/>
                  </a:lnTo>
                  <a:lnTo>
                    <a:pt x="46958" y="233218"/>
                  </a:lnTo>
                  <a:cubicBezTo>
                    <a:pt x="38384" y="207496"/>
                    <a:pt x="8931" y="142406"/>
                    <a:pt x="46958" y="120677"/>
                  </a:cubicBezTo>
                  <a:cubicBezTo>
                    <a:pt x="71723" y="106526"/>
                    <a:pt x="103229" y="130056"/>
                    <a:pt x="131364" y="134745"/>
                  </a:cubicBezTo>
                  <a:cubicBezTo>
                    <a:pt x="169939" y="160462"/>
                    <a:pt x="214165" y="181975"/>
                    <a:pt x="243906" y="219151"/>
                  </a:cubicBezTo>
                  <a:cubicBezTo>
                    <a:pt x="254468" y="232353"/>
                    <a:pt x="288454" y="268387"/>
                    <a:pt x="286109" y="275421"/>
                  </a:cubicBezTo>
                  <a:close/>
                </a:path>
              </a:pathLst>
            </a:cu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22" name="Овал 21"/>
            <p:cNvSpPr>
              <a:spLocks noChangeArrowheads="1"/>
            </p:cNvSpPr>
            <p:nvPr/>
          </p:nvSpPr>
          <p:spPr bwMode="auto">
            <a:xfrm>
              <a:off x="1142389" y="2215031"/>
              <a:ext cx="215602" cy="142333"/>
            </a:xfrm>
            <a:prstGeom prst="ellipse">
              <a:avLst/>
            </a:prstGeom>
            <a:grpFill/>
            <a:ln w="25400" algn="ctr">
              <a:solidFill>
                <a:srgbClr val="FFFF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777479" y="293023"/>
            <a:ext cx="753764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 smtClean="0">
                <a:ln w="11430">
                  <a:noFill/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</a:t>
            </a:r>
            <a:r>
              <a:rPr lang="uk-UA" sz="3200" b="1" dirty="0" err="1" smtClean="0">
                <a:ln w="11430">
                  <a:noFill/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інності</a:t>
            </a:r>
            <a:r>
              <a:rPr lang="uk-UA" sz="3200" b="1" dirty="0" smtClean="0">
                <a:ln w="11430">
                  <a:noFill/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це основа мети виховання</a:t>
            </a:r>
            <a:endParaRPr lang="ru-RU" sz="3200" b="1" dirty="0">
              <a:ln w="11430">
                <a:noFill/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00364" y="578645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/>
              <a:t>Абсолют Добра </a:t>
            </a:r>
            <a:endParaRPr lang="uk-UA" dirty="0"/>
          </a:p>
        </p:txBody>
      </p:sp>
      <p:sp>
        <p:nvSpPr>
          <p:cNvPr id="57" name="TextBox 56"/>
          <p:cNvSpPr txBox="1"/>
          <p:nvPr/>
        </p:nvSpPr>
        <p:spPr>
          <a:xfrm>
            <a:off x="1857356" y="6143644"/>
            <a:ext cx="507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Формування здорового мікроклімату в класному колективі</a:t>
            </a:r>
            <a:endParaRPr lang="uk-U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000496" y="857232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solidFill>
                  <a:schemeClr val="bg1"/>
                </a:solidFill>
              </a:rPr>
              <a:t>(За кодексом цінностей </a:t>
            </a:r>
          </a:p>
          <a:p>
            <a:pPr algn="r"/>
            <a:r>
              <a:rPr lang="uk-UA" dirty="0" smtClean="0">
                <a:solidFill>
                  <a:schemeClr val="bg1"/>
                </a:solidFill>
              </a:rPr>
              <a:t>Омеляна Вишневського)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928662" y="1500174"/>
            <a:ext cx="1692000" cy="82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3" name="TextBox 62"/>
          <p:cNvSpPr txBox="1"/>
          <p:nvPr/>
        </p:nvSpPr>
        <p:spPr>
          <a:xfrm>
            <a:off x="1000100" y="1643050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Охорона традицій</a:t>
            </a:r>
            <a:endParaRPr lang="uk-UA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285720" y="2786058"/>
            <a:ext cx="1857388" cy="107157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5" name="TextBox 64"/>
          <p:cNvSpPr txBox="1"/>
          <p:nvPr/>
        </p:nvSpPr>
        <p:spPr>
          <a:xfrm>
            <a:off x="357158" y="2928934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Працьовитість</a:t>
            </a:r>
          </a:p>
          <a:p>
            <a:r>
              <a:rPr lang="uk-UA" dirty="0" smtClean="0"/>
              <a:t>Гармонія душі</a:t>
            </a:r>
            <a:endParaRPr lang="uk-UA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928662" y="4429132"/>
            <a:ext cx="1692000" cy="142876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7" name="TextBox 66"/>
          <p:cNvSpPr txBox="1"/>
          <p:nvPr/>
        </p:nvSpPr>
        <p:spPr>
          <a:xfrm>
            <a:off x="1000100" y="4572008"/>
            <a:ext cx="150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Совість</a:t>
            </a:r>
          </a:p>
          <a:p>
            <a:pPr algn="ctr"/>
            <a:r>
              <a:rPr lang="uk-UA" dirty="0" smtClean="0"/>
              <a:t>Правда</a:t>
            </a:r>
          </a:p>
          <a:p>
            <a:pPr algn="ctr"/>
            <a:r>
              <a:rPr lang="uk-UA" dirty="0" smtClean="0"/>
              <a:t>Віра</a:t>
            </a:r>
          </a:p>
          <a:p>
            <a:pPr algn="ctr"/>
            <a:r>
              <a:rPr lang="uk-UA" dirty="0" smtClean="0"/>
              <a:t>Любов</a:t>
            </a:r>
            <a:endParaRPr lang="uk-UA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7000892" y="1643050"/>
            <a:ext cx="1714512" cy="107157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9" name="TextBox 68"/>
          <p:cNvSpPr txBox="1"/>
          <p:nvPr/>
        </p:nvSpPr>
        <p:spPr>
          <a:xfrm>
            <a:off x="7072330" y="1714488"/>
            <a:ext cx="1500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Патріотизм</a:t>
            </a:r>
          </a:p>
          <a:p>
            <a:pPr algn="ctr"/>
            <a:r>
              <a:rPr lang="uk-UA" dirty="0" smtClean="0"/>
              <a:t>Національна гідність</a:t>
            </a:r>
            <a:endParaRPr lang="uk-UA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7215206" y="3000372"/>
            <a:ext cx="1928794" cy="107157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1" name="TextBox 70"/>
          <p:cNvSpPr txBox="1"/>
          <p:nvPr/>
        </p:nvSpPr>
        <p:spPr>
          <a:xfrm>
            <a:off x="7572396" y="3071810"/>
            <a:ext cx="1428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Висока повага закону</a:t>
            </a:r>
            <a:endParaRPr lang="uk-UA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6929454" y="4857760"/>
            <a:ext cx="1928826" cy="150019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3" name="TextBox 72"/>
          <p:cNvSpPr txBox="1"/>
          <p:nvPr/>
        </p:nvSpPr>
        <p:spPr>
          <a:xfrm>
            <a:off x="6929454" y="5000636"/>
            <a:ext cx="1857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Доброта</a:t>
            </a:r>
          </a:p>
          <a:p>
            <a:pPr algn="ctr"/>
            <a:r>
              <a:rPr lang="uk-UA" dirty="0" smtClean="0"/>
              <a:t>Чесність</a:t>
            </a:r>
          </a:p>
          <a:p>
            <a:pPr algn="ctr"/>
            <a:r>
              <a:rPr lang="uk-UA" dirty="0" smtClean="0"/>
              <a:t>Справедливість</a:t>
            </a:r>
          </a:p>
          <a:p>
            <a:pPr algn="ctr"/>
            <a:r>
              <a:rPr lang="uk-UA" dirty="0" smtClean="0"/>
              <a:t>Милосердя</a:t>
            </a:r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7239000" cy="59556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</a:rPr>
              <a:t>НЕМАЄ ОСТАННЬОГО ЧАСУ РОБОТИ ВЧИТЕЛЯ, А Є ОСТАННЯ НА СЬОГОДНІ ПРОБЛЕМА ДИТИНИ</a:t>
            </a:r>
            <a:endParaRPr lang="uk-UA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Горизонтальный свиток 3"/>
          <p:cNvSpPr/>
          <p:nvPr/>
        </p:nvSpPr>
        <p:spPr bwMode="auto">
          <a:xfrm>
            <a:off x="4224326" y="2643183"/>
            <a:ext cx="2952750" cy="1500198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Людина соціальна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(прагнення до самовиховання і самореалізації)</a:t>
            </a:r>
            <a:endParaRPr lang="uk-UA" sz="1600" dirty="0">
              <a:solidFill>
                <a:schemeClr val="bg1"/>
              </a:solidFill>
            </a:endParaRPr>
          </a:p>
        </p:txBody>
      </p:sp>
      <p:sp>
        <p:nvSpPr>
          <p:cNvPr id="5" name="Горизонтальный свиток 4"/>
          <p:cNvSpPr>
            <a:spLocks noChangeArrowheads="1"/>
          </p:cNvSpPr>
          <p:nvPr/>
        </p:nvSpPr>
        <p:spPr bwMode="auto">
          <a:xfrm>
            <a:off x="5376851" y="4819630"/>
            <a:ext cx="2771775" cy="1752641"/>
          </a:xfrm>
          <a:prstGeom prst="horizontalScroll">
            <a:avLst>
              <a:gd name="adj" fmla="val 12500"/>
            </a:avLst>
          </a:prstGeom>
          <a:solidFill>
            <a:srgbClr val="F82837"/>
          </a:solidFill>
          <a:ln w="25400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Людина освічена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(орієнтація на неперервну освіту, високий навчальний рейтинг)</a:t>
            </a:r>
            <a:endParaRPr lang="uk-UA" sz="1600" dirty="0">
              <a:solidFill>
                <a:schemeClr val="bg1"/>
              </a:solidFill>
            </a:endParaRPr>
          </a:p>
        </p:txBody>
      </p:sp>
      <p:sp>
        <p:nvSpPr>
          <p:cNvPr id="6" name="Горизонтальный свиток 5"/>
          <p:cNvSpPr>
            <a:spLocks noChangeArrowheads="1"/>
          </p:cNvSpPr>
          <p:nvPr/>
        </p:nvSpPr>
        <p:spPr bwMode="auto">
          <a:xfrm>
            <a:off x="3428992" y="1357298"/>
            <a:ext cx="3243259" cy="1662109"/>
          </a:xfrm>
          <a:prstGeom prst="horizontalScroll">
            <a:avLst>
              <a:gd name="adj" fmla="val 12500"/>
            </a:avLst>
          </a:prstGeom>
          <a:solidFill>
            <a:srgbClr val="8BFF9E"/>
          </a:solidFill>
          <a:ln w="25400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Людина – творча індивідуальність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(здатність до творчої праці, професійного росту)</a:t>
            </a:r>
            <a:endParaRPr lang="uk-UA" sz="1600" dirty="0">
              <a:solidFill>
                <a:schemeClr val="bg1"/>
              </a:solidFill>
            </a:endParaRPr>
          </a:p>
        </p:txBody>
      </p:sp>
      <p:sp>
        <p:nvSpPr>
          <p:cNvPr id="8" name="Горизонтальный свиток 7"/>
          <p:cNvSpPr>
            <a:spLocks noChangeArrowheads="1"/>
          </p:cNvSpPr>
          <p:nvPr/>
        </p:nvSpPr>
        <p:spPr bwMode="auto">
          <a:xfrm>
            <a:off x="4872026" y="3738543"/>
            <a:ext cx="2857500" cy="1439863"/>
          </a:xfrm>
          <a:prstGeom prst="horizontalScroll">
            <a:avLst>
              <a:gd name="adj" fmla="val 12500"/>
            </a:avLst>
          </a:prstGeom>
          <a:solidFill>
            <a:srgbClr val="FFCCFF"/>
          </a:solidFill>
          <a:ln w="25400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Людина культурна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(творчі здібності, мовна культура)</a:t>
            </a:r>
            <a:endParaRPr lang="uk-UA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1670" y="6211669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Формування здорового мікроклімату в класному колективі</a:t>
            </a:r>
            <a:endParaRPr lang="uk-U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1643050"/>
            <a:ext cx="335758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>
              <a:solidFill>
                <a:srgbClr val="00B0F0"/>
              </a:solidFill>
            </a:endParaRPr>
          </a:p>
          <a:p>
            <a:endParaRPr lang="uk-UA" dirty="0" smtClean="0">
              <a:solidFill>
                <a:srgbClr val="00B0F0"/>
              </a:solidFill>
            </a:endParaRPr>
          </a:p>
          <a:p>
            <a:pPr algn="ctr"/>
            <a:r>
              <a:rPr lang="uk-UA" sz="4000" i="1" dirty="0" smtClean="0">
                <a:solidFill>
                  <a:srgbClr val="00B0F0"/>
                </a:solidFill>
              </a:rPr>
              <a:t>МОДЕЛЬ</a:t>
            </a:r>
          </a:p>
          <a:p>
            <a:pPr algn="ctr"/>
            <a:endParaRPr lang="uk-UA" sz="4000" i="1" dirty="0" smtClean="0">
              <a:solidFill>
                <a:srgbClr val="00B0F0"/>
              </a:solidFill>
            </a:endParaRPr>
          </a:p>
          <a:p>
            <a:pPr algn="ctr"/>
            <a:r>
              <a:rPr lang="uk-UA" sz="4000" i="1" dirty="0" smtClean="0">
                <a:solidFill>
                  <a:srgbClr val="00B0F0"/>
                </a:solidFill>
              </a:rPr>
              <a:t>ВИПУСКНИКА</a:t>
            </a:r>
            <a:endParaRPr lang="uk-UA" sz="4000" i="1" dirty="0">
              <a:solidFill>
                <a:srgbClr val="00B0F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4F4F4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756</TotalTime>
  <Words>1334</Words>
  <Application>Microsoft Office PowerPoint</Application>
  <PresentationFormat>Экран (4:3)</PresentationFormat>
  <Paragraphs>365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Изящная</vt:lpstr>
      <vt:lpstr>ПОРТФОЛІО</vt:lpstr>
      <vt:lpstr>Слайд 2</vt:lpstr>
      <vt:lpstr>Люба надія омелянівна</vt:lpstr>
      <vt:lpstr>Слайд 4</vt:lpstr>
      <vt:lpstr>Нормативні документи, які використовую в роботі</vt:lpstr>
      <vt:lpstr>Слайд 6</vt:lpstr>
      <vt:lpstr>Слайд 7</vt:lpstr>
      <vt:lpstr>Слайд 8</vt:lpstr>
      <vt:lpstr>Слайд 9</vt:lpstr>
      <vt:lpstr>Діагностика лідерських якостей класу</vt:lpstr>
      <vt:lpstr>Слайд 11</vt:lpstr>
      <vt:lpstr>            Учнівське самоврядування в дії </vt:lpstr>
      <vt:lpstr>Слайд 13</vt:lpstr>
      <vt:lpstr>Слайд 14</vt:lpstr>
      <vt:lpstr>Слайд 15</vt:lpstr>
      <vt:lpstr>  Заповідь: “ не роби іншим того, чого не хочеш, щоб зробили тобі ”</vt:lpstr>
      <vt:lpstr>Слайд 17</vt:lpstr>
      <vt:lpstr>      Витяг з плану виховної роботи</vt:lpstr>
      <vt:lpstr>Слайд 19</vt:lpstr>
      <vt:lpstr>Слайд 20</vt:lpstr>
      <vt:lpstr>Слайд 21</vt:lpstr>
      <vt:lpstr>Слайд 22</vt:lpstr>
      <vt:lpstr>Участь у методичних заходах</vt:lpstr>
      <vt:lpstr>Творчі доробки вчителя</vt:lpstr>
      <vt:lpstr>Слайд 25</vt:lpstr>
      <vt:lpstr>Слайд 26</vt:lpstr>
      <vt:lpstr>Моє хобі – художня фотографія, </vt:lpstr>
      <vt:lpstr>дизайн</vt:lpstr>
      <vt:lpstr>Слайд 29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ПОРТФОЛІО</dc:title>
  <dc:creator>User</dc:creator>
  <cp:lastModifiedBy>User</cp:lastModifiedBy>
  <cp:revision>81</cp:revision>
  <dcterms:created xsi:type="dcterms:W3CDTF">2012-09-25T16:09:57Z</dcterms:created>
  <dcterms:modified xsi:type="dcterms:W3CDTF">2012-11-01T07:20:02Z</dcterms:modified>
</cp:coreProperties>
</file>