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3E3A-7D92-4602-9152-E760BA29A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9C02-2E40-4856-B209-0F7C5B249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46B5-4FF6-4A11-A798-80CA79F2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9403-7979-4E66-A9C6-D97053BB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35E9-E759-4666-8711-DD077B8AE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E460-8D60-42BD-BE4D-6A99CCF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2F5CB-99CF-4582-9F6D-397256BC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B9D7D-3B42-45ED-83CD-3AF6DE071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6DC87-8748-4CA7-86B3-F3508569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7178-E188-43ED-BAE8-3016B646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BD65-8F61-487B-9BC3-932A8A83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FD158B-FAE7-4773-83CD-54DDFAAA3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571500"/>
            <a:ext cx="7772400" cy="1470025"/>
          </a:xfrm>
        </p:spPr>
        <p:txBody>
          <a:bodyPr/>
          <a:lstStyle/>
          <a:p>
            <a:pPr eaLnBrk="1" hangingPunct="1"/>
            <a:r>
              <a:rPr lang="uk-UA" smtClean="0"/>
              <a:t>Історія бджільництва – приручення бджіл</a:t>
            </a:r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43563" y="2643188"/>
            <a:ext cx="2700337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000125" y="2571750"/>
            <a:ext cx="2428875" cy="2214563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4572000"/>
            <a:ext cx="2428875" cy="178593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29425" cy="511175"/>
          </a:xfrm>
        </p:spPr>
        <p:txBody>
          <a:bodyPr/>
          <a:lstStyle/>
          <a:p>
            <a:pPr algn="ctr" eaLnBrk="1" hangingPunct="1"/>
            <a:r>
              <a:rPr lang="uk-UA" sz="3600" smtClean="0"/>
              <a:t>Бджолі – 54 тисячі років</a:t>
            </a:r>
            <a:endParaRPr lang="ru-RU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928688"/>
            <a:ext cx="7000875" cy="4786312"/>
          </a:xfrm>
        </p:spPr>
        <p:txBody>
          <a:bodyPr/>
          <a:lstStyle/>
          <a:p>
            <a:pPr algn="ctr" eaLnBrk="1" hangingPunct="1"/>
            <a:r>
              <a:rPr lang="ru-RU" sz="2000" i="1" smtClean="0"/>
              <a:t>«Приручення» бджіл почалося приблизно 7 тис. років тому, коли людина стала будувати для них житла. Спершу це були глиняні горшкообразние судини, а пізніше - плетені вулики. Стародавні єгиптяни переживали почуття високої поваги до бджіл. Сім'ю бджіл вони порівнювали з державою, де королева-фараон з почтом спостерігає за солодкими приносами бджіл-рабів. Мед вони вживали не лише в їжу, а разом з воском використовували для зберігання своїх правителів після смерті. Сліди продуктів бджіл виявлені в піраміді усипальниці, побудованої 5 тис. років тому, Єгипетські папіруси свідчать про те, що з Балканських країн фараонам доставляли, поряд з іншими товарами, велику кількість меду та воску . </a:t>
            </a:r>
          </a:p>
          <a:p>
            <a:pPr eaLnBrk="1" hangingPunct="1"/>
            <a:endParaRPr lang="ru-RU" smtClean="0"/>
          </a:p>
        </p:txBody>
      </p:sp>
      <p:sp>
        <p:nvSpPr>
          <p:cNvPr id="9" name="Овал 8"/>
          <p:cNvSpPr/>
          <p:nvPr/>
        </p:nvSpPr>
        <p:spPr>
          <a:xfrm>
            <a:off x="7715250" y="142875"/>
            <a:ext cx="1285875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5286375"/>
            <a:ext cx="1857375" cy="14287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43063" y="285750"/>
            <a:ext cx="5429250" cy="1785938"/>
          </a:xfrm>
        </p:spPr>
        <p:txBody>
          <a:bodyPr/>
          <a:lstStyle/>
          <a:p>
            <a:pPr algn="ctr" eaLnBrk="1" hangingPunct="1"/>
            <a:r>
              <a:rPr lang="uk-UA" sz="2800" smtClean="0"/>
              <a:t>Мед поважали </a:t>
            </a:r>
            <a:br>
              <a:rPr lang="uk-UA" sz="2800" smtClean="0"/>
            </a:br>
            <a:r>
              <a:rPr lang="uk-UA" sz="2800" smtClean="0"/>
              <a:t>полководець Македонський, лікар Гіппократ, філософДемокріт</a:t>
            </a:r>
            <a:endParaRPr lang="ru-RU" sz="28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" y="2143125"/>
            <a:ext cx="8429625" cy="3714750"/>
          </a:xfrm>
        </p:spPr>
        <p:txBody>
          <a:bodyPr/>
          <a:lstStyle/>
          <a:p>
            <a:pPr eaLnBrk="1" hangingPunct="1"/>
            <a:r>
              <a:rPr lang="ru-RU" sz="1800" i="1" smtClean="0"/>
              <a:t>Великий історик давнину Геродот  пише, що  греки і римляни обожнювали бджіл. Вони вірили в богиню Бенадіду покровительку бджіл. На деяких давньогрецьких срібних монетах часів Олександра Македонського зображувався традиційний Зевс, сидить на троні, а поруч - бджола на квітці. </a:t>
            </a:r>
          </a:p>
          <a:p>
            <a:pPr eaLnBrk="1" hangingPunct="1"/>
            <a:r>
              <a:rPr lang="ru-RU" sz="1800" i="1" smtClean="0"/>
              <a:t>Стародавні народи вживали мед в їжу як у чистому вигляді, так і в коржах і напоях. Грецькі лікарі справедливо вважали, що мед поліпшує травлення, оберігає організм від багатьох захворювань. Рекомендації знаменитого лікаря давнину Гіппократа актуальні і в наші дні: приймати на ніч для заспокоєння 2-3 ложечки меду, розведеного у склянці теплої води. Грецький філософ Демокріт говорив, що люди взагалі можуть жити без хвороб і довше, якщо будуть «змащувати» тіло зовні оливковою олією, а зсередини медом.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0" y="142875"/>
            <a:ext cx="1857375" cy="2071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313" y="142875"/>
            <a:ext cx="1285875" cy="21431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50" y="5643563"/>
            <a:ext cx="714375" cy="92868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13" y="5643563"/>
            <a:ext cx="714375" cy="928687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43875" y="5643563"/>
            <a:ext cx="714375" cy="92868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6043612" cy="368300"/>
          </a:xfrm>
        </p:spPr>
        <p:txBody>
          <a:bodyPr/>
          <a:lstStyle/>
          <a:p>
            <a:pPr algn="ctr" eaLnBrk="1" hangingPunct="1"/>
            <a:r>
              <a:rPr lang="uk-UA" sz="3600" smtClean="0"/>
              <a:t>Найдавніший промисел</a:t>
            </a:r>
            <a:endParaRPr lang="ru-RU" sz="360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358187" cy="4525963"/>
          </a:xfrm>
        </p:spPr>
        <p:txBody>
          <a:bodyPr/>
          <a:lstStyle/>
          <a:p>
            <a:pPr eaLnBrk="1" hangingPunct="1"/>
            <a:r>
              <a:rPr lang="ru-RU" sz="2200" i="1" smtClean="0"/>
              <a:t>У нашій країні бджільництво - найдавніший промисел і улюблене заняття людей, прибуткове і захоплююча справа. Як писав Геродот, в тих місцях, де ми зараз живемо, заняття бджільництвом у той час було важливою справою, а кількість бджіл настільки велика, що небезпечно було ходити по полях. </a:t>
            </a:r>
          </a:p>
          <a:p>
            <a:pPr eaLnBrk="1" hangingPunct="1"/>
            <a:r>
              <a:rPr lang="ru-RU" sz="2200" i="1" smtClean="0"/>
              <a:t>Пізніше неперевершений співак природи Вергілій у своїх творах багато уваги приділяв дивовижне життя бджіл. Він не тільки оспівував, а й глибоко пізнав складне життя бджіл. Вергілій дав ряд практичних порад, непорушних і по наші дні.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714500" y="4357688"/>
            <a:ext cx="1285875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688" y="4429125"/>
            <a:ext cx="1428750" cy="20716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13" cy="296862"/>
          </a:xfrm>
        </p:spPr>
        <p:txBody>
          <a:bodyPr/>
          <a:lstStyle/>
          <a:p>
            <a:pPr algn="ctr" eaLnBrk="1" hangingPunct="1"/>
            <a:r>
              <a:rPr lang="uk-UA" sz="3200" smtClean="0"/>
              <a:t>Початок створення вуликів</a:t>
            </a:r>
            <a:endParaRPr lang="ru-RU" sz="32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42875" y="785813"/>
            <a:ext cx="7643813" cy="4525962"/>
          </a:xfrm>
        </p:spPr>
        <p:txBody>
          <a:bodyPr/>
          <a:lstStyle/>
          <a:p>
            <a:pPr eaLnBrk="1" hangingPunct="1"/>
            <a:r>
              <a:rPr lang="ru-RU" sz="2000" i="1" smtClean="0"/>
              <a:t>Зараз бджіл містять в дерев'яних будиночках. Але не завжди так було. Самі бджоли селилися в дуплах дерев (бортах), тому на Русі збирачів меду в лісах називали бортник. </a:t>
            </a:r>
          </a:p>
          <a:p>
            <a:pPr eaLnBrk="1" hangingPunct="1"/>
            <a:r>
              <a:rPr lang="ru-RU" sz="2000" i="1" smtClean="0"/>
              <a:t>У багатьох народів бджіл утримували в дуплянках, кошиках, в глиняних і бронзових судинах. Незалежно від того, з чого побудований будинок бджіл, першою турботою нових поселенців є споруда стільників. Якщо бджоляр створює для них готові стільники (вощину), то вони їх охоче беруть і будують у них комірки. </a:t>
            </a:r>
          </a:p>
          <a:p>
            <a:pPr eaLnBrk="1" hangingPunct="1"/>
            <a:r>
              <a:rPr lang="ru-RU" sz="2000" i="1" smtClean="0"/>
              <a:t>Створення в 1814 році П. І. Прокоповичем вулика зі знімними рамками, накреслила якісно новий етап у розвитку бджільництва. Відтепер людина мала можливість «заглянути» в таємниці бджолиної сім'ї , викачувати мед, при цьому зберігаючи життя бджіл, підгодовувати, лікувати їх.</a:t>
            </a:r>
          </a:p>
          <a:p>
            <a:pPr eaLnBrk="1" hangingPunct="1"/>
            <a:endParaRPr lang="ru-RU" sz="2000" i="1" smtClean="0"/>
          </a:p>
          <a:p>
            <a:pPr eaLnBrk="1" hangingPunct="1"/>
            <a:endParaRPr lang="ru-RU" sz="2000" i="1" smtClean="0"/>
          </a:p>
        </p:txBody>
      </p:sp>
      <p:sp>
        <p:nvSpPr>
          <p:cNvPr id="4" name="Овал 3"/>
          <p:cNvSpPr/>
          <p:nvPr/>
        </p:nvSpPr>
        <p:spPr>
          <a:xfrm>
            <a:off x="7643813" y="142875"/>
            <a:ext cx="1285875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8063" y="4143375"/>
            <a:ext cx="1428750" cy="207168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5429250" cy="11430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Петро Прокопович </a:t>
            </a:r>
            <a:br>
              <a:rPr lang="ru-RU" sz="2400" smtClean="0"/>
            </a:br>
            <a:r>
              <a:rPr lang="ru-RU" sz="2400" smtClean="0"/>
              <a:t>(1775 – 1850)  </a:t>
            </a:r>
            <a:br>
              <a:rPr lang="ru-RU" sz="2400" smtClean="0"/>
            </a:br>
            <a:r>
              <a:rPr lang="ru-RU" sz="2400" smtClean="0"/>
              <a:t>основоположник  бджільництва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7400925" cy="5429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smtClean="0"/>
              <a:t>Народився в Україні, в селі Митченки, поблизу Батурина, де і пройшло його дитинство.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В одинадцять років батьки направили його в Києво-Могилянську академію, де він вчився вісім років і отримав чудову освіту.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З 1799 року Петро Прокопович вирішує присвятити себе бджільництву і у 1808 році вже має 580 вуликів. Всі ці роки він намагається глибоко зрозуміти життя бджолиної сім’ї і вдосконалити існуючі методи пасічникування. Зокрема його обурювала варварська традиція закурювати бджіл при відборі меду.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Невтомні пошуки привели до створення у 1814 році першого у світі розбірного рамкового вулика, в якому можна було вільно оглянути сім’ю і впливати на хід її розвитку.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В цьому вулику Прокопович вперше виділив рамку в самостійну частину бджолиного житла, якою оперують сьогодні мільйони пасічників усього світу. Був зроблений визначний крок в історії бджільництва – розпочата епоха раціонального бджільництва.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Ще один його винахід – дерев’яна перегородка з отворами, через які проходили тільки робочі бджоли, дала можливість отримувати чистий мед у рамках.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Прокопович проявив не лише здібності вченого-дослідника, але і педагога. Із заснованої ним школи за 53 роки її існування вийшло понад 700 кваліфікованих пасічників. В школі вони оволодівали передовим досвідом того часу. Шкільна пасіка в 1855 році нараховувала 2542 бджолині сім’ї.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 Вуликів своєї конструкції мав 6600 штук.  </a:t>
            </a:r>
          </a:p>
          <a:p>
            <a:pPr eaLnBrk="1" hangingPunct="1">
              <a:buFontTx/>
              <a:buNone/>
            </a:pPr>
            <a:r>
              <a:rPr lang="ru-RU" sz="1400" smtClean="0"/>
              <a:t>Його ім’ям названий Український інститут бджільництва. </a:t>
            </a:r>
          </a:p>
          <a:p>
            <a:pPr eaLnBrk="1" hangingPunct="1"/>
            <a:endParaRPr lang="ru-RU" sz="140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10001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715250" y="4572000"/>
            <a:ext cx="1285875" cy="21431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214313"/>
            <a:ext cx="1285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9398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Вітвіцький Микола Михайлович (1764—1853) —  винахідник дзвонового вулика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571625" y="1600200"/>
            <a:ext cx="7115175" cy="4525963"/>
          </a:xfrm>
        </p:spPr>
        <p:txBody>
          <a:bodyPr/>
          <a:lstStyle/>
          <a:p>
            <a:pPr eaLnBrk="1" hangingPunct="1"/>
            <a:r>
              <a:rPr lang="ru-RU" sz="1600" smtClean="0"/>
              <a:t>Свій найбільший винахід — багатоповерховий дзвоноподібний вулик — Микола Вітвицький зробив у 1828 році в Україні. Він розробив просту у технологію догляду за бджолами.  Вона передбачає утримання бджіл в надставкових вуликах, велика кількість корму протягом року, великі запаси стільників, ліквідацію слабких бджолиних сімей, кочівлю пасік, зимівлю бджіл на волі, постійне племінне поліпшення їх. Ці принципи набувають особливого значення у наш час, з розвитком промислового бджільництва. Вважав, що не може бути справжнім пасічником той, хто хоч і прочитав багато книг про бджіл, але не перевірив цього на практиці. </a:t>
            </a:r>
          </a:p>
          <a:p>
            <a:pPr eaLnBrk="1" hangingPunct="1"/>
            <a:r>
              <a:rPr lang="ru-RU" sz="1600" smtClean="0"/>
              <a:t>Перу Вітвіцького належить багато книг по бджільництву. Найбільш відомі «Практичне бджільництво» (1835, 1842, 1845) і «Скорочена наука практичного бджільництва» (1846). У журналах і газетах ним опубліковано більше 200 оригінальних статей по бджільництву. </a:t>
            </a:r>
          </a:p>
          <a:p>
            <a:pPr eaLnBrk="1" hangingPunct="1"/>
            <a:endParaRPr lang="uk-UA" smtClean="0"/>
          </a:p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42875" y="4572000"/>
            <a:ext cx="1285875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445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Василь Федотович Ващенко</a:t>
            </a:r>
            <a:br>
              <a:rPr lang="ru-RU" sz="2400" smtClean="0"/>
            </a:br>
            <a:r>
              <a:rPr lang="ru-RU" sz="2400" smtClean="0"/>
              <a:t>(1850—1918р.)- винахідник вулика-лежака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75" y="928688"/>
            <a:ext cx="7643813" cy="52863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1400" smtClean="0"/>
              <a:t>Господарюючи на пасіці Василь Федотович  випробовував нові  методи ведення бджільництва, ділився своїм досвідом з іншими пасічниками. В 1878 р. він змінив конструкцію рамки. І тепер це був новий вулик-лежак конструкції Ващенка, особливістю якого була будова верхніх брусків рамок. Нові вулики конструкції Ващенка перешкоджали роїнню бджіл,</a:t>
            </a:r>
            <a:r>
              <a:rPr lang="en-US" sz="1400" smtClean="0"/>
              <a:t> </a:t>
            </a:r>
            <a:r>
              <a:rPr lang="ru-RU" sz="1400" smtClean="0"/>
              <a:t>легко чистилися, використовувалися як лежаки і як стояки . З часом вулик цієї  конструкції  знаходить визнання у багатьох пасічників,  навіть  широковідомих  професіоналів - промисловців, хоча ім’я його творця деякий час залишалося невідоме широкому загалу пасічників. </a:t>
            </a:r>
          </a:p>
          <a:p>
            <a:pPr eaLnBrk="1" hangingPunct="1"/>
            <a:r>
              <a:rPr lang="ru-RU" sz="1400" smtClean="0"/>
              <a:t>    Василь Федотович був не тільки теоретиком, а й великим практиком. Своїми методами пасічникування,  любов’ю  до крилатих  трудівниць, напол</a:t>
            </a:r>
            <a:r>
              <a:rPr lang="uk-UA" sz="1400" smtClean="0"/>
              <a:t>е</a:t>
            </a:r>
            <a:r>
              <a:rPr lang="ru-RU" sz="1400" smtClean="0"/>
              <a:t>гливою працею і глибокими, повсякчас поповнюваними знаннями зумів бджільництво  поставити на досить солідний рівень, довівши, що бджільництво є серйозною галуззю сільського господарства, яке при вмілому господарюванні даватиме значний прибуток.    </a:t>
            </a:r>
          </a:p>
          <a:p>
            <a:pPr eaLnBrk="1" hangingPunct="1"/>
            <a:r>
              <a:rPr lang="ru-RU" sz="1400" smtClean="0"/>
              <a:t>    З часом В. Ф. Ващенко розширює свою пасіку до 300 вуликів  і переходить на промислове виробництво меду і продуктів бджільництва . </a:t>
            </a:r>
          </a:p>
          <a:p>
            <a:pPr eaLnBrk="1" hangingPunct="1"/>
            <a:r>
              <a:rPr lang="ru-RU" sz="1400" smtClean="0"/>
              <a:t>      Василь Федорович Ващенко був організатором і учасником  багатьох виставок, з’їздів  бджільництва, ярмарків, вкладав свої кошти в їх організацію.  Своїми знаннями і вмінням він також щедро ділився з молодими пасічниками</a:t>
            </a:r>
            <a:r>
              <a:rPr lang="ru-RU" smtClean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7715250" y="0"/>
            <a:ext cx="1285875" cy="21431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688" y="5000625"/>
            <a:ext cx="2143125" cy="14287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0" y="214313"/>
            <a:ext cx="5500688" cy="571500"/>
          </a:xfrm>
        </p:spPr>
        <p:txBody>
          <a:bodyPr/>
          <a:lstStyle/>
          <a:p>
            <a:pPr algn="ctr" eaLnBrk="1" hangingPunct="1"/>
            <a:r>
              <a:rPr lang="uk-UA" sz="3200" smtClean="0"/>
              <a:t>Священні комахи</a:t>
            </a:r>
            <a:endParaRPr lang="ru-RU" sz="32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928813" y="1214438"/>
            <a:ext cx="7072312" cy="5429250"/>
          </a:xfrm>
        </p:spPr>
        <p:txBody>
          <a:bodyPr/>
          <a:lstStyle/>
          <a:p>
            <a:pPr eaLnBrk="1" hangingPunct="1"/>
            <a:r>
              <a:rPr lang="ru-RU" sz="1600" smtClean="0"/>
              <a:t>Здавна бджола на Україні вважається священною комахою. Це створіння і справді не може не викликати в кого цікавість, в кого здивування, в кого, навіть, острах.  </a:t>
            </a:r>
          </a:p>
          <a:p>
            <a:pPr eaLnBrk="1" hangingPunct="1"/>
            <a:r>
              <a:rPr lang="ru-RU" sz="1600" smtClean="0"/>
              <a:t>Спостерігаючи за життям бджолиної сім’ї людина знаходила в ньому багато повчального і для себе. Не дивно, що в народі стільки приказок про бджолину працьовитість, рішучість, з якою вони захищають своє житло від сторонніх посягань і, звичайно ж, про мед.  </a:t>
            </a:r>
          </a:p>
          <a:p>
            <a:pPr eaLnBrk="1" hangingPunct="1"/>
            <a:r>
              <a:rPr lang="ru-RU" sz="1600" smtClean="0"/>
              <a:t>Минали часи і бджола ставала більш зрозумілою, люди почали тримати їх у саморобних житлах, поближче до свого дому. У народі вважають, що саме Зосима і Саватій навчили людей правильно утримувати свою пасіку. Саме при житті цих святих, у п’ятнадцятому столітті крилаті трудівниці почали "приручатись". Тому і не дивно, що на іконах вони зображені з різним пасічним знаряддям того часу: драбиною, вірьовкою, навіть, сокирою чи ножем.  </a:t>
            </a:r>
          </a:p>
          <a:p>
            <a:pPr eaLnBrk="1" hangingPunct="1"/>
            <a:r>
              <a:rPr lang="ru-RU" sz="1600" smtClean="0"/>
              <a:t>В минулі часи при вході на пасіку обов’язково була ікона з зображенням Зосими і Саватія, а пасічник не помолившись не починав свою працю. Це важливо і сьогодні – на пасіці нічого робити не тільки людині з брудними руками чи в брудному одязі, а і з брудними помислами на душі.</a:t>
            </a:r>
          </a:p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066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5" y="4500563"/>
            <a:ext cx="1428750" cy="157162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7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017</Template>
  <TotalTime>85</TotalTime>
  <Words>1306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017</vt:lpstr>
      <vt:lpstr>Історія бджільництва – приручення бджіл</vt:lpstr>
      <vt:lpstr>Бджолі – 54 тисячі років</vt:lpstr>
      <vt:lpstr>Мед поважали  полководець Македонський, лікар Гіппократ, філософДемокріт</vt:lpstr>
      <vt:lpstr>Найдавніший промисел</vt:lpstr>
      <vt:lpstr>Початок створення вуликів</vt:lpstr>
      <vt:lpstr>Петро Прокопович  (1775 – 1850)   основоположник  бджільництва</vt:lpstr>
      <vt:lpstr>Вітвіцький Микола Михайлович (1764—1853) —  винахідник дзвонового вулика</vt:lpstr>
      <vt:lpstr>Василь Федотович Ващенко (1850—1918р.)- винахідник вулика-лежака</vt:lpstr>
      <vt:lpstr>Священні комахи</vt:lpstr>
    </vt:vector>
  </TitlesOfParts>
  <Company>TP_Home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бджільництва – приручення бджіл</dc:title>
  <dc:creator>Home</dc:creator>
  <cp:lastModifiedBy>User</cp:lastModifiedBy>
  <cp:revision>11</cp:revision>
  <dcterms:created xsi:type="dcterms:W3CDTF">2011-08-08T14:10:53Z</dcterms:created>
  <dcterms:modified xsi:type="dcterms:W3CDTF">2012-10-01T18:45:37Z</dcterms:modified>
</cp:coreProperties>
</file>