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E72E4-B3C9-404D-A78C-2EED1D15743F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93860-8347-434D-8698-765238353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2AF4-A67E-43D2-AFFB-47B777E23EC1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E4314-44D2-4C78-A9D5-F739F0C69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B8EC6-CBCD-445F-947D-9C46898995F0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F4DB-67AF-4589-942E-D99B68003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4AD3-88A6-4FAA-A3D2-4FE00361A95A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54CE9-5A65-4709-B84B-B0EEB839B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EA8A7-87A1-4D7D-9CFC-38E7368CC7A9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06A89-B9F3-4B65-9FE1-AEFEEF846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DE3D-1B30-4A63-A242-90CEDCF849B2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82B90-135B-488E-A835-2F526FAF0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87E07-43A3-46DD-ABE9-ACD720DF5E6A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05D36-A095-4B50-B6EA-443D52BF5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8DC1E-E348-4AB1-8A87-7CF634230B73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3A9E-F568-4C17-BD3D-619D61B79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2FE1-229D-48D5-91A7-E37A92D93364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3F55E-F120-4B7D-91A4-4DC6C1CED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72A3B-A9FE-47F1-B505-C41042DF6415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9686-A860-4BF7-95C7-C791DBDC5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19FD7-ABC3-4086-9F36-B1B6DB352759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6C04-BB84-4CD9-9819-A67E826DF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EF149A-2586-4A2A-9C13-95A16141C17A}" type="datetimeFigureOut">
              <a:rPr lang="ru-RU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EC93F8-5322-4B5A-A448-19434BCBD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857375" y="785813"/>
            <a:ext cx="5500688" cy="1041400"/>
          </a:xfrm>
        </p:spPr>
        <p:txBody>
          <a:bodyPr/>
          <a:lstStyle/>
          <a:p>
            <a:pPr eaLnBrk="1" hangingPunct="1"/>
            <a:r>
              <a:rPr lang="uk-UA" sz="6600" smtClean="0">
                <a:latin typeface="Monotype Corsiva" pitchFamily="66" charset="0"/>
              </a:rPr>
              <a:t>Медова лікарня</a:t>
            </a:r>
            <a:endParaRPr lang="ru-RU" sz="6600" smtClean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5286375"/>
            <a:ext cx="4429125" cy="12525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000125" cy="1357313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>
                <a:alpha val="37000"/>
              </a:srgbClr>
            </a:gs>
            <a:gs pos="18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214563" y="142875"/>
            <a:ext cx="4286250" cy="571500"/>
          </a:xfrm>
        </p:spPr>
        <p:txBody>
          <a:bodyPr/>
          <a:lstStyle/>
          <a:p>
            <a:pPr eaLnBrk="1" hangingPunct="1"/>
            <a:r>
              <a:rPr lang="uk-UA" smtClean="0">
                <a:latin typeface="Monotype Corsiva" pitchFamily="66" charset="0"/>
              </a:rPr>
              <a:t>Медові  ліки</a:t>
            </a:r>
            <a:endParaRPr lang="ru-RU" smtClean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1000125"/>
            <a:ext cx="8429625" cy="5572125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Безсоння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теплої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води на 1 ст. л. меду на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заспокійливо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сон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міцним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Гіпертонічна</a:t>
            </a: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хвороба </a:t>
            </a: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ст. л. меду, 1 ст. л. соку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моркви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 ст. л. соку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червоного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буряка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соку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хрону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натертий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хрін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настоюють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36 год.)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сік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лимона.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Перемішати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вживати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1 ст. л.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день за годину до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Курс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місяць-півтора</a:t>
            </a: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Грип</a:t>
            </a: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Узяти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1 ст. л. меду,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шипшини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смородини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малини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усе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залити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окропом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(0,5 л). Мед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додавати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настій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охолоне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окріп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зруйнує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поживні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Вживати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тричі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день. А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лікувати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хворого на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грип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сумішшю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натертого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часнику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меду у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співвідношенні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1:1.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Вживати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ст. л.,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запиваючи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теплою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кип’яченою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водою. </a:t>
            </a:r>
          </a:p>
          <a:p>
            <a:pPr algn="ctr"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Коліт</a:t>
            </a: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 г меду, 50 г пилку, 800 мл води. Мед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розчинити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холодній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перемішуючи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додавати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пилок.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лишити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кімнатної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0,5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перед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вживанням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Курс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1–1,5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місяця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печінки</a:t>
            </a: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кг меду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змішати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кг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смородини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1 ч. л. за 30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лікувально-профілактичною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метою (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маючи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незначні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печінкою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0,25 мг маточного молочка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30–40 г меду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вранці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обіду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 ч. л. перги та 1 ст. л. меду. </a:t>
            </a: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Стоматит, </a:t>
            </a:r>
            <a:r>
              <a:rPr lang="ru-RU" sz="1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ангіна</a:t>
            </a: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ст. ложка меду (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різнотрав’я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травневого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1 ст. л. ромашки.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Залити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ромашку на 10–15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окропом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коли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охолоне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30–40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градусів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–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додати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меду.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Полоскати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день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ротову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порожнину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Бронхіт</a:t>
            </a: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липовий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свинячий жир (100 г), масло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вершкове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несолоне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(100 г),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сік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алое (150 г), какао-порошок (50 г).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Розігріти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емальованому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посуді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жир, масло, мед. Коли все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розтане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закипить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!), посуд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сумішшю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зняти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додати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сік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какао,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перемішати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 до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однорідної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Зберігати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холодильнику, у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щільнозакритому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скляному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посуді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1 ст. л.,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розчинивши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1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гарячого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молока.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ранку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ввечері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1 год до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суміш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хворієте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бронхіт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ніяк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піддається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лікуванню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1500" y="214313"/>
            <a:ext cx="1357313" cy="1357312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786563" y="142875"/>
            <a:ext cx="1285875" cy="12858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8" name="Picture 7" descr="C:\Documents and Settings\User\Рабочий стол\bee_clipart_honeycom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5786438"/>
            <a:ext cx="7381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>
                <a:alpha val="37000"/>
              </a:srgbClr>
            </a:gs>
            <a:gs pos="18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uk-UA" smtClean="0">
                <a:latin typeface="Monotype Corsiva" pitchFamily="66" charset="0"/>
              </a:rPr>
              <a:t>Мед для волосся</a:t>
            </a:r>
            <a:endParaRPr lang="ru-RU" smtClean="0">
              <a:latin typeface="Monotype Corsiva" pitchFamily="66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4929188" y="1428750"/>
            <a:ext cx="3857625" cy="3500438"/>
          </a:xfrm>
          <a:prstGeom prst="foldedCorner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єму</a:t>
            </a:r>
            <a:r>
              <a:rPr lang="uk-UA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міцності волоссю.</a:t>
            </a:r>
          </a:p>
          <a:p>
            <a:pPr algn="ctr">
              <a:defRPr/>
            </a:pPr>
            <a:r>
              <a:rPr lang="uk-UA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Щоб приготувати маску для волосся з меду, необхідно взяти столову ложку меду, розчинити її у 50 г води і додати пару крапель фруктового оцту. Нанести на мокре волосся, потримати 10-15 хвилин і прополоскати теплою водою.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0063" y="1071563"/>
            <a:ext cx="1714500" cy="228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14438" y="3857625"/>
            <a:ext cx="1714500" cy="20002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86063" y="1857375"/>
            <a:ext cx="1714500" cy="207168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72250" y="5143500"/>
            <a:ext cx="1000125" cy="1357313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>
                <a:alpha val="37000"/>
              </a:srgbClr>
            </a:gs>
            <a:gs pos="18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uk-UA" smtClean="0">
                <a:latin typeface="Monotype Corsiva" pitchFamily="66" charset="0"/>
              </a:rPr>
              <a:t>Мед для губ</a:t>
            </a:r>
            <a:endParaRPr lang="ru-RU" smtClean="0">
              <a:latin typeface="Monotype Corsiva" pitchFamily="66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5072063" y="2857500"/>
            <a:ext cx="3571875" cy="3214688"/>
          </a:xfrm>
          <a:prstGeom prst="foldedCorner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 для губ не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корисний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волосся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Знаєте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зберегти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мякими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губи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взимку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нанести на них мед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постаратись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облизувати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Перед процедурою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промасажувати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губи зубною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щіткою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500063" y="1071563"/>
            <a:ext cx="1928812" cy="21431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8688" y="3857625"/>
            <a:ext cx="2000250" cy="17145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00375" y="1071563"/>
            <a:ext cx="2143125" cy="185737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358063" y="142875"/>
            <a:ext cx="1000125" cy="1357313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>
                <a:alpha val="37000"/>
              </a:srgbClr>
            </a:gs>
            <a:gs pos="18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uk-UA" smtClean="0">
                <a:latin typeface="Monotype Corsiva" pitchFamily="66" charset="0"/>
              </a:rPr>
              <a:t>Мед для шкіри обличчя</a:t>
            </a:r>
            <a:endParaRPr lang="ru-RU" smtClean="0">
              <a:latin typeface="Monotype Corsiva" pitchFamily="66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5286375" y="1143000"/>
            <a:ext cx="3571875" cy="4214813"/>
          </a:xfrm>
          <a:prstGeom prst="foldedCorner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Живильну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маску для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меду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приготувати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просто. Для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взяти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столових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ложки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оливкової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олії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стільки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 меду. Нанести на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шкіру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пружності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шкіри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попередньої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маски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додати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вівсяної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муки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чайну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ложку лимонного соку.</a:t>
            </a:r>
          </a:p>
          <a:p>
            <a:pPr algn="ctr">
              <a:defRPr/>
            </a:pP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Гарний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маска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молочного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сиру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меду. Для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знадобиться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пів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чайної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ложки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рослинної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олії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чайних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ложки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сиру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меду. 10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красуня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0063" y="1071563"/>
            <a:ext cx="1928812" cy="21431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8688" y="3857625"/>
            <a:ext cx="2000250" cy="20002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86063" y="1714500"/>
            <a:ext cx="2143125" cy="20002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86188" y="5357813"/>
            <a:ext cx="1000125" cy="1357312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>
                <a:alpha val="37000"/>
              </a:srgbClr>
            </a:gs>
            <a:gs pos="18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uk-UA" smtClean="0">
                <a:latin typeface="Monotype Corsiva" pitchFamily="66" charset="0"/>
              </a:rPr>
              <a:t>Мед для тіла</a:t>
            </a:r>
            <a:endParaRPr lang="ru-RU" smtClean="0">
              <a:latin typeface="Monotype Corsiva" pitchFamily="66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5072063" y="1143000"/>
            <a:ext cx="3786187" cy="4500563"/>
          </a:xfrm>
          <a:prstGeom prst="foldedCorner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мета медового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масажу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глибокому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проникненні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компонентів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природного продукту. </a:t>
            </a:r>
          </a:p>
          <a:p>
            <a:pPr algn="ctr"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унікальних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властивостей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мед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великий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шкіру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виконанні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медового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масажу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ретельно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очищуєте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шкіру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підживляєте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defRPr/>
            </a:pP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Медове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обгортання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володіє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унікальними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властивостями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позитивно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позначаються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розгладженні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відновленні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шкірного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покриву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омолодження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пружності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шкірі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0063" y="1071563"/>
            <a:ext cx="1928812" cy="185737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8625" y="4214813"/>
            <a:ext cx="2000250" cy="21431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86063" y="3714750"/>
            <a:ext cx="2143125" cy="178593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57563" y="1285875"/>
            <a:ext cx="1000125" cy="1357313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699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Monotype Corsiva</vt:lpstr>
      <vt:lpstr>Times New Roman</vt:lpstr>
      <vt:lpstr>Тема Office</vt:lpstr>
      <vt:lpstr>Медова лікарня</vt:lpstr>
      <vt:lpstr>Медові  ліки</vt:lpstr>
      <vt:lpstr>Мед для волосся</vt:lpstr>
      <vt:lpstr>Мед для губ</vt:lpstr>
      <vt:lpstr>Мед для шкіри обличчя</vt:lpstr>
      <vt:lpstr>Мед для тіла</vt:lpstr>
    </vt:vector>
  </TitlesOfParts>
  <Company>TP_Home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Медова лікарня</dc:title>
  <dc:creator>Home</dc:creator>
  <cp:lastModifiedBy>User</cp:lastModifiedBy>
  <cp:revision>9</cp:revision>
  <dcterms:created xsi:type="dcterms:W3CDTF">2011-07-22T07:29:50Z</dcterms:created>
  <dcterms:modified xsi:type="dcterms:W3CDTF">2012-10-01T18:42:18Z</dcterms:modified>
</cp:coreProperties>
</file>