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8596A-1FFE-481A-A83C-F2873568F56C}" type="datetimeFigureOut">
              <a:rPr lang="uk-UA" smtClean="0"/>
              <a:t>16.03.2012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A0D2-9B5E-40DC-89BD-8905244EA75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57166"/>
            <a:ext cx="8286808" cy="6215106"/>
          </a:xfrm>
        </p:spPr>
        <p:txBody>
          <a:bodyPr>
            <a:noAutofit/>
          </a:bodyPr>
          <a:lstStyle/>
          <a:p>
            <a:r>
              <a:rPr lang="uk-UA" sz="4400" dirty="0" smtClean="0"/>
              <a:t>Думи мої, думи мої,</a:t>
            </a:r>
          </a:p>
          <a:p>
            <a:r>
              <a:rPr lang="uk-UA" sz="4400" dirty="0" smtClean="0"/>
              <a:t>Лихо мені з вами</a:t>
            </a:r>
          </a:p>
          <a:p>
            <a:r>
              <a:rPr lang="uk-UA" sz="4400" dirty="0" smtClean="0"/>
              <a:t>Нащо стали на папері </a:t>
            </a:r>
          </a:p>
          <a:p>
            <a:r>
              <a:rPr lang="uk-UA" sz="4400" dirty="0" smtClean="0"/>
              <a:t>Сумними рядами?</a:t>
            </a:r>
          </a:p>
          <a:p>
            <a:r>
              <a:rPr lang="uk-UA" sz="4400" dirty="0" smtClean="0"/>
              <a:t>Чом вас вітер не розвіяв</a:t>
            </a:r>
          </a:p>
          <a:p>
            <a:r>
              <a:rPr lang="uk-UA" sz="4400" dirty="0" smtClean="0"/>
              <a:t>В степу як пилину?</a:t>
            </a:r>
          </a:p>
          <a:p>
            <a:r>
              <a:rPr lang="uk-UA" sz="4400" dirty="0" smtClean="0"/>
              <a:t>Чом вас лихо не приспало</a:t>
            </a:r>
          </a:p>
          <a:p>
            <a:r>
              <a:rPr lang="uk-UA" sz="4400" dirty="0" smtClean="0"/>
              <a:t>Як свою дитину?</a:t>
            </a:r>
          </a:p>
          <a:p>
            <a:endParaRPr lang="uk-UA" sz="4400" dirty="0"/>
          </a:p>
          <a:p>
            <a:endParaRPr lang="uk-UA" sz="4400" dirty="0" smtClean="0"/>
          </a:p>
          <a:p>
            <a:endParaRPr lang="uk-U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400" dirty="0" smtClean="0"/>
              <a:t>Думи мої, думи мої,</a:t>
            </a:r>
          </a:p>
          <a:p>
            <a:pPr algn="ctr">
              <a:buNone/>
            </a:pPr>
            <a:r>
              <a:rPr lang="uk-UA" sz="4400" dirty="0" smtClean="0"/>
              <a:t>Квіти мої, діти,</a:t>
            </a:r>
          </a:p>
          <a:p>
            <a:pPr algn="ctr">
              <a:buNone/>
            </a:pPr>
            <a:r>
              <a:rPr lang="uk-UA" sz="4400" dirty="0" smtClean="0"/>
              <a:t>Виростав вас, доглядав вас,</a:t>
            </a:r>
          </a:p>
          <a:p>
            <a:pPr algn="ctr">
              <a:buNone/>
            </a:pPr>
            <a:r>
              <a:rPr lang="uk-UA" sz="4400" dirty="0" smtClean="0"/>
              <a:t>Де ж мені вас діти?</a:t>
            </a:r>
          </a:p>
          <a:p>
            <a:pPr algn="ctr">
              <a:buNone/>
            </a:pPr>
            <a:r>
              <a:rPr lang="uk-UA" sz="4400" dirty="0" smtClean="0"/>
              <a:t>В Україну ідіть діти,</a:t>
            </a:r>
          </a:p>
          <a:p>
            <a:pPr algn="ctr">
              <a:buNone/>
            </a:pPr>
            <a:r>
              <a:rPr lang="uk-UA" sz="4400" dirty="0" smtClean="0"/>
              <a:t>В нашу Україну</a:t>
            </a:r>
          </a:p>
          <a:p>
            <a:pPr algn="ctr">
              <a:buNone/>
            </a:pPr>
            <a:r>
              <a:rPr lang="uk-UA" sz="4400" dirty="0" smtClean="0"/>
              <a:t>Попід тинню сиротами</a:t>
            </a:r>
          </a:p>
          <a:p>
            <a:pPr algn="ctr">
              <a:buNone/>
            </a:pPr>
            <a:r>
              <a:rPr lang="uk-UA" sz="4400" dirty="0" smtClean="0"/>
              <a:t>А я тут загину.</a:t>
            </a:r>
            <a:endParaRPr lang="uk-U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400" dirty="0" smtClean="0"/>
              <a:t>Там найдете щире серце</a:t>
            </a:r>
          </a:p>
          <a:p>
            <a:pPr algn="ctr">
              <a:buNone/>
            </a:pPr>
            <a:r>
              <a:rPr lang="uk-UA" sz="4400" dirty="0" smtClean="0"/>
              <a:t>І слово ласкаве,</a:t>
            </a:r>
          </a:p>
          <a:p>
            <a:pPr algn="ctr">
              <a:buNone/>
            </a:pPr>
            <a:r>
              <a:rPr lang="uk-UA" sz="4400" dirty="0" smtClean="0"/>
              <a:t>Там найдете щиру правду</a:t>
            </a:r>
          </a:p>
          <a:p>
            <a:pPr algn="ctr">
              <a:buNone/>
            </a:pPr>
            <a:r>
              <a:rPr lang="uk-UA" sz="4400" dirty="0" smtClean="0"/>
              <a:t>А ще може й славу.</a:t>
            </a:r>
          </a:p>
          <a:p>
            <a:pPr algn="ctr">
              <a:buNone/>
            </a:pPr>
            <a:r>
              <a:rPr lang="uk-UA" sz="4400" dirty="0" smtClean="0"/>
              <a:t>Привітай же, моя ненько, моя Україно,</a:t>
            </a:r>
          </a:p>
          <a:p>
            <a:pPr algn="ctr">
              <a:buNone/>
            </a:pPr>
            <a:r>
              <a:rPr lang="uk-UA" sz="4400" dirty="0" smtClean="0"/>
              <a:t>Моїх діток нерозумних,</a:t>
            </a:r>
          </a:p>
          <a:p>
            <a:pPr algn="ctr">
              <a:buNone/>
            </a:pPr>
            <a:r>
              <a:rPr lang="uk-UA" sz="4400" dirty="0" smtClean="0"/>
              <a:t>Як свою дитину.</a:t>
            </a:r>
          </a:p>
          <a:p>
            <a:pPr algn="ctr">
              <a:buNone/>
            </a:pP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6600" dirty="0" smtClean="0"/>
          </a:p>
          <a:p>
            <a:pPr algn="ctr">
              <a:buNone/>
            </a:pPr>
            <a:r>
              <a:rPr lang="uk-UA" sz="6600" dirty="0" smtClean="0"/>
              <a:t>Думи мої, думи мої</a:t>
            </a:r>
          </a:p>
          <a:p>
            <a:pPr algn="ctr">
              <a:buNone/>
            </a:pPr>
            <a:r>
              <a:rPr lang="uk-UA" sz="6600" dirty="0" smtClean="0"/>
              <a:t>Лихо мені з вами.</a:t>
            </a:r>
            <a:endParaRPr lang="uk-UA" sz="6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120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2012-03-16T05:59:40Z</dcterms:created>
  <dcterms:modified xsi:type="dcterms:W3CDTF">2012-03-16T06:13:44Z</dcterms:modified>
</cp:coreProperties>
</file>