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20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Прямокут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9" name="Блок-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26.10.2012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476672"/>
            <a:ext cx="7406640" cy="4176464"/>
          </a:xfrm>
        </p:spPr>
        <p:txBody>
          <a:bodyPr>
            <a:noAutofit/>
          </a:bodyPr>
          <a:lstStyle/>
          <a:p>
            <a:pPr algn="ctr"/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Пам’ятка </a:t>
            </a:r>
            <a:r>
              <a:rPr lang="uk-UA" sz="72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молодого громадянина </a:t>
            </a: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України</a:t>
            </a:r>
            <a:endParaRPr lang="uk-UA" sz="7200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446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uk-UA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  <a:p>
            <a:pPr marL="82296" indent="0" algn="ctr">
              <a:buNone/>
            </a:pPr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Серцем </a:t>
            </a:r>
            <a:r>
              <a:rPr lang="uk-UA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відчуй єдність з державою, яка про тебе піклується і яку ти зміцнюєш. </a:t>
            </a:r>
          </a:p>
          <a:p>
            <a:pPr algn="ctr"/>
            <a:endParaRPr lang="uk-UA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  <a:p>
            <a:pPr marL="0" indent="0" algn="ctr">
              <a:buNone/>
            </a:pPr>
            <a:endParaRPr lang="uk-UA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36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Де б ти не був, з ким би ти не зустрічався, щоб не робив – пам’ятай, що ти вільний громадянин вільної держави України. Для її зміцнення і розвитку повинен кожним своїм кроком, словом і поглядом сприяти злагоді, порозумінню і розквіту своєї землі й народу.</a:t>
            </a:r>
          </a:p>
        </p:txBody>
      </p:sp>
    </p:spTree>
    <p:extLst>
      <p:ext uri="{BB962C8B-B14F-4D97-AF65-F5344CB8AC3E}">
        <p14:creationId xmlns:p14="http://schemas.microsoft.com/office/powerpoint/2010/main" val="429173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У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своєму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повсякденному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житті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неухильно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дотримуйся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загальноприйнятих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християнських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заповідей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які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складають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основу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духовності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української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400" dirty="0" err="1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нації</a:t>
            </a:r>
            <a:r>
              <a:rPr lang="ru-RU" sz="4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59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Повсякчас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сприяй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відродженню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духовних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цінностей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народу,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постійно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набувай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ґрунтовних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знань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зі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своєї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історії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культури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традицій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uk-UA" sz="48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2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82296" indent="0" algn="ctr">
              <a:buNone/>
            </a:pPr>
            <a:r>
              <a:rPr lang="uk-UA" sz="3600" b="1" dirty="0">
                <a:ln/>
                <a:solidFill>
                  <a:schemeClr val="accent3"/>
                </a:solidFill>
                <a:latin typeface="Monotype Corsiva" pitchFamily="66" charset="0"/>
              </a:rPr>
              <a:t>У себе та в своїх близьких постійно виховуй такі риси як патріотизм, </a:t>
            </a:r>
            <a:r>
              <a:rPr lang="uk-UA" sz="3600" b="1" dirty="0" smtClean="0">
                <a:ln/>
                <a:solidFill>
                  <a:schemeClr val="accent3"/>
                </a:solidFill>
                <a:latin typeface="Monotype Corsiva" pitchFamily="66" charset="0"/>
              </a:rPr>
              <a:t>чесність</a:t>
            </a:r>
            <a:r>
              <a:rPr lang="uk-UA" sz="3600" b="1" dirty="0">
                <a:ln/>
                <a:solidFill>
                  <a:schemeClr val="accent3"/>
                </a:solidFill>
                <a:latin typeface="Monotype Corsiva" pitchFamily="66" charset="0"/>
              </a:rPr>
              <a:t>, мужність, терпимість до недоліків товариша, наполегливість у їх усуненні, що вестиме до зближення, об’єднання людей, розвитку почуття родинності.</a:t>
            </a:r>
          </a:p>
        </p:txBody>
      </p:sp>
    </p:spTree>
    <p:extLst>
      <p:ext uri="{BB962C8B-B14F-4D97-AF65-F5344CB8AC3E}">
        <p14:creationId xmlns:p14="http://schemas.microsoft.com/office/powerpoint/2010/main" val="9718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31640" y="476672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ru-RU" sz="4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Monotype Corsiva" pitchFamily="66" charset="0"/>
            </a:endParaRPr>
          </a:p>
          <a:p>
            <a:pPr marL="82296" indent="0" algn="ctr">
              <a:buNone/>
            </a:pPr>
            <a:r>
              <a:rPr lang="ru-RU" sz="4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Чесно</a:t>
            </a:r>
            <a:r>
              <a:rPr lang="ru-RU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і </a:t>
            </a:r>
            <a:r>
              <a:rPr lang="ru-RU" sz="4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добросовісно</a:t>
            </a:r>
            <a:r>
              <a:rPr lang="ru-RU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 трудись на благо </a:t>
            </a:r>
            <a:r>
              <a:rPr lang="ru-RU" sz="4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зміцнення</a:t>
            </a:r>
            <a:r>
              <a:rPr lang="ru-RU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державності</a:t>
            </a:r>
            <a:r>
              <a:rPr lang="ru-RU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України</a:t>
            </a:r>
            <a:r>
              <a:rPr lang="ru-RU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onotype Corsiva" pitchFamily="66" charset="0"/>
              </a:rPr>
              <a:t>.</a:t>
            </a:r>
            <a:endParaRPr lang="uk-UA" sz="4800" dirty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75656" y="548680"/>
            <a:ext cx="7498080" cy="4800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82296" indent="0" algn="ctr">
              <a:buNone/>
            </a:pPr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Пам’ятай дні великих змагань за нашу соборність. Будь завжди готовим стати на захист цілісності української держави, її кордонів і народу, відчуй гордість від того, що ти є спадкоємцем боротьби за справу Володимирова тризуба і синьо-жовтого знамена.</a:t>
            </a:r>
          </a:p>
          <a:p>
            <a:pPr algn="ctr"/>
            <a:endParaRPr lang="uk-UA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81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/>
          <a:lstStyle/>
          <a:p>
            <a:pPr marL="82296" indent="0" algn="ctr">
              <a:buNone/>
            </a:pPr>
            <a:endParaRPr lang="ru-RU" sz="4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  <a:p>
            <a:pPr marL="82296" indent="0" algn="ctr">
              <a:buNone/>
            </a:pPr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Засуджуй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байдужість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, </a:t>
            </a:r>
            <a:r>
              <a:rPr lang="ru-RU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зраду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державних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інтересів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ru-RU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України</a:t>
            </a:r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.</a:t>
            </a:r>
            <a:endParaRPr lang="uk-UA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Завжди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дбайливо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стався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до державного і приватного майна,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охороняй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екологічне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середовище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раціонально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використовуй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природні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ресурси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uk-UA" sz="4400" dirty="0">
              <a:solidFill>
                <a:schemeClr val="accent5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8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218</Words>
  <Application>Microsoft Office PowerPoint</Application>
  <PresentationFormat>Екран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Сонцестояння</vt:lpstr>
      <vt:lpstr>        Пам’ятка молодого громадянина України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Пам’ятка молодого громадянина України</dc:title>
  <dc:creator>Sara Yasmeen (Wipro Technologies)</dc:creator>
  <cp:lastModifiedBy>Наталя</cp:lastModifiedBy>
  <cp:revision>5</cp:revision>
  <dcterms:created xsi:type="dcterms:W3CDTF">2010-02-23T11:30:32Z</dcterms:created>
  <dcterms:modified xsi:type="dcterms:W3CDTF">2012-10-26T19:27:30Z</dcterms:modified>
</cp:coreProperties>
</file>