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4" r:id="rId3"/>
    <p:sldId id="295" r:id="rId4"/>
    <p:sldId id="257" r:id="rId5"/>
    <p:sldId id="258" r:id="rId6"/>
    <p:sldId id="262" r:id="rId7"/>
    <p:sldId id="280" r:id="rId8"/>
    <p:sldId id="284" r:id="rId9"/>
    <p:sldId id="263" r:id="rId10"/>
    <p:sldId id="281" r:id="rId11"/>
    <p:sldId id="282" r:id="rId12"/>
    <p:sldId id="264" r:id="rId13"/>
    <p:sldId id="265" r:id="rId14"/>
    <p:sldId id="267" r:id="rId15"/>
    <p:sldId id="288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92" r:id="rId24"/>
    <p:sldId id="275" r:id="rId25"/>
    <p:sldId id="276" r:id="rId26"/>
    <p:sldId id="287" r:id="rId27"/>
    <p:sldId id="289" r:id="rId28"/>
    <p:sldId id="291" r:id="rId29"/>
    <p:sldId id="296" r:id="rId30"/>
    <p:sldId id="297" r:id="rId31"/>
    <p:sldId id="29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9" autoAdjust="0"/>
    <p:restoredTop sz="86423" autoAdjust="0"/>
  </p:normalViewPr>
  <p:slideViewPr>
    <p:cSldViewPr>
      <p:cViewPr>
        <p:scale>
          <a:sx n="87" d="100"/>
          <a:sy n="87" d="100"/>
        </p:scale>
        <p:origin x="-630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3556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B40380-3F51-4643-9281-3D0D2DE99FD5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4363BB-0307-45CE-880C-9A630CDFE4F3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000" dirty="0" smtClean="0">
              <a:solidFill>
                <a:schemeClr val="accent1">
                  <a:lumMod val="75000"/>
                </a:schemeClr>
              </a:solidFill>
            </a:rPr>
            <a:t>Районний методичний кабінет</a:t>
          </a:r>
          <a:endParaRPr lang="ru-RU" sz="2000" dirty="0">
            <a:solidFill>
              <a:schemeClr val="accent1">
                <a:lumMod val="75000"/>
              </a:schemeClr>
            </a:solidFill>
          </a:endParaRPr>
        </a:p>
      </dgm:t>
    </dgm:pt>
    <dgm:pt modelId="{54491AED-A1E8-438B-ACA1-647D9CE085E1}" type="parTrans" cxnId="{C34A22D9-151B-4229-A478-42532751740A}">
      <dgm:prSet/>
      <dgm:spPr/>
      <dgm:t>
        <a:bodyPr/>
        <a:lstStyle/>
        <a:p>
          <a:endParaRPr lang="ru-RU"/>
        </a:p>
      </dgm:t>
    </dgm:pt>
    <dgm:pt modelId="{39B84219-434E-49FB-B37F-A1F26393FAA2}" type="sibTrans" cxnId="{C34A22D9-151B-4229-A478-42532751740A}">
      <dgm:prSet/>
      <dgm:spPr/>
      <dgm:t>
        <a:bodyPr/>
        <a:lstStyle/>
        <a:p>
          <a:endParaRPr lang="ru-RU"/>
        </a:p>
      </dgm:t>
    </dgm:pt>
    <dgm:pt modelId="{003B815E-3A12-4C90-B8A3-08B450B0C257}">
      <dgm:prSet phldrT="[Текст]"/>
      <dgm:spPr>
        <a:solidFill>
          <a:srgbClr val="0070C0"/>
        </a:solidFill>
      </dgm:spPr>
      <dgm:t>
        <a:bodyPr/>
        <a:lstStyle/>
        <a:p>
          <a:r>
            <a:rPr lang="uk-UA" dirty="0" smtClean="0"/>
            <a:t>Дошкільна освіта</a:t>
          </a:r>
          <a:endParaRPr lang="ru-RU" dirty="0"/>
        </a:p>
      </dgm:t>
    </dgm:pt>
    <dgm:pt modelId="{64AB4EBF-1B75-4AFE-9786-F38E44566F2D}" type="parTrans" cxnId="{4284B942-902B-4CDC-8D0A-9F3608F26FDF}">
      <dgm:prSet/>
      <dgm:spPr/>
      <dgm:t>
        <a:bodyPr/>
        <a:lstStyle/>
        <a:p>
          <a:endParaRPr lang="ru-RU"/>
        </a:p>
      </dgm:t>
    </dgm:pt>
    <dgm:pt modelId="{392089B0-3FD1-41C6-9403-602D0CF8F806}" type="sibTrans" cxnId="{4284B942-902B-4CDC-8D0A-9F3608F26FDF}">
      <dgm:prSet/>
      <dgm:spPr/>
      <dgm:t>
        <a:bodyPr/>
        <a:lstStyle/>
        <a:p>
          <a:endParaRPr lang="ru-RU"/>
        </a:p>
      </dgm:t>
    </dgm:pt>
    <dgm:pt modelId="{86A14059-F2B0-4AB0-918F-EDF71AC37529}">
      <dgm:prSet phldrT="[Текст]"/>
      <dgm:spPr/>
      <dgm:t>
        <a:bodyPr/>
        <a:lstStyle/>
        <a:p>
          <a:r>
            <a:rPr lang="uk-UA" dirty="0" smtClean="0"/>
            <a:t>Початкова освіта</a:t>
          </a:r>
          <a:endParaRPr lang="ru-RU" dirty="0"/>
        </a:p>
      </dgm:t>
    </dgm:pt>
    <dgm:pt modelId="{7F224D1A-EAE8-4D4E-BDA2-BB408E038CF1}" type="parTrans" cxnId="{BD0E01AB-0020-421C-B0D8-B464BE0730C7}">
      <dgm:prSet/>
      <dgm:spPr/>
      <dgm:t>
        <a:bodyPr/>
        <a:lstStyle/>
        <a:p>
          <a:endParaRPr lang="ru-RU"/>
        </a:p>
      </dgm:t>
    </dgm:pt>
    <dgm:pt modelId="{83242DA3-B479-4A03-91C1-3F1213FE127B}" type="sibTrans" cxnId="{BD0E01AB-0020-421C-B0D8-B464BE0730C7}">
      <dgm:prSet/>
      <dgm:spPr/>
      <dgm:t>
        <a:bodyPr/>
        <a:lstStyle/>
        <a:p>
          <a:endParaRPr lang="ru-RU"/>
        </a:p>
      </dgm:t>
    </dgm:pt>
    <dgm:pt modelId="{E9415CB3-4D25-4706-A58E-F93A4BB16A37}">
      <dgm:prSet phldrT="[Текст]"/>
      <dgm:spPr/>
      <dgm:t>
        <a:bodyPr/>
        <a:lstStyle/>
        <a:p>
          <a:r>
            <a:rPr lang="uk-UA" dirty="0" smtClean="0"/>
            <a:t>Співпраця з церквою</a:t>
          </a:r>
          <a:endParaRPr lang="ru-RU" dirty="0"/>
        </a:p>
      </dgm:t>
    </dgm:pt>
    <dgm:pt modelId="{6DB3420F-D3C0-41BD-ABC4-90701F87146D}" type="parTrans" cxnId="{8EA50CDD-6E01-4A27-9023-5C8DB379ACD8}">
      <dgm:prSet/>
      <dgm:spPr/>
      <dgm:t>
        <a:bodyPr/>
        <a:lstStyle/>
        <a:p>
          <a:endParaRPr lang="ru-RU"/>
        </a:p>
      </dgm:t>
    </dgm:pt>
    <dgm:pt modelId="{E197F44E-E57F-4FA0-8599-5363E895032E}" type="sibTrans" cxnId="{8EA50CDD-6E01-4A27-9023-5C8DB379ACD8}">
      <dgm:prSet/>
      <dgm:spPr/>
      <dgm:t>
        <a:bodyPr/>
        <a:lstStyle/>
        <a:p>
          <a:endParaRPr lang="ru-RU"/>
        </a:p>
      </dgm:t>
    </dgm:pt>
    <dgm:pt modelId="{500652B2-1A8A-46BF-A1FB-037A5E6C506E}">
      <dgm:prSet phldrT="[Текст]"/>
      <dgm:spPr/>
      <dgm:t>
        <a:bodyPr/>
        <a:lstStyle/>
        <a:p>
          <a:r>
            <a:rPr lang="uk-UA" dirty="0" smtClean="0"/>
            <a:t>Позашкільна освіта </a:t>
          </a:r>
          <a:endParaRPr lang="ru-RU" dirty="0"/>
        </a:p>
      </dgm:t>
    </dgm:pt>
    <dgm:pt modelId="{5A230205-5239-458A-8E6F-8D49A5C363B5}" type="parTrans" cxnId="{04483BD0-D7EC-4BE5-AC42-FC679E18C75B}">
      <dgm:prSet/>
      <dgm:spPr/>
      <dgm:t>
        <a:bodyPr/>
        <a:lstStyle/>
        <a:p>
          <a:endParaRPr lang="ru-RU"/>
        </a:p>
      </dgm:t>
    </dgm:pt>
    <dgm:pt modelId="{BC64B870-6DED-4AA4-80A3-F03B3BF60D05}" type="sibTrans" cxnId="{04483BD0-D7EC-4BE5-AC42-FC679E18C75B}">
      <dgm:prSet/>
      <dgm:spPr/>
      <dgm:t>
        <a:bodyPr/>
        <a:lstStyle/>
        <a:p>
          <a:endParaRPr lang="ru-RU"/>
        </a:p>
      </dgm:t>
    </dgm:pt>
    <dgm:pt modelId="{231DBC74-250D-4CC2-B997-E076A9502B49}">
      <dgm:prSet phldrT="[Текст]"/>
      <dgm:spPr/>
      <dgm:t>
        <a:bodyPr/>
        <a:lstStyle/>
        <a:p>
          <a:r>
            <a:rPr lang="uk-UA" dirty="0" smtClean="0"/>
            <a:t>Основна школа  </a:t>
          </a:r>
          <a:endParaRPr lang="ru-RU" dirty="0"/>
        </a:p>
      </dgm:t>
    </dgm:pt>
    <dgm:pt modelId="{D0EF3713-C79A-4399-8CAD-F5FE754D4B69}" type="parTrans" cxnId="{0B4E548F-3A70-407A-A9A7-A6EBAF98EF0B}">
      <dgm:prSet/>
      <dgm:spPr/>
      <dgm:t>
        <a:bodyPr/>
        <a:lstStyle/>
        <a:p>
          <a:endParaRPr lang="ru-RU"/>
        </a:p>
      </dgm:t>
    </dgm:pt>
    <dgm:pt modelId="{C6C7A5D1-BB9E-475F-88B0-D45EC40C5AF1}" type="sibTrans" cxnId="{0B4E548F-3A70-407A-A9A7-A6EBAF98EF0B}">
      <dgm:prSet/>
      <dgm:spPr/>
      <dgm:t>
        <a:bodyPr/>
        <a:lstStyle/>
        <a:p>
          <a:endParaRPr lang="ru-RU"/>
        </a:p>
      </dgm:t>
    </dgm:pt>
    <dgm:pt modelId="{22603158-DA3F-40A5-8222-FD4F51D6F3BD}">
      <dgm:prSet phldrT="[Текст]"/>
      <dgm:spPr/>
      <dgm:t>
        <a:bodyPr/>
        <a:lstStyle/>
        <a:p>
          <a:r>
            <a:rPr lang="uk-UA" dirty="0" smtClean="0"/>
            <a:t>Тісна взаємодія з батьками</a:t>
          </a:r>
          <a:endParaRPr lang="ru-RU" dirty="0"/>
        </a:p>
      </dgm:t>
    </dgm:pt>
    <dgm:pt modelId="{B9B3F82E-6B40-44F6-9659-5FBC34045034}" type="parTrans" cxnId="{0DC9D7A2-8B42-42E1-A1ED-5180AEEFE632}">
      <dgm:prSet/>
      <dgm:spPr/>
      <dgm:t>
        <a:bodyPr/>
        <a:lstStyle/>
        <a:p>
          <a:endParaRPr lang="ru-RU"/>
        </a:p>
      </dgm:t>
    </dgm:pt>
    <dgm:pt modelId="{B15D74D3-6E29-484E-B448-A82E97305792}" type="sibTrans" cxnId="{0DC9D7A2-8B42-42E1-A1ED-5180AEEFE632}">
      <dgm:prSet/>
      <dgm:spPr/>
      <dgm:t>
        <a:bodyPr/>
        <a:lstStyle/>
        <a:p>
          <a:endParaRPr lang="ru-RU"/>
        </a:p>
      </dgm:t>
    </dgm:pt>
    <dgm:pt modelId="{DEFCFF95-BA5A-4DB2-9BEA-F246DEA707CF}">
      <dgm:prSet phldrT="[Текст]"/>
      <dgm:spPr/>
      <dgm:t>
        <a:bodyPr/>
        <a:lstStyle/>
        <a:p>
          <a:r>
            <a:rPr lang="uk-UA" dirty="0" smtClean="0"/>
            <a:t>Громадські та молодіжні організації </a:t>
          </a:r>
          <a:endParaRPr lang="ru-RU" dirty="0"/>
        </a:p>
      </dgm:t>
    </dgm:pt>
    <dgm:pt modelId="{216D931C-F591-42C7-9D31-E2275F73CDA1}" type="parTrans" cxnId="{9EAE8C5C-1B85-45DF-83A7-A7DBFFE6120B}">
      <dgm:prSet/>
      <dgm:spPr/>
      <dgm:t>
        <a:bodyPr/>
        <a:lstStyle/>
        <a:p>
          <a:endParaRPr lang="ru-RU"/>
        </a:p>
      </dgm:t>
    </dgm:pt>
    <dgm:pt modelId="{F9FDC54F-A813-4EA0-8BA2-E0D8ECA9B455}" type="sibTrans" cxnId="{9EAE8C5C-1B85-45DF-83A7-A7DBFFE6120B}">
      <dgm:prSet/>
      <dgm:spPr/>
      <dgm:t>
        <a:bodyPr/>
        <a:lstStyle/>
        <a:p>
          <a:endParaRPr lang="ru-RU"/>
        </a:p>
      </dgm:t>
    </dgm:pt>
    <dgm:pt modelId="{E1C7DE49-AD6D-4D32-ABC0-0DDE09CA0F53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400" dirty="0" err="1" smtClean="0">
              <a:solidFill>
                <a:schemeClr val="accent1">
                  <a:lumMod val="75000"/>
                </a:schemeClr>
              </a:solidFill>
            </a:rPr>
            <a:t>Випускник-</a:t>
          </a:r>
          <a:endParaRPr lang="uk-UA" sz="2400" dirty="0" smtClean="0">
            <a:solidFill>
              <a:schemeClr val="accent1">
                <a:lumMod val="75000"/>
              </a:schemeClr>
            </a:solidFill>
          </a:endParaRPr>
        </a:p>
        <a:p>
          <a:r>
            <a:rPr lang="uk-UA" sz="2400" dirty="0" smtClean="0">
              <a:solidFill>
                <a:schemeClr val="accent1">
                  <a:lumMod val="75000"/>
                </a:schemeClr>
              </a:solidFill>
            </a:rPr>
            <a:t>патріот</a:t>
          </a:r>
          <a:endParaRPr lang="ru-RU" sz="2400" dirty="0">
            <a:solidFill>
              <a:schemeClr val="accent1">
                <a:lumMod val="75000"/>
              </a:schemeClr>
            </a:solidFill>
          </a:endParaRPr>
        </a:p>
      </dgm:t>
    </dgm:pt>
    <dgm:pt modelId="{7D3F25AE-5502-4567-8050-56B81666E3E4}" type="parTrans" cxnId="{87ACB155-7B1D-491D-9C44-21B1CC46111E}">
      <dgm:prSet/>
      <dgm:spPr/>
      <dgm:t>
        <a:bodyPr/>
        <a:lstStyle/>
        <a:p>
          <a:endParaRPr lang="ru-RU"/>
        </a:p>
      </dgm:t>
    </dgm:pt>
    <dgm:pt modelId="{AD7F824B-75EA-40B9-8ACB-98FA45D247FB}" type="sibTrans" cxnId="{87ACB155-7B1D-491D-9C44-21B1CC46111E}">
      <dgm:prSet/>
      <dgm:spPr/>
      <dgm:t>
        <a:bodyPr/>
        <a:lstStyle/>
        <a:p>
          <a:endParaRPr lang="ru-RU"/>
        </a:p>
      </dgm:t>
    </dgm:pt>
    <dgm:pt modelId="{807E131B-2122-439D-8A06-1B64257AFB8B}" type="pres">
      <dgm:prSet presAssocID="{1DB40380-3F51-4643-9281-3D0D2DE99FD5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4AC3CEC-695F-4235-BF1F-2B414E3CF0A3}" type="pres">
      <dgm:prSet presAssocID="{374363BB-0307-45CE-880C-9A630CDFE4F3}" presName="compNode" presStyleCnt="0"/>
      <dgm:spPr/>
    </dgm:pt>
    <dgm:pt modelId="{25CEEFC2-AC18-4EC8-9A60-575BC72126C3}" type="pres">
      <dgm:prSet presAssocID="{374363BB-0307-45CE-880C-9A630CDFE4F3}" presName="dummyConnPt" presStyleCnt="0"/>
      <dgm:spPr/>
    </dgm:pt>
    <dgm:pt modelId="{494AD8AA-7705-478A-A8BB-2127E226DA07}" type="pres">
      <dgm:prSet presAssocID="{374363BB-0307-45CE-880C-9A630CDFE4F3}" presName="node" presStyleLbl="node1" presStyleIdx="0" presStyleCnt="9" custScaleX="143145" custScaleY="174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5A947-7517-4370-BA73-1859C5C409B5}" type="pres">
      <dgm:prSet presAssocID="{39B84219-434E-49FB-B37F-A1F26393FAA2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015B63B8-61AE-40FE-B239-DEC955468452}" type="pres">
      <dgm:prSet presAssocID="{003B815E-3A12-4C90-B8A3-08B450B0C257}" presName="compNode" presStyleCnt="0"/>
      <dgm:spPr/>
    </dgm:pt>
    <dgm:pt modelId="{ECF97A1A-00FE-4A70-9109-9B827298CEB8}" type="pres">
      <dgm:prSet presAssocID="{003B815E-3A12-4C90-B8A3-08B450B0C257}" presName="dummyConnPt" presStyleCnt="0"/>
      <dgm:spPr/>
    </dgm:pt>
    <dgm:pt modelId="{F29B52D8-7899-4075-882B-3867199E52EC}" type="pres">
      <dgm:prSet presAssocID="{003B815E-3A12-4C90-B8A3-08B450B0C257}" presName="node" presStyleLbl="node1" presStyleIdx="1" presStyleCnt="9" custScaleX="123628" custScaleY="115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CAC16-EF10-47CB-9544-6ECA4143539C}" type="pres">
      <dgm:prSet presAssocID="{392089B0-3FD1-41C6-9403-602D0CF8F806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0C9D16BF-4C10-475F-BEA6-50F31A0C71D1}" type="pres">
      <dgm:prSet presAssocID="{86A14059-F2B0-4AB0-918F-EDF71AC37529}" presName="compNode" presStyleCnt="0"/>
      <dgm:spPr/>
    </dgm:pt>
    <dgm:pt modelId="{EA7C3370-AE44-4655-9665-2E4F616C614D}" type="pres">
      <dgm:prSet presAssocID="{86A14059-F2B0-4AB0-918F-EDF71AC37529}" presName="dummyConnPt" presStyleCnt="0"/>
      <dgm:spPr/>
    </dgm:pt>
    <dgm:pt modelId="{E235860D-D957-4B26-A3EB-4F0E99EC8828}" type="pres">
      <dgm:prSet presAssocID="{86A14059-F2B0-4AB0-918F-EDF71AC37529}" presName="node" presStyleLbl="node1" presStyleIdx="2" presStyleCnt="9" custScaleX="116917" custScaleY="119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43EED-4017-4430-9EA5-AF99C0A189BD}" type="pres">
      <dgm:prSet presAssocID="{83242DA3-B479-4A03-91C1-3F1213FE127B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9327752A-9676-4C1E-A71D-BDD3C1ECE5DB}" type="pres">
      <dgm:prSet presAssocID="{E9415CB3-4D25-4706-A58E-F93A4BB16A37}" presName="compNode" presStyleCnt="0"/>
      <dgm:spPr/>
    </dgm:pt>
    <dgm:pt modelId="{C4C0ED36-8453-494C-B699-BB0FDBD57ACE}" type="pres">
      <dgm:prSet presAssocID="{E9415CB3-4D25-4706-A58E-F93A4BB16A37}" presName="dummyConnPt" presStyleCnt="0"/>
      <dgm:spPr/>
    </dgm:pt>
    <dgm:pt modelId="{47400B85-45ED-4944-BC79-7FE85BE55546}" type="pres">
      <dgm:prSet presAssocID="{E9415CB3-4D25-4706-A58E-F93A4BB16A37}" presName="node" presStyleLbl="node1" presStyleIdx="3" presStyleCnt="9" custScaleX="119102" custScaleY="129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60EF89-1FA0-4BC6-8E52-6911D409E9B0}" type="pres">
      <dgm:prSet presAssocID="{E197F44E-E57F-4FA0-8599-5363E895032E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BF8D1C1D-B6A3-41FB-A86B-A616C038079F}" type="pres">
      <dgm:prSet presAssocID="{500652B2-1A8A-46BF-A1FB-037A5E6C506E}" presName="compNode" presStyleCnt="0"/>
      <dgm:spPr/>
    </dgm:pt>
    <dgm:pt modelId="{A83CB84A-E877-4888-A695-A62A57480854}" type="pres">
      <dgm:prSet presAssocID="{500652B2-1A8A-46BF-A1FB-037A5E6C506E}" presName="dummyConnPt" presStyleCnt="0"/>
      <dgm:spPr/>
    </dgm:pt>
    <dgm:pt modelId="{40CAB0EE-A699-4894-998E-772A68B7438D}" type="pres">
      <dgm:prSet presAssocID="{500652B2-1A8A-46BF-A1FB-037A5E6C506E}" presName="node" presStyleLbl="node1" presStyleIdx="4" presStyleCnt="9" custScaleX="123262" custScaleY="116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56606-D063-4E48-8068-2F60ACD29433}" type="pres">
      <dgm:prSet presAssocID="{BC64B870-6DED-4AA4-80A3-F03B3BF60D05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35927CEC-AFDA-43C4-9847-424B11E79DAD}" type="pres">
      <dgm:prSet presAssocID="{231DBC74-250D-4CC2-B997-E076A9502B49}" presName="compNode" presStyleCnt="0"/>
      <dgm:spPr/>
    </dgm:pt>
    <dgm:pt modelId="{411512AE-E058-4A2D-AC1D-CD850AE90820}" type="pres">
      <dgm:prSet presAssocID="{231DBC74-250D-4CC2-B997-E076A9502B49}" presName="dummyConnPt" presStyleCnt="0"/>
      <dgm:spPr/>
    </dgm:pt>
    <dgm:pt modelId="{65639A56-4D95-462D-BC6D-8AA45C317FC4}" type="pres">
      <dgm:prSet presAssocID="{231DBC74-250D-4CC2-B997-E076A9502B49}" presName="node" presStyleLbl="node1" presStyleIdx="5" presStyleCnt="9" custScaleX="130964" custScaleY="1300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BEFD99-563B-4DE0-B9FE-799BC06E27FB}" type="pres">
      <dgm:prSet presAssocID="{C6C7A5D1-BB9E-475F-88B0-D45EC40C5AF1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CC8B068D-E9E1-4404-A5F6-11DA30EA0222}" type="pres">
      <dgm:prSet presAssocID="{22603158-DA3F-40A5-8222-FD4F51D6F3BD}" presName="compNode" presStyleCnt="0"/>
      <dgm:spPr/>
    </dgm:pt>
    <dgm:pt modelId="{F3686959-6C01-458D-86B3-ADB7DABCEEE2}" type="pres">
      <dgm:prSet presAssocID="{22603158-DA3F-40A5-8222-FD4F51D6F3BD}" presName="dummyConnPt" presStyleCnt="0"/>
      <dgm:spPr/>
    </dgm:pt>
    <dgm:pt modelId="{C3215F8E-E0E8-495B-99AB-29C316C50641}" type="pres">
      <dgm:prSet presAssocID="{22603158-DA3F-40A5-8222-FD4F51D6F3BD}" presName="node" presStyleLbl="node1" presStyleIdx="6" presStyleCnt="9" custScaleX="121657" custScaleY="116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94F0A-6368-4824-8B6B-0F65C3C9857C}" type="pres">
      <dgm:prSet presAssocID="{B15D74D3-6E29-484E-B448-A82E97305792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245B9820-A501-4229-A8D4-C3EC6F7610F8}" type="pres">
      <dgm:prSet presAssocID="{DEFCFF95-BA5A-4DB2-9BEA-F246DEA707CF}" presName="compNode" presStyleCnt="0"/>
      <dgm:spPr/>
    </dgm:pt>
    <dgm:pt modelId="{5603E199-51FC-473B-B6BF-9AA06BF7288E}" type="pres">
      <dgm:prSet presAssocID="{DEFCFF95-BA5A-4DB2-9BEA-F246DEA707CF}" presName="dummyConnPt" presStyleCnt="0"/>
      <dgm:spPr/>
    </dgm:pt>
    <dgm:pt modelId="{1289B5AA-1550-4ECB-BE1A-715FD602DF48}" type="pres">
      <dgm:prSet presAssocID="{DEFCFF95-BA5A-4DB2-9BEA-F246DEA707CF}" presName="node" presStyleLbl="node1" presStyleIdx="7" presStyleCnt="9" custScaleX="114144" custScaleY="120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B8EEBB-C98A-48A4-A3E0-2E0C844EFFF0}" type="pres">
      <dgm:prSet presAssocID="{F9FDC54F-A813-4EA0-8BA2-E0D8ECA9B455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1E4E06A1-02BA-4FB1-990B-3CF9EDE52ECB}" type="pres">
      <dgm:prSet presAssocID="{E1C7DE49-AD6D-4D32-ABC0-0DDE09CA0F53}" presName="compNode" presStyleCnt="0"/>
      <dgm:spPr/>
    </dgm:pt>
    <dgm:pt modelId="{B8760892-5408-43C3-A2B5-FAFBE12D1074}" type="pres">
      <dgm:prSet presAssocID="{E1C7DE49-AD6D-4D32-ABC0-0DDE09CA0F53}" presName="dummyConnPt" presStyleCnt="0"/>
      <dgm:spPr/>
    </dgm:pt>
    <dgm:pt modelId="{C990DB4B-19FC-47D3-8897-7A9950D1F50A}" type="pres">
      <dgm:prSet presAssocID="{E1C7DE49-AD6D-4D32-ABC0-0DDE09CA0F53}" presName="node" presStyleLbl="node1" presStyleIdx="8" presStyleCnt="9" custScaleX="152996" custScaleY="194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EE46AC-4D5D-4340-BA8C-A567B3E3A4CD}" type="presOf" srcId="{39B84219-434E-49FB-B37F-A1F26393FAA2}" destId="{1485A947-7517-4370-BA73-1859C5C409B5}" srcOrd="0" destOrd="0" presId="urn:microsoft.com/office/officeart/2005/8/layout/bProcess4"/>
    <dgm:cxn modelId="{04483BD0-D7EC-4BE5-AC42-FC679E18C75B}" srcId="{1DB40380-3F51-4643-9281-3D0D2DE99FD5}" destId="{500652B2-1A8A-46BF-A1FB-037A5E6C506E}" srcOrd="4" destOrd="0" parTransId="{5A230205-5239-458A-8E6F-8D49A5C363B5}" sibTransId="{BC64B870-6DED-4AA4-80A3-F03B3BF60D05}"/>
    <dgm:cxn modelId="{DF11BC3C-5BF8-4076-BCD3-21A6514DB648}" type="presOf" srcId="{22603158-DA3F-40A5-8222-FD4F51D6F3BD}" destId="{C3215F8E-E0E8-495B-99AB-29C316C50641}" srcOrd="0" destOrd="0" presId="urn:microsoft.com/office/officeart/2005/8/layout/bProcess4"/>
    <dgm:cxn modelId="{C1DF3EC4-50F9-4892-BA63-6441F2BDD8EF}" type="presOf" srcId="{374363BB-0307-45CE-880C-9A630CDFE4F3}" destId="{494AD8AA-7705-478A-A8BB-2127E226DA07}" srcOrd="0" destOrd="0" presId="urn:microsoft.com/office/officeart/2005/8/layout/bProcess4"/>
    <dgm:cxn modelId="{B4923511-67F7-4616-8F5B-FD5F53DE87F7}" type="presOf" srcId="{DEFCFF95-BA5A-4DB2-9BEA-F246DEA707CF}" destId="{1289B5AA-1550-4ECB-BE1A-715FD602DF48}" srcOrd="0" destOrd="0" presId="urn:microsoft.com/office/officeart/2005/8/layout/bProcess4"/>
    <dgm:cxn modelId="{ACFF50B3-FE34-4EE7-96CE-7632E2D57BBE}" type="presOf" srcId="{231DBC74-250D-4CC2-B997-E076A9502B49}" destId="{65639A56-4D95-462D-BC6D-8AA45C317FC4}" srcOrd="0" destOrd="0" presId="urn:microsoft.com/office/officeart/2005/8/layout/bProcess4"/>
    <dgm:cxn modelId="{63C1AB41-2137-4751-A998-23FB57CB7A00}" type="presOf" srcId="{BC64B870-6DED-4AA4-80A3-F03B3BF60D05}" destId="{FD556606-D063-4E48-8068-2F60ACD29433}" srcOrd="0" destOrd="0" presId="urn:microsoft.com/office/officeart/2005/8/layout/bProcess4"/>
    <dgm:cxn modelId="{7AA6B235-DBA0-4540-94C2-A4166A5DAC98}" type="presOf" srcId="{F9FDC54F-A813-4EA0-8BA2-E0D8ECA9B455}" destId="{75B8EEBB-C98A-48A4-A3E0-2E0C844EFFF0}" srcOrd="0" destOrd="0" presId="urn:microsoft.com/office/officeart/2005/8/layout/bProcess4"/>
    <dgm:cxn modelId="{156DE060-05DD-434F-A5A7-DB936A517924}" type="presOf" srcId="{83242DA3-B479-4A03-91C1-3F1213FE127B}" destId="{95143EED-4017-4430-9EA5-AF99C0A189BD}" srcOrd="0" destOrd="0" presId="urn:microsoft.com/office/officeart/2005/8/layout/bProcess4"/>
    <dgm:cxn modelId="{0DFB153B-181D-4B28-8EE0-9A6DBCF8F994}" type="presOf" srcId="{86A14059-F2B0-4AB0-918F-EDF71AC37529}" destId="{E235860D-D957-4B26-A3EB-4F0E99EC8828}" srcOrd="0" destOrd="0" presId="urn:microsoft.com/office/officeart/2005/8/layout/bProcess4"/>
    <dgm:cxn modelId="{0B4E548F-3A70-407A-A9A7-A6EBAF98EF0B}" srcId="{1DB40380-3F51-4643-9281-3D0D2DE99FD5}" destId="{231DBC74-250D-4CC2-B997-E076A9502B49}" srcOrd="5" destOrd="0" parTransId="{D0EF3713-C79A-4399-8CAD-F5FE754D4B69}" sibTransId="{C6C7A5D1-BB9E-475F-88B0-D45EC40C5AF1}"/>
    <dgm:cxn modelId="{8EA50CDD-6E01-4A27-9023-5C8DB379ACD8}" srcId="{1DB40380-3F51-4643-9281-3D0D2DE99FD5}" destId="{E9415CB3-4D25-4706-A58E-F93A4BB16A37}" srcOrd="3" destOrd="0" parTransId="{6DB3420F-D3C0-41BD-ABC4-90701F87146D}" sibTransId="{E197F44E-E57F-4FA0-8599-5363E895032E}"/>
    <dgm:cxn modelId="{1E0B4A8C-FB62-4CDD-9EDB-6F77949DA70A}" type="presOf" srcId="{B15D74D3-6E29-484E-B448-A82E97305792}" destId="{3A394F0A-6368-4824-8B6B-0F65C3C9857C}" srcOrd="0" destOrd="0" presId="urn:microsoft.com/office/officeart/2005/8/layout/bProcess4"/>
    <dgm:cxn modelId="{C34A22D9-151B-4229-A478-42532751740A}" srcId="{1DB40380-3F51-4643-9281-3D0D2DE99FD5}" destId="{374363BB-0307-45CE-880C-9A630CDFE4F3}" srcOrd="0" destOrd="0" parTransId="{54491AED-A1E8-438B-ACA1-647D9CE085E1}" sibTransId="{39B84219-434E-49FB-B37F-A1F26393FAA2}"/>
    <dgm:cxn modelId="{EE01D325-978D-4B89-8281-612EC6017BE7}" type="presOf" srcId="{C6C7A5D1-BB9E-475F-88B0-D45EC40C5AF1}" destId="{F2BEFD99-563B-4DE0-B9FE-799BC06E27FB}" srcOrd="0" destOrd="0" presId="urn:microsoft.com/office/officeart/2005/8/layout/bProcess4"/>
    <dgm:cxn modelId="{50EE5A7C-A918-4BFA-9A90-BAE3F42E7922}" type="presOf" srcId="{1DB40380-3F51-4643-9281-3D0D2DE99FD5}" destId="{807E131B-2122-439D-8A06-1B64257AFB8B}" srcOrd="0" destOrd="0" presId="urn:microsoft.com/office/officeart/2005/8/layout/bProcess4"/>
    <dgm:cxn modelId="{879FB34C-80BE-4449-B9B7-B01FAB95F1ED}" type="presOf" srcId="{003B815E-3A12-4C90-B8A3-08B450B0C257}" destId="{F29B52D8-7899-4075-882B-3867199E52EC}" srcOrd="0" destOrd="0" presId="urn:microsoft.com/office/officeart/2005/8/layout/bProcess4"/>
    <dgm:cxn modelId="{87ACB155-7B1D-491D-9C44-21B1CC46111E}" srcId="{1DB40380-3F51-4643-9281-3D0D2DE99FD5}" destId="{E1C7DE49-AD6D-4D32-ABC0-0DDE09CA0F53}" srcOrd="8" destOrd="0" parTransId="{7D3F25AE-5502-4567-8050-56B81666E3E4}" sibTransId="{AD7F824B-75EA-40B9-8ACB-98FA45D247FB}"/>
    <dgm:cxn modelId="{D90D898F-2949-42A0-B6FD-293D633096C2}" type="presOf" srcId="{E197F44E-E57F-4FA0-8599-5363E895032E}" destId="{EA60EF89-1FA0-4BC6-8E52-6911D409E9B0}" srcOrd="0" destOrd="0" presId="urn:microsoft.com/office/officeart/2005/8/layout/bProcess4"/>
    <dgm:cxn modelId="{EF3D2DC8-2863-41F2-A877-B49B7B9111CC}" type="presOf" srcId="{E1C7DE49-AD6D-4D32-ABC0-0DDE09CA0F53}" destId="{C990DB4B-19FC-47D3-8897-7A9950D1F50A}" srcOrd="0" destOrd="0" presId="urn:microsoft.com/office/officeart/2005/8/layout/bProcess4"/>
    <dgm:cxn modelId="{6483ED47-CF16-4837-A855-F76A40AFB8A1}" type="presOf" srcId="{392089B0-3FD1-41C6-9403-602D0CF8F806}" destId="{58FCAC16-EF10-47CB-9544-6ECA4143539C}" srcOrd="0" destOrd="0" presId="urn:microsoft.com/office/officeart/2005/8/layout/bProcess4"/>
    <dgm:cxn modelId="{4284B942-902B-4CDC-8D0A-9F3608F26FDF}" srcId="{1DB40380-3F51-4643-9281-3D0D2DE99FD5}" destId="{003B815E-3A12-4C90-B8A3-08B450B0C257}" srcOrd="1" destOrd="0" parTransId="{64AB4EBF-1B75-4AFE-9786-F38E44566F2D}" sibTransId="{392089B0-3FD1-41C6-9403-602D0CF8F806}"/>
    <dgm:cxn modelId="{CE8B1B87-AF2C-4469-AAF2-031A66AA0C25}" type="presOf" srcId="{E9415CB3-4D25-4706-A58E-F93A4BB16A37}" destId="{47400B85-45ED-4944-BC79-7FE85BE55546}" srcOrd="0" destOrd="0" presId="urn:microsoft.com/office/officeart/2005/8/layout/bProcess4"/>
    <dgm:cxn modelId="{EFDF4F10-D57F-4B8E-AA59-D6A7EF0F2BA7}" type="presOf" srcId="{500652B2-1A8A-46BF-A1FB-037A5E6C506E}" destId="{40CAB0EE-A699-4894-998E-772A68B7438D}" srcOrd="0" destOrd="0" presId="urn:microsoft.com/office/officeart/2005/8/layout/bProcess4"/>
    <dgm:cxn modelId="{BD0E01AB-0020-421C-B0D8-B464BE0730C7}" srcId="{1DB40380-3F51-4643-9281-3D0D2DE99FD5}" destId="{86A14059-F2B0-4AB0-918F-EDF71AC37529}" srcOrd="2" destOrd="0" parTransId="{7F224D1A-EAE8-4D4E-BDA2-BB408E038CF1}" sibTransId="{83242DA3-B479-4A03-91C1-3F1213FE127B}"/>
    <dgm:cxn modelId="{0DC9D7A2-8B42-42E1-A1ED-5180AEEFE632}" srcId="{1DB40380-3F51-4643-9281-3D0D2DE99FD5}" destId="{22603158-DA3F-40A5-8222-FD4F51D6F3BD}" srcOrd="6" destOrd="0" parTransId="{B9B3F82E-6B40-44F6-9659-5FBC34045034}" sibTransId="{B15D74D3-6E29-484E-B448-A82E97305792}"/>
    <dgm:cxn modelId="{9EAE8C5C-1B85-45DF-83A7-A7DBFFE6120B}" srcId="{1DB40380-3F51-4643-9281-3D0D2DE99FD5}" destId="{DEFCFF95-BA5A-4DB2-9BEA-F246DEA707CF}" srcOrd="7" destOrd="0" parTransId="{216D931C-F591-42C7-9D31-E2275F73CDA1}" sibTransId="{F9FDC54F-A813-4EA0-8BA2-E0D8ECA9B455}"/>
    <dgm:cxn modelId="{21EA31FF-1E28-422A-9F05-F398586D1FEA}" type="presParOf" srcId="{807E131B-2122-439D-8A06-1B64257AFB8B}" destId="{64AC3CEC-695F-4235-BF1F-2B414E3CF0A3}" srcOrd="0" destOrd="0" presId="urn:microsoft.com/office/officeart/2005/8/layout/bProcess4"/>
    <dgm:cxn modelId="{58054181-CCA2-4687-B82D-BD46A5E85509}" type="presParOf" srcId="{64AC3CEC-695F-4235-BF1F-2B414E3CF0A3}" destId="{25CEEFC2-AC18-4EC8-9A60-575BC72126C3}" srcOrd="0" destOrd="0" presId="urn:microsoft.com/office/officeart/2005/8/layout/bProcess4"/>
    <dgm:cxn modelId="{09FA938F-9D16-488A-87CE-6FAD97F4996C}" type="presParOf" srcId="{64AC3CEC-695F-4235-BF1F-2B414E3CF0A3}" destId="{494AD8AA-7705-478A-A8BB-2127E226DA07}" srcOrd="1" destOrd="0" presId="urn:microsoft.com/office/officeart/2005/8/layout/bProcess4"/>
    <dgm:cxn modelId="{47665F94-A3DE-4F47-BD01-D8F7D7CDD60B}" type="presParOf" srcId="{807E131B-2122-439D-8A06-1B64257AFB8B}" destId="{1485A947-7517-4370-BA73-1859C5C409B5}" srcOrd="1" destOrd="0" presId="urn:microsoft.com/office/officeart/2005/8/layout/bProcess4"/>
    <dgm:cxn modelId="{0E61D450-9AA0-4877-BE08-7410672B2C27}" type="presParOf" srcId="{807E131B-2122-439D-8A06-1B64257AFB8B}" destId="{015B63B8-61AE-40FE-B239-DEC955468452}" srcOrd="2" destOrd="0" presId="urn:microsoft.com/office/officeart/2005/8/layout/bProcess4"/>
    <dgm:cxn modelId="{60F44A6A-1B45-4610-9EB3-37BE9CC2621A}" type="presParOf" srcId="{015B63B8-61AE-40FE-B239-DEC955468452}" destId="{ECF97A1A-00FE-4A70-9109-9B827298CEB8}" srcOrd="0" destOrd="0" presId="urn:microsoft.com/office/officeart/2005/8/layout/bProcess4"/>
    <dgm:cxn modelId="{6009BF3E-0E55-4670-92E4-CA2AE8653BF2}" type="presParOf" srcId="{015B63B8-61AE-40FE-B239-DEC955468452}" destId="{F29B52D8-7899-4075-882B-3867199E52EC}" srcOrd="1" destOrd="0" presId="urn:microsoft.com/office/officeart/2005/8/layout/bProcess4"/>
    <dgm:cxn modelId="{D63A61A1-614D-4FD9-9261-6A48DA18F732}" type="presParOf" srcId="{807E131B-2122-439D-8A06-1B64257AFB8B}" destId="{58FCAC16-EF10-47CB-9544-6ECA4143539C}" srcOrd="3" destOrd="0" presId="urn:microsoft.com/office/officeart/2005/8/layout/bProcess4"/>
    <dgm:cxn modelId="{8C0192F7-B690-42D2-931E-796CCBF04B52}" type="presParOf" srcId="{807E131B-2122-439D-8A06-1B64257AFB8B}" destId="{0C9D16BF-4C10-475F-BEA6-50F31A0C71D1}" srcOrd="4" destOrd="0" presId="urn:microsoft.com/office/officeart/2005/8/layout/bProcess4"/>
    <dgm:cxn modelId="{5143AE36-4DFC-439C-B152-B8F903CCD1C9}" type="presParOf" srcId="{0C9D16BF-4C10-475F-BEA6-50F31A0C71D1}" destId="{EA7C3370-AE44-4655-9665-2E4F616C614D}" srcOrd="0" destOrd="0" presId="urn:microsoft.com/office/officeart/2005/8/layout/bProcess4"/>
    <dgm:cxn modelId="{69EDCBA6-34AD-43F4-8901-0CF1558E0A44}" type="presParOf" srcId="{0C9D16BF-4C10-475F-BEA6-50F31A0C71D1}" destId="{E235860D-D957-4B26-A3EB-4F0E99EC8828}" srcOrd="1" destOrd="0" presId="urn:microsoft.com/office/officeart/2005/8/layout/bProcess4"/>
    <dgm:cxn modelId="{2D203250-AC21-4ADB-9409-FDC3D7F56504}" type="presParOf" srcId="{807E131B-2122-439D-8A06-1B64257AFB8B}" destId="{95143EED-4017-4430-9EA5-AF99C0A189BD}" srcOrd="5" destOrd="0" presId="urn:microsoft.com/office/officeart/2005/8/layout/bProcess4"/>
    <dgm:cxn modelId="{7867C701-B88E-4801-9814-2CF508E61285}" type="presParOf" srcId="{807E131B-2122-439D-8A06-1B64257AFB8B}" destId="{9327752A-9676-4C1E-A71D-BDD3C1ECE5DB}" srcOrd="6" destOrd="0" presId="urn:microsoft.com/office/officeart/2005/8/layout/bProcess4"/>
    <dgm:cxn modelId="{B6FFB046-02E4-4957-A049-9BBBDEB06DE2}" type="presParOf" srcId="{9327752A-9676-4C1E-A71D-BDD3C1ECE5DB}" destId="{C4C0ED36-8453-494C-B699-BB0FDBD57ACE}" srcOrd="0" destOrd="0" presId="urn:microsoft.com/office/officeart/2005/8/layout/bProcess4"/>
    <dgm:cxn modelId="{80528509-EA38-4F41-9813-DCEB011A098B}" type="presParOf" srcId="{9327752A-9676-4C1E-A71D-BDD3C1ECE5DB}" destId="{47400B85-45ED-4944-BC79-7FE85BE55546}" srcOrd="1" destOrd="0" presId="urn:microsoft.com/office/officeart/2005/8/layout/bProcess4"/>
    <dgm:cxn modelId="{0EBA7F2A-04DF-47AD-B89A-ABEE3B398091}" type="presParOf" srcId="{807E131B-2122-439D-8A06-1B64257AFB8B}" destId="{EA60EF89-1FA0-4BC6-8E52-6911D409E9B0}" srcOrd="7" destOrd="0" presId="urn:microsoft.com/office/officeart/2005/8/layout/bProcess4"/>
    <dgm:cxn modelId="{F70EFA8E-8C89-4E32-A58C-2496107EFB3E}" type="presParOf" srcId="{807E131B-2122-439D-8A06-1B64257AFB8B}" destId="{BF8D1C1D-B6A3-41FB-A86B-A616C038079F}" srcOrd="8" destOrd="0" presId="urn:microsoft.com/office/officeart/2005/8/layout/bProcess4"/>
    <dgm:cxn modelId="{35D2ED0C-1750-4F5C-8FA5-3A37C31C4E0C}" type="presParOf" srcId="{BF8D1C1D-B6A3-41FB-A86B-A616C038079F}" destId="{A83CB84A-E877-4888-A695-A62A57480854}" srcOrd="0" destOrd="0" presId="urn:microsoft.com/office/officeart/2005/8/layout/bProcess4"/>
    <dgm:cxn modelId="{4E407D44-CA0D-47DF-AB86-158CB49BE748}" type="presParOf" srcId="{BF8D1C1D-B6A3-41FB-A86B-A616C038079F}" destId="{40CAB0EE-A699-4894-998E-772A68B7438D}" srcOrd="1" destOrd="0" presId="urn:microsoft.com/office/officeart/2005/8/layout/bProcess4"/>
    <dgm:cxn modelId="{86ECEFDF-F10C-4F1F-8C8F-07054B2DBA0B}" type="presParOf" srcId="{807E131B-2122-439D-8A06-1B64257AFB8B}" destId="{FD556606-D063-4E48-8068-2F60ACD29433}" srcOrd="9" destOrd="0" presId="urn:microsoft.com/office/officeart/2005/8/layout/bProcess4"/>
    <dgm:cxn modelId="{C42F8B9D-2A32-427C-95CC-610A7BE65C75}" type="presParOf" srcId="{807E131B-2122-439D-8A06-1B64257AFB8B}" destId="{35927CEC-AFDA-43C4-9847-424B11E79DAD}" srcOrd="10" destOrd="0" presId="urn:microsoft.com/office/officeart/2005/8/layout/bProcess4"/>
    <dgm:cxn modelId="{0649FFB4-17D8-44A0-B252-66CD39087AE5}" type="presParOf" srcId="{35927CEC-AFDA-43C4-9847-424B11E79DAD}" destId="{411512AE-E058-4A2D-AC1D-CD850AE90820}" srcOrd="0" destOrd="0" presId="urn:microsoft.com/office/officeart/2005/8/layout/bProcess4"/>
    <dgm:cxn modelId="{52658095-7DE7-455C-94A4-2585DA9392B2}" type="presParOf" srcId="{35927CEC-AFDA-43C4-9847-424B11E79DAD}" destId="{65639A56-4D95-462D-BC6D-8AA45C317FC4}" srcOrd="1" destOrd="0" presId="urn:microsoft.com/office/officeart/2005/8/layout/bProcess4"/>
    <dgm:cxn modelId="{9F676AA2-7718-4089-A072-6908205A8460}" type="presParOf" srcId="{807E131B-2122-439D-8A06-1B64257AFB8B}" destId="{F2BEFD99-563B-4DE0-B9FE-799BC06E27FB}" srcOrd="11" destOrd="0" presId="urn:microsoft.com/office/officeart/2005/8/layout/bProcess4"/>
    <dgm:cxn modelId="{A113CABF-2C03-457E-8F72-D110B0AB5269}" type="presParOf" srcId="{807E131B-2122-439D-8A06-1B64257AFB8B}" destId="{CC8B068D-E9E1-4404-A5F6-11DA30EA0222}" srcOrd="12" destOrd="0" presId="urn:microsoft.com/office/officeart/2005/8/layout/bProcess4"/>
    <dgm:cxn modelId="{52AF8733-5830-42A7-A6A9-2D8E7B74F4F5}" type="presParOf" srcId="{CC8B068D-E9E1-4404-A5F6-11DA30EA0222}" destId="{F3686959-6C01-458D-86B3-ADB7DABCEEE2}" srcOrd="0" destOrd="0" presId="urn:microsoft.com/office/officeart/2005/8/layout/bProcess4"/>
    <dgm:cxn modelId="{2F6DD336-AA4C-4D14-B46E-16B9EF35A45A}" type="presParOf" srcId="{CC8B068D-E9E1-4404-A5F6-11DA30EA0222}" destId="{C3215F8E-E0E8-495B-99AB-29C316C50641}" srcOrd="1" destOrd="0" presId="urn:microsoft.com/office/officeart/2005/8/layout/bProcess4"/>
    <dgm:cxn modelId="{D86671B2-E43E-4FC9-9493-D842B0CB1484}" type="presParOf" srcId="{807E131B-2122-439D-8A06-1B64257AFB8B}" destId="{3A394F0A-6368-4824-8B6B-0F65C3C9857C}" srcOrd="13" destOrd="0" presId="urn:microsoft.com/office/officeart/2005/8/layout/bProcess4"/>
    <dgm:cxn modelId="{C9DECD23-7645-461C-983B-721FCA24EC92}" type="presParOf" srcId="{807E131B-2122-439D-8A06-1B64257AFB8B}" destId="{245B9820-A501-4229-A8D4-C3EC6F7610F8}" srcOrd="14" destOrd="0" presId="urn:microsoft.com/office/officeart/2005/8/layout/bProcess4"/>
    <dgm:cxn modelId="{485DA503-5AAD-4236-869E-9D15B59D4CA6}" type="presParOf" srcId="{245B9820-A501-4229-A8D4-C3EC6F7610F8}" destId="{5603E199-51FC-473B-B6BF-9AA06BF7288E}" srcOrd="0" destOrd="0" presId="urn:microsoft.com/office/officeart/2005/8/layout/bProcess4"/>
    <dgm:cxn modelId="{4A032D59-A977-4AF8-BCE6-53E55262DEA8}" type="presParOf" srcId="{245B9820-A501-4229-A8D4-C3EC6F7610F8}" destId="{1289B5AA-1550-4ECB-BE1A-715FD602DF48}" srcOrd="1" destOrd="0" presId="urn:microsoft.com/office/officeart/2005/8/layout/bProcess4"/>
    <dgm:cxn modelId="{2CB502EB-2A71-41A9-BA9E-79BCE9E6CD45}" type="presParOf" srcId="{807E131B-2122-439D-8A06-1B64257AFB8B}" destId="{75B8EEBB-C98A-48A4-A3E0-2E0C844EFFF0}" srcOrd="15" destOrd="0" presId="urn:microsoft.com/office/officeart/2005/8/layout/bProcess4"/>
    <dgm:cxn modelId="{7951F1C8-025D-439D-8406-1F4EAB24FCA7}" type="presParOf" srcId="{807E131B-2122-439D-8A06-1B64257AFB8B}" destId="{1E4E06A1-02BA-4FB1-990B-3CF9EDE52ECB}" srcOrd="16" destOrd="0" presId="urn:microsoft.com/office/officeart/2005/8/layout/bProcess4"/>
    <dgm:cxn modelId="{A7BD2811-7F74-46A8-8930-8DFFA424CF5E}" type="presParOf" srcId="{1E4E06A1-02BA-4FB1-990B-3CF9EDE52ECB}" destId="{B8760892-5408-43C3-A2B5-FAFBE12D1074}" srcOrd="0" destOrd="0" presId="urn:microsoft.com/office/officeart/2005/8/layout/bProcess4"/>
    <dgm:cxn modelId="{F101D79F-6D69-4856-91D3-5F1B1D468202}" type="presParOf" srcId="{1E4E06A1-02BA-4FB1-990B-3CF9EDE52ECB}" destId="{C990DB4B-19FC-47D3-8897-7A9950D1F50A}" srcOrd="1" destOrd="0" presId="urn:microsoft.com/office/officeart/2005/8/layout/b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7C0976-5890-43E7-B28C-BF521013F7BF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5D1F32-4200-45F5-932D-21D041DD5A3B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1400" b="1" i="1" dirty="0" smtClean="0">
              <a:solidFill>
                <a:schemeClr val="accent1">
                  <a:lumMod val="50000"/>
                </a:schemeClr>
              </a:solidFill>
            </a:rPr>
            <a:t>Методичний </a:t>
          </a:r>
        </a:p>
        <a:p>
          <a:r>
            <a:rPr lang="uk-UA" sz="1400" b="1" i="1" dirty="0" smtClean="0">
              <a:solidFill>
                <a:schemeClr val="accent1">
                  <a:lumMod val="50000"/>
                </a:schemeClr>
              </a:solidFill>
            </a:rPr>
            <a:t>кабінет</a:t>
          </a:r>
          <a:endParaRPr lang="ru-RU" sz="1400" b="1" i="1" dirty="0">
            <a:solidFill>
              <a:schemeClr val="accent1">
                <a:lumMod val="50000"/>
              </a:schemeClr>
            </a:solidFill>
          </a:endParaRPr>
        </a:p>
      </dgm:t>
    </dgm:pt>
    <dgm:pt modelId="{DA2CFCF4-96B2-4990-8B18-DBD433D94C17}" type="parTrans" cxnId="{B5E739E4-5FCF-4459-952F-031308939F17}">
      <dgm:prSet/>
      <dgm:spPr/>
      <dgm:t>
        <a:bodyPr/>
        <a:lstStyle/>
        <a:p>
          <a:endParaRPr lang="ru-RU"/>
        </a:p>
      </dgm:t>
    </dgm:pt>
    <dgm:pt modelId="{8405609F-198A-47CF-9C7C-95DA6938E2BD}" type="sibTrans" cxnId="{B5E739E4-5FCF-4459-952F-031308939F17}">
      <dgm:prSet/>
      <dgm:spPr/>
      <dgm:t>
        <a:bodyPr/>
        <a:lstStyle/>
        <a:p>
          <a:endParaRPr lang="ru-RU"/>
        </a:p>
      </dgm:t>
    </dgm:pt>
    <dgm:pt modelId="{9926F385-0BEE-4439-8740-934D7FD09A49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1050" dirty="0" smtClean="0">
              <a:solidFill>
                <a:schemeClr val="accent1">
                  <a:lumMod val="50000"/>
                </a:schemeClr>
              </a:solidFill>
            </a:rPr>
            <a:t>Методичне об</a:t>
          </a:r>
          <a:r>
            <a:rPr lang="en-US" sz="1050" dirty="0" smtClean="0">
              <a:solidFill>
                <a:schemeClr val="accent1">
                  <a:lumMod val="50000"/>
                </a:schemeClr>
              </a:solidFill>
            </a:rPr>
            <a:t>’</a:t>
          </a:r>
          <a:r>
            <a:rPr lang="uk-UA" sz="1050" dirty="0" smtClean="0">
              <a:solidFill>
                <a:schemeClr val="accent1">
                  <a:lumMod val="50000"/>
                </a:schemeClr>
              </a:solidFill>
            </a:rPr>
            <a:t>єднань педагогів-організаторів, ЗДВР</a:t>
          </a:r>
          <a:endParaRPr lang="ru-RU" sz="1050" dirty="0">
            <a:solidFill>
              <a:schemeClr val="accent1">
                <a:lumMod val="50000"/>
              </a:schemeClr>
            </a:solidFill>
          </a:endParaRPr>
        </a:p>
      </dgm:t>
    </dgm:pt>
    <dgm:pt modelId="{53BF57F5-9C7F-4156-9707-972CC73A7130}" type="parTrans" cxnId="{3C0B101A-C8C2-4E0B-9605-BD7491E2BBE7}">
      <dgm:prSet/>
      <dgm:spPr/>
      <dgm:t>
        <a:bodyPr/>
        <a:lstStyle/>
        <a:p>
          <a:endParaRPr lang="ru-RU"/>
        </a:p>
      </dgm:t>
    </dgm:pt>
    <dgm:pt modelId="{F4D2F453-9663-4208-BB83-260D2D295CB6}" type="sibTrans" cxnId="{3C0B101A-C8C2-4E0B-9605-BD7491E2BBE7}">
      <dgm:prSet/>
      <dgm:spPr/>
      <dgm:t>
        <a:bodyPr/>
        <a:lstStyle/>
        <a:p>
          <a:endParaRPr lang="ru-RU"/>
        </a:p>
      </dgm:t>
    </dgm:pt>
    <dgm:pt modelId="{F3BA7FD0-C2AA-4CAB-99B7-4736979E2E25}">
      <dgm:prSet phldrT="[Текст]" custT="1"/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r>
            <a:rPr lang="uk-UA" sz="1200" dirty="0" smtClean="0">
              <a:solidFill>
                <a:schemeClr val="accent1">
                  <a:lumMod val="50000"/>
                </a:schemeClr>
              </a:solidFill>
            </a:rPr>
            <a:t>Науково-практичні конференції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dgm:t>
    </dgm:pt>
    <dgm:pt modelId="{83D72376-E06F-4530-B098-B60409420A39}" type="parTrans" cxnId="{5AC6AABC-EF87-4434-8139-D698729D3960}">
      <dgm:prSet/>
      <dgm:spPr/>
      <dgm:t>
        <a:bodyPr/>
        <a:lstStyle/>
        <a:p>
          <a:endParaRPr lang="ru-RU"/>
        </a:p>
      </dgm:t>
    </dgm:pt>
    <dgm:pt modelId="{B6A8E504-4750-457B-B8C5-9404E41A89FB}" type="sibTrans" cxnId="{5AC6AABC-EF87-4434-8139-D698729D3960}">
      <dgm:prSet/>
      <dgm:spPr/>
      <dgm:t>
        <a:bodyPr/>
        <a:lstStyle/>
        <a:p>
          <a:endParaRPr lang="ru-RU"/>
        </a:p>
      </dgm:t>
    </dgm:pt>
    <dgm:pt modelId="{874FF30E-2FD1-4964-80CA-840B0AD652EF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1200" dirty="0" smtClean="0">
              <a:solidFill>
                <a:schemeClr val="accent1">
                  <a:lumMod val="50000"/>
                </a:schemeClr>
              </a:solidFill>
            </a:rPr>
            <a:t>Семінари-практикуми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dgm:t>
    </dgm:pt>
    <dgm:pt modelId="{C3ADD31D-F9BA-4ACB-A0F8-1029E2B957DE}" type="parTrans" cxnId="{A1C2F431-113F-490D-888B-32350098EE84}">
      <dgm:prSet/>
      <dgm:spPr/>
      <dgm:t>
        <a:bodyPr/>
        <a:lstStyle/>
        <a:p>
          <a:endParaRPr lang="ru-RU"/>
        </a:p>
      </dgm:t>
    </dgm:pt>
    <dgm:pt modelId="{D81F3C0D-EAC1-4818-B290-73039D1740AA}" type="sibTrans" cxnId="{A1C2F431-113F-490D-888B-32350098EE84}">
      <dgm:prSet/>
      <dgm:spPr/>
      <dgm:t>
        <a:bodyPr/>
        <a:lstStyle/>
        <a:p>
          <a:endParaRPr lang="ru-RU"/>
        </a:p>
      </dgm:t>
    </dgm:pt>
    <dgm:pt modelId="{ACB5D4E6-1EC1-4EBA-A5E2-DE5DEFC4A502}">
      <dgm:prSet phldrT="[Текст]"/>
      <dgm:spPr>
        <a:solidFill>
          <a:srgbClr val="FFFF00"/>
        </a:solidFill>
      </dgm:spPr>
      <dgm:t>
        <a:bodyPr/>
        <a:lstStyle/>
        <a:p>
          <a:r>
            <a:rPr lang="uk-UA" dirty="0" smtClean="0">
              <a:solidFill>
                <a:schemeClr val="accent1">
                  <a:lumMod val="50000"/>
                </a:schemeClr>
              </a:solidFill>
            </a:rPr>
            <a:t>Майстер клас </a:t>
          </a:r>
          <a:r>
            <a:rPr lang="uk-UA" dirty="0" err="1" smtClean="0">
              <a:solidFill>
                <a:schemeClr val="accent1">
                  <a:lumMod val="50000"/>
                </a:schemeClr>
              </a:solidFill>
            </a:rPr>
            <a:t>“Виховник”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C70EE5B8-A07A-4F7B-A255-3427948267DF}" type="parTrans" cxnId="{D28C421B-9396-41EB-8C1D-B457CC0FF32F}">
      <dgm:prSet/>
      <dgm:spPr/>
      <dgm:t>
        <a:bodyPr/>
        <a:lstStyle/>
        <a:p>
          <a:endParaRPr lang="ru-RU"/>
        </a:p>
      </dgm:t>
    </dgm:pt>
    <dgm:pt modelId="{31AC2A84-DCD2-4563-887E-312EE2B9C9F0}" type="sibTrans" cxnId="{D28C421B-9396-41EB-8C1D-B457CC0FF32F}">
      <dgm:prSet/>
      <dgm:spPr/>
      <dgm:t>
        <a:bodyPr/>
        <a:lstStyle/>
        <a:p>
          <a:endParaRPr lang="ru-RU"/>
        </a:p>
      </dgm:t>
    </dgm:pt>
    <dgm:pt modelId="{E0297DB1-32A8-4F9F-8ABC-3074256C2BD6}">
      <dgm:prSet phldrT="[Текст]"/>
      <dgm:spPr>
        <a:solidFill>
          <a:srgbClr val="FFFF00"/>
        </a:solidFill>
      </dgm:spPr>
      <dgm:t>
        <a:bodyPr/>
        <a:lstStyle/>
        <a:p>
          <a:r>
            <a:rPr lang="uk-UA" dirty="0" smtClean="0">
              <a:solidFill>
                <a:schemeClr val="accent1">
                  <a:lumMod val="50000"/>
                </a:schemeClr>
              </a:solidFill>
            </a:rPr>
            <a:t>Школа класного керівника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BAA23209-B0D4-45A8-832E-EB18ACE027F0}" type="parTrans" cxnId="{21173145-48A7-4A2F-8DB7-CD3E14CCFDD2}">
      <dgm:prSet/>
      <dgm:spPr/>
      <dgm:t>
        <a:bodyPr/>
        <a:lstStyle/>
        <a:p>
          <a:endParaRPr lang="ru-RU"/>
        </a:p>
      </dgm:t>
    </dgm:pt>
    <dgm:pt modelId="{A0751D1B-B37B-4CF3-83AE-A7FCF4E4BFE5}" type="sibTrans" cxnId="{21173145-48A7-4A2F-8DB7-CD3E14CCFDD2}">
      <dgm:prSet/>
      <dgm:spPr/>
      <dgm:t>
        <a:bodyPr/>
        <a:lstStyle/>
        <a:p>
          <a:endParaRPr lang="ru-RU"/>
        </a:p>
      </dgm:t>
    </dgm:pt>
    <dgm:pt modelId="{A7F91781-5722-4EDD-BF5C-49C143569211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1200" dirty="0" smtClean="0">
              <a:solidFill>
                <a:schemeClr val="accent1">
                  <a:lumMod val="50000"/>
                </a:schemeClr>
              </a:solidFill>
            </a:rPr>
            <a:t>Школа управлінської майстерності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dgm:t>
    </dgm:pt>
    <dgm:pt modelId="{309C2D8D-64A9-407B-AB0F-85EB5B94EC85}" type="parTrans" cxnId="{3FEEF59A-35F3-48D2-A611-C8F80FF37869}">
      <dgm:prSet/>
      <dgm:spPr/>
      <dgm:t>
        <a:bodyPr/>
        <a:lstStyle/>
        <a:p>
          <a:endParaRPr lang="ru-RU"/>
        </a:p>
      </dgm:t>
    </dgm:pt>
    <dgm:pt modelId="{0080D114-2516-40BE-BF22-23C746828214}" type="sibTrans" cxnId="{3FEEF59A-35F3-48D2-A611-C8F80FF37869}">
      <dgm:prSet/>
      <dgm:spPr/>
      <dgm:t>
        <a:bodyPr/>
        <a:lstStyle/>
        <a:p>
          <a:endParaRPr lang="ru-RU"/>
        </a:p>
      </dgm:t>
    </dgm:pt>
    <dgm:pt modelId="{34406E37-DF66-4B98-A30C-FBD8585CAF9D}">
      <dgm:prSet phldrT="[Текст]" custT="1"/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r>
            <a:rPr lang="uk-UA" sz="1200" dirty="0" smtClean="0">
              <a:solidFill>
                <a:schemeClr val="accent1">
                  <a:lumMod val="50000"/>
                </a:schemeClr>
              </a:solidFill>
            </a:rPr>
            <a:t>Фестивалі, конкурси, </a:t>
          </a:r>
          <a:r>
            <a:rPr lang="uk-UA" sz="1200" dirty="0" err="1" smtClean="0">
              <a:solidFill>
                <a:schemeClr val="accent1">
                  <a:lumMod val="50000"/>
                </a:schemeClr>
              </a:solidFill>
            </a:rPr>
            <a:t>флешмоби</a:t>
          </a:r>
          <a:r>
            <a:rPr lang="uk-UA" sz="1200" dirty="0" smtClean="0">
              <a:solidFill>
                <a:schemeClr val="accent1">
                  <a:lumMod val="50000"/>
                </a:schemeClr>
              </a:solidFill>
            </a:rPr>
            <a:t>, проекти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dgm:t>
    </dgm:pt>
    <dgm:pt modelId="{2A4B8564-F540-41C7-AD90-9E011BCBD868}" type="parTrans" cxnId="{83D8A170-ACA3-4383-9699-93D6CC1327B9}">
      <dgm:prSet/>
      <dgm:spPr/>
      <dgm:t>
        <a:bodyPr/>
        <a:lstStyle/>
        <a:p>
          <a:endParaRPr lang="ru-RU"/>
        </a:p>
      </dgm:t>
    </dgm:pt>
    <dgm:pt modelId="{EC2A0D0D-AE09-486B-A963-D4A0A7E8AFA3}" type="sibTrans" cxnId="{83D8A170-ACA3-4383-9699-93D6CC1327B9}">
      <dgm:prSet/>
      <dgm:spPr/>
      <dgm:t>
        <a:bodyPr/>
        <a:lstStyle/>
        <a:p>
          <a:endParaRPr lang="ru-RU"/>
        </a:p>
      </dgm:t>
    </dgm:pt>
    <dgm:pt modelId="{76EF9EFD-2EC8-4534-AF2C-7177AAFE135B}">
      <dgm:prSet phldrT="[Текст]"/>
      <dgm:spPr>
        <a:ln>
          <a:solidFill>
            <a:srgbClr val="FFFF00"/>
          </a:solidFill>
        </a:ln>
      </dgm:spPr>
      <dgm:t>
        <a:bodyPr/>
        <a:lstStyle/>
        <a:p>
          <a:endParaRPr lang="ru-RU" dirty="0"/>
        </a:p>
      </dgm:t>
    </dgm:pt>
    <dgm:pt modelId="{2D3820EA-F28A-4CCC-8C61-A3F1531C5B17}" type="parTrans" cxnId="{AC7EEE33-FFD0-4C62-B24A-84C20C3786E0}">
      <dgm:prSet/>
      <dgm:spPr/>
      <dgm:t>
        <a:bodyPr/>
        <a:lstStyle/>
        <a:p>
          <a:endParaRPr lang="ru-RU"/>
        </a:p>
      </dgm:t>
    </dgm:pt>
    <dgm:pt modelId="{57E143F2-758E-4C6F-B96B-41C1B4BFB509}" type="sibTrans" cxnId="{AC7EEE33-FFD0-4C62-B24A-84C20C3786E0}">
      <dgm:prSet/>
      <dgm:spPr/>
      <dgm:t>
        <a:bodyPr/>
        <a:lstStyle/>
        <a:p>
          <a:endParaRPr lang="ru-RU"/>
        </a:p>
      </dgm:t>
    </dgm:pt>
    <dgm:pt modelId="{9983F64D-FD68-406D-B025-DC7EA50DCB7F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1100" dirty="0" smtClean="0">
              <a:solidFill>
                <a:schemeClr val="accent1">
                  <a:lumMod val="50000"/>
                </a:schemeClr>
              </a:solidFill>
            </a:rPr>
            <a:t>Методичне об</a:t>
          </a:r>
          <a:r>
            <a:rPr lang="en-US" sz="1100" dirty="0" smtClean="0">
              <a:solidFill>
                <a:schemeClr val="accent1">
                  <a:lumMod val="50000"/>
                </a:schemeClr>
              </a:solidFill>
            </a:rPr>
            <a:t>’</a:t>
          </a:r>
          <a:r>
            <a:rPr lang="uk-UA" sz="1100" dirty="0" smtClean="0">
              <a:solidFill>
                <a:schemeClr val="accent1">
                  <a:lumMod val="50000"/>
                </a:schemeClr>
              </a:solidFill>
            </a:rPr>
            <a:t>єднання  керівників шкільних </a:t>
          </a:r>
          <a:r>
            <a:rPr lang="uk-UA" sz="1100" dirty="0" err="1" smtClean="0">
              <a:solidFill>
                <a:schemeClr val="accent1">
                  <a:lumMod val="50000"/>
                </a:schemeClr>
              </a:solidFill>
            </a:rPr>
            <a:t>мо</a:t>
          </a:r>
          <a:r>
            <a:rPr lang="uk-UA" sz="1100" dirty="0" smtClean="0">
              <a:solidFill>
                <a:schemeClr val="accent1">
                  <a:lumMod val="50000"/>
                </a:schemeClr>
              </a:solidFill>
            </a:rPr>
            <a:t> класних керівників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dgm:t>
    </dgm:pt>
    <dgm:pt modelId="{CD3126E4-5921-42B4-9DBA-AA06C50DCAEA}" type="parTrans" cxnId="{F4367775-BC78-4AF7-9733-61997CB509D7}">
      <dgm:prSet/>
      <dgm:spPr/>
      <dgm:t>
        <a:bodyPr/>
        <a:lstStyle/>
        <a:p>
          <a:endParaRPr lang="ru-RU"/>
        </a:p>
      </dgm:t>
    </dgm:pt>
    <dgm:pt modelId="{4A8FF0E4-F3A6-47E4-AA4A-E844958D5D8E}" type="sibTrans" cxnId="{F4367775-BC78-4AF7-9733-61997CB509D7}">
      <dgm:prSet/>
      <dgm:spPr/>
      <dgm:t>
        <a:bodyPr/>
        <a:lstStyle/>
        <a:p>
          <a:endParaRPr lang="ru-RU"/>
        </a:p>
      </dgm:t>
    </dgm:pt>
    <dgm:pt modelId="{681E04FA-EB48-4D2B-BFDB-56066712A6D1}">
      <dgm:prSet phldrT="[Текст]" custT="1"/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r>
            <a:rPr lang="uk-UA" sz="1200" dirty="0" smtClean="0">
              <a:solidFill>
                <a:schemeClr val="accent1">
                  <a:lumMod val="50000"/>
                </a:schemeClr>
              </a:solidFill>
            </a:rPr>
            <a:t>Динамічна група з організації роботи національно-патріотичного виховання, опорні школи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dgm:t>
    </dgm:pt>
    <dgm:pt modelId="{E4EAAD89-A1FA-4C9E-BC98-0B975C14944B}" type="parTrans" cxnId="{750D653E-F6E1-46E6-8D63-D32970D6E9D4}">
      <dgm:prSet/>
      <dgm:spPr/>
      <dgm:t>
        <a:bodyPr/>
        <a:lstStyle/>
        <a:p>
          <a:endParaRPr lang="ru-RU"/>
        </a:p>
      </dgm:t>
    </dgm:pt>
    <dgm:pt modelId="{C552E4FD-FB4B-461F-9DE2-4B8B2555F313}" type="sibTrans" cxnId="{750D653E-F6E1-46E6-8D63-D32970D6E9D4}">
      <dgm:prSet/>
      <dgm:spPr/>
      <dgm:t>
        <a:bodyPr/>
        <a:lstStyle/>
        <a:p>
          <a:endParaRPr lang="ru-RU"/>
        </a:p>
      </dgm:t>
    </dgm:pt>
    <dgm:pt modelId="{2C2C9519-E260-4DDD-B454-9BC85603D763}" type="pres">
      <dgm:prSet presAssocID="{FD7C0976-5890-43E7-B28C-BF521013F7B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F486B1-2290-4D6E-A4B9-78302E0756E3}" type="pres">
      <dgm:prSet presAssocID="{465D1F32-4200-45F5-932D-21D041DD5A3B}" presName="centerShape" presStyleLbl="node0" presStyleIdx="0" presStyleCnt="1" custScaleX="157130" custScaleY="154935" custLinFactNeighborX="530" custLinFactNeighborY="1536"/>
      <dgm:spPr/>
      <dgm:t>
        <a:bodyPr/>
        <a:lstStyle/>
        <a:p>
          <a:endParaRPr lang="ru-RU"/>
        </a:p>
      </dgm:t>
    </dgm:pt>
    <dgm:pt modelId="{C7C011F9-37CD-47AF-9941-9F166841D586}" type="pres">
      <dgm:prSet presAssocID="{53BF57F5-9C7F-4156-9707-972CC73A7130}" presName="parTrans" presStyleLbl="sibTrans2D1" presStyleIdx="0" presStyleCnt="9"/>
      <dgm:spPr/>
      <dgm:t>
        <a:bodyPr/>
        <a:lstStyle/>
        <a:p>
          <a:endParaRPr lang="ru-RU"/>
        </a:p>
      </dgm:t>
    </dgm:pt>
    <dgm:pt modelId="{EC6B4E4D-94C5-424E-9052-24F2D448E392}" type="pres">
      <dgm:prSet presAssocID="{53BF57F5-9C7F-4156-9707-972CC73A7130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DA40B84E-DA69-4323-A22B-AE66C537B6F7}" type="pres">
      <dgm:prSet presAssocID="{9926F385-0BEE-4439-8740-934D7FD09A49}" presName="node" presStyleLbl="node1" presStyleIdx="0" presStyleCnt="9" custScaleX="130383" custScaleY="145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01AF2-9559-4266-8295-737E0FB4F8E7}" type="pres">
      <dgm:prSet presAssocID="{CD3126E4-5921-42B4-9DBA-AA06C50DCAEA}" presName="parTrans" presStyleLbl="sibTrans2D1" presStyleIdx="1" presStyleCnt="9"/>
      <dgm:spPr/>
      <dgm:t>
        <a:bodyPr/>
        <a:lstStyle/>
        <a:p>
          <a:endParaRPr lang="ru-RU"/>
        </a:p>
      </dgm:t>
    </dgm:pt>
    <dgm:pt modelId="{820FA78B-BEBF-4415-83F0-60DED8E4D979}" type="pres">
      <dgm:prSet presAssocID="{CD3126E4-5921-42B4-9DBA-AA06C50DCAEA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F482DABB-7D9F-436A-BD03-1147ECC28E41}" type="pres">
      <dgm:prSet presAssocID="{9983F64D-FD68-406D-B025-DC7EA50DCB7F}" presName="node" presStyleLbl="node1" presStyleIdx="1" presStyleCnt="9" custScaleX="162384" custScaleY="151593" custRadScaleRad="100812" custRadScaleInc="-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CDC6D-95A8-431D-9C63-6F37045F85B7}" type="pres">
      <dgm:prSet presAssocID="{C3ADD31D-F9BA-4ACB-A0F8-1029E2B957DE}" presName="parTrans" presStyleLbl="sibTrans2D1" presStyleIdx="2" presStyleCnt="9"/>
      <dgm:spPr/>
      <dgm:t>
        <a:bodyPr/>
        <a:lstStyle/>
        <a:p>
          <a:endParaRPr lang="ru-RU"/>
        </a:p>
      </dgm:t>
    </dgm:pt>
    <dgm:pt modelId="{E1A8978E-5D69-44CF-82A4-0B59EE7CEB87}" type="pres">
      <dgm:prSet presAssocID="{C3ADD31D-F9BA-4ACB-A0F8-1029E2B957DE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92F0E4B4-BC6B-4267-8F1E-5E97E6592A22}" type="pres">
      <dgm:prSet presAssocID="{874FF30E-2FD1-4964-80CA-840B0AD652EF}" presName="node" presStyleLbl="node1" presStyleIdx="2" presStyleCnt="9" custScaleX="157923" custScaleY="147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66A3F-95FB-4C2B-B1F5-8F8F045927FE}" type="pres">
      <dgm:prSet presAssocID="{C70EE5B8-A07A-4F7B-A255-3427948267DF}" presName="parTrans" presStyleLbl="sibTrans2D1" presStyleIdx="3" presStyleCnt="9"/>
      <dgm:spPr/>
      <dgm:t>
        <a:bodyPr/>
        <a:lstStyle/>
        <a:p>
          <a:endParaRPr lang="ru-RU"/>
        </a:p>
      </dgm:t>
    </dgm:pt>
    <dgm:pt modelId="{4CC03E1B-13C3-4A5A-B4F7-2583C0970988}" type="pres">
      <dgm:prSet presAssocID="{C70EE5B8-A07A-4F7B-A255-3427948267DF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78E5E88C-1BF0-4C70-811C-1A501739ED73}" type="pres">
      <dgm:prSet presAssocID="{ACB5D4E6-1EC1-4EBA-A5E2-DE5DEFC4A502}" presName="node" presStyleLbl="node1" presStyleIdx="3" presStyleCnt="9" custScaleX="148742" custScaleY="127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46ED2C-18DD-439C-AC79-3DD06840FC57}" type="pres">
      <dgm:prSet presAssocID="{BAA23209-B0D4-45A8-832E-EB18ACE027F0}" presName="parTrans" presStyleLbl="sibTrans2D1" presStyleIdx="4" presStyleCnt="9"/>
      <dgm:spPr/>
      <dgm:t>
        <a:bodyPr/>
        <a:lstStyle/>
        <a:p>
          <a:endParaRPr lang="ru-RU"/>
        </a:p>
      </dgm:t>
    </dgm:pt>
    <dgm:pt modelId="{EDD3FAAB-E769-43D3-B865-28543C26B0D4}" type="pres">
      <dgm:prSet presAssocID="{BAA23209-B0D4-45A8-832E-EB18ACE027F0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3C30C43B-9168-4DA0-88FD-722C435BE9DB}" type="pres">
      <dgm:prSet presAssocID="{E0297DB1-32A8-4F9F-8ABC-3074256C2BD6}" presName="node" presStyleLbl="node1" presStyleIdx="4" presStyleCnt="9" custScaleX="146402" custScaleY="138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6DF69-B1A8-4311-8586-0985FC2CD537}" type="pres">
      <dgm:prSet presAssocID="{309C2D8D-64A9-407B-AB0F-85EB5B94EC85}" presName="parTrans" presStyleLbl="sibTrans2D1" presStyleIdx="5" presStyleCnt="9"/>
      <dgm:spPr/>
      <dgm:t>
        <a:bodyPr/>
        <a:lstStyle/>
        <a:p>
          <a:endParaRPr lang="ru-RU"/>
        </a:p>
      </dgm:t>
    </dgm:pt>
    <dgm:pt modelId="{035EFE15-BAE4-49E6-9E95-6976E30E2E4D}" type="pres">
      <dgm:prSet presAssocID="{309C2D8D-64A9-407B-AB0F-85EB5B94EC85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E6D7FFBB-231A-4C67-8F3E-6B22B5809A47}" type="pres">
      <dgm:prSet presAssocID="{A7F91781-5722-4EDD-BF5C-49C143569211}" presName="node" presStyleLbl="node1" presStyleIdx="5" presStyleCnt="9" custScaleX="151632" custScaleY="136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A2480-C528-444E-AC7E-8F64BC55195A}" type="pres">
      <dgm:prSet presAssocID="{83D72376-E06F-4530-B098-B60409420A39}" presName="parTrans" presStyleLbl="sibTrans2D1" presStyleIdx="6" presStyleCnt="9"/>
      <dgm:spPr/>
      <dgm:t>
        <a:bodyPr/>
        <a:lstStyle/>
        <a:p>
          <a:endParaRPr lang="ru-RU"/>
        </a:p>
      </dgm:t>
    </dgm:pt>
    <dgm:pt modelId="{F10E8821-BBC0-468D-BEF5-BFADD3F017D2}" type="pres">
      <dgm:prSet presAssocID="{83D72376-E06F-4530-B098-B60409420A39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F8A1E6FA-B4ED-44C9-9643-CD96C9004F16}" type="pres">
      <dgm:prSet presAssocID="{F3BA7FD0-C2AA-4CAB-99B7-4736979E2E25}" presName="node" presStyleLbl="node1" presStyleIdx="6" presStyleCnt="9" custScaleX="153972" custScaleY="159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C6078-9936-4FB0-B29A-576B01F4DF87}" type="pres">
      <dgm:prSet presAssocID="{2A4B8564-F540-41C7-AD90-9E011BCBD868}" presName="parTrans" presStyleLbl="sibTrans2D1" presStyleIdx="7" presStyleCnt="9"/>
      <dgm:spPr/>
      <dgm:t>
        <a:bodyPr/>
        <a:lstStyle/>
        <a:p>
          <a:endParaRPr lang="ru-RU"/>
        </a:p>
      </dgm:t>
    </dgm:pt>
    <dgm:pt modelId="{AF755ED6-B09D-485D-85E2-E87E8F1D98CA}" type="pres">
      <dgm:prSet presAssocID="{2A4B8564-F540-41C7-AD90-9E011BCBD868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1A333E70-CE43-460B-8885-5A46DCD4C755}" type="pres">
      <dgm:prSet presAssocID="{34406E37-DF66-4B98-A30C-FBD8585CAF9D}" presName="node" presStyleLbl="node1" presStyleIdx="7" presStyleCnt="9" custScaleX="170675" custScaleY="152281" custRadScaleRad="99038" custRadScaleInc="4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E7925-43A5-4E44-AE51-92D80CE1B45B}" type="pres">
      <dgm:prSet presAssocID="{E4EAAD89-A1FA-4C9E-BC98-0B975C14944B}" presName="parTrans" presStyleLbl="sibTrans2D1" presStyleIdx="8" presStyleCnt="9"/>
      <dgm:spPr/>
      <dgm:t>
        <a:bodyPr/>
        <a:lstStyle/>
        <a:p>
          <a:endParaRPr lang="ru-RU"/>
        </a:p>
      </dgm:t>
    </dgm:pt>
    <dgm:pt modelId="{5EE0C5A0-27E2-4FA6-B7AD-E680436B47DF}" type="pres">
      <dgm:prSet presAssocID="{E4EAAD89-A1FA-4C9E-BC98-0B975C14944B}" presName="connectorText" presStyleLbl="sibTrans2D1" presStyleIdx="8" presStyleCnt="9"/>
      <dgm:spPr/>
      <dgm:t>
        <a:bodyPr/>
        <a:lstStyle/>
        <a:p>
          <a:endParaRPr lang="ru-RU"/>
        </a:p>
      </dgm:t>
    </dgm:pt>
    <dgm:pt modelId="{B5A27FCF-BDCA-4E2E-BC53-C1789F7A5687}" type="pres">
      <dgm:prSet presAssocID="{681E04FA-EB48-4D2B-BFDB-56066712A6D1}" presName="node" presStyleLbl="node1" presStyleIdx="8" presStyleCnt="9" custScaleX="168993" custScaleY="157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104DB3-AC81-4800-B54C-82A106AEEBB9}" type="presOf" srcId="{CD3126E4-5921-42B4-9DBA-AA06C50DCAEA}" destId="{39101AF2-9559-4266-8295-737E0FB4F8E7}" srcOrd="0" destOrd="0" presId="urn:microsoft.com/office/officeart/2005/8/layout/radial5"/>
    <dgm:cxn modelId="{DB5A103A-A870-4D64-AF8C-AAE7B6A172E3}" type="presOf" srcId="{C3ADD31D-F9BA-4ACB-A0F8-1029E2B957DE}" destId="{E1A8978E-5D69-44CF-82A4-0B59EE7CEB87}" srcOrd="1" destOrd="0" presId="urn:microsoft.com/office/officeart/2005/8/layout/radial5"/>
    <dgm:cxn modelId="{CEBBBD7D-0FA2-45A7-97D9-1AEAEFFFFDBD}" type="presOf" srcId="{874FF30E-2FD1-4964-80CA-840B0AD652EF}" destId="{92F0E4B4-BC6B-4267-8F1E-5E97E6592A22}" srcOrd="0" destOrd="0" presId="urn:microsoft.com/office/officeart/2005/8/layout/radial5"/>
    <dgm:cxn modelId="{5AC6AABC-EF87-4434-8139-D698729D3960}" srcId="{465D1F32-4200-45F5-932D-21D041DD5A3B}" destId="{F3BA7FD0-C2AA-4CAB-99B7-4736979E2E25}" srcOrd="6" destOrd="0" parTransId="{83D72376-E06F-4530-B098-B60409420A39}" sibTransId="{B6A8E504-4750-457B-B8C5-9404E41A89FB}"/>
    <dgm:cxn modelId="{B5E739E4-5FCF-4459-952F-031308939F17}" srcId="{FD7C0976-5890-43E7-B28C-BF521013F7BF}" destId="{465D1F32-4200-45F5-932D-21D041DD5A3B}" srcOrd="0" destOrd="0" parTransId="{DA2CFCF4-96B2-4990-8B18-DBD433D94C17}" sibTransId="{8405609F-198A-47CF-9C7C-95DA6938E2BD}"/>
    <dgm:cxn modelId="{70512DA1-C1B4-4017-9512-5E09AE91FCD3}" type="presOf" srcId="{2A4B8564-F540-41C7-AD90-9E011BCBD868}" destId="{AF755ED6-B09D-485D-85E2-E87E8F1D98CA}" srcOrd="1" destOrd="0" presId="urn:microsoft.com/office/officeart/2005/8/layout/radial5"/>
    <dgm:cxn modelId="{566777A8-C79A-4270-8378-C07EB9BD6F90}" type="presOf" srcId="{9926F385-0BEE-4439-8740-934D7FD09A49}" destId="{DA40B84E-DA69-4323-A22B-AE66C537B6F7}" srcOrd="0" destOrd="0" presId="urn:microsoft.com/office/officeart/2005/8/layout/radial5"/>
    <dgm:cxn modelId="{AC7EEE33-FFD0-4C62-B24A-84C20C3786E0}" srcId="{FD7C0976-5890-43E7-B28C-BF521013F7BF}" destId="{76EF9EFD-2EC8-4534-AF2C-7177AAFE135B}" srcOrd="1" destOrd="0" parTransId="{2D3820EA-F28A-4CCC-8C61-A3F1531C5B17}" sibTransId="{57E143F2-758E-4C6F-B96B-41C1B4BFB509}"/>
    <dgm:cxn modelId="{C2F1B0EC-86FD-4759-956A-2B8FE0BE2085}" type="presOf" srcId="{309C2D8D-64A9-407B-AB0F-85EB5B94EC85}" destId="{035EFE15-BAE4-49E6-9E95-6976E30E2E4D}" srcOrd="1" destOrd="0" presId="urn:microsoft.com/office/officeart/2005/8/layout/radial5"/>
    <dgm:cxn modelId="{22AB1C59-5DCB-46C6-BED2-AA29D597A5A4}" type="presOf" srcId="{309C2D8D-64A9-407B-AB0F-85EB5B94EC85}" destId="{E3F6DF69-B1A8-4311-8586-0985FC2CD537}" srcOrd="0" destOrd="0" presId="urn:microsoft.com/office/officeart/2005/8/layout/radial5"/>
    <dgm:cxn modelId="{5730D86D-E915-4764-898D-D5AE74BBC291}" type="presOf" srcId="{FD7C0976-5890-43E7-B28C-BF521013F7BF}" destId="{2C2C9519-E260-4DDD-B454-9BC85603D763}" srcOrd="0" destOrd="0" presId="urn:microsoft.com/office/officeart/2005/8/layout/radial5"/>
    <dgm:cxn modelId="{A1C2F431-113F-490D-888B-32350098EE84}" srcId="{465D1F32-4200-45F5-932D-21D041DD5A3B}" destId="{874FF30E-2FD1-4964-80CA-840B0AD652EF}" srcOrd="2" destOrd="0" parTransId="{C3ADD31D-F9BA-4ACB-A0F8-1029E2B957DE}" sibTransId="{D81F3C0D-EAC1-4818-B290-73039D1740AA}"/>
    <dgm:cxn modelId="{3FEEF59A-35F3-48D2-A611-C8F80FF37869}" srcId="{465D1F32-4200-45F5-932D-21D041DD5A3B}" destId="{A7F91781-5722-4EDD-BF5C-49C143569211}" srcOrd="5" destOrd="0" parTransId="{309C2D8D-64A9-407B-AB0F-85EB5B94EC85}" sibTransId="{0080D114-2516-40BE-BF22-23C746828214}"/>
    <dgm:cxn modelId="{0DF4D3E4-55B6-4222-9D40-8D13454B9C6A}" type="presOf" srcId="{83D72376-E06F-4530-B098-B60409420A39}" destId="{483A2480-C528-444E-AC7E-8F64BC55195A}" srcOrd="0" destOrd="0" presId="urn:microsoft.com/office/officeart/2005/8/layout/radial5"/>
    <dgm:cxn modelId="{CF79933F-B0C3-4F5F-8B9B-7157AC3B52CA}" type="presOf" srcId="{C70EE5B8-A07A-4F7B-A255-3427948267DF}" destId="{4CC03E1B-13C3-4A5A-B4F7-2583C0970988}" srcOrd="1" destOrd="0" presId="urn:microsoft.com/office/officeart/2005/8/layout/radial5"/>
    <dgm:cxn modelId="{39092977-174F-4637-ABB0-378161662A83}" type="presOf" srcId="{C70EE5B8-A07A-4F7B-A255-3427948267DF}" destId="{38066A3F-95FB-4C2B-B1F5-8F8F045927FE}" srcOrd="0" destOrd="0" presId="urn:microsoft.com/office/officeart/2005/8/layout/radial5"/>
    <dgm:cxn modelId="{1F5EFA60-43B6-4D97-BD73-E2A92C207FF1}" type="presOf" srcId="{34406E37-DF66-4B98-A30C-FBD8585CAF9D}" destId="{1A333E70-CE43-460B-8885-5A46DCD4C755}" srcOrd="0" destOrd="0" presId="urn:microsoft.com/office/officeart/2005/8/layout/radial5"/>
    <dgm:cxn modelId="{46F7F69A-61CE-47B8-B419-57ACFE3CBEDD}" type="presOf" srcId="{A7F91781-5722-4EDD-BF5C-49C143569211}" destId="{E6D7FFBB-231A-4C67-8F3E-6B22B5809A47}" srcOrd="0" destOrd="0" presId="urn:microsoft.com/office/officeart/2005/8/layout/radial5"/>
    <dgm:cxn modelId="{7FC2D788-D9C4-42F4-BF50-DE49FE5DB091}" type="presOf" srcId="{2A4B8564-F540-41C7-AD90-9E011BCBD868}" destId="{6A5C6078-9936-4FB0-B29A-576B01F4DF87}" srcOrd="0" destOrd="0" presId="urn:microsoft.com/office/officeart/2005/8/layout/radial5"/>
    <dgm:cxn modelId="{4FB49D5A-E08B-4502-9C7F-7CCABC721564}" type="presOf" srcId="{E4EAAD89-A1FA-4C9E-BC98-0B975C14944B}" destId="{C76E7925-43A5-4E44-AE51-92D80CE1B45B}" srcOrd="0" destOrd="0" presId="urn:microsoft.com/office/officeart/2005/8/layout/radial5"/>
    <dgm:cxn modelId="{41D22084-1E86-4E7D-8C97-68A7746FD69A}" type="presOf" srcId="{9983F64D-FD68-406D-B025-DC7EA50DCB7F}" destId="{F482DABB-7D9F-436A-BD03-1147ECC28E41}" srcOrd="0" destOrd="0" presId="urn:microsoft.com/office/officeart/2005/8/layout/radial5"/>
    <dgm:cxn modelId="{35DC62F0-02B0-4FF4-92EC-FD26F3235E7F}" type="presOf" srcId="{CD3126E4-5921-42B4-9DBA-AA06C50DCAEA}" destId="{820FA78B-BEBF-4415-83F0-60DED8E4D979}" srcOrd="1" destOrd="0" presId="urn:microsoft.com/office/officeart/2005/8/layout/radial5"/>
    <dgm:cxn modelId="{766F3FF3-8607-409E-8DEA-3B55591563D4}" type="presOf" srcId="{465D1F32-4200-45F5-932D-21D041DD5A3B}" destId="{EBF486B1-2290-4D6E-A4B9-78302E0756E3}" srcOrd="0" destOrd="0" presId="urn:microsoft.com/office/officeart/2005/8/layout/radial5"/>
    <dgm:cxn modelId="{F4367775-BC78-4AF7-9733-61997CB509D7}" srcId="{465D1F32-4200-45F5-932D-21D041DD5A3B}" destId="{9983F64D-FD68-406D-B025-DC7EA50DCB7F}" srcOrd="1" destOrd="0" parTransId="{CD3126E4-5921-42B4-9DBA-AA06C50DCAEA}" sibTransId="{4A8FF0E4-F3A6-47E4-AA4A-E844958D5D8E}"/>
    <dgm:cxn modelId="{6282CFFA-CDD2-4D81-9DBE-9A6C20E67C0E}" type="presOf" srcId="{681E04FA-EB48-4D2B-BFDB-56066712A6D1}" destId="{B5A27FCF-BDCA-4E2E-BC53-C1789F7A5687}" srcOrd="0" destOrd="0" presId="urn:microsoft.com/office/officeart/2005/8/layout/radial5"/>
    <dgm:cxn modelId="{3E90B23F-2E5A-4357-9C05-21977467E61D}" type="presOf" srcId="{E0297DB1-32A8-4F9F-8ABC-3074256C2BD6}" destId="{3C30C43B-9168-4DA0-88FD-722C435BE9DB}" srcOrd="0" destOrd="0" presId="urn:microsoft.com/office/officeart/2005/8/layout/radial5"/>
    <dgm:cxn modelId="{75E79461-DAC4-46A6-97DA-E16DCA469CAA}" type="presOf" srcId="{C3ADD31D-F9BA-4ACB-A0F8-1029E2B957DE}" destId="{695CDC6D-95A8-431D-9C63-6F37045F85B7}" srcOrd="0" destOrd="0" presId="urn:microsoft.com/office/officeart/2005/8/layout/radial5"/>
    <dgm:cxn modelId="{7A40B169-C1C6-40F9-9F84-F4137E72A001}" type="presOf" srcId="{ACB5D4E6-1EC1-4EBA-A5E2-DE5DEFC4A502}" destId="{78E5E88C-1BF0-4C70-811C-1A501739ED73}" srcOrd="0" destOrd="0" presId="urn:microsoft.com/office/officeart/2005/8/layout/radial5"/>
    <dgm:cxn modelId="{3835A718-E2EC-43A0-A9A2-5BFBE607383B}" type="presOf" srcId="{53BF57F5-9C7F-4156-9707-972CC73A7130}" destId="{C7C011F9-37CD-47AF-9941-9F166841D586}" srcOrd="0" destOrd="0" presId="urn:microsoft.com/office/officeart/2005/8/layout/radial5"/>
    <dgm:cxn modelId="{2DF77F74-B7DC-4723-B672-8AC731C8ACDD}" type="presOf" srcId="{83D72376-E06F-4530-B098-B60409420A39}" destId="{F10E8821-BBC0-468D-BEF5-BFADD3F017D2}" srcOrd="1" destOrd="0" presId="urn:microsoft.com/office/officeart/2005/8/layout/radial5"/>
    <dgm:cxn modelId="{D28C421B-9396-41EB-8C1D-B457CC0FF32F}" srcId="{465D1F32-4200-45F5-932D-21D041DD5A3B}" destId="{ACB5D4E6-1EC1-4EBA-A5E2-DE5DEFC4A502}" srcOrd="3" destOrd="0" parTransId="{C70EE5B8-A07A-4F7B-A255-3427948267DF}" sibTransId="{31AC2A84-DCD2-4563-887E-312EE2B9C9F0}"/>
    <dgm:cxn modelId="{750D653E-F6E1-46E6-8D63-D32970D6E9D4}" srcId="{465D1F32-4200-45F5-932D-21D041DD5A3B}" destId="{681E04FA-EB48-4D2B-BFDB-56066712A6D1}" srcOrd="8" destOrd="0" parTransId="{E4EAAD89-A1FA-4C9E-BC98-0B975C14944B}" sibTransId="{C552E4FD-FB4B-461F-9DE2-4B8B2555F313}"/>
    <dgm:cxn modelId="{B9AFA55D-3EA8-449F-AB61-A955191B5FF5}" type="presOf" srcId="{E4EAAD89-A1FA-4C9E-BC98-0B975C14944B}" destId="{5EE0C5A0-27E2-4FA6-B7AD-E680436B47DF}" srcOrd="1" destOrd="0" presId="urn:microsoft.com/office/officeart/2005/8/layout/radial5"/>
    <dgm:cxn modelId="{3C0B101A-C8C2-4E0B-9605-BD7491E2BBE7}" srcId="{465D1F32-4200-45F5-932D-21D041DD5A3B}" destId="{9926F385-0BEE-4439-8740-934D7FD09A49}" srcOrd="0" destOrd="0" parTransId="{53BF57F5-9C7F-4156-9707-972CC73A7130}" sibTransId="{F4D2F453-9663-4208-BB83-260D2D295CB6}"/>
    <dgm:cxn modelId="{A67B78BD-0240-4348-AAED-75E8AC22BEA1}" type="presOf" srcId="{F3BA7FD0-C2AA-4CAB-99B7-4736979E2E25}" destId="{F8A1E6FA-B4ED-44C9-9643-CD96C9004F16}" srcOrd="0" destOrd="0" presId="urn:microsoft.com/office/officeart/2005/8/layout/radial5"/>
    <dgm:cxn modelId="{21173145-48A7-4A2F-8DB7-CD3E14CCFDD2}" srcId="{465D1F32-4200-45F5-932D-21D041DD5A3B}" destId="{E0297DB1-32A8-4F9F-8ABC-3074256C2BD6}" srcOrd="4" destOrd="0" parTransId="{BAA23209-B0D4-45A8-832E-EB18ACE027F0}" sibTransId="{A0751D1B-B37B-4CF3-83AE-A7FCF4E4BFE5}"/>
    <dgm:cxn modelId="{CBE542CC-9338-427C-8565-311853E4BFF4}" type="presOf" srcId="{53BF57F5-9C7F-4156-9707-972CC73A7130}" destId="{EC6B4E4D-94C5-424E-9052-24F2D448E392}" srcOrd="1" destOrd="0" presId="urn:microsoft.com/office/officeart/2005/8/layout/radial5"/>
    <dgm:cxn modelId="{55535F93-2E7A-4CEA-8609-2ECCC8C53B89}" type="presOf" srcId="{BAA23209-B0D4-45A8-832E-EB18ACE027F0}" destId="{EDD3FAAB-E769-43D3-B865-28543C26B0D4}" srcOrd="1" destOrd="0" presId="urn:microsoft.com/office/officeart/2005/8/layout/radial5"/>
    <dgm:cxn modelId="{C5CBDD56-2AE2-4C55-B226-99456FB133E1}" type="presOf" srcId="{BAA23209-B0D4-45A8-832E-EB18ACE027F0}" destId="{E846ED2C-18DD-439C-AC79-3DD06840FC57}" srcOrd="0" destOrd="0" presId="urn:microsoft.com/office/officeart/2005/8/layout/radial5"/>
    <dgm:cxn modelId="{83D8A170-ACA3-4383-9699-93D6CC1327B9}" srcId="{465D1F32-4200-45F5-932D-21D041DD5A3B}" destId="{34406E37-DF66-4B98-A30C-FBD8585CAF9D}" srcOrd="7" destOrd="0" parTransId="{2A4B8564-F540-41C7-AD90-9E011BCBD868}" sibTransId="{EC2A0D0D-AE09-486B-A963-D4A0A7E8AFA3}"/>
    <dgm:cxn modelId="{768CE95A-2B70-4FE7-A4F1-8C7965925323}" type="presParOf" srcId="{2C2C9519-E260-4DDD-B454-9BC85603D763}" destId="{EBF486B1-2290-4D6E-A4B9-78302E0756E3}" srcOrd="0" destOrd="0" presId="urn:microsoft.com/office/officeart/2005/8/layout/radial5"/>
    <dgm:cxn modelId="{6341DEB0-6BA1-4B2E-BF77-5F9247500130}" type="presParOf" srcId="{2C2C9519-E260-4DDD-B454-9BC85603D763}" destId="{C7C011F9-37CD-47AF-9941-9F166841D586}" srcOrd="1" destOrd="0" presId="urn:microsoft.com/office/officeart/2005/8/layout/radial5"/>
    <dgm:cxn modelId="{96C65CE9-00E4-4548-9AC6-97788F9F258A}" type="presParOf" srcId="{C7C011F9-37CD-47AF-9941-9F166841D586}" destId="{EC6B4E4D-94C5-424E-9052-24F2D448E392}" srcOrd="0" destOrd="0" presId="urn:microsoft.com/office/officeart/2005/8/layout/radial5"/>
    <dgm:cxn modelId="{9C5BF200-743F-409C-8A75-ED2015E4055F}" type="presParOf" srcId="{2C2C9519-E260-4DDD-B454-9BC85603D763}" destId="{DA40B84E-DA69-4323-A22B-AE66C537B6F7}" srcOrd="2" destOrd="0" presId="urn:microsoft.com/office/officeart/2005/8/layout/radial5"/>
    <dgm:cxn modelId="{CC93337A-796B-49F0-9167-B7BE25CF1B51}" type="presParOf" srcId="{2C2C9519-E260-4DDD-B454-9BC85603D763}" destId="{39101AF2-9559-4266-8295-737E0FB4F8E7}" srcOrd="3" destOrd="0" presId="urn:microsoft.com/office/officeart/2005/8/layout/radial5"/>
    <dgm:cxn modelId="{C30AE6AC-103F-4FE6-9AE1-77D1C5676B5E}" type="presParOf" srcId="{39101AF2-9559-4266-8295-737E0FB4F8E7}" destId="{820FA78B-BEBF-4415-83F0-60DED8E4D979}" srcOrd="0" destOrd="0" presId="urn:microsoft.com/office/officeart/2005/8/layout/radial5"/>
    <dgm:cxn modelId="{0F52443F-E33D-48FA-B8F1-1D936D19C9F0}" type="presParOf" srcId="{2C2C9519-E260-4DDD-B454-9BC85603D763}" destId="{F482DABB-7D9F-436A-BD03-1147ECC28E41}" srcOrd="4" destOrd="0" presId="urn:microsoft.com/office/officeart/2005/8/layout/radial5"/>
    <dgm:cxn modelId="{1BD88491-F17F-456D-9690-17986F1F1881}" type="presParOf" srcId="{2C2C9519-E260-4DDD-B454-9BC85603D763}" destId="{695CDC6D-95A8-431D-9C63-6F37045F85B7}" srcOrd="5" destOrd="0" presId="urn:microsoft.com/office/officeart/2005/8/layout/radial5"/>
    <dgm:cxn modelId="{AC8DBBD3-419F-4C9C-A3AE-0A6D148294D2}" type="presParOf" srcId="{695CDC6D-95A8-431D-9C63-6F37045F85B7}" destId="{E1A8978E-5D69-44CF-82A4-0B59EE7CEB87}" srcOrd="0" destOrd="0" presId="urn:microsoft.com/office/officeart/2005/8/layout/radial5"/>
    <dgm:cxn modelId="{3F782DBA-E078-4437-A1D4-D8CC6DE7C46B}" type="presParOf" srcId="{2C2C9519-E260-4DDD-B454-9BC85603D763}" destId="{92F0E4B4-BC6B-4267-8F1E-5E97E6592A22}" srcOrd="6" destOrd="0" presId="urn:microsoft.com/office/officeart/2005/8/layout/radial5"/>
    <dgm:cxn modelId="{C6DBA0D1-6176-4D21-B068-B479F9FD5999}" type="presParOf" srcId="{2C2C9519-E260-4DDD-B454-9BC85603D763}" destId="{38066A3F-95FB-4C2B-B1F5-8F8F045927FE}" srcOrd="7" destOrd="0" presId="urn:microsoft.com/office/officeart/2005/8/layout/radial5"/>
    <dgm:cxn modelId="{AB556BBB-ED3D-42BE-BFD2-29CBE722EE19}" type="presParOf" srcId="{38066A3F-95FB-4C2B-B1F5-8F8F045927FE}" destId="{4CC03E1B-13C3-4A5A-B4F7-2583C0970988}" srcOrd="0" destOrd="0" presId="urn:microsoft.com/office/officeart/2005/8/layout/radial5"/>
    <dgm:cxn modelId="{1E18A20B-F54A-413A-B809-877C44C1F20E}" type="presParOf" srcId="{2C2C9519-E260-4DDD-B454-9BC85603D763}" destId="{78E5E88C-1BF0-4C70-811C-1A501739ED73}" srcOrd="8" destOrd="0" presId="urn:microsoft.com/office/officeart/2005/8/layout/radial5"/>
    <dgm:cxn modelId="{E43B931F-3CE1-421F-B6F6-1135BEB514A8}" type="presParOf" srcId="{2C2C9519-E260-4DDD-B454-9BC85603D763}" destId="{E846ED2C-18DD-439C-AC79-3DD06840FC57}" srcOrd="9" destOrd="0" presId="urn:microsoft.com/office/officeart/2005/8/layout/radial5"/>
    <dgm:cxn modelId="{042F458D-DAE7-469C-8B88-2C83FFDF8A6C}" type="presParOf" srcId="{E846ED2C-18DD-439C-AC79-3DD06840FC57}" destId="{EDD3FAAB-E769-43D3-B865-28543C26B0D4}" srcOrd="0" destOrd="0" presId="urn:microsoft.com/office/officeart/2005/8/layout/radial5"/>
    <dgm:cxn modelId="{2D35A1EA-BA1D-4485-8F48-BA9904DE9BDE}" type="presParOf" srcId="{2C2C9519-E260-4DDD-B454-9BC85603D763}" destId="{3C30C43B-9168-4DA0-88FD-722C435BE9DB}" srcOrd="10" destOrd="0" presId="urn:microsoft.com/office/officeart/2005/8/layout/radial5"/>
    <dgm:cxn modelId="{0817FAAB-CD81-4C7A-9C49-A1685B99F8FA}" type="presParOf" srcId="{2C2C9519-E260-4DDD-B454-9BC85603D763}" destId="{E3F6DF69-B1A8-4311-8586-0985FC2CD537}" srcOrd="11" destOrd="0" presId="urn:microsoft.com/office/officeart/2005/8/layout/radial5"/>
    <dgm:cxn modelId="{F3F36279-39D6-4E49-90D5-1390D225F221}" type="presParOf" srcId="{E3F6DF69-B1A8-4311-8586-0985FC2CD537}" destId="{035EFE15-BAE4-49E6-9E95-6976E30E2E4D}" srcOrd="0" destOrd="0" presId="urn:microsoft.com/office/officeart/2005/8/layout/radial5"/>
    <dgm:cxn modelId="{409E6930-BDCF-4051-B83B-CAE601F3F528}" type="presParOf" srcId="{2C2C9519-E260-4DDD-B454-9BC85603D763}" destId="{E6D7FFBB-231A-4C67-8F3E-6B22B5809A47}" srcOrd="12" destOrd="0" presId="urn:microsoft.com/office/officeart/2005/8/layout/radial5"/>
    <dgm:cxn modelId="{99FAA0C9-30C8-4004-9C90-3CFD544DAA14}" type="presParOf" srcId="{2C2C9519-E260-4DDD-B454-9BC85603D763}" destId="{483A2480-C528-444E-AC7E-8F64BC55195A}" srcOrd="13" destOrd="0" presId="urn:microsoft.com/office/officeart/2005/8/layout/radial5"/>
    <dgm:cxn modelId="{1C7223DE-26BF-427D-B508-8C84142F86A3}" type="presParOf" srcId="{483A2480-C528-444E-AC7E-8F64BC55195A}" destId="{F10E8821-BBC0-468D-BEF5-BFADD3F017D2}" srcOrd="0" destOrd="0" presId="urn:microsoft.com/office/officeart/2005/8/layout/radial5"/>
    <dgm:cxn modelId="{8BF436DF-CDAA-4C99-99AF-721E9C3D7FD8}" type="presParOf" srcId="{2C2C9519-E260-4DDD-B454-9BC85603D763}" destId="{F8A1E6FA-B4ED-44C9-9643-CD96C9004F16}" srcOrd="14" destOrd="0" presId="urn:microsoft.com/office/officeart/2005/8/layout/radial5"/>
    <dgm:cxn modelId="{822EAD7C-61E5-4659-877E-C45937868573}" type="presParOf" srcId="{2C2C9519-E260-4DDD-B454-9BC85603D763}" destId="{6A5C6078-9936-4FB0-B29A-576B01F4DF87}" srcOrd="15" destOrd="0" presId="urn:microsoft.com/office/officeart/2005/8/layout/radial5"/>
    <dgm:cxn modelId="{237D1864-36F6-426D-ABEF-16E8E90FD372}" type="presParOf" srcId="{6A5C6078-9936-4FB0-B29A-576B01F4DF87}" destId="{AF755ED6-B09D-485D-85E2-E87E8F1D98CA}" srcOrd="0" destOrd="0" presId="urn:microsoft.com/office/officeart/2005/8/layout/radial5"/>
    <dgm:cxn modelId="{27809D6B-E880-4E33-A3EB-E54C108D31D8}" type="presParOf" srcId="{2C2C9519-E260-4DDD-B454-9BC85603D763}" destId="{1A333E70-CE43-460B-8885-5A46DCD4C755}" srcOrd="16" destOrd="0" presId="urn:microsoft.com/office/officeart/2005/8/layout/radial5"/>
    <dgm:cxn modelId="{8536BAE2-A1A1-4400-A1D0-D0AED11EB2D5}" type="presParOf" srcId="{2C2C9519-E260-4DDD-B454-9BC85603D763}" destId="{C76E7925-43A5-4E44-AE51-92D80CE1B45B}" srcOrd="17" destOrd="0" presId="urn:microsoft.com/office/officeart/2005/8/layout/radial5"/>
    <dgm:cxn modelId="{4D997DCF-D41B-4710-A4CF-64FA37FAA9B1}" type="presParOf" srcId="{C76E7925-43A5-4E44-AE51-92D80CE1B45B}" destId="{5EE0C5A0-27E2-4FA6-B7AD-E680436B47DF}" srcOrd="0" destOrd="0" presId="urn:microsoft.com/office/officeart/2005/8/layout/radial5"/>
    <dgm:cxn modelId="{8F632AA6-2D61-4D62-8E6D-A7E238EC9A52}" type="presParOf" srcId="{2C2C9519-E260-4DDD-B454-9BC85603D763}" destId="{B5A27FCF-BDCA-4E2E-BC53-C1789F7A5687}" srcOrd="18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85A947-7517-4370-BA73-1859C5C409B5}">
      <dsp:nvSpPr>
        <dsp:cNvPr id="0" name=""/>
        <dsp:cNvSpPr/>
      </dsp:nvSpPr>
      <dsp:spPr>
        <a:xfrm rot="5400000">
          <a:off x="397623" y="1253439"/>
          <a:ext cx="1517017" cy="134560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4AD8AA-7705-478A-A8BB-2127E226DA07}">
      <dsp:nvSpPr>
        <dsp:cNvPr id="0" name=""/>
        <dsp:cNvSpPr/>
      </dsp:nvSpPr>
      <dsp:spPr>
        <a:xfrm>
          <a:off x="531383" y="1078"/>
          <a:ext cx="2140190" cy="1568216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1">
                  <a:lumMod val="75000"/>
                </a:schemeClr>
              </a:solidFill>
            </a:rPr>
            <a:t>Районний методичний кабінет</a:t>
          </a:r>
          <a:endParaRPr lang="ru-RU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531383" y="1078"/>
        <a:ext cx="2140190" cy="1568216"/>
      </dsp:txXfrm>
    </dsp:sp>
    <dsp:sp modelId="{58FCAC16-EF10-47CB-9544-6ECA4143539C}">
      <dsp:nvSpPr>
        <dsp:cNvPr id="0" name=""/>
        <dsp:cNvSpPr/>
      </dsp:nvSpPr>
      <dsp:spPr>
        <a:xfrm rot="5400000">
          <a:off x="520456" y="2654991"/>
          <a:ext cx="1271351" cy="134560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B52D8-7899-4075-882B-3867199E52EC}">
      <dsp:nvSpPr>
        <dsp:cNvPr id="0" name=""/>
        <dsp:cNvSpPr/>
      </dsp:nvSpPr>
      <dsp:spPr>
        <a:xfrm>
          <a:off x="677284" y="1793563"/>
          <a:ext cx="1848387" cy="1035804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Дошкільна освіта</a:t>
          </a:r>
          <a:endParaRPr lang="ru-RU" sz="1900" kern="1200" dirty="0"/>
        </a:p>
      </dsp:txBody>
      <dsp:txXfrm>
        <a:off x="677284" y="1793563"/>
        <a:ext cx="1848387" cy="1035804"/>
      </dsp:txXfrm>
    </dsp:sp>
    <dsp:sp modelId="{95143EED-4017-4430-9EA5-AF99C0A189BD}">
      <dsp:nvSpPr>
        <dsp:cNvPr id="0" name=""/>
        <dsp:cNvSpPr/>
      </dsp:nvSpPr>
      <dsp:spPr>
        <a:xfrm rot="21548070">
          <a:off x="1155987" y="3271462"/>
          <a:ext cx="2542809" cy="134560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5860D-D957-4B26-A3EB-4F0E99EC8828}">
      <dsp:nvSpPr>
        <dsp:cNvPr id="0" name=""/>
        <dsp:cNvSpPr/>
      </dsp:nvSpPr>
      <dsp:spPr>
        <a:xfrm>
          <a:off x="727453" y="3053635"/>
          <a:ext cx="1748049" cy="107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Початкова освіта</a:t>
          </a:r>
          <a:endParaRPr lang="ru-RU" sz="1900" kern="1200" dirty="0"/>
        </a:p>
      </dsp:txBody>
      <dsp:txXfrm>
        <a:off x="727453" y="3053635"/>
        <a:ext cx="1748049" cy="1073364"/>
      </dsp:txXfrm>
    </dsp:sp>
    <dsp:sp modelId="{EA60EF89-1FA0-4BC6-8E52-6911D409E9B0}">
      <dsp:nvSpPr>
        <dsp:cNvPr id="0" name=""/>
        <dsp:cNvSpPr/>
      </dsp:nvSpPr>
      <dsp:spPr>
        <a:xfrm rot="16200000">
          <a:off x="3037355" y="2582666"/>
          <a:ext cx="1322592" cy="134560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00B85-45ED-4944-BC79-7FE85BE55546}">
      <dsp:nvSpPr>
        <dsp:cNvPr id="0" name=""/>
        <dsp:cNvSpPr/>
      </dsp:nvSpPr>
      <dsp:spPr>
        <a:xfrm>
          <a:off x="3253638" y="2960887"/>
          <a:ext cx="1780718" cy="1166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Співпраця з церквою</a:t>
          </a:r>
          <a:endParaRPr lang="ru-RU" sz="1900" kern="1200" dirty="0"/>
        </a:p>
      </dsp:txBody>
      <dsp:txXfrm>
        <a:off x="3253638" y="2960887"/>
        <a:ext cx="1780718" cy="1166113"/>
      </dsp:txXfrm>
    </dsp:sp>
    <dsp:sp modelId="{FD556606-D063-4E48-8068-2F60ACD29433}">
      <dsp:nvSpPr>
        <dsp:cNvPr id="0" name=""/>
        <dsp:cNvSpPr/>
      </dsp:nvSpPr>
      <dsp:spPr>
        <a:xfrm rot="16200000">
          <a:off x="3037246" y="1252522"/>
          <a:ext cx="1322811" cy="134560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AB0EE-A699-4894-998E-772A68B7438D}">
      <dsp:nvSpPr>
        <dsp:cNvPr id="0" name=""/>
        <dsp:cNvSpPr/>
      </dsp:nvSpPr>
      <dsp:spPr>
        <a:xfrm>
          <a:off x="3222540" y="1690346"/>
          <a:ext cx="1842915" cy="1046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Позашкільна освіта </a:t>
          </a:r>
          <a:endParaRPr lang="ru-RU" sz="1900" kern="1200" dirty="0"/>
        </a:p>
      </dsp:txBody>
      <dsp:txXfrm>
        <a:off x="3222540" y="1690346"/>
        <a:ext cx="1842915" cy="1046273"/>
      </dsp:txXfrm>
    </dsp:sp>
    <dsp:sp modelId="{F2BEFD99-563B-4DE0-B9FE-799BC06E27FB}">
      <dsp:nvSpPr>
        <dsp:cNvPr id="0" name=""/>
        <dsp:cNvSpPr/>
      </dsp:nvSpPr>
      <dsp:spPr>
        <a:xfrm rot="21518569">
          <a:off x="3702464" y="556072"/>
          <a:ext cx="2608833" cy="134560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39A56-4D95-462D-BC6D-8AA45C317FC4}">
      <dsp:nvSpPr>
        <dsp:cNvPr id="0" name=""/>
        <dsp:cNvSpPr/>
      </dsp:nvSpPr>
      <dsp:spPr>
        <a:xfrm>
          <a:off x="3164963" y="299525"/>
          <a:ext cx="1958069" cy="1166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Основна школа  </a:t>
          </a:r>
          <a:endParaRPr lang="ru-RU" sz="1900" kern="1200" dirty="0"/>
        </a:p>
      </dsp:txBody>
      <dsp:txXfrm>
        <a:off x="3164963" y="299525"/>
        <a:ext cx="1958069" cy="1166552"/>
      </dsp:txXfrm>
    </dsp:sp>
    <dsp:sp modelId="{3A394F0A-6368-4824-8B6B-0F65C3C9857C}">
      <dsp:nvSpPr>
        <dsp:cNvPr id="0" name=""/>
        <dsp:cNvSpPr/>
      </dsp:nvSpPr>
      <dsp:spPr>
        <a:xfrm rot="5400000">
          <a:off x="5674831" y="1168869"/>
          <a:ext cx="1279964" cy="134560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15F8E-E0E8-495B-99AB-29C316C50641}">
      <dsp:nvSpPr>
        <dsp:cNvPr id="0" name=""/>
        <dsp:cNvSpPr/>
      </dsp:nvSpPr>
      <dsp:spPr>
        <a:xfrm>
          <a:off x="5850700" y="299525"/>
          <a:ext cx="1818918" cy="1042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Тісна взаємодія з батьками</a:t>
          </a:r>
          <a:endParaRPr lang="ru-RU" sz="1900" kern="1200" dirty="0"/>
        </a:p>
      </dsp:txBody>
      <dsp:txXfrm>
        <a:off x="5850700" y="299525"/>
        <a:ext cx="1818918" cy="1042972"/>
      </dsp:txXfrm>
    </dsp:sp>
    <dsp:sp modelId="{75B8EEBB-C98A-48A4-A3E0-2E0C844EFFF0}">
      <dsp:nvSpPr>
        <dsp:cNvPr id="0" name=""/>
        <dsp:cNvSpPr/>
      </dsp:nvSpPr>
      <dsp:spPr>
        <a:xfrm rot="5400000">
          <a:off x="5499795" y="2631577"/>
          <a:ext cx="1630037" cy="134560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9B5AA-1550-4ECB-BE1A-715FD602DF48}">
      <dsp:nvSpPr>
        <dsp:cNvPr id="0" name=""/>
        <dsp:cNvSpPr/>
      </dsp:nvSpPr>
      <dsp:spPr>
        <a:xfrm>
          <a:off x="5906864" y="1566765"/>
          <a:ext cx="1706590" cy="1083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Громадські та молодіжні організації </a:t>
          </a:r>
          <a:endParaRPr lang="ru-RU" sz="1900" kern="1200" dirty="0"/>
        </a:p>
      </dsp:txBody>
      <dsp:txXfrm>
        <a:off x="5906864" y="1566765"/>
        <a:ext cx="1706590" cy="1083546"/>
      </dsp:txXfrm>
    </dsp:sp>
    <dsp:sp modelId="{C990DB4B-19FC-47D3-8897-7A9950D1F50A}">
      <dsp:nvSpPr>
        <dsp:cNvPr id="0" name=""/>
        <dsp:cNvSpPr/>
      </dsp:nvSpPr>
      <dsp:spPr>
        <a:xfrm>
          <a:off x="5616422" y="2874580"/>
          <a:ext cx="2287474" cy="1748133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>
              <a:solidFill>
                <a:schemeClr val="accent1">
                  <a:lumMod val="75000"/>
                </a:schemeClr>
              </a:solidFill>
            </a:rPr>
            <a:t>Випускник-</a:t>
          </a:r>
          <a:endParaRPr lang="uk-UA" sz="2400" kern="1200" dirty="0" smtClean="0">
            <a:solidFill>
              <a:schemeClr val="accent1">
                <a:lumMod val="75000"/>
              </a:schemeClr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accent1">
                  <a:lumMod val="75000"/>
                </a:schemeClr>
              </a:solidFill>
            </a:rPr>
            <a:t>патріот</a:t>
          </a:r>
          <a:endParaRPr lang="ru-RU" sz="24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5616422" y="2874580"/>
        <a:ext cx="2287474" cy="174813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F486B1-2290-4D6E-A4B9-78302E0756E3}">
      <dsp:nvSpPr>
        <dsp:cNvPr id="0" name=""/>
        <dsp:cNvSpPr/>
      </dsp:nvSpPr>
      <dsp:spPr>
        <a:xfrm>
          <a:off x="3250721" y="1419780"/>
          <a:ext cx="1824827" cy="1799336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1" kern="1200" dirty="0" smtClean="0">
              <a:solidFill>
                <a:schemeClr val="accent1">
                  <a:lumMod val="50000"/>
                </a:schemeClr>
              </a:solidFill>
            </a:rPr>
            <a:t>Методичний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1" kern="1200" dirty="0" smtClean="0">
              <a:solidFill>
                <a:schemeClr val="accent1">
                  <a:lumMod val="50000"/>
                </a:schemeClr>
              </a:solidFill>
            </a:rPr>
            <a:t>кабінет</a:t>
          </a:r>
          <a:endParaRPr lang="ru-RU" sz="1400" b="1" i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250721" y="1419780"/>
        <a:ext cx="1824827" cy="1799336"/>
      </dsp:txXfrm>
    </dsp:sp>
    <dsp:sp modelId="{C7C011F9-37CD-47AF-9941-9F166841D586}">
      <dsp:nvSpPr>
        <dsp:cNvPr id="0" name=""/>
        <dsp:cNvSpPr/>
      </dsp:nvSpPr>
      <dsp:spPr>
        <a:xfrm rot="16164647">
          <a:off x="4088089" y="1104212"/>
          <a:ext cx="129157" cy="394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6164647">
        <a:off x="4088089" y="1104212"/>
        <a:ext cx="129157" cy="394858"/>
      </dsp:txXfrm>
    </dsp:sp>
    <dsp:sp modelId="{DA40B84E-DA69-4323-A22B-AE66C537B6F7}">
      <dsp:nvSpPr>
        <dsp:cNvPr id="0" name=""/>
        <dsp:cNvSpPr/>
      </dsp:nvSpPr>
      <dsp:spPr>
        <a:xfrm>
          <a:off x="3538738" y="-177161"/>
          <a:ext cx="1211361" cy="135335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50" kern="1200" dirty="0" smtClean="0">
              <a:solidFill>
                <a:schemeClr val="accent1">
                  <a:lumMod val="50000"/>
                </a:schemeClr>
              </a:solidFill>
            </a:rPr>
            <a:t>Методичне об</a:t>
          </a:r>
          <a:r>
            <a:rPr lang="en-US" sz="1050" kern="1200" dirty="0" smtClean="0">
              <a:solidFill>
                <a:schemeClr val="accent1">
                  <a:lumMod val="50000"/>
                </a:schemeClr>
              </a:solidFill>
            </a:rPr>
            <a:t>’</a:t>
          </a:r>
          <a:r>
            <a:rPr lang="uk-UA" sz="1050" kern="1200" dirty="0" smtClean="0">
              <a:solidFill>
                <a:schemeClr val="accent1">
                  <a:lumMod val="50000"/>
                </a:schemeClr>
              </a:solidFill>
            </a:rPr>
            <a:t>єднань педагогів-організаторів, ЗДВР</a:t>
          </a:r>
          <a:endParaRPr lang="ru-RU" sz="105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538738" y="-177161"/>
        <a:ext cx="1211361" cy="1353352"/>
      </dsp:txXfrm>
    </dsp:sp>
    <dsp:sp modelId="{39101AF2-9559-4266-8295-737E0FB4F8E7}">
      <dsp:nvSpPr>
        <dsp:cNvPr id="0" name=""/>
        <dsp:cNvSpPr/>
      </dsp:nvSpPr>
      <dsp:spPr>
        <a:xfrm rot="18501357">
          <a:off x="4731024" y="1342947"/>
          <a:ext cx="97241" cy="394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8501357">
        <a:off x="4731024" y="1342947"/>
        <a:ext cx="97241" cy="394858"/>
      </dsp:txXfrm>
    </dsp:sp>
    <dsp:sp modelId="{F482DABB-7D9F-436A-BD03-1147ECC28E41}">
      <dsp:nvSpPr>
        <dsp:cNvPr id="0" name=""/>
        <dsp:cNvSpPr/>
      </dsp:nvSpPr>
      <dsp:spPr>
        <a:xfrm>
          <a:off x="4532165" y="195660"/>
          <a:ext cx="1508676" cy="140841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accent1">
                  <a:lumMod val="50000"/>
                </a:schemeClr>
              </a:solidFill>
            </a:rPr>
            <a:t>Методичне об</a:t>
          </a:r>
          <a:r>
            <a:rPr lang="en-US" sz="1100" kern="1200" dirty="0" smtClean="0">
              <a:solidFill>
                <a:schemeClr val="accent1">
                  <a:lumMod val="50000"/>
                </a:schemeClr>
              </a:solidFill>
            </a:rPr>
            <a:t>’</a:t>
          </a:r>
          <a:r>
            <a:rPr lang="uk-UA" sz="1100" kern="1200" dirty="0" smtClean="0">
              <a:solidFill>
                <a:schemeClr val="accent1">
                  <a:lumMod val="50000"/>
                </a:schemeClr>
              </a:solidFill>
            </a:rPr>
            <a:t>єднання  керівників шкільних </a:t>
          </a:r>
          <a:r>
            <a:rPr lang="uk-UA" sz="1100" kern="1200" dirty="0" err="1" smtClean="0">
              <a:solidFill>
                <a:schemeClr val="accent1">
                  <a:lumMod val="50000"/>
                </a:schemeClr>
              </a:solidFill>
            </a:rPr>
            <a:t>мо</a:t>
          </a:r>
          <a:r>
            <a:rPr lang="uk-UA" sz="1100" kern="1200" dirty="0" smtClean="0">
              <a:solidFill>
                <a:schemeClr val="accent1">
                  <a:lumMod val="50000"/>
                </a:schemeClr>
              </a:solidFill>
            </a:rPr>
            <a:t> класних керівників</a:t>
          </a:r>
          <a:endParaRPr lang="ru-RU" sz="11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532165" y="195660"/>
        <a:ext cx="1508676" cy="1408419"/>
      </dsp:txXfrm>
    </dsp:sp>
    <dsp:sp modelId="{695CDC6D-95A8-431D-9C63-6F37045F85B7}">
      <dsp:nvSpPr>
        <dsp:cNvPr id="0" name=""/>
        <dsp:cNvSpPr/>
      </dsp:nvSpPr>
      <dsp:spPr>
        <a:xfrm rot="20889141">
          <a:off x="5079552" y="1923417"/>
          <a:ext cx="60609" cy="394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20889141">
        <a:off x="5079552" y="1923417"/>
        <a:ext cx="60609" cy="394858"/>
      </dsp:txXfrm>
    </dsp:sp>
    <dsp:sp modelId="{92F0E4B4-BC6B-4267-8F1E-5E97E6592A22}">
      <dsp:nvSpPr>
        <dsp:cNvPr id="0" name=""/>
        <dsp:cNvSpPr/>
      </dsp:nvSpPr>
      <dsp:spPr>
        <a:xfrm>
          <a:off x="5149670" y="1273262"/>
          <a:ext cx="1467229" cy="1370670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accent1">
                  <a:lumMod val="50000"/>
                </a:schemeClr>
              </a:solidFill>
            </a:rPr>
            <a:t>Семінари-практикуми</a:t>
          </a:r>
          <a:endParaRPr lang="ru-RU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149670" y="1273262"/>
        <a:ext cx="1467229" cy="1370670"/>
      </dsp:txXfrm>
    </dsp:sp>
    <dsp:sp modelId="{38066A3F-95FB-4C2B-B1F5-8F8F045927FE}">
      <dsp:nvSpPr>
        <dsp:cNvPr id="0" name=""/>
        <dsp:cNvSpPr/>
      </dsp:nvSpPr>
      <dsp:spPr>
        <a:xfrm rot="1724931">
          <a:off x="4984378" y="2594255"/>
          <a:ext cx="79141" cy="394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724931">
        <a:off x="4984378" y="2594255"/>
        <a:ext cx="79141" cy="394858"/>
      </dsp:txXfrm>
    </dsp:sp>
    <dsp:sp modelId="{78E5E88C-1BF0-4C70-811C-1A501739ED73}">
      <dsp:nvSpPr>
        <dsp:cNvPr id="0" name=""/>
        <dsp:cNvSpPr/>
      </dsp:nvSpPr>
      <dsp:spPr>
        <a:xfrm>
          <a:off x="4982587" y="2555072"/>
          <a:ext cx="1381931" cy="1185960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accent1">
                  <a:lumMod val="50000"/>
                </a:schemeClr>
              </a:solidFill>
            </a:rPr>
            <a:t>Майстер клас </a:t>
          </a:r>
          <a:r>
            <a:rPr lang="uk-UA" sz="1400" kern="1200" dirty="0" err="1" smtClean="0">
              <a:solidFill>
                <a:schemeClr val="accent1">
                  <a:lumMod val="50000"/>
                </a:schemeClr>
              </a:solidFill>
            </a:rPr>
            <a:t>“Виховник”</a:t>
          </a:r>
          <a:endParaRPr lang="ru-RU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982587" y="2555072"/>
        <a:ext cx="1381931" cy="1185960"/>
      </dsp:txXfrm>
    </dsp:sp>
    <dsp:sp modelId="{E846ED2C-18DD-439C-AC79-3DD06840FC57}">
      <dsp:nvSpPr>
        <dsp:cNvPr id="0" name=""/>
        <dsp:cNvSpPr/>
      </dsp:nvSpPr>
      <dsp:spPr>
        <a:xfrm rot="4198060">
          <a:off x="4455915" y="3041940"/>
          <a:ext cx="85264" cy="394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4198060">
        <a:off x="4455915" y="3041940"/>
        <a:ext cx="85264" cy="394858"/>
      </dsp:txXfrm>
    </dsp:sp>
    <dsp:sp modelId="{3C30C43B-9168-4DA0-88FD-722C435BE9DB}">
      <dsp:nvSpPr>
        <dsp:cNvPr id="0" name=""/>
        <dsp:cNvSpPr/>
      </dsp:nvSpPr>
      <dsp:spPr>
        <a:xfrm>
          <a:off x="4068225" y="3282229"/>
          <a:ext cx="1360190" cy="1284368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accent1">
                  <a:lumMod val="50000"/>
                </a:schemeClr>
              </a:solidFill>
            </a:rPr>
            <a:t>Школа класного керівника</a:t>
          </a:r>
          <a:endParaRPr lang="ru-RU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068225" y="3282229"/>
        <a:ext cx="1360190" cy="1284368"/>
      </dsp:txXfrm>
    </dsp:sp>
    <dsp:sp modelId="{E3F6DF69-B1A8-4311-8586-0985FC2CD537}">
      <dsp:nvSpPr>
        <dsp:cNvPr id="0" name=""/>
        <dsp:cNvSpPr/>
      </dsp:nvSpPr>
      <dsp:spPr>
        <a:xfrm rot="6672174">
          <a:off x="3758206" y="3043370"/>
          <a:ext cx="95012" cy="394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6672174">
        <a:off x="3758206" y="3043370"/>
        <a:ext cx="95012" cy="394858"/>
      </dsp:txXfrm>
    </dsp:sp>
    <dsp:sp modelId="{E6D7FFBB-231A-4C67-8F3E-6B22B5809A47}">
      <dsp:nvSpPr>
        <dsp:cNvPr id="0" name=""/>
        <dsp:cNvSpPr/>
      </dsp:nvSpPr>
      <dsp:spPr>
        <a:xfrm>
          <a:off x="2836126" y="3291627"/>
          <a:ext cx="1408781" cy="1265573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accent1">
                  <a:lumMod val="50000"/>
                </a:schemeClr>
              </a:solidFill>
            </a:rPr>
            <a:t>Школа управлінської майстерності</a:t>
          </a:r>
          <a:endParaRPr lang="ru-RU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836126" y="3291627"/>
        <a:ext cx="1408781" cy="1265573"/>
      </dsp:txXfrm>
    </dsp:sp>
    <dsp:sp modelId="{483A2480-C528-444E-AC7E-8F64BC55195A}">
      <dsp:nvSpPr>
        <dsp:cNvPr id="0" name=""/>
        <dsp:cNvSpPr/>
      </dsp:nvSpPr>
      <dsp:spPr>
        <a:xfrm rot="9110323">
          <a:off x="3274610" y="2579918"/>
          <a:ext cx="66320" cy="394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9110323">
        <a:off x="3274610" y="2579918"/>
        <a:ext cx="66320" cy="394858"/>
      </dsp:txXfrm>
    </dsp:sp>
    <dsp:sp modelId="{F8A1E6FA-B4ED-44C9-9643-CD96C9004F16}">
      <dsp:nvSpPr>
        <dsp:cNvPr id="0" name=""/>
        <dsp:cNvSpPr/>
      </dsp:nvSpPr>
      <dsp:spPr>
        <a:xfrm>
          <a:off x="1900024" y="2405773"/>
          <a:ext cx="1430521" cy="1484557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accent1">
                  <a:lumMod val="50000"/>
                </a:schemeClr>
              </a:solidFill>
            </a:rPr>
            <a:t>Науково-практичні конференції</a:t>
          </a:r>
          <a:endParaRPr lang="ru-RU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900024" y="2405773"/>
        <a:ext cx="1430521" cy="1484557"/>
      </dsp:txXfrm>
    </dsp:sp>
    <dsp:sp modelId="{6A5C6078-9936-4FB0-B29A-576B01F4DF87}">
      <dsp:nvSpPr>
        <dsp:cNvPr id="0" name=""/>
        <dsp:cNvSpPr/>
      </dsp:nvSpPr>
      <dsp:spPr>
        <a:xfrm rot="11546235">
          <a:off x="3215121" y="1917496"/>
          <a:ext cx="41332" cy="394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1546235">
        <a:off x="3215121" y="1917496"/>
        <a:ext cx="41332" cy="394858"/>
      </dsp:txXfrm>
    </dsp:sp>
    <dsp:sp modelId="{1A333E70-CE43-460B-8885-5A46DCD4C755}">
      <dsp:nvSpPr>
        <dsp:cNvPr id="0" name=""/>
        <dsp:cNvSpPr/>
      </dsp:nvSpPr>
      <dsp:spPr>
        <a:xfrm>
          <a:off x="1634027" y="1229119"/>
          <a:ext cx="1585705" cy="1414811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accent1">
                  <a:lumMod val="50000"/>
                </a:schemeClr>
              </a:solidFill>
            </a:rPr>
            <a:t>Фестивалі, конкурси, </a:t>
          </a:r>
          <a:r>
            <a:rPr lang="uk-UA" sz="1200" kern="1200" dirty="0" err="1" smtClean="0">
              <a:solidFill>
                <a:schemeClr val="accent1">
                  <a:lumMod val="50000"/>
                </a:schemeClr>
              </a:solidFill>
            </a:rPr>
            <a:t>флешмоби</a:t>
          </a:r>
          <a:r>
            <a:rPr lang="uk-UA" sz="1200" kern="1200" dirty="0" smtClean="0">
              <a:solidFill>
                <a:schemeClr val="accent1">
                  <a:lumMod val="50000"/>
                </a:schemeClr>
              </a:solidFill>
            </a:rPr>
            <a:t>, проекти</a:t>
          </a:r>
          <a:endParaRPr lang="ru-RU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634027" y="1229119"/>
        <a:ext cx="1585705" cy="1414811"/>
      </dsp:txXfrm>
    </dsp:sp>
    <dsp:sp modelId="{C76E7925-43A5-4E44-AE51-92D80CE1B45B}">
      <dsp:nvSpPr>
        <dsp:cNvPr id="0" name=""/>
        <dsp:cNvSpPr/>
      </dsp:nvSpPr>
      <dsp:spPr>
        <a:xfrm rot="13838790">
          <a:off x="3496982" y="1361875"/>
          <a:ext cx="85591" cy="394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3838790">
        <a:off x="3496982" y="1361875"/>
        <a:ext cx="85591" cy="394858"/>
      </dsp:txXfrm>
    </dsp:sp>
    <dsp:sp modelId="{B5A27FCF-BDCA-4E2E-BC53-C1789F7A5687}">
      <dsp:nvSpPr>
        <dsp:cNvPr id="0" name=""/>
        <dsp:cNvSpPr/>
      </dsp:nvSpPr>
      <dsp:spPr>
        <a:xfrm>
          <a:off x="2224414" y="178812"/>
          <a:ext cx="1570078" cy="146759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accent1">
                  <a:lumMod val="50000"/>
                </a:schemeClr>
              </a:solidFill>
            </a:rPr>
            <a:t>Динамічна група з організації роботи національно-патріотичного виховання, опорні школи</a:t>
          </a:r>
          <a:endParaRPr lang="ru-RU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24414" y="178812"/>
        <a:ext cx="1570078" cy="1467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27.05.2017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4256x2832_pshenichnyie-kolosya-razmyityij-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0"/>
            <a:ext cx="750099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002060"/>
                </a:solidFill>
              </a:rPr>
              <a:t>Відділ освіти </a:t>
            </a:r>
          </a:p>
          <a:p>
            <a:pPr algn="ctr"/>
            <a:r>
              <a:rPr lang="uk-UA" sz="3200" dirty="0" err="1" smtClean="0">
                <a:solidFill>
                  <a:srgbClr val="002060"/>
                </a:solidFill>
              </a:rPr>
              <a:t>Підволочиської</a:t>
            </a:r>
            <a:r>
              <a:rPr lang="uk-UA" sz="3200" dirty="0" smtClean="0">
                <a:solidFill>
                  <a:srgbClr val="002060"/>
                </a:solidFill>
              </a:rPr>
              <a:t> селищної ради</a:t>
            </a:r>
          </a:p>
          <a:p>
            <a:pPr algn="ctr"/>
            <a:r>
              <a:rPr lang="uk-UA" sz="3200" dirty="0" smtClean="0">
                <a:solidFill>
                  <a:srgbClr val="002060"/>
                </a:solidFill>
              </a:rPr>
              <a:t>Методичний кабінет</a:t>
            </a:r>
          </a:p>
          <a:p>
            <a:pPr algn="ctr"/>
            <a:endParaRPr lang="uk-UA" sz="4400" dirty="0" smtClean="0"/>
          </a:p>
          <a:p>
            <a:pPr algn="ctr"/>
            <a:endParaRPr lang="uk-UA" sz="4400" dirty="0" smtClean="0"/>
          </a:p>
          <a:p>
            <a:pPr algn="ctr"/>
            <a:r>
              <a:rPr lang="uk-UA" sz="4400" dirty="0" err="1" smtClean="0">
                <a:solidFill>
                  <a:srgbClr val="002060"/>
                </a:solidFill>
              </a:rPr>
              <a:t>Порфоліо</a:t>
            </a:r>
            <a:r>
              <a:rPr lang="uk-UA" sz="44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uk-UA" sz="4400" dirty="0" err="1" smtClean="0">
                <a:solidFill>
                  <a:srgbClr val="002060"/>
                </a:solidFill>
              </a:rPr>
              <a:t>Гладич</a:t>
            </a:r>
            <a:r>
              <a:rPr lang="uk-UA" sz="4400" dirty="0" smtClean="0">
                <a:solidFill>
                  <a:srgbClr val="002060"/>
                </a:solidFill>
              </a:rPr>
              <a:t> Марії Мар</a:t>
            </a:r>
            <a:r>
              <a:rPr lang="en-US" sz="4400" dirty="0" smtClean="0">
                <a:solidFill>
                  <a:srgbClr val="002060"/>
                </a:solidFill>
              </a:rPr>
              <a:t>”</a:t>
            </a:r>
            <a:r>
              <a:rPr lang="uk-UA" sz="4400" dirty="0" err="1" smtClean="0">
                <a:solidFill>
                  <a:srgbClr val="002060"/>
                </a:solidFill>
              </a:rPr>
              <a:t>янівни</a:t>
            </a:r>
            <a:endParaRPr lang="uk-UA" sz="4400" dirty="0" smtClean="0">
              <a:solidFill>
                <a:srgbClr val="002060"/>
              </a:solidFill>
            </a:endParaRPr>
          </a:p>
          <a:p>
            <a:pPr algn="ctr"/>
            <a:r>
              <a:rPr lang="uk-UA" sz="4400" dirty="0" smtClean="0">
                <a:solidFill>
                  <a:srgbClr val="002060"/>
                </a:solidFill>
              </a:rPr>
              <a:t>методиста з виховної роботи</a:t>
            </a:r>
          </a:p>
          <a:p>
            <a:pPr algn="ctr"/>
            <a:endParaRPr lang="uk-UA" sz="4400" dirty="0" smtClean="0"/>
          </a:p>
          <a:p>
            <a:pPr algn="ctr"/>
            <a:endParaRPr lang="uk-UA" sz="4400" dirty="0" smtClean="0"/>
          </a:p>
          <a:p>
            <a:pPr algn="ctr"/>
            <a:endParaRPr lang="uk-UA" sz="4400" dirty="0" smtClean="0"/>
          </a:p>
          <a:p>
            <a:pPr algn="ctr"/>
            <a:endParaRPr lang="uk-UA" sz="4400" dirty="0" smtClean="0"/>
          </a:p>
          <a:p>
            <a:pPr algn="ctr"/>
            <a:endParaRPr lang="uk-UA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Проблеми над якими працюють</a:t>
            </a:r>
            <a:br>
              <a:rPr lang="uk-UA" sz="3200" dirty="0" smtClean="0"/>
            </a:br>
            <a:r>
              <a:rPr lang="uk-UA" sz="3200" dirty="0" smtClean="0"/>
              <a:t>структурні ланки з виховної роботи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Майстер-клас </a:t>
            </a:r>
            <a:r>
              <a:rPr lang="uk-UA" dirty="0" err="1" smtClean="0"/>
              <a:t>“Виховник”—”Формування</a:t>
            </a:r>
            <a:r>
              <a:rPr lang="uk-UA" dirty="0" smtClean="0"/>
              <a:t> в учасників виховного процесу свідомого розуміння виховання та взаємодії педагогів та учнів у процесі спільної спрямованості щодо  виховання </a:t>
            </a:r>
            <a:r>
              <a:rPr lang="uk-UA" dirty="0" err="1" smtClean="0"/>
              <a:t>громадянина-патріота”</a:t>
            </a:r>
            <a:r>
              <a:rPr lang="uk-UA" dirty="0" smtClean="0"/>
              <a:t>;</a:t>
            </a:r>
          </a:p>
          <a:p>
            <a:r>
              <a:rPr lang="uk-UA" dirty="0" smtClean="0"/>
              <a:t> Динамічна група </a:t>
            </a:r>
            <a:r>
              <a:rPr lang="uk-UA" dirty="0" err="1" smtClean="0"/>
              <a:t>–”Організація</a:t>
            </a:r>
            <a:r>
              <a:rPr lang="uk-UA" dirty="0" smtClean="0"/>
              <a:t> діяльності виховного процесу з національно-патріотичного виховання на засадах пластової </a:t>
            </a:r>
            <a:r>
              <a:rPr lang="uk-UA" dirty="0" err="1" smtClean="0"/>
              <a:t>методики”</a:t>
            </a:r>
            <a:r>
              <a:rPr lang="uk-UA" dirty="0" smtClean="0"/>
              <a:t>;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/>
          <a:lstStyle/>
          <a:p>
            <a:r>
              <a:rPr lang="uk-UA" dirty="0" smtClean="0"/>
              <a:t>Методичне об</a:t>
            </a:r>
            <a:r>
              <a:rPr lang="en-US" dirty="0" smtClean="0"/>
              <a:t>’</a:t>
            </a:r>
            <a:r>
              <a:rPr lang="uk-UA" dirty="0" smtClean="0"/>
              <a:t>єднання ЗДВР, </a:t>
            </a:r>
            <a:r>
              <a:rPr lang="uk-UA" dirty="0" err="1" smtClean="0"/>
              <a:t>педагогів-організаторів—”</a:t>
            </a:r>
            <a:r>
              <a:rPr lang="uk-UA" dirty="0" smtClean="0"/>
              <a:t> Використання методів проектів у виховній </a:t>
            </a:r>
            <a:r>
              <a:rPr lang="uk-UA" dirty="0" err="1" smtClean="0"/>
              <a:t>діяльності”</a:t>
            </a:r>
            <a:r>
              <a:rPr lang="uk-UA" dirty="0" smtClean="0"/>
              <a:t>;</a:t>
            </a:r>
          </a:p>
          <a:p>
            <a:pPr lvl="0"/>
            <a:r>
              <a:rPr lang="uk-UA" sz="2800" dirty="0" smtClean="0"/>
              <a:t>Методичне об</a:t>
            </a:r>
            <a:r>
              <a:rPr lang="en-US" sz="2800" dirty="0" smtClean="0"/>
              <a:t>’</a:t>
            </a:r>
            <a:r>
              <a:rPr lang="uk-UA" sz="2800" dirty="0" smtClean="0"/>
              <a:t>єднання керівників методичного об'єднання класних </a:t>
            </a:r>
            <a:r>
              <a:rPr lang="uk-UA" sz="2800" dirty="0" err="1" smtClean="0"/>
              <a:t>керівників–</a:t>
            </a:r>
            <a:r>
              <a:rPr lang="uk-UA" sz="2800" dirty="0" smtClean="0"/>
              <a:t> </a:t>
            </a:r>
            <a:r>
              <a:rPr lang="uk-UA" sz="2800" dirty="0" err="1" smtClean="0"/>
              <a:t>“Підвищення</a:t>
            </a:r>
            <a:r>
              <a:rPr lang="uk-UA" sz="2800" dirty="0" smtClean="0"/>
              <a:t> рівня теоретичної та методичної підготовки класних керівників в контексті заходів Концепції  національно-патріотичного </a:t>
            </a:r>
            <a:r>
              <a:rPr lang="uk-UA" sz="2800" dirty="0" err="1" smtClean="0"/>
              <a:t>виховання”</a:t>
            </a:r>
            <a:endParaRPr lang="uk-UA" sz="2800" dirty="0" smtClean="0"/>
          </a:p>
          <a:p>
            <a:r>
              <a:rPr lang="uk-UA" sz="2800" dirty="0" smtClean="0"/>
              <a:t>Школа управлінської </a:t>
            </a:r>
            <a:r>
              <a:rPr lang="uk-UA" sz="2800" dirty="0" err="1" smtClean="0"/>
              <a:t>майстерності—”Особливості</a:t>
            </a:r>
            <a:r>
              <a:rPr lang="uk-UA" sz="2800" dirty="0" smtClean="0"/>
              <a:t>, перспективи лідерства в сучасному молодіжному </a:t>
            </a:r>
            <a:r>
              <a:rPr lang="uk-UA" sz="2800" dirty="0" err="1" smtClean="0"/>
              <a:t>середовищі”</a:t>
            </a:r>
            <a:r>
              <a:rPr lang="uk-UA" sz="2800" dirty="0" smtClean="0"/>
              <a:t>;</a:t>
            </a:r>
          </a:p>
          <a:p>
            <a:pPr lvl="0"/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uk-UA" dirty="0" smtClean="0"/>
              <a:t>                Форми роботи: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401080" cy="5181616"/>
          </a:xfrm>
        </p:spPr>
        <p:txBody>
          <a:bodyPr numCol="2">
            <a:noAutofit/>
          </a:bodyPr>
          <a:lstStyle/>
          <a:p>
            <a:r>
              <a:rPr lang="uk-UA" sz="2400" dirty="0" smtClean="0"/>
              <a:t>Семінари-практикуми;</a:t>
            </a:r>
          </a:p>
          <a:p>
            <a:r>
              <a:rPr lang="uk-UA" sz="2400" dirty="0" smtClean="0"/>
              <a:t>Засідання методичних об</a:t>
            </a:r>
            <a:r>
              <a:rPr lang="en-US" sz="2400" dirty="0" smtClean="0"/>
              <a:t>”</a:t>
            </a:r>
            <a:r>
              <a:rPr lang="uk-UA" sz="2400" dirty="0" smtClean="0"/>
              <a:t>єднань;</a:t>
            </a:r>
            <a:endParaRPr lang="en-US" sz="2400" dirty="0" smtClean="0"/>
          </a:p>
          <a:p>
            <a:r>
              <a:rPr lang="uk-UA" sz="2400" dirty="0" smtClean="0"/>
              <a:t>Психолого-педагогічні тренінги;</a:t>
            </a:r>
          </a:p>
          <a:p>
            <a:r>
              <a:rPr lang="uk-UA" sz="2400" dirty="0" smtClean="0"/>
              <a:t>Науково-практичні конференції;</a:t>
            </a:r>
          </a:p>
          <a:p>
            <a:r>
              <a:rPr lang="uk-UA" sz="2400" dirty="0" smtClean="0"/>
              <a:t>Проблемний стіл;</a:t>
            </a:r>
          </a:p>
          <a:p>
            <a:r>
              <a:rPr lang="uk-UA" sz="2400" dirty="0" smtClean="0"/>
              <a:t>Методичний міст;</a:t>
            </a:r>
          </a:p>
          <a:p>
            <a:r>
              <a:rPr lang="uk-UA" sz="2400" dirty="0" smtClean="0"/>
              <a:t>Педагогічні турніри;</a:t>
            </a:r>
          </a:p>
          <a:p>
            <a:r>
              <a:rPr lang="uk-UA" sz="2400" dirty="0" smtClean="0"/>
              <a:t>Диспути, дискусії;</a:t>
            </a:r>
          </a:p>
          <a:p>
            <a:r>
              <a:rPr lang="uk-UA" sz="2400" dirty="0" smtClean="0"/>
              <a:t>Педагогічні аукціони;</a:t>
            </a:r>
          </a:p>
          <a:p>
            <a:r>
              <a:rPr lang="uk-UA" sz="2400" dirty="0" smtClean="0"/>
              <a:t>Банк ідей;</a:t>
            </a:r>
          </a:p>
          <a:p>
            <a:r>
              <a:rPr lang="uk-UA" sz="2400" dirty="0" smtClean="0"/>
              <a:t>Фестивалі;</a:t>
            </a:r>
          </a:p>
          <a:p>
            <a:r>
              <a:rPr lang="uk-UA" sz="2400" dirty="0" smtClean="0"/>
              <a:t>Конкурси;</a:t>
            </a:r>
          </a:p>
          <a:p>
            <a:r>
              <a:rPr lang="uk-UA" sz="2400" dirty="0" err="1" smtClean="0"/>
              <a:t>Флеш-моби</a:t>
            </a:r>
            <a:r>
              <a:rPr lang="uk-UA" sz="2400" dirty="0" smtClean="0"/>
              <a:t>;</a:t>
            </a:r>
          </a:p>
          <a:p>
            <a:r>
              <a:rPr lang="uk-UA" sz="2400" dirty="0" err="1" smtClean="0"/>
              <a:t>Виїздні</a:t>
            </a:r>
            <a:r>
              <a:rPr lang="uk-UA" sz="2400" dirty="0" smtClean="0"/>
              <a:t> семінари;</a:t>
            </a:r>
          </a:p>
          <a:p>
            <a:r>
              <a:rPr lang="uk-UA" sz="2400" dirty="0" smtClean="0"/>
              <a:t>Співпраця з громадськими, молодіжними організаціями;</a:t>
            </a:r>
          </a:p>
          <a:p>
            <a:r>
              <a:rPr lang="uk-UA" sz="2400" dirty="0" smtClean="0"/>
              <a:t>Вишколи.,</a:t>
            </a:r>
          </a:p>
          <a:p>
            <a:r>
              <a:rPr lang="uk-UA" sz="2400" dirty="0" smtClean="0"/>
              <a:t>Волонтерський рух;</a:t>
            </a:r>
          </a:p>
          <a:p>
            <a:r>
              <a:rPr lang="uk-UA" sz="2400" dirty="0" smtClean="0"/>
              <a:t>Пошукова робота.;</a:t>
            </a:r>
          </a:p>
          <a:p>
            <a:r>
              <a:rPr lang="uk-UA" sz="2400" dirty="0" smtClean="0"/>
              <a:t>Проектна діяльність.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Реалізація: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r>
              <a:rPr lang="uk-UA" b="1" dirty="0" smtClean="0"/>
              <a:t>Тематика  засідань семінарів-практикумів :</a:t>
            </a:r>
          </a:p>
          <a:p>
            <a:r>
              <a:rPr lang="uk-UA" b="1" dirty="0" smtClean="0"/>
              <a:t>2015-2016н.р.</a:t>
            </a:r>
          </a:p>
          <a:p>
            <a:r>
              <a:rPr lang="uk-UA" dirty="0" smtClean="0"/>
              <a:t>Семінар педагогів-організаторів та заступників директорів з виховної роботи на базі Підволочиської ЗОШ </a:t>
            </a:r>
            <a:r>
              <a:rPr lang="uk-UA" dirty="0" err="1" smtClean="0"/>
              <a:t>І-ІІІст</a:t>
            </a:r>
            <a:r>
              <a:rPr lang="uk-UA" dirty="0" smtClean="0"/>
              <a:t>. , з проблеми </a:t>
            </a:r>
            <a:r>
              <a:rPr lang="uk-UA" dirty="0" err="1" smtClean="0"/>
              <a:t>“Національно</a:t>
            </a:r>
            <a:r>
              <a:rPr lang="uk-UA" dirty="0" smtClean="0"/>
              <a:t> - патріотичне виховання в умовах </a:t>
            </a:r>
            <a:r>
              <a:rPr lang="uk-UA" dirty="0" err="1" smtClean="0"/>
              <a:t>державотворення”</a:t>
            </a:r>
            <a:endParaRPr lang="uk-UA" dirty="0" smtClean="0"/>
          </a:p>
          <a:p>
            <a:r>
              <a:rPr lang="uk-UA" dirty="0" err="1" smtClean="0"/>
              <a:t>Виїздний</a:t>
            </a:r>
            <a:r>
              <a:rPr lang="uk-UA" dirty="0" smtClean="0"/>
              <a:t> семінар на базі Пластової домівки , з проблеми </a:t>
            </a:r>
            <a:r>
              <a:rPr lang="uk-UA" dirty="0" err="1" smtClean="0"/>
              <a:t>“Використання</a:t>
            </a:r>
            <a:r>
              <a:rPr lang="uk-UA" dirty="0" smtClean="0"/>
              <a:t> пластової методики в роботі гуртків та клубів з національно-патріотичного </a:t>
            </a:r>
            <a:r>
              <a:rPr lang="uk-UA" dirty="0" err="1" smtClean="0"/>
              <a:t>виховання”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                   Реалізація:</a:t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/>
              <a:t>Засідання  семінарів практикумів :</a:t>
            </a:r>
          </a:p>
          <a:p>
            <a:pPr>
              <a:buNone/>
            </a:pPr>
            <a:r>
              <a:rPr lang="uk-UA" b="1" dirty="0" smtClean="0"/>
              <a:t>                              2016-2017 </a:t>
            </a:r>
            <a:r>
              <a:rPr lang="uk-UA" b="1" dirty="0" err="1" smtClean="0"/>
              <a:t>н.р</a:t>
            </a:r>
            <a:r>
              <a:rPr lang="uk-UA" b="1" dirty="0" smtClean="0"/>
              <a:t>.</a:t>
            </a:r>
          </a:p>
          <a:p>
            <a:r>
              <a:rPr lang="uk-UA" dirty="0" smtClean="0"/>
              <a:t> Стан педагогічної взаємодії та їх вплив на формування особистісних якостей  учнів .</a:t>
            </a:r>
          </a:p>
          <a:p>
            <a:r>
              <a:rPr lang="uk-UA" dirty="0" smtClean="0"/>
              <a:t>Впровадження Концепції  національно-патріотичного виховання дітей та молоді у діяльності учнівських патріотичних клубів та гуртків.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1975" y="571480"/>
            <a:ext cx="8382025" cy="6286520"/>
          </a:xfrm>
        </p:spPr>
      </p:pic>
      <p:pic>
        <p:nvPicPr>
          <p:cNvPr id="5" name="Рисунок 4" descr="DSC08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-1"/>
            <a:ext cx="8786842" cy="6590133"/>
          </a:xfrm>
          <a:prstGeom prst="rect">
            <a:avLst/>
          </a:prstGeom>
        </p:spPr>
      </p:pic>
      <p:pic>
        <p:nvPicPr>
          <p:cNvPr id="6" name="Рисунок 5" descr="DSC08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382" y="500042"/>
            <a:ext cx="7929618" cy="5947215"/>
          </a:xfrm>
          <a:prstGeom prst="rect">
            <a:avLst/>
          </a:prstGeom>
        </p:spPr>
      </p:pic>
      <p:pic>
        <p:nvPicPr>
          <p:cNvPr id="8" name="Рисунок 7" descr="IMG_27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57166"/>
            <a:ext cx="8465406" cy="6000792"/>
          </a:xfrm>
          <a:prstGeom prst="rect">
            <a:avLst/>
          </a:prstGeom>
        </p:spPr>
      </p:pic>
      <p:pic>
        <p:nvPicPr>
          <p:cNvPr id="9" name="Рисунок 8" descr="IMG_9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Флеш - </a:t>
            </a:r>
            <a:r>
              <a:rPr lang="uk-UA" dirty="0" err="1" smtClean="0"/>
              <a:t>моби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“ Україна - країна єдина!”</a:t>
            </a:r>
          </a:p>
          <a:p>
            <a:r>
              <a:rPr lang="uk-UA" dirty="0" smtClean="0"/>
              <a:t>“ Молитва за  Україну ”</a:t>
            </a:r>
          </a:p>
          <a:p>
            <a:r>
              <a:rPr lang="uk-UA" dirty="0" smtClean="0"/>
              <a:t>“ Наречемось України вірними синами ”</a:t>
            </a:r>
          </a:p>
          <a:p>
            <a:r>
              <a:rPr lang="uk-UA" dirty="0" smtClean="0"/>
              <a:t>“ Дух, що тіло рве до бою ”</a:t>
            </a:r>
          </a:p>
          <a:p>
            <a:r>
              <a:rPr lang="uk-UA" dirty="0" smtClean="0"/>
              <a:t>“ Кульки доброти ”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50310_1416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392886"/>
            <a:ext cx="7286676" cy="5465008"/>
          </a:xfrm>
          <a:prstGeom prst="rect">
            <a:avLst/>
          </a:prstGeom>
        </p:spPr>
      </p:pic>
      <p:pic>
        <p:nvPicPr>
          <p:cNvPr id="7" name="Рисунок 6" descr="DSC_0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pic>
        <p:nvPicPr>
          <p:cNvPr id="8" name="Рисунок 7" descr="DSCN18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9" name="Рисунок 8" descr="Image_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10" name="Рисунок 9" descr="P32039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11" name="Рисунок 10" descr="IMG_90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IMG_024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 descr="флешмоб.серце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Участь у акціях:</a:t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“ Підтримай дітей Сходу ”</a:t>
            </a:r>
          </a:p>
          <a:p>
            <a:r>
              <a:rPr lang="uk-UA" dirty="0" smtClean="0"/>
              <a:t>“ Напиши листа солдату ”</a:t>
            </a:r>
          </a:p>
          <a:p>
            <a:r>
              <a:rPr lang="uk-UA" dirty="0" smtClean="0"/>
              <a:t>“ Оберіг для </a:t>
            </a:r>
            <a:r>
              <a:rPr lang="uk-UA" dirty="0" err="1" smtClean="0"/>
              <a:t>солдата”</a:t>
            </a:r>
            <a:endParaRPr lang="uk-UA" dirty="0" smtClean="0"/>
          </a:p>
          <a:p>
            <a:r>
              <a:rPr lang="uk-UA" dirty="0" err="1" smtClean="0"/>
              <a:t>“Миколай</a:t>
            </a:r>
            <a:r>
              <a:rPr lang="uk-UA" dirty="0" smtClean="0"/>
              <a:t> у гості до </a:t>
            </a:r>
            <a:r>
              <a:rPr lang="uk-UA" dirty="0" err="1" smtClean="0"/>
              <a:t>Героїв”</a:t>
            </a:r>
            <a:endParaRPr lang="uk-UA" dirty="0" smtClean="0"/>
          </a:p>
          <a:p>
            <a:r>
              <a:rPr lang="uk-UA" dirty="0" err="1" smtClean="0"/>
              <a:t>“Великодня</a:t>
            </a:r>
            <a:r>
              <a:rPr lang="uk-UA" dirty="0" smtClean="0"/>
              <a:t> </a:t>
            </a:r>
            <a:r>
              <a:rPr lang="uk-UA" dirty="0" err="1" smtClean="0"/>
              <a:t>пасха</a:t>
            </a:r>
            <a:r>
              <a:rPr lang="uk-UA" dirty="0" smtClean="0"/>
              <a:t> для </a:t>
            </a:r>
            <a:r>
              <a:rPr lang="uk-UA" dirty="0" err="1" smtClean="0"/>
              <a:t>солдатів”</a:t>
            </a:r>
            <a:endParaRPr lang="uk-UA" dirty="0" smtClean="0"/>
          </a:p>
          <a:p>
            <a:r>
              <a:rPr lang="uk-UA" dirty="0" err="1" smtClean="0"/>
              <a:t>“Браслет</a:t>
            </a:r>
            <a:r>
              <a:rPr lang="uk-UA" dirty="0" smtClean="0"/>
              <a:t>  </a:t>
            </a:r>
            <a:r>
              <a:rPr lang="uk-UA" dirty="0" err="1" smtClean="0"/>
              <a:t>нескорених”</a:t>
            </a:r>
            <a:endParaRPr lang="uk-UA" dirty="0" smtClean="0"/>
          </a:p>
          <a:p>
            <a:r>
              <a:rPr lang="uk-UA" dirty="0" err="1" smtClean="0"/>
              <a:t>“Зустріч</a:t>
            </a:r>
            <a:r>
              <a:rPr lang="uk-UA" dirty="0" smtClean="0"/>
              <a:t> </a:t>
            </a:r>
            <a:r>
              <a:rPr lang="uk-UA" dirty="0" err="1" smtClean="0"/>
              <a:t>Героїв”</a:t>
            </a:r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29168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909686" y="1363822"/>
            <a:ext cx="7305651" cy="49607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DSCN7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3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Рисунок 6" descr="P10104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100_49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7280" y="822960"/>
            <a:ext cx="6949440" cy="5212080"/>
          </a:xfrm>
          <a:prstGeom prst="rect">
            <a:avLst/>
          </a:prstGeom>
        </p:spPr>
      </p:pic>
      <p:pic>
        <p:nvPicPr>
          <p:cNvPr id="10" name="Рисунок 9" descr="DSCN795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P407258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379" y="793548"/>
            <a:ext cx="8937241" cy="5270904"/>
          </a:xfrm>
          <a:prstGeom prst="rect">
            <a:avLst/>
          </a:prstGeom>
        </p:spPr>
      </p:pic>
      <p:pic>
        <p:nvPicPr>
          <p:cNvPr id="12" name="Рисунок 11" descr="P320249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Візитна карта</a:t>
            </a:r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 bwMode="hidden"/>
        <p:txBody>
          <a:bodyPr>
            <a:normAutofit fontScale="92500" lnSpcReduction="20000"/>
          </a:bodyPr>
          <a:lstStyle/>
          <a:p>
            <a:r>
              <a:rPr lang="uk-UA" b="1" dirty="0" err="1" smtClean="0"/>
              <a:t>Гладич</a:t>
            </a:r>
            <a:r>
              <a:rPr lang="uk-UA" b="1" smtClean="0"/>
              <a:t> </a:t>
            </a:r>
            <a:r>
              <a:rPr lang="uk-UA" b="1" dirty="0" err="1" smtClean="0"/>
              <a:t>М</a:t>
            </a:r>
            <a:r>
              <a:rPr lang="uk-UA" b="1" smtClean="0"/>
              <a:t>арія </a:t>
            </a:r>
            <a:r>
              <a:rPr lang="uk-UA" b="1" dirty="0" smtClean="0"/>
              <a:t>Мар</a:t>
            </a:r>
            <a:r>
              <a:rPr lang="en-US" b="1" dirty="0" smtClean="0"/>
              <a:t>”</a:t>
            </a:r>
            <a:r>
              <a:rPr lang="uk-UA" b="1" dirty="0" err="1" smtClean="0"/>
              <a:t>янівна</a:t>
            </a:r>
            <a:r>
              <a:rPr lang="uk-UA" dirty="0" err="1" smtClean="0"/>
              <a:t>–</a:t>
            </a:r>
            <a:r>
              <a:rPr lang="uk-UA" dirty="0" smtClean="0"/>
              <a:t> методист методичного кабінету</a:t>
            </a:r>
          </a:p>
          <a:p>
            <a:r>
              <a:rPr lang="uk-UA" dirty="0" smtClean="0"/>
              <a:t>Відділу освіти </a:t>
            </a:r>
            <a:r>
              <a:rPr lang="uk-UA" dirty="0" err="1" smtClean="0"/>
              <a:t>підволочиської</a:t>
            </a:r>
            <a:r>
              <a:rPr lang="uk-UA" dirty="0" smtClean="0"/>
              <a:t> селищної ради.</a:t>
            </a:r>
          </a:p>
          <a:p>
            <a:r>
              <a:rPr lang="uk-UA" dirty="0" smtClean="0"/>
              <a:t> Народилася 06 жовтня 1964 року, </a:t>
            </a:r>
          </a:p>
          <a:p>
            <a:r>
              <a:rPr lang="uk-UA" dirty="0" smtClean="0"/>
              <a:t>  освіта – вища. </a:t>
            </a:r>
          </a:p>
          <a:p>
            <a:r>
              <a:rPr lang="uk-UA" dirty="0" smtClean="0"/>
              <a:t>Закінчила </a:t>
            </a:r>
            <a:r>
              <a:rPr lang="uk-UA" b="1" dirty="0" smtClean="0"/>
              <a:t>Одеський державний педінститут</a:t>
            </a:r>
          </a:p>
          <a:p>
            <a:r>
              <a:rPr lang="uk-UA" b="1" dirty="0" smtClean="0"/>
              <a:t> ім. К.Д. Ушинського у 1990 році</a:t>
            </a:r>
            <a:r>
              <a:rPr lang="uk-UA" dirty="0" smtClean="0"/>
              <a:t>  за спеціальністю </a:t>
            </a:r>
            <a:r>
              <a:rPr lang="uk-UA" dirty="0" err="1" smtClean="0"/>
              <a:t>“вчитель</a:t>
            </a:r>
            <a:r>
              <a:rPr lang="uk-UA" dirty="0" smtClean="0"/>
              <a:t> математики і </a:t>
            </a:r>
            <a:r>
              <a:rPr lang="uk-UA" dirty="0" err="1" smtClean="0"/>
              <a:t>фізики”</a:t>
            </a:r>
            <a:r>
              <a:rPr lang="uk-UA" dirty="0" smtClean="0"/>
              <a:t> у</a:t>
            </a:r>
            <a:r>
              <a:rPr lang="uk-UA" b="1" dirty="0" smtClean="0"/>
              <a:t> 1988 році</a:t>
            </a:r>
          </a:p>
          <a:p>
            <a:r>
              <a:rPr lang="uk-UA" dirty="0" smtClean="0"/>
              <a:t> Загальний педагогічний стаж – 29 років</a:t>
            </a:r>
          </a:p>
          <a:p>
            <a:r>
              <a:rPr lang="uk-UA" dirty="0" smtClean="0"/>
              <a:t>із них на посаді методиста – 16 років</a:t>
            </a:r>
            <a:endParaRPr lang="en-US" dirty="0" smtClean="0"/>
          </a:p>
          <a:p>
            <a:pPr lvl="0"/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</a:rPr>
              <a:t>Курси підвищення кваліфікації -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ВНЗ «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</a:rPr>
              <a:t>Університет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 менеджменту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</a:rPr>
              <a:t>освіти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», НАПН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</a:rPr>
              <a:t>України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, м.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</a:rPr>
              <a:t>Київ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 2015 р.</a:t>
            </a:r>
            <a:endParaRPr lang="uk-UA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uk-U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Участь у проектах: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“ Книга звитяг </a:t>
            </a:r>
            <a:r>
              <a:rPr lang="uk-UA" dirty="0" err="1" smtClean="0"/>
              <a:t>Євромайдану</a:t>
            </a:r>
            <a:r>
              <a:rPr lang="uk-UA" dirty="0" smtClean="0"/>
              <a:t> та АТО ”</a:t>
            </a:r>
          </a:p>
          <a:p>
            <a:r>
              <a:rPr lang="uk-UA" dirty="0" smtClean="0"/>
              <a:t>“ Рушник єднання ”</a:t>
            </a:r>
          </a:p>
          <a:p>
            <a:r>
              <a:rPr lang="uk-UA" dirty="0" smtClean="0"/>
              <a:t>“ Оберіг для солдата ”</a:t>
            </a:r>
          </a:p>
          <a:p>
            <a:r>
              <a:rPr lang="uk-UA" dirty="0" smtClean="0"/>
              <a:t>“ Твоє життя – твій вибір ”</a:t>
            </a:r>
          </a:p>
          <a:p>
            <a:r>
              <a:rPr lang="uk-UA" dirty="0" smtClean="0"/>
              <a:t>“ Випускний під час війни ”</a:t>
            </a:r>
          </a:p>
          <a:p>
            <a:r>
              <a:rPr lang="uk-UA" dirty="0" err="1" smtClean="0"/>
              <a:t>“Конституція</a:t>
            </a:r>
            <a:r>
              <a:rPr lang="uk-UA" dirty="0" smtClean="0"/>
              <a:t> і я”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1010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9972" y="1285861"/>
            <a:ext cx="7078176" cy="5038740"/>
          </a:xfrm>
        </p:spPr>
      </p:pic>
      <p:pic>
        <p:nvPicPr>
          <p:cNvPr id="7" name="Рисунок 6" descr="DSCN7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P10103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P10103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P10103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 descr="Кам' янківська ЗОШ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82190"/>
            <a:ext cx="9144000" cy="6475810"/>
          </a:xfrm>
          <a:prstGeom prst="rect">
            <a:avLst/>
          </a:prstGeom>
        </p:spPr>
      </p:pic>
      <p:pic>
        <p:nvPicPr>
          <p:cNvPr id="15" name="Рисунок 14" descr="Новосільська ЗОШ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Фестивалі, конкурси: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“ Свята Покрова ”</a:t>
            </a:r>
          </a:p>
          <a:p>
            <a:r>
              <a:rPr lang="uk-UA" dirty="0" err="1" smtClean="0"/>
              <a:t>“Школа</a:t>
            </a:r>
            <a:r>
              <a:rPr lang="uk-UA" dirty="0" smtClean="0"/>
              <a:t> української </a:t>
            </a:r>
            <a:r>
              <a:rPr lang="uk-UA" dirty="0" err="1" smtClean="0"/>
              <a:t>звитяги”</a:t>
            </a:r>
            <a:endParaRPr lang="uk-UA" dirty="0" smtClean="0"/>
          </a:p>
          <a:p>
            <a:r>
              <a:rPr lang="uk-UA" dirty="0" smtClean="0"/>
              <a:t>“ Цікаве таборування ”</a:t>
            </a:r>
          </a:p>
          <a:p>
            <a:r>
              <a:rPr lang="uk-UA" dirty="0" smtClean="0"/>
              <a:t>“ Діти </a:t>
            </a:r>
            <a:r>
              <a:rPr lang="uk-UA" dirty="0" err="1" smtClean="0"/>
              <a:t>Мельпомени</a:t>
            </a:r>
            <a:r>
              <a:rPr lang="uk-UA" dirty="0" smtClean="0"/>
              <a:t> ”</a:t>
            </a:r>
          </a:p>
          <a:p>
            <a:r>
              <a:rPr lang="uk-UA" dirty="0" err="1" smtClean="0"/>
              <a:t>“Джерело</a:t>
            </a:r>
            <a:r>
              <a:rPr lang="uk-UA" dirty="0" smtClean="0"/>
              <a:t> </a:t>
            </a:r>
            <a:r>
              <a:rPr lang="uk-UA" dirty="0" err="1" smtClean="0"/>
              <a:t>творчості”</a:t>
            </a:r>
            <a:endParaRPr lang="uk-UA" dirty="0" smtClean="0"/>
          </a:p>
          <a:p>
            <a:r>
              <a:rPr lang="uk-UA" dirty="0" err="1" smtClean="0"/>
              <a:t>“великодня</a:t>
            </a:r>
            <a:r>
              <a:rPr lang="uk-UA" dirty="0" smtClean="0"/>
              <a:t> </a:t>
            </a:r>
            <a:r>
              <a:rPr lang="uk-UA" dirty="0" err="1" smtClean="0"/>
              <a:t>гаївка”</a:t>
            </a:r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24714"/>
          </a:xfrm>
        </p:spPr>
        <p:txBody>
          <a:bodyPr/>
          <a:lstStyle/>
          <a:p>
            <a:r>
              <a:rPr lang="uk-UA" dirty="0" smtClean="0"/>
              <a:t>          Куточки героїзації</a:t>
            </a:r>
            <a:endParaRPr lang="ru-RU" dirty="0"/>
          </a:p>
        </p:txBody>
      </p:sp>
      <p:pic>
        <p:nvPicPr>
          <p:cNvPr id="4" name="Рисунок 3" descr="image_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095491"/>
            <a:ext cx="3571882" cy="4762509"/>
          </a:xfrm>
          <a:prstGeom prst="rect">
            <a:avLst/>
          </a:prstGeom>
        </p:spPr>
      </p:pic>
      <p:pic>
        <p:nvPicPr>
          <p:cNvPr id="5" name="Рисунок 4" descr="image_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3" y="2143116"/>
            <a:ext cx="3536163" cy="471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Куточки героїзації:</a:t>
            </a:r>
            <a:endParaRPr lang="ru-RU" dirty="0"/>
          </a:p>
        </p:txBody>
      </p:sp>
      <p:pic>
        <p:nvPicPr>
          <p:cNvPr id="4" name="Содержимое 3" descr="1445244252234_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8786875" cy="5857916"/>
          </a:xfrm>
        </p:spPr>
      </p:pic>
      <p:pic>
        <p:nvPicPr>
          <p:cNvPr id="5" name="Рисунок 4" descr="1445244297715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6" name="Рисунок 5" descr="IMG_74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74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SAM_63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Рисунок 8" descr="ima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IMG_744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Відкриття Дошки </a:t>
            </a:r>
            <a:r>
              <a:rPr lang="uk-UA" dirty="0" err="1" smtClean="0"/>
              <a:t>Пам</a:t>
            </a:r>
            <a:r>
              <a:rPr lang="en-US" dirty="0" smtClean="0"/>
              <a:t>”</a:t>
            </a:r>
            <a:r>
              <a:rPr lang="uk-UA" dirty="0" smtClean="0"/>
              <a:t>яті</a:t>
            </a:r>
            <a:endParaRPr lang="ru-RU" dirty="0"/>
          </a:p>
        </p:txBody>
      </p:sp>
      <p:pic>
        <p:nvPicPr>
          <p:cNvPr id="4" name="Содержимое 3" descr="DSC01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5960" y="1935163"/>
            <a:ext cx="3789179" cy="5052238"/>
          </a:xfrm>
        </p:spPr>
      </p:pic>
      <p:pic>
        <p:nvPicPr>
          <p:cNvPr id="5" name="Рисунок 4" descr="DSC01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06" y="85433"/>
            <a:ext cx="8649118" cy="6486839"/>
          </a:xfrm>
          <a:prstGeom prst="rect">
            <a:avLst/>
          </a:prstGeom>
        </p:spPr>
      </p:pic>
      <p:pic>
        <p:nvPicPr>
          <p:cNvPr id="7" name="Рисунок 6" descr="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1670" y="-317315"/>
            <a:ext cx="4857784" cy="7278553"/>
          </a:xfrm>
          <a:prstGeom prst="rect">
            <a:avLst/>
          </a:prstGeom>
        </p:spPr>
      </p:pic>
      <p:pic>
        <p:nvPicPr>
          <p:cNvPr id="8" name="Рисунок 7" descr="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260797"/>
            <a:ext cx="8396516" cy="6311475"/>
          </a:xfrm>
          <a:prstGeom prst="rect">
            <a:avLst/>
          </a:prstGeom>
        </p:spPr>
      </p:pic>
      <p:pic>
        <p:nvPicPr>
          <p:cNvPr id="9" name="Рисунок 8" descr="IMG_71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10" name="Рисунок 9" descr="IMG_72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Виховні заходи з національно-патріотичного виховання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Тиждень Незалежності</a:t>
            </a:r>
          </a:p>
          <a:p>
            <a:r>
              <a:rPr lang="uk-UA" dirty="0" smtClean="0"/>
              <a:t>День захисників України</a:t>
            </a:r>
          </a:p>
          <a:p>
            <a:r>
              <a:rPr lang="uk-UA" dirty="0" smtClean="0"/>
              <a:t>«Тризна за розстріляними на Майдані»</a:t>
            </a:r>
          </a:p>
          <a:p>
            <a:r>
              <a:rPr lang="uk-UA" dirty="0" smtClean="0"/>
              <a:t>Запали свічку</a:t>
            </a:r>
          </a:p>
          <a:p>
            <a:r>
              <a:rPr lang="uk-UA" dirty="0" smtClean="0"/>
              <a:t>День Соборності України</a:t>
            </a:r>
          </a:p>
          <a:p>
            <a:r>
              <a:rPr lang="uk-UA" dirty="0" smtClean="0"/>
              <a:t>“ Героям </a:t>
            </a:r>
            <a:r>
              <a:rPr lang="uk-UA" dirty="0" err="1" smtClean="0"/>
              <a:t>Крут</a:t>
            </a:r>
            <a:r>
              <a:rPr lang="uk-UA" dirty="0" smtClean="0"/>
              <a:t>, присвячується ”</a:t>
            </a:r>
          </a:p>
          <a:p>
            <a:r>
              <a:rPr lang="uk-UA" dirty="0" smtClean="0"/>
              <a:t>День Матері</a:t>
            </a:r>
          </a:p>
          <a:p>
            <a:r>
              <a:rPr lang="uk-UA" dirty="0" smtClean="0"/>
              <a:t>Шевченківські дні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785794"/>
            <a:ext cx="8173560" cy="5538806"/>
          </a:xfrm>
        </p:spPr>
      </p:pic>
      <p:pic>
        <p:nvPicPr>
          <p:cNvPr id="5" name="Рисунок 4" descr="100_45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21" y="357165"/>
            <a:ext cx="8310621" cy="6232965"/>
          </a:xfrm>
          <a:prstGeom prst="rect">
            <a:avLst/>
          </a:prstGeom>
        </p:spPr>
      </p:pic>
      <p:pic>
        <p:nvPicPr>
          <p:cNvPr id="6" name="Рисунок 5" descr="IMG_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9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Содержимое 3" descr="P5090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3" descr="P31002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8095" y="250010"/>
            <a:ext cx="8905905" cy="6357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5230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583" cy="4389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30820136226.jpg"/>
          <p:cNvPicPr>
            <a:picLocks noChangeAspect="1"/>
          </p:cNvPicPr>
          <p:nvPr/>
        </p:nvPicPr>
        <p:blipFill>
          <a:blip r:embed="rId3" cstate="print"/>
          <a:srcRect l="14844" t="23633" r="16797" b="195"/>
          <a:stretch>
            <a:fillRect/>
          </a:stretch>
        </p:blipFill>
        <p:spPr>
          <a:xfrm>
            <a:off x="642910" y="3357562"/>
            <a:ext cx="2500330" cy="3714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P5230102.JPG"/>
          <p:cNvPicPr>
            <a:picLocks noChangeAspect="1"/>
          </p:cNvPicPr>
          <p:nvPr/>
        </p:nvPicPr>
        <p:blipFill>
          <a:blip r:embed="rId4" cstate="print"/>
          <a:srcRect l="22656" t="8333" r="40625" b="6250"/>
          <a:stretch>
            <a:fillRect/>
          </a:stretch>
        </p:blipFill>
        <p:spPr>
          <a:xfrm>
            <a:off x="6215074" y="0"/>
            <a:ext cx="2286016" cy="39883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P5230109.JPG"/>
          <p:cNvPicPr>
            <a:picLocks noChangeAspect="1"/>
          </p:cNvPicPr>
          <p:nvPr/>
        </p:nvPicPr>
        <p:blipFill>
          <a:blip r:embed="rId5" cstate="print"/>
          <a:srcRect r="12195" b="18699"/>
          <a:stretch>
            <a:fillRect/>
          </a:stretch>
        </p:blipFill>
        <p:spPr>
          <a:xfrm>
            <a:off x="3500430" y="3500438"/>
            <a:ext cx="5143536" cy="3571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5400" dirty="0" err="1" smtClean="0"/>
              <a:t>Виданича</a:t>
            </a:r>
            <a:r>
              <a:rPr lang="uk-UA" sz="5400" dirty="0" smtClean="0"/>
              <a:t> діяльність</a:t>
            </a:r>
            <a:br>
              <a:rPr lang="uk-UA" sz="5400" dirty="0" smtClean="0"/>
            </a:br>
            <a:endParaRPr lang="uk-UA" dirty="0"/>
          </a:p>
        </p:txBody>
      </p:sp>
      <p:pic>
        <p:nvPicPr>
          <p:cNvPr id="1026" name="Picture 2" descr="C:\Documents and Settings\Admin\Рабочий стол\DSCN9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5805264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defRPr/>
            </a:pPr>
            <a:r>
              <a:rPr lang="ru-RU" b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Життєве</a:t>
            </a:r>
            <a:r>
              <a:rPr lang="ru-RU" b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кредо: </a:t>
            </a:r>
          </a:p>
          <a:p>
            <a:pPr>
              <a:spcBef>
                <a:spcPts val="600"/>
              </a:spcBef>
              <a:defRPr/>
            </a:pPr>
            <a:r>
              <a:rPr lang="ru-RU" sz="2800" b="1" i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Не </a:t>
            </a:r>
            <a:r>
              <a:rPr lang="ru-RU" sz="2800" b="1" i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витрачай</a:t>
            </a:r>
            <a:r>
              <a:rPr lang="ru-RU" sz="2800" b="1" i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свій</a:t>
            </a:r>
            <a:r>
              <a:rPr lang="ru-RU" sz="2800" b="1" i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в </a:t>
            </a:r>
            <a:r>
              <a:rPr lang="ru-RU" sz="2800" b="1" i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марній</a:t>
            </a:r>
            <a:r>
              <a:rPr lang="ru-RU" sz="2800" b="1" i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боротьбі</a:t>
            </a:r>
            <a:r>
              <a:rPr lang="ru-RU" sz="2800" b="1" i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i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досконалість</a:t>
            </a:r>
            <a:r>
              <a:rPr lang="ru-RU" sz="2800" b="1" i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просто </a:t>
            </a:r>
            <a:r>
              <a:rPr lang="ru-RU" sz="2800" b="1" i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прагни</a:t>
            </a:r>
            <a:r>
              <a:rPr lang="ru-RU" sz="2800" b="1" i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робити</a:t>
            </a:r>
            <a:r>
              <a:rPr lang="ru-RU" sz="2800" b="1" i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 </a:t>
            </a:r>
            <a:r>
              <a:rPr lang="ru-RU" sz="2800" b="1" i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якнайкраще</a:t>
            </a:r>
            <a:r>
              <a:rPr lang="ru-RU" sz="2800" b="1" i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>
              <a:spcBef>
                <a:spcPct val="50000"/>
              </a:spcBef>
              <a:defRPr/>
            </a:pPr>
            <a:endParaRPr lang="ru-RU" sz="1400" b="1" dirty="0" smtClean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defRPr/>
            </a:pP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кредо: </a:t>
            </a:r>
          </a:p>
          <a:p>
            <a:pPr algn="just">
              <a:spcBef>
                <a:spcPts val="600"/>
              </a:spcBef>
              <a:defRPr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володієте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знанням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дайте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іншим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запалити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нього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світильники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r">
              <a:spcBef>
                <a:spcPct val="50000"/>
              </a:spcBef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Фулпер</a:t>
            </a:r>
            <a:endParaRPr lang="en-US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defRPr/>
            </a:pP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методичної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діяльності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uk-UA" dirty="0" smtClean="0"/>
              <a:t>«Національно-патріотичне виховання учнів на засадах полікультурних, історичних цінностей, традицій і звичаїв народу в умовах європейської інтеграції»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en-US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spcBef>
                <a:spcPct val="50000"/>
              </a:spcBef>
              <a:defRPr/>
            </a:pPr>
            <a:endParaRPr lang="en-US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spcBef>
                <a:spcPct val="50000"/>
              </a:spcBef>
              <a:defRPr/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Мої досягнення</a:t>
            </a:r>
            <a:endParaRPr lang="uk-UA" dirty="0"/>
          </a:p>
        </p:txBody>
      </p:sp>
      <p:pic>
        <p:nvPicPr>
          <p:cNvPr id="1026" name="Picture 2" descr="C:\Documents and Settings\Admin\Рабочий стол\DSCN9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Дякую за увагу!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sz="3600" dirty="0" smtClean="0"/>
              <a:t>Відкривши душу молюся тихенько, </a:t>
            </a:r>
          </a:p>
          <a:p>
            <a:r>
              <a:rPr lang="uk-UA" sz="3600" dirty="0" smtClean="0"/>
              <a:t>за всіх на світі і за рідну неньку,</a:t>
            </a:r>
          </a:p>
          <a:p>
            <a:r>
              <a:rPr lang="uk-UA" sz="3600" dirty="0" smtClean="0"/>
              <a:t>За тебе моя мово </a:t>
            </a:r>
            <a:r>
              <a:rPr lang="uk-UA" sz="3600" dirty="0" err="1" smtClean="0"/>
              <a:t>солов</a:t>
            </a:r>
            <a:r>
              <a:rPr lang="en-US" sz="3600" dirty="0" smtClean="0"/>
              <a:t>”</a:t>
            </a:r>
            <a:r>
              <a:rPr lang="uk-UA" sz="3600" dirty="0" err="1" smtClean="0"/>
              <a:t>їна</a:t>
            </a:r>
            <a:r>
              <a:rPr lang="uk-UA" sz="3600" dirty="0" smtClean="0"/>
              <a:t>,</a:t>
            </a:r>
          </a:p>
          <a:p>
            <a:r>
              <a:rPr lang="uk-UA" sz="3600" dirty="0" smtClean="0"/>
              <a:t>Молюся я за тебе, Україно!</a:t>
            </a:r>
          </a:p>
          <a:p>
            <a:r>
              <a:rPr lang="uk-UA" sz="3600" dirty="0" smtClean="0"/>
              <a:t>Живи й радій моя ти, Україно,</a:t>
            </a:r>
          </a:p>
          <a:p>
            <a:r>
              <a:rPr lang="uk-UA" sz="3600" smtClean="0"/>
              <a:t>Кобзарю мій, </a:t>
            </a:r>
            <a:r>
              <a:rPr lang="uk-UA" sz="3600" dirty="0" smtClean="0"/>
              <a:t>хай твоя дума лине,</a:t>
            </a:r>
          </a:p>
          <a:p>
            <a:r>
              <a:rPr lang="uk-UA" sz="3600" dirty="0" smtClean="0"/>
              <a:t>В чужі світи, щоб знали всі народи,</a:t>
            </a:r>
          </a:p>
          <a:p>
            <a:r>
              <a:rPr lang="uk-UA" sz="3600" dirty="0" smtClean="0"/>
              <a:t>Що ти живеш мій український роде!!!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Нормативні документи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 smtClean="0"/>
              <a:t>Наказ Міністерства освіти і науки, молоді та спорту України від 31.10.2011    № 1243 «Про Основні орієнтири виховання учнів 1-11 класів загальноосвітніх навчальних закладів України»;</a:t>
            </a:r>
            <a:endParaRPr lang="ru-RU" dirty="0" smtClean="0"/>
          </a:p>
          <a:p>
            <a:r>
              <a:rPr lang="uk-UA" dirty="0" smtClean="0"/>
              <a:t>Указ Президента України від 13.11.2014 № 872 «Про День Гідності та Свободи»;</a:t>
            </a:r>
            <a:endParaRPr lang="ru-RU" dirty="0" smtClean="0"/>
          </a:p>
          <a:p>
            <a:r>
              <a:rPr lang="uk-UA" dirty="0" smtClean="0"/>
              <a:t>Указ Президента України від 13.11.2014 № 871 «Про День Соборності України»;</a:t>
            </a:r>
            <a:endParaRPr lang="ru-RU" dirty="0" smtClean="0"/>
          </a:p>
          <a:p>
            <a:r>
              <a:rPr lang="uk-UA" dirty="0" smtClean="0"/>
              <a:t>Указ Президента України від 14.10.2014 № 806 «Про День захисника України»;</a:t>
            </a:r>
            <a:endParaRPr lang="ru-RU" dirty="0" smtClean="0"/>
          </a:p>
          <a:p>
            <a:r>
              <a:rPr lang="uk-UA" dirty="0" smtClean="0"/>
              <a:t>Указ Президента України від 24.09.2014 № 744 «Про невідкладні заходи щодо захисту України та зміцнення її обороноздатності»;</a:t>
            </a:r>
          </a:p>
          <a:p>
            <a:r>
              <a:rPr lang="uk-UA" dirty="0" smtClean="0"/>
              <a:t>Доручення Кабінету Міністрів України від 05.05.2009 № 22966/1/1-09 та План організації виконання положень Указу Президента України від 27.04.2009 № 272 «Про проведення Всеукраїнської молодіжної акції «Пам’ятати. Відродити. Зберегти»;</a:t>
            </a:r>
          </a:p>
          <a:p>
            <a:r>
              <a:rPr lang="uk-UA" dirty="0" smtClean="0"/>
              <a:t>Наказ Міністерства освіти і науки України від 27.10.2014 № 1232 «Про затвердження плану заходів щодо посилення національно-патріотичного виховання дітей та учнівської молоді»;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52"/>
            <a:ext cx="8401080" cy="6181748"/>
          </a:xfrm>
        </p:spPr>
        <p:txBody>
          <a:bodyPr>
            <a:normAutofit fontScale="92500" lnSpcReduction="20000"/>
          </a:bodyPr>
          <a:lstStyle/>
          <a:p>
            <a:endParaRPr lang="uk-UA" sz="1800" dirty="0" smtClean="0">
              <a:solidFill>
                <a:srgbClr val="002060"/>
              </a:solidFill>
            </a:endParaRPr>
          </a:p>
          <a:p>
            <a:endParaRPr lang="uk-UA" sz="1800" dirty="0" smtClean="0">
              <a:solidFill>
                <a:srgbClr val="002060"/>
              </a:solidFill>
            </a:endParaRPr>
          </a:p>
          <a:p>
            <a:endParaRPr lang="uk-UA" sz="1800" dirty="0" smtClean="0">
              <a:solidFill>
                <a:srgbClr val="002060"/>
              </a:solidFill>
            </a:endParaRPr>
          </a:p>
          <a:p>
            <a:r>
              <a:rPr lang="uk-UA" sz="1800" dirty="0" smtClean="0">
                <a:solidFill>
                  <a:srgbClr val="002060"/>
                </a:solidFill>
              </a:rPr>
              <a:t>Наказ Міністерства освіти і науки України від 07.09.2000 № 439 «Про затвердження Рекомендацій щодо порядку використання державної символіки в навчальних закладах України»;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uk-UA" sz="1800" dirty="0" smtClean="0">
                <a:solidFill>
                  <a:srgbClr val="002060"/>
                </a:solidFill>
              </a:rPr>
              <a:t>Лист Міністерства освіти і науки України від 13.08.2014 № 1/9-412 «Про проведення Уроків мужності»; 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uk-UA" sz="1800" dirty="0" smtClean="0">
                <a:solidFill>
                  <a:srgbClr val="002060"/>
                </a:solidFill>
              </a:rPr>
              <a:t>Лист МОН України від 27.11.2015 року №1/9-614 «Про методичні рекомендації патріотичного виховання дітей та учнівської молоді у 2014/2015 </a:t>
            </a:r>
            <a:r>
              <a:rPr lang="uk-UA" sz="1800" dirty="0" err="1" smtClean="0">
                <a:solidFill>
                  <a:srgbClr val="002060"/>
                </a:solidFill>
              </a:rPr>
              <a:t>н.р</a:t>
            </a:r>
            <a:r>
              <a:rPr lang="uk-UA" sz="1800" dirty="0" smtClean="0">
                <a:solidFill>
                  <a:srgbClr val="002060"/>
                </a:solidFill>
              </a:rPr>
              <a:t>.;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uk-UA" sz="1800" dirty="0" smtClean="0">
                <a:solidFill>
                  <a:srgbClr val="002060"/>
                </a:solidFill>
              </a:rPr>
              <a:t>Концепція національно-патріотичного виховання дітей та учнівської молоді;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uk-UA" sz="1800" dirty="0" smtClean="0">
                <a:solidFill>
                  <a:srgbClr val="002060"/>
                </a:solidFill>
              </a:rPr>
              <a:t>Заходи щодо реалізації Концепції національно-патріотичного виховання дітей та учнівської молоді;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uk-UA" sz="1800" dirty="0" smtClean="0">
                <a:solidFill>
                  <a:srgbClr val="002060"/>
                </a:solidFill>
              </a:rPr>
              <a:t>Методичні рекомендації щодо національно-патріотичного виховання у загальноосвітніх навчальних закладах;</a:t>
            </a:r>
          </a:p>
          <a:p>
            <a:r>
              <a:rPr lang="uk-UA" sz="1800" dirty="0" smtClean="0">
                <a:solidFill>
                  <a:srgbClr val="002060"/>
                </a:solidFill>
              </a:rPr>
              <a:t>Лист МОН України від 22.05.2015 року №1/9-255 «Про перегляд підходів з організації діяльності музеїв історичного профілю»;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uk-UA" sz="1800" dirty="0" smtClean="0">
                <a:solidFill>
                  <a:srgbClr val="002060"/>
                </a:solidFill>
              </a:rPr>
              <a:t>Наказ департаменту освіти і науки облдержадміністрації від 16.01.2015 року №10 «Про організацію виконання заходів щодо посилення військово-патріотичного виховання учнівської та студентської молоді на період 2015-2020 років»;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uk-UA" sz="1800" dirty="0" smtClean="0">
                <a:solidFill>
                  <a:srgbClr val="002060"/>
                </a:solidFill>
              </a:rPr>
              <a:t>Наказ департаменту освіти і науки облдержадміністрації від 01.04.2015 року №107 «Про запровадження проекту «Рух опіки у навчальних закладах області»;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uk-UA" sz="1800" dirty="0" smtClean="0">
                <a:solidFill>
                  <a:srgbClr val="002060"/>
                </a:solidFill>
              </a:rPr>
              <a:t> Наказ департаменту освіти і науки облдержадміністрації від 02.06.2015 року №190 «Про виконання обласної програми підтримки осіб, які брали участь в антитерористичній операції, та членів сімей загиблих під час проведення антитерористичної операції на 2015-2019 роки».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ru-RU" sz="1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uk-UA" dirty="0" smtClean="0"/>
              <a:t>Програма виховної діяльності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28736"/>
            <a:ext cx="8301038" cy="5072098"/>
          </a:xfrm>
        </p:spPr>
        <p:txBody>
          <a:bodyPr>
            <a:normAutofit fontScale="55000" lnSpcReduction="20000"/>
          </a:bodyPr>
          <a:lstStyle/>
          <a:p>
            <a:r>
              <a:rPr lang="uk-UA" sz="3600" dirty="0" smtClean="0"/>
              <a:t>Мета і завдання та шляхи реалізації:</a:t>
            </a:r>
          </a:p>
          <a:p>
            <a:r>
              <a:rPr lang="uk-UA" sz="2900" dirty="0" smtClean="0">
                <a:solidFill>
                  <a:srgbClr val="002060"/>
                </a:solidFill>
              </a:rPr>
              <a:t>утвердження в свідомості і почуттях особистості патріотичних цінностей, переконань і поваги до культурного та історичного минулого України;</a:t>
            </a:r>
            <a:endParaRPr lang="ru-RU" sz="2900" dirty="0" smtClean="0">
              <a:solidFill>
                <a:srgbClr val="002060"/>
              </a:solidFill>
            </a:endParaRPr>
          </a:p>
          <a:p>
            <a:r>
              <a:rPr lang="uk-UA" sz="2900" dirty="0" smtClean="0">
                <a:solidFill>
                  <a:srgbClr val="002060"/>
                </a:solidFill>
              </a:rPr>
              <a:t>виховання поваги до Конституції України, Законів України, державної символіки;</a:t>
            </a:r>
            <a:endParaRPr lang="ru-RU" sz="2900" dirty="0" smtClean="0">
              <a:solidFill>
                <a:srgbClr val="002060"/>
              </a:solidFill>
            </a:endParaRPr>
          </a:p>
          <a:p>
            <a:r>
              <a:rPr lang="uk-UA" sz="2900" dirty="0" smtClean="0">
                <a:solidFill>
                  <a:srgbClr val="002060"/>
                </a:solidFill>
              </a:rPr>
              <a:t>підвищення престижу військової служби, а звідси - культивування ставлення до солдата як до захисника Вітчизни, героя;</a:t>
            </a:r>
            <a:endParaRPr lang="ru-RU" sz="2900" dirty="0" smtClean="0">
              <a:solidFill>
                <a:srgbClr val="002060"/>
              </a:solidFill>
            </a:endParaRPr>
          </a:p>
          <a:p>
            <a:r>
              <a:rPr lang="uk-UA" sz="2900" dirty="0" smtClean="0">
                <a:solidFill>
                  <a:srgbClr val="002060"/>
                </a:solidFill>
              </a:rPr>
              <a:t>усвідомлення взаємозв’язку між індивідуальною свободою, правами людини та її патріотичною відповідальністю;</a:t>
            </a:r>
            <a:endParaRPr lang="ru-RU" sz="2900" dirty="0" smtClean="0">
              <a:solidFill>
                <a:srgbClr val="002060"/>
              </a:solidFill>
            </a:endParaRPr>
          </a:p>
          <a:p>
            <a:r>
              <a:rPr lang="uk-UA" sz="2900" dirty="0" smtClean="0">
                <a:solidFill>
                  <a:srgbClr val="002060"/>
                </a:solidFill>
              </a:rPr>
              <a:t>сприяння набуттю дітьми та молоддю патріотичного досвіду на основі готовності до участі в процесах державотворення, уміння визначати форми та способи своєї участі в життєдіяльності громадянського суспільства, спілкуватися з соціальними інститутами, органами влади, спроможності дотримуватись законів та захищати права людини, готовності взяти на себе відповідальність, здатності розв’язувати конфлікти відповідно до демократичних принципів; </a:t>
            </a:r>
            <a:endParaRPr lang="ru-RU" sz="2900" dirty="0" smtClean="0">
              <a:solidFill>
                <a:srgbClr val="002060"/>
              </a:solidFill>
            </a:endParaRPr>
          </a:p>
          <a:p>
            <a:r>
              <a:rPr lang="uk-UA" sz="2900" dirty="0" smtClean="0">
                <a:solidFill>
                  <a:srgbClr val="002060"/>
                </a:solidFill>
              </a:rPr>
              <a:t>формування толерантного ставлення до інших народів, культур і традицій;</a:t>
            </a:r>
            <a:endParaRPr lang="ru-RU" sz="2900" dirty="0" smtClean="0">
              <a:solidFill>
                <a:srgbClr val="002060"/>
              </a:solidFill>
            </a:endParaRPr>
          </a:p>
          <a:p>
            <a:r>
              <a:rPr lang="uk-UA" sz="2900" dirty="0" smtClean="0">
                <a:solidFill>
                  <a:srgbClr val="002060"/>
                </a:solidFill>
              </a:rPr>
              <a:t>утвердження гуманістичної моральності як базової основи громадянського суспільства; </a:t>
            </a:r>
            <a:endParaRPr lang="ru-RU" sz="2900" dirty="0" smtClean="0">
              <a:solidFill>
                <a:srgbClr val="002060"/>
              </a:solidFill>
            </a:endParaRPr>
          </a:p>
          <a:p>
            <a:r>
              <a:rPr lang="uk-UA" sz="2900" dirty="0" smtClean="0">
                <a:solidFill>
                  <a:srgbClr val="002060"/>
                </a:solidFill>
              </a:rPr>
              <a:t>культивування кращих рис української ментальності – працелюбності, свободи, справедливості, доброти, чесності, обережного ставлення до природи;</a:t>
            </a:r>
            <a:endParaRPr lang="ru-RU" sz="2900" dirty="0" smtClean="0">
              <a:solidFill>
                <a:srgbClr val="002060"/>
              </a:solidFill>
            </a:endParaRPr>
          </a:p>
          <a:p>
            <a:r>
              <a:rPr lang="uk-UA" sz="2900" dirty="0" smtClean="0">
                <a:solidFill>
                  <a:srgbClr val="002060"/>
                </a:solidFill>
              </a:rPr>
              <a:t>формування мовленнєвої культури;</a:t>
            </a:r>
            <a:endParaRPr lang="ru-RU" sz="2900" dirty="0" smtClean="0">
              <a:solidFill>
                <a:srgbClr val="002060"/>
              </a:solidFill>
            </a:endParaRPr>
          </a:p>
          <a:p>
            <a:r>
              <a:rPr lang="uk-UA" sz="2900" dirty="0" smtClean="0">
                <a:solidFill>
                  <a:srgbClr val="002060"/>
                </a:solidFill>
              </a:rPr>
              <a:t>спонукання зростаючої особистості до активної протидії українофобству, аморальності, сепаратизму, шовінізму, фашизму.</a:t>
            </a:r>
          </a:p>
          <a:p>
            <a:pPr>
              <a:buNone/>
            </a:pPr>
            <a:endParaRPr lang="uk-UA" sz="2900" dirty="0" smtClean="0">
              <a:solidFill>
                <a:srgbClr val="002060"/>
              </a:solidFill>
            </a:endParaRPr>
          </a:p>
          <a:p>
            <a:endParaRPr lang="uk-UA" sz="2900" b="1" dirty="0" smtClean="0">
              <a:solidFill>
                <a:srgbClr val="002060"/>
              </a:solidFill>
            </a:endParaRPr>
          </a:p>
          <a:p>
            <a:endParaRPr lang="ru-RU" sz="29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uk-UA" dirty="0" smtClean="0"/>
              <a:t>        Очікувані результати 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підвищення професійної компетентності педагогів у здійсненні процесу національно-патріотичного виховання;</a:t>
            </a:r>
          </a:p>
          <a:p>
            <a:pPr>
              <a:lnSpc>
                <a:spcPct val="8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активізація творчого потенціалу педагогів у виборі методів, форм, засобів, технологій виховання;</a:t>
            </a:r>
          </a:p>
          <a:p>
            <a:pPr>
              <a:lnSpc>
                <a:spcPct val="8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розширення спектра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суб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єктів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виховання;</a:t>
            </a:r>
          </a:p>
          <a:p>
            <a:pPr>
              <a:lnSpc>
                <a:spcPct val="8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наукове й організаційно-методичне забезпечення процесу виховання;</a:t>
            </a:r>
          </a:p>
          <a:p>
            <a:pPr>
              <a:lnSpc>
                <a:spcPct val="8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забезпечення єдності навчання й виховання як двох взаємозалежних складових системи освіти;</a:t>
            </a:r>
          </a:p>
          <a:p>
            <a:pPr>
              <a:lnSpc>
                <a:spcPct val="8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посилення ролі сім’ї у національно-патріотичному вихованні дітей, зміцненні взаємодії сім’ї і школи;</a:t>
            </a:r>
          </a:p>
          <a:p>
            <a:pPr>
              <a:lnSpc>
                <a:spcPct val="8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поєднання організаційно-педагогічної, родинно-сімейної, національно-культурної, просвітницької діяльності вчителів, учнів, громадськості;</a:t>
            </a:r>
            <a:endParaRPr lang="uk-UA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різносторонній розвиток випускника-патріота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i="1" dirty="0" smtClean="0">
                <a:solidFill>
                  <a:schemeClr val="accent1">
                    <a:lumMod val="75000"/>
                  </a:schemeClr>
                </a:solidFill>
              </a:rPr>
              <a:t>Алгоритм впровадження</a:t>
            </a: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3600" i="1" dirty="0" smtClean="0">
                <a:solidFill>
                  <a:schemeClr val="accent1">
                    <a:lumMod val="75000"/>
                  </a:schemeClr>
                </a:solidFill>
              </a:rPr>
              <a:t>проблеми над якою працює </a:t>
            </a:r>
            <a:br>
              <a:rPr lang="uk-UA" sz="3600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700809"/>
          <a:ext cx="8435280" cy="462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86766" cy="1847088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/>
              <a:t>Модель координаційної діяльності  методиста з виховної роботи</a:t>
            </a:r>
            <a:endParaRPr lang="ru-RU" sz="4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499</TotalTime>
  <Words>1193</Words>
  <Application>Microsoft Office PowerPoint</Application>
  <PresentationFormat>Экран (4:3)</PresentationFormat>
  <Paragraphs>184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Поток</vt:lpstr>
      <vt:lpstr>Слайд 1</vt:lpstr>
      <vt:lpstr>Візитна карта</vt:lpstr>
      <vt:lpstr>Слайд 3</vt:lpstr>
      <vt:lpstr>Нормативні документи</vt:lpstr>
      <vt:lpstr>Слайд 5</vt:lpstr>
      <vt:lpstr>Програма виховної діяльності</vt:lpstr>
      <vt:lpstr>        Очікувані результати :</vt:lpstr>
      <vt:lpstr>Алгоритм впровадження проблеми над якою працює  </vt:lpstr>
      <vt:lpstr>Модель координаційної діяльності  методиста з виховної роботи</vt:lpstr>
      <vt:lpstr>Проблеми над якими працюють структурні ланки з виховної роботи </vt:lpstr>
      <vt:lpstr>Слайд 11</vt:lpstr>
      <vt:lpstr>                Форми роботи:</vt:lpstr>
      <vt:lpstr>                   Реалізація:</vt:lpstr>
      <vt:lpstr>                    Реалізація: </vt:lpstr>
      <vt:lpstr>Слайд 15</vt:lpstr>
      <vt:lpstr>Флеш - моби</vt:lpstr>
      <vt:lpstr>Слайд 17</vt:lpstr>
      <vt:lpstr>Участь у акціях: </vt:lpstr>
      <vt:lpstr>Слайд 19</vt:lpstr>
      <vt:lpstr>Участь у проектах:</vt:lpstr>
      <vt:lpstr>Слайд 21</vt:lpstr>
      <vt:lpstr>Фестивалі, конкурси:</vt:lpstr>
      <vt:lpstr>          Куточки героїзації</vt:lpstr>
      <vt:lpstr>Куточки героїзації:</vt:lpstr>
      <vt:lpstr>Відкриття Дошки Пам”яті</vt:lpstr>
      <vt:lpstr>Виховні заходи з національно-патріотичного виховання</vt:lpstr>
      <vt:lpstr>Слайд 27</vt:lpstr>
      <vt:lpstr>Слайд 28</vt:lpstr>
      <vt:lpstr>Виданича діяльність </vt:lpstr>
      <vt:lpstr>Мої досягнення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Admin</cp:lastModifiedBy>
  <cp:revision>55</cp:revision>
  <dcterms:created xsi:type="dcterms:W3CDTF">2015-10-18T14:38:53Z</dcterms:created>
  <dcterms:modified xsi:type="dcterms:W3CDTF">2017-05-27T14:01:44Z</dcterms:modified>
</cp:coreProperties>
</file>