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20"/>
  </p:notesMasterIdLst>
  <p:sldIdLst>
    <p:sldId id="298" r:id="rId2"/>
    <p:sldId id="257" r:id="rId3"/>
    <p:sldId id="294" r:id="rId4"/>
    <p:sldId id="295" r:id="rId5"/>
    <p:sldId id="258" r:id="rId6"/>
    <p:sldId id="262" r:id="rId7"/>
    <p:sldId id="280" r:id="rId8"/>
    <p:sldId id="284" r:id="rId9"/>
    <p:sldId id="263" r:id="rId10"/>
    <p:sldId id="281" r:id="rId11"/>
    <p:sldId id="297" r:id="rId12"/>
    <p:sldId id="282" r:id="rId13"/>
    <p:sldId id="264" r:id="rId14"/>
    <p:sldId id="265" r:id="rId15"/>
    <p:sldId id="267" r:id="rId16"/>
    <p:sldId id="268" r:id="rId17"/>
    <p:sldId id="270" r:id="rId18"/>
    <p:sldId id="29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9" autoAdjust="0"/>
    <p:restoredTop sz="86423" autoAdjust="0"/>
  </p:normalViewPr>
  <p:slideViewPr>
    <p:cSldViewPr>
      <p:cViewPr>
        <p:scale>
          <a:sx n="68" d="100"/>
          <a:sy n="68" d="100"/>
        </p:scale>
        <p:origin x="-12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556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B40380-3F51-4643-9281-3D0D2DE99FD5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4363BB-0307-45CE-880C-9A630CDFE4F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2000" dirty="0" smtClean="0">
              <a:solidFill>
                <a:schemeClr val="accent1">
                  <a:lumMod val="75000"/>
                </a:schemeClr>
              </a:solidFill>
            </a:rPr>
            <a:t>Відділ освіти, методичний кабінет</a:t>
          </a:r>
          <a:endParaRPr lang="ru-RU" sz="2000" dirty="0">
            <a:solidFill>
              <a:schemeClr val="accent1">
                <a:lumMod val="75000"/>
              </a:schemeClr>
            </a:solidFill>
          </a:endParaRPr>
        </a:p>
      </dgm:t>
    </dgm:pt>
    <dgm:pt modelId="{54491AED-A1E8-438B-ACA1-647D9CE085E1}" type="parTrans" cxnId="{C34A22D9-151B-4229-A478-42532751740A}">
      <dgm:prSet/>
      <dgm:spPr/>
      <dgm:t>
        <a:bodyPr/>
        <a:lstStyle/>
        <a:p>
          <a:endParaRPr lang="ru-RU"/>
        </a:p>
      </dgm:t>
    </dgm:pt>
    <dgm:pt modelId="{39B84219-434E-49FB-B37F-A1F26393FAA2}" type="sibTrans" cxnId="{C34A22D9-151B-4229-A478-42532751740A}">
      <dgm:prSet/>
      <dgm:spPr/>
      <dgm:t>
        <a:bodyPr/>
        <a:lstStyle/>
        <a:p>
          <a:endParaRPr lang="ru-RU"/>
        </a:p>
      </dgm:t>
    </dgm:pt>
    <dgm:pt modelId="{003B815E-3A12-4C90-B8A3-08B450B0C257}">
      <dgm:prSet phldrT="[Текст]"/>
      <dgm:spPr>
        <a:solidFill>
          <a:srgbClr val="0070C0"/>
        </a:solidFill>
      </dgm:spPr>
      <dgm:t>
        <a:bodyPr/>
        <a:lstStyle/>
        <a:p>
          <a:r>
            <a:rPr lang="uk-UA" dirty="0" smtClean="0"/>
            <a:t>Дошкільна освіта</a:t>
          </a:r>
          <a:endParaRPr lang="ru-RU" dirty="0"/>
        </a:p>
      </dgm:t>
    </dgm:pt>
    <dgm:pt modelId="{64AB4EBF-1B75-4AFE-9786-F38E44566F2D}" type="parTrans" cxnId="{4284B942-902B-4CDC-8D0A-9F3608F26FDF}">
      <dgm:prSet/>
      <dgm:spPr/>
      <dgm:t>
        <a:bodyPr/>
        <a:lstStyle/>
        <a:p>
          <a:endParaRPr lang="ru-RU"/>
        </a:p>
      </dgm:t>
    </dgm:pt>
    <dgm:pt modelId="{392089B0-3FD1-41C6-9403-602D0CF8F806}" type="sibTrans" cxnId="{4284B942-902B-4CDC-8D0A-9F3608F26FDF}">
      <dgm:prSet/>
      <dgm:spPr/>
      <dgm:t>
        <a:bodyPr/>
        <a:lstStyle/>
        <a:p>
          <a:endParaRPr lang="ru-RU"/>
        </a:p>
      </dgm:t>
    </dgm:pt>
    <dgm:pt modelId="{86A14059-F2B0-4AB0-918F-EDF71AC37529}">
      <dgm:prSet phldrT="[Текст]"/>
      <dgm:spPr/>
      <dgm:t>
        <a:bodyPr/>
        <a:lstStyle/>
        <a:p>
          <a:r>
            <a:rPr lang="uk-UA" dirty="0" smtClean="0"/>
            <a:t>Початкова освіта</a:t>
          </a:r>
          <a:endParaRPr lang="ru-RU" dirty="0"/>
        </a:p>
      </dgm:t>
    </dgm:pt>
    <dgm:pt modelId="{7F224D1A-EAE8-4D4E-BDA2-BB408E038CF1}" type="parTrans" cxnId="{BD0E01AB-0020-421C-B0D8-B464BE0730C7}">
      <dgm:prSet/>
      <dgm:spPr/>
      <dgm:t>
        <a:bodyPr/>
        <a:lstStyle/>
        <a:p>
          <a:endParaRPr lang="ru-RU"/>
        </a:p>
      </dgm:t>
    </dgm:pt>
    <dgm:pt modelId="{83242DA3-B479-4A03-91C1-3F1213FE127B}" type="sibTrans" cxnId="{BD0E01AB-0020-421C-B0D8-B464BE0730C7}">
      <dgm:prSet/>
      <dgm:spPr/>
      <dgm:t>
        <a:bodyPr/>
        <a:lstStyle/>
        <a:p>
          <a:endParaRPr lang="ru-RU"/>
        </a:p>
      </dgm:t>
    </dgm:pt>
    <dgm:pt modelId="{E9415CB3-4D25-4706-A58E-F93A4BB16A37}">
      <dgm:prSet phldrT="[Текст]"/>
      <dgm:spPr/>
      <dgm:t>
        <a:bodyPr/>
        <a:lstStyle/>
        <a:p>
          <a:r>
            <a:rPr lang="uk-UA" dirty="0" smtClean="0"/>
            <a:t>Співпраця з церквою</a:t>
          </a:r>
          <a:endParaRPr lang="ru-RU" dirty="0"/>
        </a:p>
      </dgm:t>
    </dgm:pt>
    <dgm:pt modelId="{6DB3420F-D3C0-41BD-ABC4-90701F87146D}" type="parTrans" cxnId="{8EA50CDD-6E01-4A27-9023-5C8DB379ACD8}">
      <dgm:prSet/>
      <dgm:spPr/>
      <dgm:t>
        <a:bodyPr/>
        <a:lstStyle/>
        <a:p>
          <a:endParaRPr lang="ru-RU"/>
        </a:p>
      </dgm:t>
    </dgm:pt>
    <dgm:pt modelId="{E197F44E-E57F-4FA0-8599-5363E895032E}" type="sibTrans" cxnId="{8EA50CDD-6E01-4A27-9023-5C8DB379ACD8}">
      <dgm:prSet/>
      <dgm:spPr/>
      <dgm:t>
        <a:bodyPr/>
        <a:lstStyle/>
        <a:p>
          <a:endParaRPr lang="ru-RU"/>
        </a:p>
      </dgm:t>
    </dgm:pt>
    <dgm:pt modelId="{500652B2-1A8A-46BF-A1FB-037A5E6C506E}">
      <dgm:prSet phldrT="[Текст]"/>
      <dgm:spPr/>
      <dgm:t>
        <a:bodyPr/>
        <a:lstStyle/>
        <a:p>
          <a:r>
            <a:rPr lang="uk-UA" dirty="0" smtClean="0"/>
            <a:t>Позашкільна освіта </a:t>
          </a:r>
          <a:endParaRPr lang="ru-RU" dirty="0"/>
        </a:p>
      </dgm:t>
    </dgm:pt>
    <dgm:pt modelId="{5A230205-5239-458A-8E6F-8D49A5C363B5}" type="parTrans" cxnId="{04483BD0-D7EC-4BE5-AC42-FC679E18C75B}">
      <dgm:prSet/>
      <dgm:spPr/>
      <dgm:t>
        <a:bodyPr/>
        <a:lstStyle/>
        <a:p>
          <a:endParaRPr lang="ru-RU"/>
        </a:p>
      </dgm:t>
    </dgm:pt>
    <dgm:pt modelId="{BC64B870-6DED-4AA4-80A3-F03B3BF60D05}" type="sibTrans" cxnId="{04483BD0-D7EC-4BE5-AC42-FC679E18C75B}">
      <dgm:prSet/>
      <dgm:spPr/>
      <dgm:t>
        <a:bodyPr/>
        <a:lstStyle/>
        <a:p>
          <a:endParaRPr lang="ru-RU"/>
        </a:p>
      </dgm:t>
    </dgm:pt>
    <dgm:pt modelId="{231DBC74-250D-4CC2-B997-E076A9502B49}">
      <dgm:prSet phldrT="[Текст]"/>
      <dgm:spPr/>
      <dgm:t>
        <a:bodyPr/>
        <a:lstStyle/>
        <a:p>
          <a:r>
            <a:rPr lang="uk-UA" dirty="0" smtClean="0"/>
            <a:t>Основна школа  </a:t>
          </a:r>
          <a:endParaRPr lang="ru-RU" dirty="0"/>
        </a:p>
      </dgm:t>
    </dgm:pt>
    <dgm:pt modelId="{D0EF3713-C79A-4399-8CAD-F5FE754D4B69}" type="parTrans" cxnId="{0B4E548F-3A70-407A-A9A7-A6EBAF98EF0B}">
      <dgm:prSet/>
      <dgm:spPr/>
      <dgm:t>
        <a:bodyPr/>
        <a:lstStyle/>
        <a:p>
          <a:endParaRPr lang="ru-RU"/>
        </a:p>
      </dgm:t>
    </dgm:pt>
    <dgm:pt modelId="{C6C7A5D1-BB9E-475F-88B0-D45EC40C5AF1}" type="sibTrans" cxnId="{0B4E548F-3A70-407A-A9A7-A6EBAF98EF0B}">
      <dgm:prSet/>
      <dgm:spPr/>
      <dgm:t>
        <a:bodyPr/>
        <a:lstStyle/>
        <a:p>
          <a:endParaRPr lang="ru-RU"/>
        </a:p>
      </dgm:t>
    </dgm:pt>
    <dgm:pt modelId="{22603158-DA3F-40A5-8222-FD4F51D6F3BD}">
      <dgm:prSet phldrT="[Текст]"/>
      <dgm:spPr/>
      <dgm:t>
        <a:bodyPr/>
        <a:lstStyle/>
        <a:p>
          <a:r>
            <a:rPr lang="uk-UA" dirty="0" smtClean="0"/>
            <a:t>Тісна взаємодія з батьками</a:t>
          </a:r>
          <a:endParaRPr lang="ru-RU" dirty="0"/>
        </a:p>
      </dgm:t>
    </dgm:pt>
    <dgm:pt modelId="{B9B3F82E-6B40-44F6-9659-5FBC34045034}" type="parTrans" cxnId="{0DC9D7A2-8B42-42E1-A1ED-5180AEEFE632}">
      <dgm:prSet/>
      <dgm:spPr/>
      <dgm:t>
        <a:bodyPr/>
        <a:lstStyle/>
        <a:p>
          <a:endParaRPr lang="ru-RU"/>
        </a:p>
      </dgm:t>
    </dgm:pt>
    <dgm:pt modelId="{B15D74D3-6E29-484E-B448-A82E97305792}" type="sibTrans" cxnId="{0DC9D7A2-8B42-42E1-A1ED-5180AEEFE632}">
      <dgm:prSet/>
      <dgm:spPr/>
      <dgm:t>
        <a:bodyPr/>
        <a:lstStyle/>
        <a:p>
          <a:endParaRPr lang="ru-RU"/>
        </a:p>
      </dgm:t>
    </dgm:pt>
    <dgm:pt modelId="{DEFCFF95-BA5A-4DB2-9BEA-F246DEA707CF}">
      <dgm:prSet phldrT="[Текст]"/>
      <dgm:spPr/>
      <dgm:t>
        <a:bodyPr/>
        <a:lstStyle/>
        <a:p>
          <a:r>
            <a:rPr lang="uk-UA" dirty="0" smtClean="0"/>
            <a:t>Громадські та молодіжні організації</a:t>
          </a:r>
          <a:r>
            <a:rPr lang="en-US" dirty="0" smtClean="0"/>
            <a:t> </a:t>
          </a:r>
          <a:r>
            <a:rPr lang="uk-UA" dirty="0" smtClean="0"/>
            <a:t>служба у справах дітей, правоохоронні органи </a:t>
          </a:r>
          <a:endParaRPr lang="ru-RU" dirty="0"/>
        </a:p>
      </dgm:t>
    </dgm:pt>
    <dgm:pt modelId="{216D931C-F591-42C7-9D31-E2275F73CDA1}" type="parTrans" cxnId="{9EAE8C5C-1B85-45DF-83A7-A7DBFFE6120B}">
      <dgm:prSet/>
      <dgm:spPr/>
      <dgm:t>
        <a:bodyPr/>
        <a:lstStyle/>
        <a:p>
          <a:endParaRPr lang="ru-RU"/>
        </a:p>
      </dgm:t>
    </dgm:pt>
    <dgm:pt modelId="{F9FDC54F-A813-4EA0-8BA2-E0D8ECA9B455}" type="sibTrans" cxnId="{9EAE8C5C-1B85-45DF-83A7-A7DBFFE6120B}">
      <dgm:prSet/>
      <dgm:spPr/>
      <dgm:t>
        <a:bodyPr/>
        <a:lstStyle/>
        <a:p>
          <a:endParaRPr lang="ru-RU"/>
        </a:p>
      </dgm:t>
    </dgm:pt>
    <dgm:pt modelId="{E1C7DE49-AD6D-4D32-ABC0-0DDE09CA0F5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2400" dirty="0" smtClean="0">
              <a:solidFill>
                <a:schemeClr val="accent1">
                  <a:lumMod val="75000"/>
                </a:schemeClr>
              </a:solidFill>
            </a:rPr>
            <a:t>Випускник</a:t>
          </a:r>
        </a:p>
      </dgm:t>
    </dgm:pt>
    <dgm:pt modelId="{7D3F25AE-5502-4567-8050-56B81666E3E4}" type="parTrans" cxnId="{87ACB155-7B1D-491D-9C44-21B1CC46111E}">
      <dgm:prSet/>
      <dgm:spPr/>
      <dgm:t>
        <a:bodyPr/>
        <a:lstStyle/>
        <a:p>
          <a:endParaRPr lang="ru-RU"/>
        </a:p>
      </dgm:t>
    </dgm:pt>
    <dgm:pt modelId="{AD7F824B-75EA-40B9-8ACB-98FA45D247FB}" type="sibTrans" cxnId="{87ACB155-7B1D-491D-9C44-21B1CC46111E}">
      <dgm:prSet/>
      <dgm:spPr/>
      <dgm:t>
        <a:bodyPr/>
        <a:lstStyle/>
        <a:p>
          <a:endParaRPr lang="ru-RU"/>
        </a:p>
      </dgm:t>
    </dgm:pt>
    <dgm:pt modelId="{807E131B-2122-439D-8A06-1B64257AFB8B}" type="pres">
      <dgm:prSet presAssocID="{1DB40380-3F51-4643-9281-3D0D2DE99FD5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4AC3CEC-695F-4235-BF1F-2B414E3CF0A3}" type="pres">
      <dgm:prSet presAssocID="{374363BB-0307-45CE-880C-9A630CDFE4F3}" presName="compNode" presStyleCnt="0"/>
      <dgm:spPr/>
    </dgm:pt>
    <dgm:pt modelId="{25CEEFC2-AC18-4EC8-9A60-575BC72126C3}" type="pres">
      <dgm:prSet presAssocID="{374363BB-0307-45CE-880C-9A630CDFE4F3}" presName="dummyConnPt" presStyleCnt="0"/>
      <dgm:spPr/>
    </dgm:pt>
    <dgm:pt modelId="{494AD8AA-7705-478A-A8BB-2127E226DA07}" type="pres">
      <dgm:prSet presAssocID="{374363BB-0307-45CE-880C-9A630CDFE4F3}" presName="node" presStyleLbl="node1" presStyleIdx="0" presStyleCnt="9" custScaleX="143145" custScaleY="1748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5A947-7517-4370-BA73-1859C5C409B5}" type="pres">
      <dgm:prSet presAssocID="{39B84219-434E-49FB-B37F-A1F26393FAA2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015B63B8-61AE-40FE-B239-DEC955468452}" type="pres">
      <dgm:prSet presAssocID="{003B815E-3A12-4C90-B8A3-08B450B0C257}" presName="compNode" presStyleCnt="0"/>
      <dgm:spPr/>
    </dgm:pt>
    <dgm:pt modelId="{ECF97A1A-00FE-4A70-9109-9B827298CEB8}" type="pres">
      <dgm:prSet presAssocID="{003B815E-3A12-4C90-B8A3-08B450B0C257}" presName="dummyConnPt" presStyleCnt="0"/>
      <dgm:spPr/>
    </dgm:pt>
    <dgm:pt modelId="{F29B52D8-7899-4075-882B-3867199E52EC}" type="pres">
      <dgm:prSet presAssocID="{003B815E-3A12-4C90-B8A3-08B450B0C257}" presName="node" presStyleLbl="node1" presStyleIdx="1" presStyleCnt="9" custScaleX="123628" custScaleY="1154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CAC16-EF10-47CB-9544-6ECA4143539C}" type="pres">
      <dgm:prSet presAssocID="{392089B0-3FD1-41C6-9403-602D0CF8F806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0C9D16BF-4C10-475F-BEA6-50F31A0C71D1}" type="pres">
      <dgm:prSet presAssocID="{86A14059-F2B0-4AB0-918F-EDF71AC37529}" presName="compNode" presStyleCnt="0"/>
      <dgm:spPr/>
    </dgm:pt>
    <dgm:pt modelId="{EA7C3370-AE44-4655-9665-2E4F616C614D}" type="pres">
      <dgm:prSet presAssocID="{86A14059-F2B0-4AB0-918F-EDF71AC37529}" presName="dummyConnPt" presStyleCnt="0"/>
      <dgm:spPr/>
    </dgm:pt>
    <dgm:pt modelId="{E235860D-D957-4B26-A3EB-4F0E99EC8828}" type="pres">
      <dgm:prSet presAssocID="{86A14059-F2B0-4AB0-918F-EDF71AC37529}" presName="node" presStyleLbl="node1" presStyleIdx="2" presStyleCnt="9" custScaleX="116917" custScaleY="119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143EED-4017-4430-9EA5-AF99C0A189BD}" type="pres">
      <dgm:prSet presAssocID="{83242DA3-B479-4A03-91C1-3F1213FE127B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9327752A-9676-4C1E-A71D-BDD3C1ECE5DB}" type="pres">
      <dgm:prSet presAssocID="{E9415CB3-4D25-4706-A58E-F93A4BB16A37}" presName="compNode" presStyleCnt="0"/>
      <dgm:spPr/>
    </dgm:pt>
    <dgm:pt modelId="{C4C0ED36-8453-494C-B699-BB0FDBD57ACE}" type="pres">
      <dgm:prSet presAssocID="{E9415CB3-4D25-4706-A58E-F93A4BB16A37}" presName="dummyConnPt" presStyleCnt="0"/>
      <dgm:spPr/>
    </dgm:pt>
    <dgm:pt modelId="{47400B85-45ED-4944-BC79-7FE85BE55546}" type="pres">
      <dgm:prSet presAssocID="{E9415CB3-4D25-4706-A58E-F93A4BB16A37}" presName="node" presStyleLbl="node1" presStyleIdx="3" presStyleCnt="9" custScaleX="119102" custScaleY="129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0EF89-1FA0-4BC6-8E52-6911D409E9B0}" type="pres">
      <dgm:prSet presAssocID="{E197F44E-E57F-4FA0-8599-5363E895032E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BF8D1C1D-B6A3-41FB-A86B-A616C038079F}" type="pres">
      <dgm:prSet presAssocID="{500652B2-1A8A-46BF-A1FB-037A5E6C506E}" presName="compNode" presStyleCnt="0"/>
      <dgm:spPr/>
    </dgm:pt>
    <dgm:pt modelId="{A83CB84A-E877-4888-A695-A62A57480854}" type="pres">
      <dgm:prSet presAssocID="{500652B2-1A8A-46BF-A1FB-037A5E6C506E}" presName="dummyConnPt" presStyleCnt="0"/>
      <dgm:spPr/>
    </dgm:pt>
    <dgm:pt modelId="{40CAB0EE-A699-4894-998E-772A68B7438D}" type="pres">
      <dgm:prSet presAssocID="{500652B2-1A8A-46BF-A1FB-037A5E6C506E}" presName="node" presStyleLbl="node1" presStyleIdx="4" presStyleCnt="9" custScaleX="123262" custScaleY="116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556606-D063-4E48-8068-2F60ACD29433}" type="pres">
      <dgm:prSet presAssocID="{BC64B870-6DED-4AA4-80A3-F03B3BF60D05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35927CEC-AFDA-43C4-9847-424B11E79DAD}" type="pres">
      <dgm:prSet presAssocID="{231DBC74-250D-4CC2-B997-E076A9502B49}" presName="compNode" presStyleCnt="0"/>
      <dgm:spPr/>
    </dgm:pt>
    <dgm:pt modelId="{411512AE-E058-4A2D-AC1D-CD850AE90820}" type="pres">
      <dgm:prSet presAssocID="{231DBC74-250D-4CC2-B997-E076A9502B49}" presName="dummyConnPt" presStyleCnt="0"/>
      <dgm:spPr/>
    </dgm:pt>
    <dgm:pt modelId="{65639A56-4D95-462D-BC6D-8AA45C317FC4}" type="pres">
      <dgm:prSet presAssocID="{231DBC74-250D-4CC2-B997-E076A9502B49}" presName="node" presStyleLbl="node1" presStyleIdx="5" presStyleCnt="9" custScaleX="130964" custScaleY="130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EFD99-563B-4DE0-B9FE-799BC06E27FB}" type="pres">
      <dgm:prSet presAssocID="{C6C7A5D1-BB9E-475F-88B0-D45EC40C5AF1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CC8B068D-E9E1-4404-A5F6-11DA30EA0222}" type="pres">
      <dgm:prSet presAssocID="{22603158-DA3F-40A5-8222-FD4F51D6F3BD}" presName="compNode" presStyleCnt="0"/>
      <dgm:spPr/>
    </dgm:pt>
    <dgm:pt modelId="{F3686959-6C01-458D-86B3-ADB7DABCEEE2}" type="pres">
      <dgm:prSet presAssocID="{22603158-DA3F-40A5-8222-FD4F51D6F3BD}" presName="dummyConnPt" presStyleCnt="0"/>
      <dgm:spPr/>
    </dgm:pt>
    <dgm:pt modelId="{C3215F8E-E0E8-495B-99AB-29C316C50641}" type="pres">
      <dgm:prSet presAssocID="{22603158-DA3F-40A5-8222-FD4F51D6F3BD}" presName="node" presStyleLbl="node1" presStyleIdx="6" presStyleCnt="9" custScaleX="121657" custScaleY="1162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94F0A-6368-4824-8B6B-0F65C3C9857C}" type="pres">
      <dgm:prSet presAssocID="{B15D74D3-6E29-484E-B448-A82E97305792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245B9820-A501-4229-A8D4-C3EC6F7610F8}" type="pres">
      <dgm:prSet presAssocID="{DEFCFF95-BA5A-4DB2-9BEA-F246DEA707CF}" presName="compNode" presStyleCnt="0"/>
      <dgm:spPr/>
    </dgm:pt>
    <dgm:pt modelId="{5603E199-51FC-473B-B6BF-9AA06BF7288E}" type="pres">
      <dgm:prSet presAssocID="{DEFCFF95-BA5A-4DB2-9BEA-F246DEA707CF}" presName="dummyConnPt" presStyleCnt="0"/>
      <dgm:spPr/>
    </dgm:pt>
    <dgm:pt modelId="{1289B5AA-1550-4ECB-BE1A-715FD602DF48}" type="pres">
      <dgm:prSet presAssocID="{DEFCFF95-BA5A-4DB2-9BEA-F246DEA707CF}" presName="node" presStyleLbl="node1" presStyleIdx="7" presStyleCnt="9" custScaleX="114144" custScaleY="120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8EEBB-C98A-48A4-A3E0-2E0C844EFFF0}" type="pres">
      <dgm:prSet presAssocID="{F9FDC54F-A813-4EA0-8BA2-E0D8ECA9B455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1E4E06A1-02BA-4FB1-990B-3CF9EDE52ECB}" type="pres">
      <dgm:prSet presAssocID="{E1C7DE49-AD6D-4D32-ABC0-0DDE09CA0F53}" presName="compNode" presStyleCnt="0"/>
      <dgm:spPr/>
    </dgm:pt>
    <dgm:pt modelId="{B8760892-5408-43C3-A2B5-FAFBE12D1074}" type="pres">
      <dgm:prSet presAssocID="{E1C7DE49-AD6D-4D32-ABC0-0DDE09CA0F53}" presName="dummyConnPt" presStyleCnt="0"/>
      <dgm:spPr/>
    </dgm:pt>
    <dgm:pt modelId="{C990DB4B-19FC-47D3-8897-7A9950D1F50A}" type="pres">
      <dgm:prSet presAssocID="{E1C7DE49-AD6D-4D32-ABC0-0DDE09CA0F53}" presName="node" presStyleLbl="node1" presStyleIdx="8" presStyleCnt="9" custScaleX="152996" custScaleY="194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EE46AC-4D5D-4340-BA8C-A567B3E3A4CD}" type="presOf" srcId="{39B84219-434E-49FB-B37F-A1F26393FAA2}" destId="{1485A947-7517-4370-BA73-1859C5C409B5}" srcOrd="0" destOrd="0" presId="urn:microsoft.com/office/officeart/2005/8/layout/bProcess4"/>
    <dgm:cxn modelId="{04483BD0-D7EC-4BE5-AC42-FC679E18C75B}" srcId="{1DB40380-3F51-4643-9281-3D0D2DE99FD5}" destId="{500652B2-1A8A-46BF-A1FB-037A5E6C506E}" srcOrd="4" destOrd="0" parTransId="{5A230205-5239-458A-8E6F-8D49A5C363B5}" sibTransId="{BC64B870-6DED-4AA4-80A3-F03B3BF60D05}"/>
    <dgm:cxn modelId="{DF11BC3C-5BF8-4076-BCD3-21A6514DB648}" type="presOf" srcId="{22603158-DA3F-40A5-8222-FD4F51D6F3BD}" destId="{C3215F8E-E0E8-495B-99AB-29C316C50641}" srcOrd="0" destOrd="0" presId="urn:microsoft.com/office/officeart/2005/8/layout/bProcess4"/>
    <dgm:cxn modelId="{C1DF3EC4-50F9-4892-BA63-6441F2BDD8EF}" type="presOf" srcId="{374363BB-0307-45CE-880C-9A630CDFE4F3}" destId="{494AD8AA-7705-478A-A8BB-2127E226DA07}" srcOrd="0" destOrd="0" presId="urn:microsoft.com/office/officeart/2005/8/layout/bProcess4"/>
    <dgm:cxn modelId="{B4923511-67F7-4616-8F5B-FD5F53DE87F7}" type="presOf" srcId="{DEFCFF95-BA5A-4DB2-9BEA-F246DEA707CF}" destId="{1289B5AA-1550-4ECB-BE1A-715FD602DF48}" srcOrd="0" destOrd="0" presId="urn:microsoft.com/office/officeart/2005/8/layout/bProcess4"/>
    <dgm:cxn modelId="{ACFF50B3-FE34-4EE7-96CE-7632E2D57BBE}" type="presOf" srcId="{231DBC74-250D-4CC2-B997-E076A9502B49}" destId="{65639A56-4D95-462D-BC6D-8AA45C317FC4}" srcOrd="0" destOrd="0" presId="urn:microsoft.com/office/officeart/2005/8/layout/bProcess4"/>
    <dgm:cxn modelId="{63C1AB41-2137-4751-A998-23FB57CB7A00}" type="presOf" srcId="{BC64B870-6DED-4AA4-80A3-F03B3BF60D05}" destId="{FD556606-D063-4E48-8068-2F60ACD29433}" srcOrd="0" destOrd="0" presId="urn:microsoft.com/office/officeart/2005/8/layout/bProcess4"/>
    <dgm:cxn modelId="{7AA6B235-DBA0-4540-94C2-A4166A5DAC98}" type="presOf" srcId="{F9FDC54F-A813-4EA0-8BA2-E0D8ECA9B455}" destId="{75B8EEBB-C98A-48A4-A3E0-2E0C844EFFF0}" srcOrd="0" destOrd="0" presId="urn:microsoft.com/office/officeart/2005/8/layout/bProcess4"/>
    <dgm:cxn modelId="{156DE060-05DD-434F-A5A7-DB936A517924}" type="presOf" srcId="{83242DA3-B479-4A03-91C1-3F1213FE127B}" destId="{95143EED-4017-4430-9EA5-AF99C0A189BD}" srcOrd="0" destOrd="0" presId="urn:microsoft.com/office/officeart/2005/8/layout/bProcess4"/>
    <dgm:cxn modelId="{0DFB153B-181D-4B28-8EE0-9A6DBCF8F994}" type="presOf" srcId="{86A14059-F2B0-4AB0-918F-EDF71AC37529}" destId="{E235860D-D957-4B26-A3EB-4F0E99EC8828}" srcOrd="0" destOrd="0" presId="urn:microsoft.com/office/officeart/2005/8/layout/bProcess4"/>
    <dgm:cxn modelId="{0B4E548F-3A70-407A-A9A7-A6EBAF98EF0B}" srcId="{1DB40380-3F51-4643-9281-3D0D2DE99FD5}" destId="{231DBC74-250D-4CC2-B997-E076A9502B49}" srcOrd="5" destOrd="0" parTransId="{D0EF3713-C79A-4399-8CAD-F5FE754D4B69}" sibTransId="{C6C7A5D1-BB9E-475F-88B0-D45EC40C5AF1}"/>
    <dgm:cxn modelId="{8EA50CDD-6E01-4A27-9023-5C8DB379ACD8}" srcId="{1DB40380-3F51-4643-9281-3D0D2DE99FD5}" destId="{E9415CB3-4D25-4706-A58E-F93A4BB16A37}" srcOrd="3" destOrd="0" parTransId="{6DB3420F-D3C0-41BD-ABC4-90701F87146D}" sibTransId="{E197F44E-E57F-4FA0-8599-5363E895032E}"/>
    <dgm:cxn modelId="{1E0B4A8C-FB62-4CDD-9EDB-6F77949DA70A}" type="presOf" srcId="{B15D74D3-6E29-484E-B448-A82E97305792}" destId="{3A394F0A-6368-4824-8B6B-0F65C3C9857C}" srcOrd="0" destOrd="0" presId="urn:microsoft.com/office/officeart/2005/8/layout/bProcess4"/>
    <dgm:cxn modelId="{C34A22D9-151B-4229-A478-42532751740A}" srcId="{1DB40380-3F51-4643-9281-3D0D2DE99FD5}" destId="{374363BB-0307-45CE-880C-9A630CDFE4F3}" srcOrd="0" destOrd="0" parTransId="{54491AED-A1E8-438B-ACA1-647D9CE085E1}" sibTransId="{39B84219-434E-49FB-B37F-A1F26393FAA2}"/>
    <dgm:cxn modelId="{EE01D325-978D-4B89-8281-612EC6017BE7}" type="presOf" srcId="{C6C7A5D1-BB9E-475F-88B0-D45EC40C5AF1}" destId="{F2BEFD99-563B-4DE0-B9FE-799BC06E27FB}" srcOrd="0" destOrd="0" presId="urn:microsoft.com/office/officeart/2005/8/layout/bProcess4"/>
    <dgm:cxn modelId="{50EE5A7C-A918-4BFA-9A90-BAE3F42E7922}" type="presOf" srcId="{1DB40380-3F51-4643-9281-3D0D2DE99FD5}" destId="{807E131B-2122-439D-8A06-1B64257AFB8B}" srcOrd="0" destOrd="0" presId="urn:microsoft.com/office/officeart/2005/8/layout/bProcess4"/>
    <dgm:cxn modelId="{879FB34C-80BE-4449-B9B7-B01FAB95F1ED}" type="presOf" srcId="{003B815E-3A12-4C90-B8A3-08B450B0C257}" destId="{F29B52D8-7899-4075-882B-3867199E52EC}" srcOrd="0" destOrd="0" presId="urn:microsoft.com/office/officeart/2005/8/layout/bProcess4"/>
    <dgm:cxn modelId="{87ACB155-7B1D-491D-9C44-21B1CC46111E}" srcId="{1DB40380-3F51-4643-9281-3D0D2DE99FD5}" destId="{E1C7DE49-AD6D-4D32-ABC0-0DDE09CA0F53}" srcOrd="8" destOrd="0" parTransId="{7D3F25AE-5502-4567-8050-56B81666E3E4}" sibTransId="{AD7F824B-75EA-40B9-8ACB-98FA45D247FB}"/>
    <dgm:cxn modelId="{D90D898F-2949-42A0-B6FD-293D633096C2}" type="presOf" srcId="{E197F44E-E57F-4FA0-8599-5363E895032E}" destId="{EA60EF89-1FA0-4BC6-8E52-6911D409E9B0}" srcOrd="0" destOrd="0" presId="urn:microsoft.com/office/officeart/2005/8/layout/bProcess4"/>
    <dgm:cxn modelId="{EF3D2DC8-2863-41F2-A877-B49B7B9111CC}" type="presOf" srcId="{E1C7DE49-AD6D-4D32-ABC0-0DDE09CA0F53}" destId="{C990DB4B-19FC-47D3-8897-7A9950D1F50A}" srcOrd="0" destOrd="0" presId="urn:microsoft.com/office/officeart/2005/8/layout/bProcess4"/>
    <dgm:cxn modelId="{6483ED47-CF16-4837-A855-F76A40AFB8A1}" type="presOf" srcId="{392089B0-3FD1-41C6-9403-602D0CF8F806}" destId="{58FCAC16-EF10-47CB-9544-6ECA4143539C}" srcOrd="0" destOrd="0" presId="urn:microsoft.com/office/officeart/2005/8/layout/bProcess4"/>
    <dgm:cxn modelId="{4284B942-902B-4CDC-8D0A-9F3608F26FDF}" srcId="{1DB40380-3F51-4643-9281-3D0D2DE99FD5}" destId="{003B815E-3A12-4C90-B8A3-08B450B0C257}" srcOrd="1" destOrd="0" parTransId="{64AB4EBF-1B75-4AFE-9786-F38E44566F2D}" sibTransId="{392089B0-3FD1-41C6-9403-602D0CF8F806}"/>
    <dgm:cxn modelId="{CE8B1B87-AF2C-4469-AAF2-031A66AA0C25}" type="presOf" srcId="{E9415CB3-4D25-4706-A58E-F93A4BB16A37}" destId="{47400B85-45ED-4944-BC79-7FE85BE55546}" srcOrd="0" destOrd="0" presId="urn:microsoft.com/office/officeart/2005/8/layout/bProcess4"/>
    <dgm:cxn modelId="{EFDF4F10-D57F-4B8E-AA59-D6A7EF0F2BA7}" type="presOf" srcId="{500652B2-1A8A-46BF-A1FB-037A5E6C506E}" destId="{40CAB0EE-A699-4894-998E-772A68B7438D}" srcOrd="0" destOrd="0" presId="urn:microsoft.com/office/officeart/2005/8/layout/bProcess4"/>
    <dgm:cxn modelId="{BD0E01AB-0020-421C-B0D8-B464BE0730C7}" srcId="{1DB40380-3F51-4643-9281-3D0D2DE99FD5}" destId="{86A14059-F2B0-4AB0-918F-EDF71AC37529}" srcOrd="2" destOrd="0" parTransId="{7F224D1A-EAE8-4D4E-BDA2-BB408E038CF1}" sibTransId="{83242DA3-B479-4A03-91C1-3F1213FE127B}"/>
    <dgm:cxn modelId="{0DC9D7A2-8B42-42E1-A1ED-5180AEEFE632}" srcId="{1DB40380-3F51-4643-9281-3D0D2DE99FD5}" destId="{22603158-DA3F-40A5-8222-FD4F51D6F3BD}" srcOrd="6" destOrd="0" parTransId="{B9B3F82E-6B40-44F6-9659-5FBC34045034}" sibTransId="{B15D74D3-6E29-484E-B448-A82E97305792}"/>
    <dgm:cxn modelId="{9EAE8C5C-1B85-45DF-83A7-A7DBFFE6120B}" srcId="{1DB40380-3F51-4643-9281-3D0D2DE99FD5}" destId="{DEFCFF95-BA5A-4DB2-9BEA-F246DEA707CF}" srcOrd="7" destOrd="0" parTransId="{216D931C-F591-42C7-9D31-E2275F73CDA1}" sibTransId="{F9FDC54F-A813-4EA0-8BA2-E0D8ECA9B455}"/>
    <dgm:cxn modelId="{21EA31FF-1E28-422A-9F05-F398586D1FEA}" type="presParOf" srcId="{807E131B-2122-439D-8A06-1B64257AFB8B}" destId="{64AC3CEC-695F-4235-BF1F-2B414E3CF0A3}" srcOrd="0" destOrd="0" presId="urn:microsoft.com/office/officeart/2005/8/layout/bProcess4"/>
    <dgm:cxn modelId="{58054181-CCA2-4687-B82D-BD46A5E85509}" type="presParOf" srcId="{64AC3CEC-695F-4235-BF1F-2B414E3CF0A3}" destId="{25CEEFC2-AC18-4EC8-9A60-575BC72126C3}" srcOrd="0" destOrd="0" presId="urn:microsoft.com/office/officeart/2005/8/layout/bProcess4"/>
    <dgm:cxn modelId="{09FA938F-9D16-488A-87CE-6FAD97F4996C}" type="presParOf" srcId="{64AC3CEC-695F-4235-BF1F-2B414E3CF0A3}" destId="{494AD8AA-7705-478A-A8BB-2127E226DA07}" srcOrd="1" destOrd="0" presId="urn:microsoft.com/office/officeart/2005/8/layout/bProcess4"/>
    <dgm:cxn modelId="{47665F94-A3DE-4F47-BD01-D8F7D7CDD60B}" type="presParOf" srcId="{807E131B-2122-439D-8A06-1B64257AFB8B}" destId="{1485A947-7517-4370-BA73-1859C5C409B5}" srcOrd="1" destOrd="0" presId="urn:microsoft.com/office/officeart/2005/8/layout/bProcess4"/>
    <dgm:cxn modelId="{0E61D450-9AA0-4877-BE08-7410672B2C27}" type="presParOf" srcId="{807E131B-2122-439D-8A06-1B64257AFB8B}" destId="{015B63B8-61AE-40FE-B239-DEC955468452}" srcOrd="2" destOrd="0" presId="urn:microsoft.com/office/officeart/2005/8/layout/bProcess4"/>
    <dgm:cxn modelId="{60F44A6A-1B45-4610-9EB3-37BE9CC2621A}" type="presParOf" srcId="{015B63B8-61AE-40FE-B239-DEC955468452}" destId="{ECF97A1A-00FE-4A70-9109-9B827298CEB8}" srcOrd="0" destOrd="0" presId="urn:microsoft.com/office/officeart/2005/8/layout/bProcess4"/>
    <dgm:cxn modelId="{6009BF3E-0E55-4670-92E4-CA2AE8653BF2}" type="presParOf" srcId="{015B63B8-61AE-40FE-B239-DEC955468452}" destId="{F29B52D8-7899-4075-882B-3867199E52EC}" srcOrd="1" destOrd="0" presId="urn:microsoft.com/office/officeart/2005/8/layout/bProcess4"/>
    <dgm:cxn modelId="{D63A61A1-614D-4FD9-9261-6A48DA18F732}" type="presParOf" srcId="{807E131B-2122-439D-8A06-1B64257AFB8B}" destId="{58FCAC16-EF10-47CB-9544-6ECA4143539C}" srcOrd="3" destOrd="0" presId="urn:microsoft.com/office/officeart/2005/8/layout/bProcess4"/>
    <dgm:cxn modelId="{8C0192F7-B690-42D2-931E-796CCBF04B52}" type="presParOf" srcId="{807E131B-2122-439D-8A06-1B64257AFB8B}" destId="{0C9D16BF-4C10-475F-BEA6-50F31A0C71D1}" srcOrd="4" destOrd="0" presId="urn:microsoft.com/office/officeart/2005/8/layout/bProcess4"/>
    <dgm:cxn modelId="{5143AE36-4DFC-439C-B152-B8F903CCD1C9}" type="presParOf" srcId="{0C9D16BF-4C10-475F-BEA6-50F31A0C71D1}" destId="{EA7C3370-AE44-4655-9665-2E4F616C614D}" srcOrd="0" destOrd="0" presId="urn:microsoft.com/office/officeart/2005/8/layout/bProcess4"/>
    <dgm:cxn modelId="{69EDCBA6-34AD-43F4-8901-0CF1558E0A44}" type="presParOf" srcId="{0C9D16BF-4C10-475F-BEA6-50F31A0C71D1}" destId="{E235860D-D957-4B26-A3EB-4F0E99EC8828}" srcOrd="1" destOrd="0" presId="urn:microsoft.com/office/officeart/2005/8/layout/bProcess4"/>
    <dgm:cxn modelId="{2D203250-AC21-4ADB-9409-FDC3D7F56504}" type="presParOf" srcId="{807E131B-2122-439D-8A06-1B64257AFB8B}" destId="{95143EED-4017-4430-9EA5-AF99C0A189BD}" srcOrd="5" destOrd="0" presId="urn:microsoft.com/office/officeart/2005/8/layout/bProcess4"/>
    <dgm:cxn modelId="{7867C701-B88E-4801-9814-2CF508E61285}" type="presParOf" srcId="{807E131B-2122-439D-8A06-1B64257AFB8B}" destId="{9327752A-9676-4C1E-A71D-BDD3C1ECE5DB}" srcOrd="6" destOrd="0" presId="urn:microsoft.com/office/officeart/2005/8/layout/bProcess4"/>
    <dgm:cxn modelId="{B6FFB046-02E4-4957-A049-9BBBDEB06DE2}" type="presParOf" srcId="{9327752A-9676-4C1E-A71D-BDD3C1ECE5DB}" destId="{C4C0ED36-8453-494C-B699-BB0FDBD57ACE}" srcOrd="0" destOrd="0" presId="urn:microsoft.com/office/officeart/2005/8/layout/bProcess4"/>
    <dgm:cxn modelId="{80528509-EA38-4F41-9813-DCEB011A098B}" type="presParOf" srcId="{9327752A-9676-4C1E-A71D-BDD3C1ECE5DB}" destId="{47400B85-45ED-4944-BC79-7FE85BE55546}" srcOrd="1" destOrd="0" presId="urn:microsoft.com/office/officeart/2005/8/layout/bProcess4"/>
    <dgm:cxn modelId="{0EBA7F2A-04DF-47AD-B89A-ABEE3B398091}" type="presParOf" srcId="{807E131B-2122-439D-8A06-1B64257AFB8B}" destId="{EA60EF89-1FA0-4BC6-8E52-6911D409E9B0}" srcOrd="7" destOrd="0" presId="urn:microsoft.com/office/officeart/2005/8/layout/bProcess4"/>
    <dgm:cxn modelId="{F70EFA8E-8C89-4E32-A58C-2496107EFB3E}" type="presParOf" srcId="{807E131B-2122-439D-8A06-1B64257AFB8B}" destId="{BF8D1C1D-B6A3-41FB-A86B-A616C038079F}" srcOrd="8" destOrd="0" presId="urn:microsoft.com/office/officeart/2005/8/layout/bProcess4"/>
    <dgm:cxn modelId="{35D2ED0C-1750-4F5C-8FA5-3A37C31C4E0C}" type="presParOf" srcId="{BF8D1C1D-B6A3-41FB-A86B-A616C038079F}" destId="{A83CB84A-E877-4888-A695-A62A57480854}" srcOrd="0" destOrd="0" presId="urn:microsoft.com/office/officeart/2005/8/layout/bProcess4"/>
    <dgm:cxn modelId="{4E407D44-CA0D-47DF-AB86-158CB49BE748}" type="presParOf" srcId="{BF8D1C1D-B6A3-41FB-A86B-A616C038079F}" destId="{40CAB0EE-A699-4894-998E-772A68B7438D}" srcOrd="1" destOrd="0" presId="urn:microsoft.com/office/officeart/2005/8/layout/bProcess4"/>
    <dgm:cxn modelId="{86ECEFDF-F10C-4F1F-8C8F-07054B2DBA0B}" type="presParOf" srcId="{807E131B-2122-439D-8A06-1B64257AFB8B}" destId="{FD556606-D063-4E48-8068-2F60ACD29433}" srcOrd="9" destOrd="0" presId="urn:microsoft.com/office/officeart/2005/8/layout/bProcess4"/>
    <dgm:cxn modelId="{C42F8B9D-2A32-427C-95CC-610A7BE65C75}" type="presParOf" srcId="{807E131B-2122-439D-8A06-1B64257AFB8B}" destId="{35927CEC-AFDA-43C4-9847-424B11E79DAD}" srcOrd="10" destOrd="0" presId="urn:microsoft.com/office/officeart/2005/8/layout/bProcess4"/>
    <dgm:cxn modelId="{0649FFB4-17D8-44A0-B252-66CD39087AE5}" type="presParOf" srcId="{35927CEC-AFDA-43C4-9847-424B11E79DAD}" destId="{411512AE-E058-4A2D-AC1D-CD850AE90820}" srcOrd="0" destOrd="0" presId="urn:microsoft.com/office/officeart/2005/8/layout/bProcess4"/>
    <dgm:cxn modelId="{52658095-7DE7-455C-94A4-2585DA9392B2}" type="presParOf" srcId="{35927CEC-AFDA-43C4-9847-424B11E79DAD}" destId="{65639A56-4D95-462D-BC6D-8AA45C317FC4}" srcOrd="1" destOrd="0" presId="urn:microsoft.com/office/officeart/2005/8/layout/bProcess4"/>
    <dgm:cxn modelId="{9F676AA2-7718-4089-A072-6908205A8460}" type="presParOf" srcId="{807E131B-2122-439D-8A06-1B64257AFB8B}" destId="{F2BEFD99-563B-4DE0-B9FE-799BC06E27FB}" srcOrd="11" destOrd="0" presId="urn:microsoft.com/office/officeart/2005/8/layout/bProcess4"/>
    <dgm:cxn modelId="{A113CABF-2C03-457E-8F72-D110B0AB5269}" type="presParOf" srcId="{807E131B-2122-439D-8A06-1B64257AFB8B}" destId="{CC8B068D-E9E1-4404-A5F6-11DA30EA0222}" srcOrd="12" destOrd="0" presId="urn:microsoft.com/office/officeart/2005/8/layout/bProcess4"/>
    <dgm:cxn modelId="{52AF8733-5830-42A7-A6A9-2D8E7B74F4F5}" type="presParOf" srcId="{CC8B068D-E9E1-4404-A5F6-11DA30EA0222}" destId="{F3686959-6C01-458D-86B3-ADB7DABCEEE2}" srcOrd="0" destOrd="0" presId="urn:microsoft.com/office/officeart/2005/8/layout/bProcess4"/>
    <dgm:cxn modelId="{2F6DD336-AA4C-4D14-B46E-16B9EF35A45A}" type="presParOf" srcId="{CC8B068D-E9E1-4404-A5F6-11DA30EA0222}" destId="{C3215F8E-E0E8-495B-99AB-29C316C50641}" srcOrd="1" destOrd="0" presId="urn:microsoft.com/office/officeart/2005/8/layout/bProcess4"/>
    <dgm:cxn modelId="{D86671B2-E43E-4FC9-9493-D842B0CB1484}" type="presParOf" srcId="{807E131B-2122-439D-8A06-1B64257AFB8B}" destId="{3A394F0A-6368-4824-8B6B-0F65C3C9857C}" srcOrd="13" destOrd="0" presId="urn:microsoft.com/office/officeart/2005/8/layout/bProcess4"/>
    <dgm:cxn modelId="{C9DECD23-7645-461C-983B-721FCA24EC92}" type="presParOf" srcId="{807E131B-2122-439D-8A06-1B64257AFB8B}" destId="{245B9820-A501-4229-A8D4-C3EC6F7610F8}" srcOrd="14" destOrd="0" presId="urn:microsoft.com/office/officeart/2005/8/layout/bProcess4"/>
    <dgm:cxn modelId="{485DA503-5AAD-4236-869E-9D15B59D4CA6}" type="presParOf" srcId="{245B9820-A501-4229-A8D4-C3EC6F7610F8}" destId="{5603E199-51FC-473B-B6BF-9AA06BF7288E}" srcOrd="0" destOrd="0" presId="urn:microsoft.com/office/officeart/2005/8/layout/bProcess4"/>
    <dgm:cxn modelId="{4A032D59-A977-4AF8-BCE6-53E55262DEA8}" type="presParOf" srcId="{245B9820-A501-4229-A8D4-C3EC6F7610F8}" destId="{1289B5AA-1550-4ECB-BE1A-715FD602DF48}" srcOrd="1" destOrd="0" presId="urn:microsoft.com/office/officeart/2005/8/layout/bProcess4"/>
    <dgm:cxn modelId="{2CB502EB-2A71-41A9-BA9E-79BCE9E6CD45}" type="presParOf" srcId="{807E131B-2122-439D-8A06-1B64257AFB8B}" destId="{75B8EEBB-C98A-48A4-A3E0-2E0C844EFFF0}" srcOrd="15" destOrd="0" presId="urn:microsoft.com/office/officeart/2005/8/layout/bProcess4"/>
    <dgm:cxn modelId="{7951F1C8-025D-439D-8406-1F4EAB24FCA7}" type="presParOf" srcId="{807E131B-2122-439D-8A06-1B64257AFB8B}" destId="{1E4E06A1-02BA-4FB1-990B-3CF9EDE52ECB}" srcOrd="16" destOrd="0" presId="urn:microsoft.com/office/officeart/2005/8/layout/bProcess4"/>
    <dgm:cxn modelId="{A7BD2811-7F74-46A8-8930-8DFFA424CF5E}" type="presParOf" srcId="{1E4E06A1-02BA-4FB1-990B-3CF9EDE52ECB}" destId="{B8760892-5408-43C3-A2B5-FAFBE12D1074}" srcOrd="0" destOrd="0" presId="urn:microsoft.com/office/officeart/2005/8/layout/bProcess4"/>
    <dgm:cxn modelId="{F101D79F-6D69-4856-91D3-5F1B1D468202}" type="presParOf" srcId="{1E4E06A1-02BA-4FB1-990B-3CF9EDE52ECB}" destId="{C990DB4B-19FC-47D3-8897-7A9950D1F50A}" srcOrd="1" destOrd="0" presId="urn:microsoft.com/office/officeart/2005/8/layout/b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30FD70-1F1C-4C09-A355-4E26BB594F56}" type="doc">
      <dgm:prSet loTypeId="urn:microsoft.com/office/officeart/2005/8/layout/radial4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9D9F517B-FBCA-42B5-8DB2-E360C095CC47}">
      <dgm:prSet/>
      <dgm:spPr/>
      <dgm:t>
        <a:bodyPr/>
        <a:lstStyle/>
        <a:p>
          <a:pPr marR="0" algn="ctr" rtl="0"/>
          <a:r>
            <a:rPr lang="ru-RU" b="1" baseline="0" smtClean="0">
              <a:latin typeface="Calibri"/>
            </a:rPr>
            <a:t>Правова освіта і виховання учнів</a:t>
          </a:r>
        </a:p>
      </dgm:t>
    </dgm:pt>
    <dgm:pt modelId="{A6888294-4604-4E76-A9B1-9EC1DBC6D3DA}" type="parTrans" cxnId="{7512F2A4-FA1D-4ED5-8CC1-C013D4EF8E13}">
      <dgm:prSet/>
      <dgm:spPr/>
      <dgm:t>
        <a:bodyPr/>
        <a:lstStyle/>
        <a:p>
          <a:endParaRPr lang="ru-RU"/>
        </a:p>
      </dgm:t>
    </dgm:pt>
    <dgm:pt modelId="{3B76AD79-0F26-4B06-97B4-2B6D99AC6174}" type="sibTrans" cxnId="{7512F2A4-FA1D-4ED5-8CC1-C013D4EF8E13}">
      <dgm:prSet/>
      <dgm:spPr/>
      <dgm:t>
        <a:bodyPr/>
        <a:lstStyle/>
        <a:p>
          <a:endParaRPr lang="ru-RU"/>
        </a:p>
      </dgm:t>
    </dgm:pt>
    <dgm:pt modelId="{D4F3FF6C-FAB3-4F1F-BE82-8A895E449B04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Уроки правознавства</a:t>
          </a:r>
          <a:endParaRPr lang="ru-RU" smtClean="0"/>
        </a:p>
      </dgm:t>
    </dgm:pt>
    <dgm:pt modelId="{A55F45E3-A36F-4D0A-BBE4-A0CC4A22C23A}" type="parTrans" cxnId="{A58D8931-A387-498D-AD89-A060FD280630}">
      <dgm:prSet/>
      <dgm:spPr/>
      <dgm:t>
        <a:bodyPr/>
        <a:lstStyle/>
        <a:p>
          <a:endParaRPr lang="ru-RU"/>
        </a:p>
      </dgm:t>
    </dgm:pt>
    <dgm:pt modelId="{B0AFAE6D-1723-48C0-854E-9DE7804452F4}" type="sibTrans" cxnId="{A58D8931-A387-498D-AD89-A060FD280630}">
      <dgm:prSet/>
      <dgm:spPr/>
      <dgm:t>
        <a:bodyPr/>
        <a:lstStyle/>
        <a:p>
          <a:endParaRPr lang="ru-RU"/>
        </a:p>
      </dgm:t>
    </dgm:pt>
    <dgm:pt modelId="{56325446-93D1-487D-ACCE-F7CA6B367A10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Уроки християнської етики</a:t>
          </a:r>
        </a:p>
      </dgm:t>
    </dgm:pt>
    <dgm:pt modelId="{3F854929-6D9F-448F-9199-53E9D0C8BA44}" type="parTrans" cxnId="{68AF7807-8D8A-4424-906F-D82558DAFC0C}">
      <dgm:prSet/>
      <dgm:spPr/>
      <dgm:t>
        <a:bodyPr/>
        <a:lstStyle/>
        <a:p>
          <a:endParaRPr lang="ru-RU"/>
        </a:p>
      </dgm:t>
    </dgm:pt>
    <dgm:pt modelId="{B7545E80-483F-4D70-8BD6-7851F9815279}" type="sibTrans" cxnId="{68AF7807-8D8A-4424-906F-D82558DAFC0C}">
      <dgm:prSet/>
      <dgm:spPr/>
      <dgm:t>
        <a:bodyPr/>
        <a:lstStyle/>
        <a:p>
          <a:endParaRPr lang="ru-RU"/>
        </a:p>
      </dgm:t>
    </dgm:pt>
    <dgm:pt modelId="{7E56290A-2A12-4855-A527-CE96B1066826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рада профілатики із захисту прав неповолітніх</a:t>
          </a:r>
          <a:endParaRPr lang="ru-RU" smtClean="0"/>
        </a:p>
      </dgm:t>
    </dgm:pt>
    <dgm:pt modelId="{FD8731E2-A5D4-4A56-9C3C-2E3C4C154EAA}" type="parTrans" cxnId="{DDD3915A-BCCC-4553-82EB-62D1BC9E345B}">
      <dgm:prSet/>
      <dgm:spPr/>
      <dgm:t>
        <a:bodyPr/>
        <a:lstStyle/>
        <a:p>
          <a:endParaRPr lang="ru-RU"/>
        </a:p>
      </dgm:t>
    </dgm:pt>
    <dgm:pt modelId="{C1E07210-1CCF-498D-B5DD-C3BF37D75798}" type="sibTrans" cxnId="{DDD3915A-BCCC-4553-82EB-62D1BC9E345B}">
      <dgm:prSet/>
      <dgm:spPr/>
      <dgm:t>
        <a:bodyPr/>
        <a:lstStyle/>
        <a:p>
          <a:endParaRPr lang="ru-RU"/>
        </a:p>
      </dgm:t>
    </dgm:pt>
    <dgm:pt modelId="{82A658F8-0040-4690-A412-DA2AA1EA4A31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Зустріч з</a:t>
          </a:r>
        </a:p>
        <a:p>
          <a:pPr marR="0" algn="ctr" rtl="0"/>
          <a:r>
            <a:rPr lang="ru-RU" baseline="0" smtClean="0">
              <a:latin typeface="Calibri"/>
            </a:rPr>
            <a:t>працівниками право-охоронних органів</a:t>
          </a:r>
          <a:endParaRPr lang="ru-RU" smtClean="0"/>
        </a:p>
      </dgm:t>
    </dgm:pt>
    <dgm:pt modelId="{8FF7EB97-C7DE-4373-A6BE-D86378E23D1F}" type="parTrans" cxnId="{1E9DE923-20C9-444E-9744-18D1A70067F5}">
      <dgm:prSet/>
      <dgm:spPr/>
      <dgm:t>
        <a:bodyPr/>
        <a:lstStyle/>
        <a:p>
          <a:endParaRPr lang="ru-RU"/>
        </a:p>
      </dgm:t>
    </dgm:pt>
    <dgm:pt modelId="{464A6C31-9D19-4BDC-AB73-C3B16DAE8ECF}" type="sibTrans" cxnId="{1E9DE923-20C9-444E-9744-18D1A70067F5}">
      <dgm:prSet/>
      <dgm:spPr/>
      <dgm:t>
        <a:bodyPr/>
        <a:lstStyle/>
        <a:p>
          <a:endParaRPr lang="ru-RU"/>
        </a:p>
      </dgm:t>
    </dgm:pt>
    <dgm:pt modelId="{A7B9D5F4-12FC-4A35-B8E4-198F39101354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Уроки </a:t>
          </a:r>
        </a:p>
        <a:p>
          <a:pPr marR="0" algn="ctr" rtl="0"/>
          <a:r>
            <a:rPr lang="ru-RU" baseline="0" smtClean="0">
              <a:latin typeface="Calibri"/>
            </a:rPr>
            <a:t>історії          </a:t>
          </a:r>
        </a:p>
      </dgm:t>
    </dgm:pt>
    <dgm:pt modelId="{A7F6E7DF-3F7B-4A26-A1FA-30A2531EC9D2}" type="parTrans" cxnId="{B361CF1D-C8B8-4AD4-8500-914336DD3430}">
      <dgm:prSet/>
      <dgm:spPr/>
      <dgm:t>
        <a:bodyPr/>
        <a:lstStyle/>
        <a:p>
          <a:endParaRPr lang="ru-RU"/>
        </a:p>
      </dgm:t>
    </dgm:pt>
    <dgm:pt modelId="{23C9FAB8-576C-4808-B43A-DE4A474F045B}" type="sibTrans" cxnId="{B361CF1D-C8B8-4AD4-8500-914336DD3430}">
      <dgm:prSet/>
      <dgm:spPr/>
      <dgm:t>
        <a:bodyPr/>
        <a:lstStyle/>
        <a:p>
          <a:endParaRPr lang="ru-RU"/>
        </a:p>
      </dgm:t>
    </dgm:pt>
    <dgm:pt modelId="{8964F4B9-0A4D-4288-94F9-DD89C56BB025}">
      <dgm:prSet/>
      <dgm:spPr/>
      <dgm:t>
        <a:bodyPr/>
        <a:lstStyle/>
        <a:p>
          <a:r>
            <a:rPr lang="ru-RU"/>
            <a:t>Органи самоврядування</a:t>
          </a:r>
        </a:p>
      </dgm:t>
    </dgm:pt>
    <dgm:pt modelId="{3CBD9672-23DB-48F9-B3F9-659682F0A55B}" type="parTrans" cxnId="{C34D130C-1972-4A00-93C8-E590BC7F4031}">
      <dgm:prSet/>
      <dgm:spPr/>
      <dgm:t>
        <a:bodyPr/>
        <a:lstStyle/>
        <a:p>
          <a:endParaRPr lang="ru-RU"/>
        </a:p>
      </dgm:t>
    </dgm:pt>
    <dgm:pt modelId="{529AF4FE-0D3D-4EC1-B751-11874A0DAFB9}" type="sibTrans" cxnId="{C34D130C-1972-4A00-93C8-E590BC7F4031}">
      <dgm:prSet/>
      <dgm:spPr/>
      <dgm:t>
        <a:bodyPr/>
        <a:lstStyle/>
        <a:p>
          <a:endParaRPr lang="ru-RU"/>
        </a:p>
      </dgm:t>
    </dgm:pt>
    <dgm:pt modelId="{1F00CCA8-9323-408A-8762-59C5AF4B0BDA}">
      <dgm:prSet/>
      <dgm:spPr/>
      <dgm:t>
        <a:bodyPr/>
        <a:lstStyle/>
        <a:p>
          <a:endParaRPr lang="uk-UA"/>
        </a:p>
      </dgm:t>
    </dgm:pt>
    <dgm:pt modelId="{B504D949-5AC5-4555-A846-90358BD0349B}" type="parTrans" cxnId="{D62CAFD6-D315-44E5-857C-77917D85AB70}">
      <dgm:prSet/>
      <dgm:spPr/>
      <dgm:t>
        <a:bodyPr/>
        <a:lstStyle/>
        <a:p>
          <a:endParaRPr lang="uk-UA"/>
        </a:p>
      </dgm:t>
    </dgm:pt>
    <dgm:pt modelId="{15381184-6175-4692-858F-A12E01605ECF}" type="sibTrans" cxnId="{D62CAFD6-D315-44E5-857C-77917D85AB70}">
      <dgm:prSet/>
      <dgm:spPr/>
      <dgm:t>
        <a:bodyPr/>
        <a:lstStyle/>
        <a:p>
          <a:endParaRPr lang="uk-UA"/>
        </a:p>
      </dgm:t>
    </dgm:pt>
    <dgm:pt modelId="{BE51CE69-3311-4FFB-B8BE-9C71AA3DDEFD}" type="pres">
      <dgm:prSet presAssocID="{1B30FD70-1F1C-4C09-A355-4E26BB594F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87DD0F8-CC63-4268-B479-2EA2E645B198}" type="pres">
      <dgm:prSet presAssocID="{9D9F517B-FBCA-42B5-8DB2-E360C095CC47}" presName="centerShape" presStyleLbl="node0" presStyleIdx="0" presStyleCnt="1"/>
      <dgm:spPr/>
      <dgm:t>
        <a:bodyPr/>
        <a:lstStyle/>
        <a:p>
          <a:endParaRPr lang="ru-RU"/>
        </a:p>
      </dgm:t>
    </dgm:pt>
    <dgm:pt modelId="{C7264D13-B9EB-44CA-B752-25E3FF9D2C56}" type="pres">
      <dgm:prSet presAssocID="{A55F45E3-A36F-4D0A-BBE4-A0CC4A22C23A}" presName="parTrans" presStyleLbl="bgSibTrans2D1" presStyleIdx="0" presStyleCnt="6"/>
      <dgm:spPr/>
      <dgm:t>
        <a:bodyPr/>
        <a:lstStyle/>
        <a:p>
          <a:endParaRPr lang="ru-RU"/>
        </a:p>
      </dgm:t>
    </dgm:pt>
    <dgm:pt modelId="{21A04039-C1A6-4C1B-90E2-DA9ADBFDA6D4}" type="pres">
      <dgm:prSet presAssocID="{D4F3FF6C-FAB3-4F1F-BE82-8A895E449B0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9B9C22-4BB0-44DD-BC78-E709422A6968}" type="pres">
      <dgm:prSet presAssocID="{3CBD9672-23DB-48F9-B3F9-659682F0A55B}" presName="parTrans" presStyleLbl="bgSibTrans2D1" presStyleIdx="1" presStyleCnt="6"/>
      <dgm:spPr/>
      <dgm:t>
        <a:bodyPr/>
        <a:lstStyle/>
        <a:p>
          <a:endParaRPr lang="uk-UA"/>
        </a:p>
      </dgm:t>
    </dgm:pt>
    <dgm:pt modelId="{4E287D3A-E528-41EF-88F2-B73456CBAC9F}" type="pres">
      <dgm:prSet presAssocID="{8964F4B9-0A4D-4288-94F9-DD89C56BB02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0AEA1F-96E8-4820-A258-B381FDCB1656}" type="pres">
      <dgm:prSet presAssocID="{3F854929-6D9F-448F-9199-53E9D0C8BA44}" presName="parTrans" presStyleLbl="bgSibTrans2D1" presStyleIdx="2" presStyleCnt="6"/>
      <dgm:spPr/>
      <dgm:t>
        <a:bodyPr/>
        <a:lstStyle/>
        <a:p>
          <a:endParaRPr lang="ru-RU"/>
        </a:p>
      </dgm:t>
    </dgm:pt>
    <dgm:pt modelId="{58465C6A-8D07-4894-BE7D-191C1D3F3D29}" type="pres">
      <dgm:prSet presAssocID="{56325446-93D1-487D-ACCE-F7CA6B367A1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EAE77D-00E4-42AC-8730-7F7C7A9E0047}" type="pres">
      <dgm:prSet presAssocID="{FD8731E2-A5D4-4A56-9C3C-2E3C4C154EAA}" presName="parTrans" presStyleLbl="bgSibTrans2D1" presStyleIdx="3" presStyleCnt="6"/>
      <dgm:spPr/>
      <dgm:t>
        <a:bodyPr/>
        <a:lstStyle/>
        <a:p>
          <a:endParaRPr lang="ru-RU"/>
        </a:p>
      </dgm:t>
    </dgm:pt>
    <dgm:pt modelId="{32AFD749-7F22-40AE-A9AB-3A77278EE760}" type="pres">
      <dgm:prSet presAssocID="{7E56290A-2A12-4855-A527-CE96B106682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C740E-AEBB-4AB3-9348-30DC05D965DA}" type="pres">
      <dgm:prSet presAssocID="{8FF7EB97-C7DE-4373-A6BE-D86378E23D1F}" presName="parTrans" presStyleLbl="bgSibTrans2D1" presStyleIdx="4" presStyleCnt="6"/>
      <dgm:spPr/>
      <dgm:t>
        <a:bodyPr/>
        <a:lstStyle/>
        <a:p>
          <a:endParaRPr lang="ru-RU"/>
        </a:p>
      </dgm:t>
    </dgm:pt>
    <dgm:pt modelId="{68B9B7F5-90A5-4482-A4A2-68F1D7DE0307}" type="pres">
      <dgm:prSet presAssocID="{82A658F8-0040-4690-A412-DA2AA1EA4A3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5ABFAB-F913-46FD-A0DF-FF3B22EBF358}" type="pres">
      <dgm:prSet presAssocID="{A7F6E7DF-3F7B-4A26-A1FA-30A2531EC9D2}" presName="parTrans" presStyleLbl="bgSibTrans2D1" presStyleIdx="5" presStyleCnt="6"/>
      <dgm:spPr/>
      <dgm:t>
        <a:bodyPr/>
        <a:lstStyle/>
        <a:p>
          <a:endParaRPr lang="ru-RU"/>
        </a:p>
      </dgm:t>
    </dgm:pt>
    <dgm:pt modelId="{8EAC28C6-18E8-4A7E-93C4-FC9D4079F57B}" type="pres">
      <dgm:prSet presAssocID="{A7B9D5F4-12FC-4A35-B8E4-198F39101354}" presName="node" presStyleLbl="node1" presStyleIdx="5" presStyleCnt="6" custRadScaleRad="100021" custRadScaleInc="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A7A9A9-B090-46B9-B438-75A6E1717ABE}" type="presOf" srcId="{3F854929-6D9F-448F-9199-53E9D0C8BA44}" destId="{3F0AEA1F-96E8-4820-A258-B381FDCB1656}" srcOrd="0" destOrd="0" presId="urn:microsoft.com/office/officeart/2005/8/layout/radial4"/>
    <dgm:cxn modelId="{FA434BED-FD5B-4449-BCD1-58F4AC60B768}" type="presOf" srcId="{3CBD9672-23DB-48F9-B3F9-659682F0A55B}" destId="{8F9B9C22-4BB0-44DD-BC78-E709422A6968}" srcOrd="0" destOrd="0" presId="urn:microsoft.com/office/officeart/2005/8/layout/radial4"/>
    <dgm:cxn modelId="{3EA30530-1F87-47BE-B3AF-B005D8321314}" type="presOf" srcId="{FD8731E2-A5D4-4A56-9C3C-2E3C4C154EAA}" destId="{59EAE77D-00E4-42AC-8730-7F7C7A9E0047}" srcOrd="0" destOrd="0" presId="urn:microsoft.com/office/officeart/2005/8/layout/radial4"/>
    <dgm:cxn modelId="{7B55FDAD-E542-4AC3-9A74-332D229B03F1}" type="presOf" srcId="{82A658F8-0040-4690-A412-DA2AA1EA4A31}" destId="{68B9B7F5-90A5-4482-A4A2-68F1D7DE0307}" srcOrd="0" destOrd="0" presId="urn:microsoft.com/office/officeart/2005/8/layout/radial4"/>
    <dgm:cxn modelId="{0D1DDBF8-8952-4225-912F-61F081168679}" type="presOf" srcId="{D4F3FF6C-FAB3-4F1F-BE82-8A895E449B04}" destId="{21A04039-C1A6-4C1B-90E2-DA9ADBFDA6D4}" srcOrd="0" destOrd="0" presId="urn:microsoft.com/office/officeart/2005/8/layout/radial4"/>
    <dgm:cxn modelId="{07CD5804-5697-4CAA-B3A4-F1B4C3D43D56}" type="presOf" srcId="{8964F4B9-0A4D-4288-94F9-DD89C56BB025}" destId="{4E287D3A-E528-41EF-88F2-B73456CBAC9F}" srcOrd="0" destOrd="0" presId="urn:microsoft.com/office/officeart/2005/8/layout/radial4"/>
    <dgm:cxn modelId="{1E9DE923-20C9-444E-9744-18D1A70067F5}" srcId="{9D9F517B-FBCA-42B5-8DB2-E360C095CC47}" destId="{82A658F8-0040-4690-A412-DA2AA1EA4A31}" srcOrd="4" destOrd="0" parTransId="{8FF7EB97-C7DE-4373-A6BE-D86378E23D1F}" sibTransId="{464A6C31-9D19-4BDC-AB73-C3B16DAE8ECF}"/>
    <dgm:cxn modelId="{74E582A0-6E17-4FDD-9B3A-FC38ECE13067}" type="presOf" srcId="{7E56290A-2A12-4855-A527-CE96B1066826}" destId="{32AFD749-7F22-40AE-A9AB-3A77278EE760}" srcOrd="0" destOrd="0" presId="urn:microsoft.com/office/officeart/2005/8/layout/radial4"/>
    <dgm:cxn modelId="{DDD3915A-BCCC-4553-82EB-62D1BC9E345B}" srcId="{9D9F517B-FBCA-42B5-8DB2-E360C095CC47}" destId="{7E56290A-2A12-4855-A527-CE96B1066826}" srcOrd="3" destOrd="0" parTransId="{FD8731E2-A5D4-4A56-9C3C-2E3C4C154EAA}" sibTransId="{C1E07210-1CCF-498D-B5DD-C3BF37D75798}"/>
    <dgm:cxn modelId="{1D0B0088-CC4D-4311-8E09-43EA16548ED3}" type="presOf" srcId="{A7B9D5F4-12FC-4A35-B8E4-198F39101354}" destId="{8EAC28C6-18E8-4A7E-93C4-FC9D4079F57B}" srcOrd="0" destOrd="0" presId="urn:microsoft.com/office/officeart/2005/8/layout/radial4"/>
    <dgm:cxn modelId="{B298D22B-FAFE-4581-ABAB-F662A6B02681}" type="presOf" srcId="{8FF7EB97-C7DE-4373-A6BE-D86378E23D1F}" destId="{398C740E-AEBB-4AB3-9348-30DC05D965DA}" srcOrd="0" destOrd="0" presId="urn:microsoft.com/office/officeart/2005/8/layout/radial4"/>
    <dgm:cxn modelId="{95B3E02E-58DE-4692-BEFF-137B2B37CBD5}" type="presOf" srcId="{A55F45E3-A36F-4D0A-BBE4-A0CC4A22C23A}" destId="{C7264D13-B9EB-44CA-B752-25E3FF9D2C56}" srcOrd="0" destOrd="0" presId="urn:microsoft.com/office/officeart/2005/8/layout/radial4"/>
    <dgm:cxn modelId="{ED95CDE6-50AD-4824-B65B-DEDFE185BD0B}" type="presOf" srcId="{1B30FD70-1F1C-4C09-A355-4E26BB594F56}" destId="{BE51CE69-3311-4FFB-B8BE-9C71AA3DDEFD}" srcOrd="0" destOrd="0" presId="urn:microsoft.com/office/officeart/2005/8/layout/radial4"/>
    <dgm:cxn modelId="{7512F2A4-FA1D-4ED5-8CC1-C013D4EF8E13}" srcId="{1B30FD70-1F1C-4C09-A355-4E26BB594F56}" destId="{9D9F517B-FBCA-42B5-8DB2-E360C095CC47}" srcOrd="0" destOrd="0" parTransId="{A6888294-4604-4E76-A9B1-9EC1DBC6D3DA}" sibTransId="{3B76AD79-0F26-4B06-97B4-2B6D99AC6174}"/>
    <dgm:cxn modelId="{F7FE6272-04C2-4D2A-805E-EE5004B83B16}" type="presOf" srcId="{A7F6E7DF-3F7B-4A26-A1FA-30A2531EC9D2}" destId="{975ABFAB-F913-46FD-A0DF-FF3B22EBF358}" srcOrd="0" destOrd="0" presId="urn:microsoft.com/office/officeart/2005/8/layout/radial4"/>
    <dgm:cxn modelId="{B361CF1D-C8B8-4AD4-8500-914336DD3430}" srcId="{9D9F517B-FBCA-42B5-8DB2-E360C095CC47}" destId="{A7B9D5F4-12FC-4A35-B8E4-198F39101354}" srcOrd="5" destOrd="0" parTransId="{A7F6E7DF-3F7B-4A26-A1FA-30A2531EC9D2}" sibTransId="{23C9FAB8-576C-4808-B43A-DE4A474F045B}"/>
    <dgm:cxn modelId="{84C4F562-4E1A-488B-92D4-0E83DB8657B7}" type="presOf" srcId="{9D9F517B-FBCA-42B5-8DB2-E360C095CC47}" destId="{587DD0F8-CC63-4268-B479-2EA2E645B198}" srcOrd="0" destOrd="0" presId="urn:microsoft.com/office/officeart/2005/8/layout/radial4"/>
    <dgm:cxn modelId="{D62CAFD6-D315-44E5-857C-77917D85AB70}" srcId="{1B30FD70-1F1C-4C09-A355-4E26BB594F56}" destId="{1F00CCA8-9323-408A-8762-59C5AF4B0BDA}" srcOrd="1" destOrd="0" parTransId="{B504D949-5AC5-4555-A846-90358BD0349B}" sibTransId="{15381184-6175-4692-858F-A12E01605ECF}"/>
    <dgm:cxn modelId="{C34D130C-1972-4A00-93C8-E590BC7F4031}" srcId="{9D9F517B-FBCA-42B5-8DB2-E360C095CC47}" destId="{8964F4B9-0A4D-4288-94F9-DD89C56BB025}" srcOrd="1" destOrd="0" parTransId="{3CBD9672-23DB-48F9-B3F9-659682F0A55B}" sibTransId="{529AF4FE-0D3D-4EC1-B751-11874A0DAFB9}"/>
    <dgm:cxn modelId="{68AF7807-8D8A-4424-906F-D82558DAFC0C}" srcId="{9D9F517B-FBCA-42B5-8DB2-E360C095CC47}" destId="{56325446-93D1-487D-ACCE-F7CA6B367A10}" srcOrd="2" destOrd="0" parTransId="{3F854929-6D9F-448F-9199-53E9D0C8BA44}" sibTransId="{B7545E80-483F-4D70-8BD6-7851F9815279}"/>
    <dgm:cxn modelId="{4F20FC16-70C0-4F6E-BDF8-F906EFEE9A83}" type="presOf" srcId="{56325446-93D1-487D-ACCE-F7CA6B367A10}" destId="{58465C6A-8D07-4894-BE7D-191C1D3F3D29}" srcOrd="0" destOrd="0" presId="urn:microsoft.com/office/officeart/2005/8/layout/radial4"/>
    <dgm:cxn modelId="{A58D8931-A387-498D-AD89-A060FD280630}" srcId="{9D9F517B-FBCA-42B5-8DB2-E360C095CC47}" destId="{D4F3FF6C-FAB3-4F1F-BE82-8A895E449B04}" srcOrd="0" destOrd="0" parTransId="{A55F45E3-A36F-4D0A-BBE4-A0CC4A22C23A}" sibTransId="{B0AFAE6D-1723-48C0-854E-9DE7804452F4}"/>
    <dgm:cxn modelId="{B810B92A-DB71-4129-93D0-D6CEA0D5E048}" type="presParOf" srcId="{BE51CE69-3311-4FFB-B8BE-9C71AA3DDEFD}" destId="{587DD0F8-CC63-4268-B479-2EA2E645B198}" srcOrd="0" destOrd="0" presId="urn:microsoft.com/office/officeart/2005/8/layout/radial4"/>
    <dgm:cxn modelId="{0A29FC26-DDCB-41E6-8C9B-4EAC8DF6EBE6}" type="presParOf" srcId="{BE51CE69-3311-4FFB-B8BE-9C71AA3DDEFD}" destId="{C7264D13-B9EB-44CA-B752-25E3FF9D2C56}" srcOrd="1" destOrd="0" presId="urn:microsoft.com/office/officeart/2005/8/layout/radial4"/>
    <dgm:cxn modelId="{367C8D1A-09A3-4674-BE85-560EEB4F1C36}" type="presParOf" srcId="{BE51CE69-3311-4FFB-B8BE-9C71AA3DDEFD}" destId="{21A04039-C1A6-4C1B-90E2-DA9ADBFDA6D4}" srcOrd="2" destOrd="0" presId="urn:microsoft.com/office/officeart/2005/8/layout/radial4"/>
    <dgm:cxn modelId="{DC3F5D9F-2018-442D-95D6-08837241EEDF}" type="presParOf" srcId="{BE51CE69-3311-4FFB-B8BE-9C71AA3DDEFD}" destId="{8F9B9C22-4BB0-44DD-BC78-E709422A6968}" srcOrd="3" destOrd="0" presId="urn:microsoft.com/office/officeart/2005/8/layout/radial4"/>
    <dgm:cxn modelId="{41AEC706-227B-4098-81C4-9691D3BB28C5}" type="presParOf" srcId="{BE51CE69-3311-4FFB-B8BE-9C71AA3DDEFD}" destId="{4E287D3A-E528-41EF-88F2-B73456CBAC9F}" srcOrd="4" destOrd="0" presId="urn:microsoft.com/office/officeart/2005/8/layout/radial4"/>
    <dgm:cxn modelId="{F7E140B1-E613-4A5F-A4FB-79ABEE010A35}" type="presParOf" srcId="{BE51CE69-3311-4FFB-B8BE-9C71AA3DDEFD}" destId="{3F0AEA1F-96E8-4820-A258-B381FDCB1656}" srcOrd="5" destOrd="0" presId="urn:microsoft.com/office/officeart/2005/8/layout/radial4"/>
    <dgm:cxn modelId="{B4777F37-63CC-4659-9C73-D86BA093995F}" type="presParOf" srcId="{BE51CE69-3311-4FFB-B8BE-9C71AA3DDEFD}" destId="{58465C6A-8D07-4894-BE7D-191C1D3F3D29}" srcOrd="6" destOrd="0" presId="urn:microsoft.com/office/officeart/2005/8/layout/radial4"/>
    <dgm:cxn modelId="{E1EFD46C-B8B8-43B9-BE1F-911982C95288}" type="presParOf" srcId="{BE51CE69-3311-4FFB-B8BE-9C71AA3DDEFD}" destId="{59EAE77D-00E4-42AC-8730-7F7C7A9E0047}" srcOrd="7" destOrd="0" presId="urn:microsoft.com/office/officeart/2005/8/layout/radial4"/>
    <dgm:cxn modelId="{FB608DDA-7EAA-41BE-AFCA-0BD0ED3D4EDB}" type="presParOf" srcId="{BE51CE69-3311-4FFB-B8BE-9C71AA3DDEFD}" destId="{32AFD749-7F22-40AE-A9AB-3A77278EE760}" srcOrd="8" destOrd="0" presId="urn:microsoft.com/office/officeart/2005/8/layout/radial4"/>
    <dgm:cxn modelId="{8F32E067-7C1F-4BF0-BF1B-F29CB08E4BE8}" type="presParOf" srcId="{BE51CE69-3311-4FFB-B8BE-9C71AA3DDEFD}" destId="{398C740E-AEBB-4AB3-9348-30DC05D965DA}" srcOrd="9" destOrd="0" presId="urn:microsoft.com/office/officeart/2005/8/layout/radial4"/>
    <dgm:cxn modelId="{C871D91E-5936-411D-87FD-D670415233DD}" type="presParOf" srcId="{BE51CE69-3311-4FFB-B8BE-9C71AA3DDEFD}" destId="{68B9B7F5-90A5-4482-A4A2-68F1D7DE0307}" srcOrd="10" destOrd="0" presId="urn:microsoft.com/office/officeart/2005/8/layout/radial4"/>
    <dgm:cxn modelId="{1C3F4AF4-8CCC-462D-98DC-4940D95094AB}" type="presParOf" srcId="{BE51CE69-3311-4FFB-B8BE-9C71AA3DDEFD}" destId="{975ABFAB-F913-46FD-A0DF-FF3B22EBF358}" srcOrd="11" destOrd="0" presId="urn:microsoft.com/office/officeart/2005/8/layout/radial4"/>
    <dgm:cxn modelId="{1A59C664-9495-4DDB-955F-0F2C6178A38A}" type="presParOf" srcId="{BE51CE69-3311-4FFB-B8BE-9C71AA3DDEFD}" destId="{8EAC28C6-18E8-4A7E-93C4-FC9D4079F57B}" srcOrd="12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30FD70-1F1C-4C09-A355-4E26BB594F56}" type="doc">
      <dgm:prSet loTypeId="urn:microsoft.com/office/officeart/2005/8/layout/radial1" loCatId="relationship" qsTypeId="urn:microsoft.com/office/officeart/2005/8/quickstyle/3d3" qsCatId="3D" csTypeId="urn:microsoft.com/office/officeart/2005/8/colors/colorful2" csCatId="colorful" phldr="1"/>
      <dgm:spPr/>
    </dgm:pt>
    <dgm:pt modelId="{9D9F517B-FBCA-42B5-8DB2-E360C095CC47}">
      <dgm:prSet/>
      <dgm:spPr/>
      <dgm:t>
        <a:bodyPr/>
        <a:lstStyle/>
        <a:p>
          <a:pPr marR="0" algn="ctr" rtl="0"/>
          <a:r>
            <a:rPr lang="ru-RU" b="1" baseline="0" smtClean="0">
              <a:latin typeface="Calibri"/>
            </a:rPr>
            <a:t>Учень</a:t>
          </a:r>
        </a:p>
      </dgm:t>
    </dgm:pt>
    <dgm:pt modelId="{A6888294-4604-4E76-A9B1-9EC1DBC6D3DA}" type="parTrans" cxnId="{7512F2A4-FA1D-4ED5-8CC1-C013D4EF8E13}">
      <dgm:prSet/>
      <dgm:spPr/>
      <dgm:t>
        <a:bodyPr/>
        <a:lstStyle/>
        <a:p>
          <a:endParaRPr lang="ru-RU"/>
        </a:p>
      </dgm:t>
    </dgm:pt>
    <dgm:pt modelId="{3B76AD79-0F26-4B06-97B4-2B6D99AC6174}" type="sibTrans" cxnId="{7512F2A4-FA1D-4ED5-8CC1-C013D4EF8E13}">
      <dgm:prSet/>
      <dgm:spPr/>
      <dgm:t>
        <a:bodyPr/>
        <a:lstStyle/>
        <a:p>
          <a:endParaRPr lang="ru-RU"/>
        </a:p>
      </dgm:t>
    </dgm:pt>
    <dgm:pt modelId="{D4F3FF6C-FAB3-4F1F-BE82-8A895E449B04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Адміністрація школи</a:t>
          </a:r>
          <a:endParaRPr lang="ru-RU" smtClean="0"/>
        </a:p>
      </dgm:t>
    </dgm:pt>
    <dgm:pt modelId="{A55F45E3-A36F-4D0A-BBE4-A0CC4A22C23A}" type="parTrans" cxnId="{A58D8931-A387-498D-AD89-A060FD280630}">
      <dgm:prSet/>
      <dgm:spPr/>
      <dgm:t>
        <a:bodyPr/>
        <a:lstStyle/>
        <a:p>
          <a:endParaRPr lang="ru-RU"/>
        </a:p>
      </dgm:t>
    </dgm:pt>
    <dgm:pt modelId="{B0AFAE6D-1723-48C0-854E-9DE7804452F4}" type="sibTrans" cxnId="{A58D8931-A387-498D-AD89-A060FD280630}">
      <dgm:prSet/>
      <dgm:spPr/>
      <dgm:t>
        <a:bodyPr/>
        <a:lstStyle/>
        <a:p>
          <a:endParaRPr lang="ru-RU"/>
        </a:p>
      </dgm:t>
    </dgm:pt>
    <dgm:pt modelId="{56325446-93D1-487D-ACCE-F7CA6B367A10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Облік сімей, які опинилися у складних житєвих ситуаціях</a:t>
          </a:r>
        </a:p>
      </dgm:t>
    </dgm:pt>
    <dgm:pt modelId="{3F854929-6D9F-448F-9199-53E9D0C8BA44}" type="parTrans" cxnId="{68AF7807-8D8A-4424-906F-D82558DAFC0C}">
      <dgm:prSet/>
      <dgm:spPr/>
      <dgm:t>
        <a:bodyPr/>
        <a:lstStyle/>
        <a:p>
          <a:endParaRPr lang="ru-RU"/>
        </a:p>
      </dgm:t>
    </dgm:pt>
    <dgm:pt modelId="{B7545E80-483F-4D70-8BD6-7851F9815279}" type="sibTrans" cxnId="{68AF7807-8D8A-4424-906F-D82558DAFC0C}">
      <dgm:prSet/>
      <dgm:spPr/>
      <dgm:t>
        <a:bodyPr/>
        <a:lstStyle/>
        <a:p>
          <a:endParaRPr lang="ru-RU"/>
        </a:p>
      </dgm:t>
    </dgm:pt>
    <dgm:pt modelId="{7E56290A-2A12-4855-A527-CE96B1066826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рада профілактики</a:t>
          </a:r>
          <a:endParaRPr lang="ru-RU" smtClean="0"/>
        </a:p>
      </dgm:t>
    </dgm:pt>
    <dgm:pt modelId="{FD8731E2-A5D4-4A56-9C3C-2E3C4C154EAA}" type="parTrans" cxnId="{DDD3915A-BCCC-4553-82EB-62D1BC9E345B}">
      <dgm:prSet/>
      <dgm:spPr/>
      <dgm:t>
        <a:bodyPr/>
        <a:lstStyle/>
        <a:p>
          <a:endParaRPr lang="ru-RU"/>
        </a:p>
      </dgm:t>
    </dgm:pt>
    <dgm:pt modelId="{C1E07210-1CCF-498D-B5DD-C3BF37D75798}" type="sibTrans" cxnId="{DDD3915A-BCCC-4553-82EB-62D1BC9E345B}">
      <dgm:prSet/>
      <dgm:spPr/>
      <dgm:t>
        <a:bodyPr/>
        <a:lstStyle/>
        <a:p>
          <a:endParaRPr lang="ru-RU"/>
        </a:p>
      </dgm:t>
    </dgm:pt>
    <dgm:pt modelId="{82A658F8-0040-4690-A412-DA2AA1EA4A31}">
      <dgm:prSet/>
      <dgm:spPr/>
      <dgm:t>
        <a:bodyPr/>
        <a:lstStyle/>
        <a:p>
          <a:pPr marR="0" algn="ctr" rtl="0"/>
          <a:r>
            <a:rPr lang="ru-RU" smtClean="0"/>
            <a:t>Класний керівник</a:t>
          </a:r>
        </a:p>
      </dgm:t>
    </dgm:pt>
    <dgm:pt modelId="{8FF7EB97-C7DE-4373-A6BE-D86378E23D1F}" type="parTrans" cxnId="{1E9DE923-20C9-444E-9744-18D1A70067F5}">
      <dgm:prSet/>
      <dgm:spPr/>
      <dgm:t>
        <a:bodyPr/>
        <a:lstStyle/>
        <a:p>
          <a:endParaRPr lang="ru-RU"/>
        </a:p>
      </dgm:t>
    </dgm:pt>
    <dgm:pt modelId="{464A6C31-9D19-4BDC-AB73-C3B16DAE8ECF}" type="sibTrans" cxnId="{1E9DE923-20C9-444E-9744-18D1A70067F5}">
      <dgm:prSet/>
      <dgm:spPr/>
      <dgm:t>
        <a:bodyPr/>
        <a:lstStyle/>
        <a:p>
          <a:endParaRPr lang="ru-RU"/>
        </a:p>
      </dgm:t>
    </dgm:pt>
    <dgm:pt modelId="{A7B9D5F4-12FC-4A35-B8E4-198F39101354}">
      <dgm:prSet/>
      <dgm:spPr/>
      <dgm:t>
        <a:bodyPr/>
        <a:lstStyle/>
        <a:p>
          <a:pPr marR="0" algn="ctr" rtl="0"/>
          <a:r>
            <a:rPr lang="ru-RU" baseline="0" smtClean="0">
              <a:latin typeface="Calibri"/>
            </a:rPr>
            <a:t>Внутрішкільний облік та облік дітей, які схильні до правопорушень</a:t>
          </a:r>
        </a:p>
      </dgm:t>
    </dgm:pt>
    <dgm:pt modelId="{A7F6E7DF-3F7B-4A26-A1FA-30A2531EC9D2}" type="parTrans" cxnId="{B361CF1D-C8B8-4AD4-8500-914336DD3430}">
      <dgm:prSet/>
      <dgm:spPr/>
      <dgm:t>
        <a:bodyPr/>
        <a:lstStyle/>
        <a:p>
          <a:endParaRPr lang="ru-RU"/>
        </a:p>
      </dgm:t>
    </dgm:pt>
    <dgm:pt modelId="{23C9FAB8-576C-4808-B43A-DE4A474F045B}" type="sibTrans" cxnId="{B361CF1D-C8B8-4AD4-8500-914336DD3430}">
      <dgm:prSet/>
      <dgm:spPr/>
      <dgm:t>
        <a:bodyPr/>
        <a:lstStyle/>
        <a:p>
          <a:endParaRPr lang="ru-RU"/>
        </a:p>
      </dgm:t>
    </dgm:pt>
    <dgm:pt modelId="{DC303D54-1DCF-4486-B236-26CDD703C75D}">
      <dgm:prSet/>
      <dgm:spPr/>
      <dgm:t>
        <a:bodyPr/>
        <a:lstStyle/>
        <a:p>
          <a:r>
            <a:rPr lang="ru-RU"/>
            <a:t>Піклувальна рада</a:t>
          </a:r>
        </a:p>
      </dgm:t>
    </dgm:pt>
    <dgm:pt modelId="{50A036D7-09A4-49CD-BE49-6C75C6E6C7D8}" type="parTrans" cxnId="{4BBDDE34-D80C-41F2-A5AB-A34A661D25A9}">
      <dgm:prSet/>
      <dgm:spPr/>
      <dgm:t>
        <a:bodyPr/>
        <a:lstStyle/>
        <a:p>
          <a:endParaRPr lang="ru-RU"/>
        </a:p>
      </dgm:t>
    </dgm:pt>
    <dgm:pt modelId="{FD50B8BC-24B7-4D90-A7C7-440487D7F5B4}" type="sibTrans" cxnId="{4BBDDE34-D80C-41F2-A5AB-A34A661D25A9}">
      <dgm:prSet/>
      <dgm:spPr/>
      <dgm:t>
        <a:bodyPr/>
        <a:lstStyle/>
        <a:p>
          <a:endParaRPr lang="ru-RU"/>
        </a:p>
      </dgm:t>
    </dgm:pt>
    <dgm:pt modelId="{EA05DBDD-C223-44B0-8999-8E77BED52837}">
      <dgm:prSet/>
      <dgm:spPr/>
      <dgm:t>
        <a:bodyPr/>
        <a:lstStyle/>
        <a:p>
          <a:r>
            <a:rPr lang="ru-RU"/>
            <a:t>Рада школи</a:t>
          </a:r>
        </a:p>
      </dgm:t>
    </dgm:pt>
    <dgm:pt modelId="{4488D5FF-2480-41A0-B7B0-878F5947E418}" type="parTrans" cxnId="{89E3316E-D65A-44AE-98FE-338CF4BF9747}">
      <dgm:prSet/>
      <dgm:spPr/>
      <dgm:t>
        <a:bodyPr/>
        <a:lstStyle/>
        <a:p>
          <a:endParaRPr lang="ru-RU"/>
        </a:p>
      </dgm:t>
    </dgm:pt>
    <dgm:pt modelId="{15D85771-9C71-4A76-9824-9F332006273C}" type="sibTrans" cxnId="{89E3316E-D65A-44AE-98FE-338CF4BF9747}">
      <dgm:prSet/>
      <dgm:spPr/>
      <dgm:t>
        <a:bodyPr/>
        <a:lstStyle/>
        <a:p>
          <a:endParaRPr lang="ru-RU"/>
        </a:p>
      </dgm:t>
    </dgm:pt>
    <dgm:pt modelId="{A1872C7A-1ADF-4BEC-AF2B-74272D06F100}">
      <dgm:prSet/>
      <dgm:spPr/>
      <dgm:t>
        <a:bodyPr/>
        <a:lstStyle/>
        <a:p>
          <a:r>
            <a:rPr lang="ru-RU" dirty="0"/>
            <a:t>Служба </a:t>
          </a:r>
          <a:r>
            <a:rPr lang="ru-RU" dirty="0" err="1"/>
            <a:t>кримінальної</a:t>
          </a:r>
          <a:r>
            <a:rPr lang="ru-RU" dirty="0"/>
            <a:t> </a:t>
          </a:r>
          <a:r>
            <a:rPr lang="ru-RU" dirty="0" err="1"/>
            <a:t>міліції</a:t>
          </a:r>
          <a:r>
            <a:rPr lang="ru-RU" dirty="0"/>
            <a:t> у </a:t>
          </a:r>
          <a:r>
            <a:rPr lang="ru-RU" dirty="0" smtClean="0"/>
            <a:t>справах </a:t>
          </a:r>
          <a:r>
            <a:rPr lang="ru-RU" dirty="0" err="1" smtClean="0"/>
            <a:t>дітей</a:t>
          </a:r>
          <a:endParaRPr lang="ru-RU" dirty="0"/>
        </a:p>
      </dgm:t>
    </dgm:pt>
    <dgm:pt modelId="{3AB70958-B2F8-4058-8F59-71F5E0F6B79A}" type="parTrans" cxnId="{E72F381C-0CE5-490F-A73D-BA0C5A81C289}">
      <dgm:prSet/>
      <dgm:spPr/>
      <dgm:t>
        <a:bodyPr/>
        <a:lstStyle/>
        <a:p>
          <a:endParaRPr lang="ru-RU"/>
        </a:p>
      </dgm:t>
    </dgm:pt>
    <dgm:pt modelId="{27DDFCBC-8CE6-40C6-A05B-EED998B3283C}" type="sibTrans" cxnId="{E72F381C-0CE5-490F-A73D-BA0C5A81C289}">
      <dgm:prSet/>
      <dgm:spPr/>
      <dgm:t>
        <a:bodyPr/>
        <a:lstStyle/>
        <a:p>
          <a:endParaRPr lang="ru-RU"/>
        </a:p>
      </dgm:t>
    </dgm:pt>
    <dgm:pt modelId="{F9146AA7-AE93-4CE0-8AC4-998EA1C21015}">
      <dgm:prSet/>
      <dgm:spPr/>
      <dgm:t>
        <a:bodyPr/>
        <a:lstStyle/>
        <a:p>
          <a:r>
            <a:rPr lang="ru-RU"/>
            <a:t>Психологічна служба школи</a:t>
          </a:r>
        </a:p>
      </dgm:t>
    </dgm:pt>
    <dgm:pt modelId="{90CE368F-67A6-4B06-9CB5-89F76B2636E1}" type="parTrans" cxnId="{313673D5-3DDB-499C-884A-156DD86937A7}">
      <dgm:prSet/>
      <dgm:spPr/>
      <dgm:t>
        <a:bodyPr/>
        <a:lstStyle/>
        <a:p>
          <a:endParaRPr lang="ru-RU"/>
        </a:p>
      </dgm:t>
    </dgm:pt>
    <dgm:pt modelId="{97ADCF17-212F-4E56-B728-5FEED7154A3D}" type="sibTrans" cxnId="{313673D5-3DDB-499C-884A-156DD86937A7}">
      <dgm:prSet/>
      <dgm:spPr/>
      <dgm:t>
        <a:bodyPr/>
        <a:lstStyle/>
        <a:p>
          <a:endParaRPr lang="ru-RU"/>
        </a:p>
      </dgm:t>
    </dgm:pt>
    <dgm:pt modelId="{18D832E8-F343-405F-8BBA-37BE191E1351}" type="pres">
      <dgm:prSet presAssocID="{1B30FD70-1F1C-4C09-A355-4E26BB594F5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83623CD-AD46-4386-AEEA-4193BC53DA57}" type="pres">
      <dgm:prSet presAssocID="{9D9F517B-FBCA-42B5-8DB2-E360C095CC47}" presName="centerShape" presStyleLbl="node0" presStyleIdx="0" presStyleCnt="1"/>
      <dgm:spPr/>
      <dgm:t>
        <a:bodyPr/>
        <a:lstStyle/>
        <a:p>
          <a:endParaRPr lang="ru-RU"/>
        </a:p>
      </dgm:t>
    </dgm:pt>
    <dgm:pt modelId="{E8A32157-7105-4339-B349-C997CA653909}" type="pres">
      <dgm:prSet presAssocID="{A55F45E3-A36F-4D0A-BBE4-A0CC4A22C23A}" presName="Name9" presStyleLbl="parChTrans1D2" presStyleIdx="0" presStyleCnt="9"/>
      <dgm:spPr/>
      <dgm:t>
        <a:bodyPr/>
        <a:lstStyle/>
        <a:p>
          <a:endParaRPr lang="ru-RU"/>
        </a:p>
      </dgm:t>
    </dgm:pt>
    <dgm:pt modelId="{7CEB9B3F-B562-468E-A408-FB19960558E1}" type="pres">
      <dgm:prSet presAssocID="{A55F45E3-A36F-4D0A-BBE4-A0CC4A22C23A}" presName="connTx" presStyleLbl="parChTrans1D2" presStyleIdx="0" presStyleCnt="9"/>
      <dgm:spPr/>
      <dgm:t>
        <a:bodyPr/>
        <a:lstStyle/>
        <a:p>
          <a:endParaRPr lang="ru-RU"/>
        </a:p>
      </dgm:t>
    </dgm:pt>
    <dgm:pt modelId="{E44D2DDF-653F-4164-BE2E-B17140176A7A}" type="pres">
      <dgm:prSet presAssocID="{D4F3FF6C-FAB3-4F1F-BE82-8A895E449B0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06D3D-9D86-4022-9888-DE9B1571F53A}" type="pres">
      <dgm:prSet presAssocID="{3F854929-6D9F-448F-9199-53E9D0C8BA44}" presName="Name9" presStyleLbl="parChTrans1D2" presStyleIdx="1" presStyleCnt="9"/>
      <dgm:spPr/>
      <dgm:t>
        <a:bodyPr/>
        <a:lstStyle/>
        <a:p>
          <a:endParaRPr lang="ru-RU"/>
        </a:p>
      </dgm:t>
    </dgm:pt>
    <dgm:pt modelId="{B9567CFE-1351-4415-AD44-718D54981A50}" type="pres">
      <dgm:prSet presAssocID="{3F854929-6D9F-448F-9199-53E9D0C8BA44}" presName="connTx" presStyleLbl="parChTrans1D2" presStyleIdx="1" presStyleCnt="9"/>
      <dgm:spPr/>
      <dgm:t>
        <a:bodyPr/>
        <a:lstStyle/>
        <a:p>
          <a:endParaRPr lang="ru-RU"/>
        </a:p>
      </dgm:t>
    </dgm:pt>
    <dgm:pt modelId="{763D7E6E-5862-4FFF-9CD9-4918B3A5C93C}" type="pres">
      <dgm:prSet presAssocID="{56325446-93D1-487D-ACCE-F7CA6B367A1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BA8F4-70AA-4A65-A254-E972ECD7F875}" type="pres">
      <dgm:prSet presAssocID="{FD8731E2-A5D4-4A56-9C3C-2E3C4C154EAA}" presName="Name9" presStyleLbl="parChTrans1D2" presStyleIdx="2" presStyleCnt="9"/>
      <dgm:spPr/>
      <dgm:t>
        <a:bodyPr/>
        <a:lstStyle/>
        <a:p>
          <a:endParaRPr lang="ru-RU"/>
        </a:p>
      </dgm:t>
    </dgm:pt>
    <dgm:pt modelId="{9D56AA65-EC72-4084-A534-F16CE0C14561}" type="pres">
      <dgm:prSet presAssocID="{FD8731E2-A5D4-4A56-9C3C-2E3C4C154EAA}" presName="connTx" presStyleLbl="parChTrans1D2" presStyleIdx="2" presStyleCnt="9"/>
      <dgm:spPr/>
      <dgm:t>
        <a:bodyPr/>
        <a:lstStyle/>
        <a:p>
          <a:endParaRPr lang="ru-RU"/>
        </a:p>
      </dgm:t>
    </dgm:pt>
    <dgm:pt modelId="{63E5B201-71BF-4C95-9E98-2D758E885308}" type="pres">
      <dgm:prSet presAssocID="{7E56290A-2A12-4855-A527-CE96B1066826}" presName="node" presStyleLbl="node1" presStyleIdx="2" presStyleCnt="9" custRadScaleRad="100303" custRadScaleInc="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F5F28-0234-4D7F-B507-004BAD7F8C8E}" type="pres">
      <dgm:prSet presAssocID="{8FF7EB97-C7DE-4373-A6BE-D86378E23D1F}" presName="Name9" presStyleLbl="parChTrans1D2" presStyleIdx="3" presStyleCnt="9"/>
      <dgm:spPr/>
      <dgm:t>
        <a:bodyPr/>
        <a:lstStyle/>
        <a:p>
          <a:endParaRPr lang="ru-RU"/>
        </a:p>
      </dgm:t>
    </dgm:pt>
    <dgm:pt modelId="{14759D07-AFD6-4810-A0C8-6F2B1691E1BD}" type="pres">
      <dgm:prSet presAssocID="{8FF7EB97-C7DE-4373-A6BE-D86378E23D1F}" presName="connTx" presStyleLbl="parChTrans1D2" presStyleIdx="3" presStyleCnt="9"/>
      <dgm:spPr/>
      <dgm:t>
        <a:bodyPr/>
        <a:lstStyle/>
        <a:p>
          <a:endParaRPr lang="ru-RU"/>
        </a:p>
      </dgm:t>
    </dgm:pt>
    <dgm:pt modelId="{4318F9BC-70CA-4201-B5D2-EE0931DF3F41}" type="pres">
      <dgm:prSet presAssocID="{82A658F8-0040-4690-A412-DA2AA1EA4A3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C55AA-95FA-4394-9317-17D450BE854A}" type="pres">
      <dgm:prSet presAssocID="{A7F6E7DF-3F7B-4A26-A1FA-30A2531EC9D2}" presName="Name9" presStyleLbl="parChTrans1D2" presStyleIdx="4" presStyleCnt="9"/>
      <dgm:spPr/>
      <dgm:t>
        <a:bodyPr/>
        <a:lstStyle/>
        <a:p>
          <a:endParaRPr lang="ru-RU"/>
        </a:p>
      </dgm:t>
    </dgm:pt>
    <dgm:pt modelId="{0A463F70-9C59-44F2-ABBC-9549DAFC2607}" type="pres">
      <dgm:prSet presAssocID="{A7F6E7DF-3F7B-4A26-A1FA-30A2531EC9D2}" presName="connTx" presStyleLbl="parChTrans1D2" presStyleIdx="4" presStyleCnt="9"/>
      <dgm:spPr/>
      <dgm:t>
        <a:bodyPr/>
        <a:lstStyle/>
        <a:p>
          <a:endParaRPr lang="ru-RU"/>
        </a:p>
      </dgm:t>
    </dgm:pt>
    <dgm:pt modelId="{BC90E09C-064C-493C-ABBA-558BF13B2E82}" type="pres">
      <dgm:prSet presAssocID="{A7B9D5F4-12FC-4A35-B8E4-198F3910135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7CFE58-ED58-4710-BBA1-6459434E1D45}" type="pres">
      <dgm:prSet presAssocID="{50A036D7-09A4-49CD-BE49-6C75C6E6C7D8}" presName="Name9" presStyleLbl="parChTrans1D2" presStyleIdx="5" presStyleCnt="9"/>
      <dgm:spPr/>
      <dgm:t>
        <a:bodyPr/>
        <a:lstStyle/>
        <a:p>
          <a:endParaRPr lang="ru-RU"/>
        </a:p>
      </dgm:t>
    </dgm:pt>
    <dgm:pt modelId="{8D29BCD2-F9E6-419F-BFB9-727E564488EB}" type="pres">
      <dgm:prSet presAssocID="{50A036D7-09A4-49CD-BE49-6C75C6E6C7D8}" presName="connTx" presStyleLbl="parChTrans1D2" presStyleIdx="5" presStyleCnt="9"/>
      <dgm:spPr/>
      <dgm:t>
        <a:bodyPr/>
        <a:lstStyle/>
        <a:p>
          <a:endParaRPr lang="ru-RU"/>
        </a:p>
      </dgm:t>
    </dgm:pt>
    <dgm:pt modelId="{5F1907F1-BFE1-4FF2-A08F-34BAA3835684}" type="pres">
      <dgm:prSet presAssocID="{DC303D54-1DCF-4486-B236-26CDD703C75D}" presName="node" presStyleLbl="node1" presStyleIdx="5" presStyleCnt="9" custRadScaleRad="96619" custRadScaleInc="13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D2F15-9B1C-4101-B0F8-FD9A19A9C06C}" type="pres">
      <dgm:prSet presAssocID="{4488D5FF-2480-41A0-B7B0-878F5947E418}" presName="Name9" presStyleLbl="parChTrans1D2" presStyleIdx="6" presStyleCnt="9"/>
      <dgm:spPr/>
      <dgm:t>
        <a:bodyPr/>
        <a:lstStyle/>
        <a:p>
          <a:endParaRPr lang="ru-RU"/>
        </a:p>
      </dgm:t>
    </dgm:pt>
    <dgm:pt modelId="{10EB9256-427F-45A7-B268-E1C76668B8D8}" type="pres">
      <dgm:prSet presAssocID="{4488D5FF-2480-41A0-B7B0-878F5947E418}" presName="connTx" presStyleLbl="parChTrans1D2" presStyleIdx="6" presStyleCnt="9"/>
      <dgm:spPr/>
      <dgm:t>
        <a:bodyPr/>
        <a:lstStyle/>
        <a:p>
          <a:endParaRPr lang="ru-RU"/>
        </a:p>
      </dgm:t>
    </dgm:pt>
    <dgm:pt modelId="{1FFEE2EA-E106-4CB5-B49D-81BE6C5D5F0F}" type="pres">
      <dgm:prSet presAssocID="{EA05DBDD-C223-44B0-8999-8E77BED52837}" presName="node" presStyleLbl="node1" presStyleIdx="6" presStyleCnt="9" custRadScaleRad="100168" custRadScaleInc="3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A83AEA-FFF3-414B-A8D5-A45FAE8CE07A}" type="pres">
      <dgm:prSet presAssocID="{3AB70958-B2F8-4058-8F59-71F5E0F6B79A}" presName="Name9" presStyleLbl="parChTrans1D2" presStyleIdx="7" presStyleCnt="9"/>
      <dgm:spPr/>
      <dgm:t>
        <a:bodyPr/>
        <a:lstStyle/>
        <a:p>
          <a:endParaRPr lang="ru-RU"/>
        </a:p>
      </dgm:t>
    </dgm:pt>
    <dgm:pt modelId="{E25E3608-C1A6-479A-BB84-70FF3132125A}" type="pres">
      <dgm:prSet presAssocID="{3AB70958-B2F8-4058-8F59-71F5E0F6B79A}" presName="connTx" presStyleLbl="parChTrans1D2" presStyleIdx="7" presStyleCnt="9"/>
      <dgm:spPr/>
      <dgm:t>
        <a:bodyPr/>
        <a:lstStyle/>
        <a:p>
          <a:endParaRPr lang="ru-RU"/>
        </a:p>
      </dgm:t>
    </dgm:pt>
    <dgm:pt modelId="{0254B052-6CEB-4702-A8F7-E39EBB231586}" type="pres">
      <dgm:prSet presAssocID="{A1872C7A-1ADF-4BEC-AF2B-74272D06F100}" presName="node" presStyleLbl="node1" presStyleIdx="7" presStyleCnt="9" custRadScaleRad="103353" custRadScaleInc="-12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BDFDD8-82B1-41E7-9F92-C157575641CA}" type="pres">
      <dgm:prSet presAssocID="{90CE368F-67A6-4B06-9CB5-89F76B2636E1}" presName="Name9" presStyleLbl="parChTrans1D2" presStyleIdx="8" presStyleCnt="9"/>
      <dgm:spPr/>
      <dgm:t>
        <a:bodyPr/>
        <a:lstStyle/>
        <a:p>
          <a:endParaRPr lang="uk-UA"/>
        </a:p>
      </dgm:t>
    </dgm:pt>
    <dgm:pt modelId="{40CB2DBA-D9EA-428D-89FF-03CE3790F086}" type="pres">
      <dgm:prSet presAssocID="{90CE368F-67A6-4B06-9CB5-89F76B2636E1}" presName="connTx" presStyleLbl="parChTrans1D2" presStyleIdx="8" presStyleCnt="9"/>
      <dgm:spPr/>
      <dgm:t>
        <a:bodyPr/>
        <a:lstStyle/>
        <a:p>
          <a:endParaRPr lang="uk-UA"/>
        </a:p>
      </dgm:t>
    </dgm:pt>
    <dgm:pt modelId="{D9AF6E1F-6949-4DC7-B96E-5AE866670AA9}" type="pres">
      <dgm:prSet presAssocID="{F9146AA7-AE93-4CE0-8AC4-998EA1C21015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719E975-D899-45E5-8309-1323FE9F0240}" type="presOf" srcId="{F9146AA7-AE93-4CE0-8AC4-998EA1C21015}" destId="{D9AF6E1F-6949-4DC7-B96E-5AE866670AA9}" srcOrd="0" destOrd="0" presId="urn:microsoft.com/office/officeart/2005/8/layout/radial1"/>
    <dgm:cxn modelId="{B9A66D02-0DD8-45C4-9A8E-6FE695223641}" type="presOf" srcId="{A7F6E7DF-3F7B-4A26-A1FA-30A2531EC9D2}" destId="{AEFC55AA-95FA-4394-9317-17D450BE854A}" srcOrd="0" destOrd="0" presId="urn:microsoft.com/office/officeart/2005/8/layout/radial1"/>
    <dgm:cxn modelId="{15F95660-443C-4ECC-B972-03187994E800}" type="presOf" srcId="{FD8731E2-A5D4-4A56-9C3C-2E3C4C154EAA}" destId="{0A4BA8F4-70AA-4A65-A254-E972ECD7F875}" srcOrd="0" destOrd="0" presId="urn:microsoft.com/office/officeart/2005/8/layout/radial1"/>
    <dgm:cxn modelId="{DDD3915A-BCCC-4553-82EB-62D1BC9E345B}" srcId="{9D9F517B-FBCA-42B5-8DB2-E360C095CC47}" destId="{7E56290A-2A12-4855-A527-CE96B1066826}" srcOrd="2" destOrd="0" parTransId="{FD8731E2-A5D4-4A56-9C3C-2E3C4C154EAA}" sibTransId="{C1E07210-1CCF-498D-B5DD-C3BF37D75798}"/>
    <dgm:cxn modelId="{6E551958-A9FD-45E6-8C19-4628B68C291F}" type="presOf" srcId="{3AB70958-B2F8-4058-8F59-71F5E0F6B79A}" destId="{E25E3608-C1A6-479A-BB84-70FF3132125A}" srcOrd="1" destOrd="0" presId="urn:microsoft.com/office/officeart/2005/8/layout/radial1"/>
    <dgm:cxn modelId="{0324AF4E-C71E-4FED-8A64-9EAA26BAF60F}" type="presOf" srcId="{4488D5FF-2480-41A0-B7B0-878F5947E418}" destId="{856D2F15-9B1C-4101-B0F8-FD9A19A9C06C}" srcOrd="0" destOrd="0" presId="urn:microsoft.com/office/officeart/2005/8/layout/radial1"/>
    <dgm:cxn modelId="{093DF461-0B47-408D-A9D7-230BED3A5260}" type="presOf" srcId="{D4F3FF6C-FAB3-4F1F-BE82-8A895E449B04}" destId="{E44D2DDF-653F-4164-BE2E-B17140176A7A}" srcOrd="0" destOrd="0" presId="urn:microsoft.com/office/officeart/2005/8/layout/radial1"/>
    <dgm:cxn modelId="{953B56AF-F00E-4FF7-962C-6326A38C97F7}" type="presOf" srcId="{A1872C7A-1ADF-4BEC-AF2B-74272D06F100}" destId="{0254B052-6CEB-4702-A8F7-E39EBB231586}" srcOrd="0" destOrd="0" presId="urn:microsoft.com/office/officeart/2005/8/layout/radial1"/>
    <dgm:cxn modelId="{4F3029E7-ADFC-4025-9E53-204DAF7732A0}" type="presOf" srcId="{50A036D7-09A4-49CD-BE49-6C75C6E6C7D8}" destId="{BC7CFE58-ED58-4710-BBA1-6459434E1D45}" srcOrd="0" destOrd="0" presId="urn:microsoft.com/office/officeart/2005/8/layout/radial1"/>
    <dgm:cxn modelId="{51BFBD15-88AB-41FB-9C34-992A920DF33D}" type="presOf" srcId="{7E56290A-2A12-4855-A527-CE96B1066826}" destId="{63E5B201-71BF-4C95-9E98-2D758E885308}" srcOrd="0" destOrd="0" presId="urn:microsoft.com/office/officeart/2005/8/layout/radial1"/>
    <dgm:cxn modelId="{2FED87F2-58C3-400F-B7F9-6B6316B9B07D}" type="presOf" srcId="{EA05DBDD-C223-44B0-8999-8E77BED52837}" destId="{1FFEE2EA-E106-4CB5-B49D-81BE6C5D5F0F}" srcOrd="0" destOrd="0" presId="urn:microsoft.com/office/officeart/2005/8/layout/radial1"/>
    <dgm:cxn modelId="{68AF7807-8D8A-4424-906F-D82558DAFC0C}" srcId="{9D9F517B-FBCA-42B5-8DB2-E360C095CC47}" destId="{56325446-93D1-487D-ACCE-F7CA6B367A10}" srcOrd="1" destOrd="0" parTransId="{3F854929-6D9F-448F-9199-53E9D0C8BA44}" sibTransId="{B7545E80-483F-4D70-8BD6-7851F9815279}"/>
    <dgm:cxn modelId="{89E3316E-D65A-44AE-98FE-338CF4BF9747}" srcId="{9D9F517B-FBCA-42B5-8DB2-E360C095CC47}" destId="{EA05DBDD-C223-44B0-8999-8E77BED52837}" srcOrd="6" destOrd="0" parTransId="{4488D5FF-2480-41A0-B7B0-878F5947E418}" sibTransId="{15D85771-9C71-4A76-9824-9F332006273C}"/>
    <dgm:cxn modelId="{AB735A1F-B203-4F4A-AA3A-86C8502BF2D7}" type="presOf" srcId="{56325446-93D1-487D-ACCE-F7CA6B367A10}" destId="{763D7E6E-5862-4FFF-9CD9-4918B3A5C93C}" srcOrd="0" destOrd="0" presId="urn:microsoft.com/office/officeart/2005/8/layout/radial1"/>
    <dgm:cxn modelId="{0B354A62-E39F-4774-B6C8-C01C1DFFB7D4}" type="presOf" srcId="{3F854929-6D9F-448F-9199-53E9D0C8BA44}" destId="{B9567CFE-1351-4415-AD44-718D54981A50}" srcOrd="1" destOrd="0" presId="urn:microsoft.com/office/officeart/2005/8/layout/radial1"/>
    <dgm:cxn modelId="{633C0DCA-10A5-4EE1-8106-4B41D955744A}" type="presOf" srcId="{A7B9D5F4-12FC-4A35-B8E4-198F39101354}" destId="{BC90E09C-064C-493C-ABBA-558BF13B2E82}" srcOrd="0" destOrd="0" presId="urn:microsoft.com/office/officeart/2005/8/layout/radial1"/>
    <dgm:cxn modelId="{D7D66969-3E7D-4D46-ABDA-A37AF7D29C8B}" type="presOf" srcId="{4488D5FF-2480-41A0-B7B0-878F5947E418}" destId="{10EB9256-427F-45A7-B268-E1C76668B8D8}" srcOrd="1" destOrd="0" presId="urn:microsoft.com/office/officeart/2005/8/layout/radial1"/>
    <dgm:cxn modelId="{A625A0B3-1793-484C-A95A-C0F62833FDAB}" type="presOf" srcId="{90CE368F-67A6-4B06-9CB5-89F76B2636E1}" destId="{19BDFDD8-82B1-41E7-9F92-C157575641CA}" srcOrd="0" destOrd="0" presId="urn:microsoft.com/office/officeart/2005/8/layout/radial1"/>
    <dgm:cxn modelId="{4BBDDE34-D80C-41F2-A5AB-A34A661D25A9}" srcId="{9D9F517B-FBCA-42B5-8DB2-E360C095CC47}" destId="{DC303D54-1DCF-4486-B236-26CDD703C75D}" srcOrd="5" destOrd="0" parTransId="{50A036D7-09A4-49CD-BE49-6C75C6E6C7D8}" sibTransId="{FD50B8BC-24B7-4D90-A7C7-440487D7F5B4}"/>
    <dgm:cxn modelId="{313673D5-3DDB-499C-884A-156DD86937A7}" srcId="{9D9F517B-FBCA-42B5-8DB2-E360C095CC47}" destId="{F9146AA7-AE93-4CE0-8AC4-998EA1C21015}" srcOrd="8" destOrd="0" parTransId="{90CE368F-67A6-4B06-9CB5-89F76B2636E1}" sibTransId="{97ADCF17-212F-4E56-B728-5FEED7154A3D}"/>
    <dgm:cxn modelId="{FAFDAE8D-B4A5-4174-8137-8D2FBFF7D466}" type="presOf" srcId="{82A658F8-0040-4690-A412-DA2AA1EA4A31}" destId="{4318F9BC-70CA-4201-B5D2-EE0931DF3F41}" srcOrd="0" destOrd="0" presId="urn:microsoft.com/office/officeart/2005/8/layout/radial1"/>
    <dgm:cxn modelId="{2932869F-0489-45CC-BAEF-C2B6A43A79DB}" type="presOf" srcId="{A7F6E7DF-3F7B-4A26-A1FA-30A2531EC9D2}" destId="{0A463F70-9C59-44F2-ABBC-9549DAFC2607}" srcOrd="1" destOrd="0" presId="urn:microsoft.com/office/officeart/2005/8/layout/radial1"/>
    <dgm:cxn modelId="{32A12D3E-D893-4B32-BA10-27CD9B463D6F}" type="presOf" srcId="{FD8731E2-A5D4-4A56-9C3C-2E3C4C154EAA}" destId="{9D56AA65-EC72-4084-A534-F16CE0C14561}" srcOrd="1" destOrd="0" presId="urn:microsoft.com/office/officeart/2005/8/layout/radial1"/>
    <dgm:cxn modelId="{0FC4143A-96CB-4B3A-8EE1-DFB4C272FD19}" type="presOf" srcId="{9D9F517B-FBCA-42B5-8DB2-E360C095CC47}" destId="{F83623CD-AD46-4386-AEEA-4193BC53DA57}" srcOrd="0" destOrd="0" presId="urn:microsoft.com/office/officeart/2005/8/layout/radial1"/>
    <dgm:cxn modelId="{1E9DE923-20C9-444E-9744-18D1A70067F5}" srcId="{9D9F517B-FBCA-42B5-8DB2-E360C095CC47}" destId="{82A658F8-0040-4690-A412-DA2AA1EA4A31}" srcOrd="3" destOrd="0" parTransId="{8FF7EB97-C7DE-4373-A6BE-D86378E23D1F}" sibTransId="{464A6C31-9D19-4BDC-AB73-C3B16DAE8ECF}"/>
    <dgm:cxn modelId="{8D05A8BA-DD58-4EF7-91BE-25220F89D4FB}" type="presOf" srcId="{A55F45E3-A36F-4D0A-BBE4-A0CC4A22C23A}" destId="{E8A32157-7105-4339-B349-C997CA653909}" srcOrd="0" destOrd="0" presId="urn:microsoft.com/office/officeart/2005/8/layout/radial1"/>
    <dgm:cxn modelId="{C2346F86-8487-42A0-9B86-FAB3B24E9AC0}" type="presOf" srcId="{A55F45E3-A36F-4D0A-BBE4-A0CC4A22C23A}" destId="{7CEB9B3F-B562-468E-A408-FB19960558E1}" srcOrd="1" destOrd="0" presId="urn:microsoft.com/office/officeart/2005/8/layout/radial1"/>
    <dgm:cxn modelId="{A58D8931-A387-498D-AD89-A060FD280630}" srcId="{9D9F517B-FBCA-42B5-8DB2-E360C095CC47}" destId="{D4F3FF6C-FAB3-4F1F-BE82-8A895E449B04}" srcOrd="0" destOrd="0" parTransId="{A55F45E3-A36F-4D0A-BBE4-A0CC4A22C23A}" sibTransId="{B0AFAE6D-1723-48C0-854E-9DE7804452F4}"/>
    <dgm:cxn modelId="{5E584D34-E738-4C68-BD2B-A5EC4680E777}" type="presOf" srcId="{3F854929-6D9F-448F-9199-53E9D0C8BA44}" destId="{26206D3D-9D86-4022-9888-DE9B1571F53A}" srcOrd="0" destOrd="0" presId="urn:microsoft.com/office/officeart/2005/8/layout/radial1"/>
    <dgm:cxn modelId="{E72F381C-0CE5-490F-A73D-BA0C5A81C289}" srcId="{9D9F517B-FBCA-42B5-8DB2-E360C095CC47}" destId="{A1872C7A-1ADF-4BEC-AF2B-74272D06F100}" srcOrd="7" destOrd="0" parTransId="{3AB70958-B2F8-4058-8F59-71F5E0F6B79A}" sibTransId="{27DDFCBC-8CE6-40C6-A05B-EED998B3283C}"/>
    <dgm:cxn modelId="{B361CF1D-C8B8-4AD4-8500-914336DD3430}" srcId="{9D9F517B-FBCA-42B5-8DB2-E360C095CC47}" destId="{A7B9D5F4-12FC-4A35-B8E4-198F39101354}" srcOrd="4" destOrd="0" parTransId="{A7F6E7DF-3F7B-4A26-A1FA-30A2531EC9D2}" sibTransId="{23C9FAB8-576C-4808-B43A-DE4A474F045B}"/>
    <dgm:cxn modelId="{2B4B647B-7422-409C-B946-339F3D56332C}" type="presOf" srcId="{DC303D54-1DCF-4486-B236-26CDD703C75D}" destId="{5F1907F1-BFE1-4FF2-A08F-34BAA3835684}" srcOrd="0" destOrd="0" presId="urn:microsoft.com/office/officeart/2005/8/layout/radial1"/>
    <dgm:cxn modelId="{B599D0D1-DFE2-4BC3-967E-4E9C5FE2A8E6}" type="presOf" srcId="{50A036D7-09A4-49CD-BE49-6C75C6E6C7D8}" destId="{8D29BCD2-F9E6-419F-BFB9-727E564488EB}" srcOrd="1" destOrd="0" presId="urn:microsoft.com/office/officeart/2005/8/layout/radial1"/>
    <dgm:cxn modelId="{383A9319-ACEF-475C-AE46-52044A7C47B6}" type="presOf" srcId="{90CE368F-67A6-4B06-9CB5-89F76B2636E1}" destId="{40CB2DBA-D9EA-428D-89FF-03CE3790F086}" srcOrd="1" destOrd="0" presId="urn:microsoft.com/office/officeart/2005/8/layout/radial1"/>
    <dgm:cxn modelId="{8176ACF2-88C1-4389-979B-6630719234B1}" type="presOf" srcId="{8FF7EB97-C7DE-4373-A6BE-D86378E23D1F}" destId="{14759D07-AFD6-4810-A0C8-6F2B1691E1BD}" srcOrd="1" destOrd="0" presId="urn:microsoft.com/office/officeart/2005/8/layout/radial1"/>
    <dgm:cxn modelId="{7512F2A4-FA1D-4ED5-8CC1-C013D4EF8E13}" srcId="{1B30FD70-1F1C-4C09-A355-4E26BB594F56}" destId="{9D9F517B-FBCA-42B5-8DB2-E360C095CC47}" srcOrd="0" destOrd="0" parTransId="{A6888294-4604-4E76-A9B1-9EC1DBC6D3DA}" sibTransId="{3B76AD79-0F26-4B06-97B4-2B6D99AC6174}"/>
    <dgm:cxn modelId="{B19CA8E9-3B93-4273-8965-1CA22B250396}" type="presOf" srcId="{3AB70958-B2F8-4058-8F59-71F5E0F6B79A}" destId="{B1A83AEA-FFF3-414B-A8D5-A45FAE8CE07A}" srcOrd="0" destOrd="0" presId="urn:microsoft.com/office/officeart/2005/8/layout/radial1"/>
    <dgm:cxn modelId="{4D7AAAFB-7D00-481C-8AD8-D9C859801BA2}" type="presOf" srcId="{8FF7EB97-C7DE-4373-A6BE-D86378E23D1F}" destId="{EBEF5F28-0234-4D7F-B507-004BAD7F8C8E}" srcOrd="0" destOrd="0" presId="urn:microsoft.com/office/officeart/2005/8/layout/radial1"/>
    <dgm:cxn modelId="{EE2ABE25-93ED-4872-AFF0-ABBDCD536FE9}" type="presOf" srcId="{1B30FD70-1F1C-4C09-A355-4E26BB594F56}" destId="{18D832E8-F343-405F-8BBA-37BE191E1351}" srcOrd="0" destOrd="0" presId="urn:microsoft.com/office/officeart/2005/8/layout/radial1"/>
    <dgm:cxn modelId="{199E0D2E-8FA2-4D5C-BC6C-80C5A50A28C5}" type="presParOf" srcId="{18D832E8-F343-405F-8BBA-37BE191E1351}" destId="{F83623CD-AD46-4386-AEEA-4193BC53DA57}" srcOrd="0" destOrd="0" presId="urn:microsoft.com/office/officeart/2005/8/layout/radial1"/>
    <dgm:cxn modelId="{54C77586-EA0F-49C6-B490-C1E3B2E29190}" type="presParOf" srcId="{18D832E8-F343-405F-8BBA-37BE191E1351}" destId="{E8A32157-7105-4339-B349-C997CA653909}" srcOrd="1" destOrd="0" presId="urn:microsoft.com/office/officeart/2005/8/layout/radial1"/>
    <dgm:cxn modelId="{F6A6A794-688A-48F2-BE2B-3BC7DA8CF208}" type="presParOf" srcId="{E8A32157-7105-4339-B349-C997CA653909}" destId="{7CEB9B3F-B562-468E-A408-FB19960558E1}" srcOrd="0" destOrd="0" presId="urn:microsoft.com/office/officeart/2005/8/layout/radial1"/>
    <dgm:cxn modelId="{E78C35B2-A22D-4F5F-901A-F60322262C15}" type="presParOf" srcId="{18D832E8-F343-405F-8BBA-37BE191E1351}" destId="{E44D2DDF-653F-4164-BE2E-B17140176A7A}" srcOrd="2" destOrd="0" presId="urn:microsoft.com/office/officeart/2005/8/layout/radial1"/>
    <dgm:cxn modelId="{A73A9619-9B58-4376-BF8F-4060DA3A103B}" type="presParOf" srcId="{18D832E8-F343-405F-8BBA-37BE191E1351}" destId="{26206D3D-9D86-4022-9888-DE9B1571F53A}" srcOrd="3" destOrd="0" presId="urn:microsoft.com/office/officeart/2005/8/layout/radial1"/>
    <dgm:cxn modelId="{6821C153-47D6-4720-8D47-596ED9C27082}" type="presParOf" srcId="{26206D3D-9D86-4022-9888-DE9B1571F53A}" destId="{B9567CFE-1351-4415-AD44-718D54981A50}" srcOrd="0" destOrd="0" presId="urn:microsoft.com/office/officeart/2005/8/layout/radial1"/>
    <dgm:cxn modelId="{D153F4B8-B5FD-46F4-81DE-FA8A592C2111}" type="presParOf" srcId="{18D832E8-F343-405F-8BBA-37BE191E1351}" destId="{763D7E6E-5862-4FFF-9CD9-4918B3A5C93C}" srcOrd="4" destOrd="0" presId="urn:microsoft.com/office/officeart/2005/8/layout/radial1"/>
    <dgm:cxn modelId="{B89112C2-D26D-49FB-B97B-BB0706AEBA36}" type="presParOf" srcId="{18D832E8-F343-405F-8BBA-37BE191E1351}" destId="{0A4BA8F4-70AA-4A65-A254-E972ECD7F875}" srcOrd="5" destOrd="0" presId="urn:microsoft.com/office/officeart/2005/8/layout/radial1"/>
    <dgm:cxn modelId="{EA52AF69-2932-4598-BD28-EEEEFF7E3FF1}" type="presParOf" srcId="{0A4BA8F4-70AA-4A65-A254-E972ECD7F875}" destId="{9D56AA65-EC72-4084-A534-F16CE0C14561}" srcOrd="0" destOrd="0" presId="urn:microsoft.com/office/officeart/2005/8/layout/radial1"/>
    <dgm:cxn modelId="{B2DDD180-FCE1-4BAE-8AA0-F5BB4D4E2282}" type="presParOf" srcId="{18D832E8-F343-405F-8BBA-37BE191E1351}" destId="{63E5B201-71BF-4C95-9E98-2D758E885308}" srcOrd="6" destOrd="0" presId="urn:microsoft.com/office/officeart/2005/8/layout/radial1"/>
    <dgm:cxn modelId="{AC96938D-08F6-4738-9D2F-9B45F63AA9CF}" type="presParOf" srcId="{18D832E8-F343-405F-8BBA-37BE191E1351}" destId="{EBEF5F28-0234-4D7F-B507-004BAD7F8C8E}" srcOrd="7" destOrd="0" presId="urn:microsoft.com/office/officeart/2005/8/layout/radial1"/>
    <dgm:cxn modelId="{10E1D88F-DAB3-47F0-B7AA-51F787D6E762}" type="presParOf" srcId="{EBEF5F28-0234-4D7F-B507-004BAD7F8C8E}" destId="{14759D07-AFD6-4810-A0C8-6F2B1691E1BD}" srcOrd="0" destOrd="0" presId="urn:microsoft.com/office/officeart/2005/8/layout/radial1"/>
    <dgm:cxn modelId="{2E286F7C-4731-4372-9C22-EF662EA4CD24}" type="presParOf" srcId="{18D832E8-F343-405F-8BBA-37BE191E1351}" destId="{4318F9BC-70CA-4201-B5D2-EE0931DF3F41}" srcOrd="8" destOrd="0" presId="urn:microsoft.com/office/officeart/2005/8/layout/radial1"/>
    <dgm:cxn modelId="{555562D2-3887-4841-A117-A642AEBDF97C}" type="presParOf" srcId="{18D832E8-F343-405F-8BBA-37BE191E1351}" destId="{AEFC55AA-95FA-4394-9317-17D450BE854A}" srcOrd="9" destOrd="0" presId="urn:microsoft.com/office/officeart/2005/8/layout/radial1"/>
    <dgm:cxn modelId="{60AEAC83-83EC-4E3E-9061-CF96625A32E0}" type="presParOf" srcId="{AEFC55AA-95FA-4394-9317-17D450BE854A}" destId="{0A463F70-9C59-44F2-ABBC-9549DAFC2607}" srcOrd="0" destOrd="0" presId="urn:microsoft.com/office/officeart/2005/8/layout/radial1"/>
    <dgm:cxn modelId="{8FFB5722-22A9-4DD2-8172-ECF27BD9B871}" type="presParOf" srcId="{18D832E8-F343-405F-8BBA-37BE191E1351}" destId="{BC90E09C-064C-493C-ABBA-558BF13B2E82}" srcOrd="10" destOrd="0" presId="urn:microsoft.com/office/officeart/2005/8/layout/radial1"/>
    <dgm:cxn modelId="{2F110D6C-F47B-4C39-A50E-B9100B16AB11}" type="presParOf" srcId="{18D832E8-F343-405F-8BBA-37BE191E1351}" destId="{BC7CFE58-ED58-4710-BBA1-6459434E1D45}" srcOrd="11" destOrd="0" presId="urn:microsoft.com/office/officeart/2005/8/layout/radial1"/>
    <dgm:cxn modelId="{1494447E-D57D-43CC-B3D6-8149ED60D41A}" type="presParOf" srcId="{BC7CFE58-ED58-4710-BBA1-6459434E1D45}" destId="{8D29BCD2-F9E6-419F-BFB9-727E564488EB}" srcOrd="0" destOrd="0" presId="urn:microsoft.com/office/officeart/2005/8/layout/radial1"/>
    <dgm:cxn modelId="{7D1FE778-43B4-4C93-BE7C-B78F2FE07937}" type="presParOf" srcId="{18D832E8-F343-405F-8BBA-37BE191E1351}" destId="{5F1907F1-BFE1-4FF2-A08F-34BAA3835684}" srcOrd="12" destOrd="0" presId="urn:microsoft.com/office/officeart/2005/8/layout/radial1"/>
    <dgm:cxn modelId="{EB31A61D-917B-4E44-935F-79DD21AFB8F0}" type="presParOf" srcId="{18D832E8-F343-405F-8BBA-37BE191E1351}" destId="{856D2F15-9B1C-4101-B0F8-FD9A19A9C06C}" srcOrd="13" destOrd="0" presId="urn:microsoft.com/office/officeart/2005/8/layout/radial1"/>
    <dgm:cxn modelId="{E7EC286A-ED69-4EE7-8F18-227E6D926992}" type="presParOf" srcId="{856D2F15-9B1C-4101-B0F8-FD9A19A9C06C}" destId="{10EB9256-427F-45A7-B268-E1C76668B8D8}" srcOrd="0" destOrd="0" presId="urn:microsoft.com/office/officeart/2005/8/layout/radial1"/>
    <dgm:cxn modelId="{2D705656-09C1-4EBD-B6D3-36ABBC1E8B7B}" type="presParOf" srcId="{18D832E8-F343-405F-8BBA-37BE191E1351}" destId="{1FFEE2EA-E106-4CB5-B49D-81BE6C5D5F0F}" srcOrd="14" destOrd="0" presId="urn:microsoft.com/office/officeart/2005/8/layout/radial1"/>
    <dgm:cxn modelId="{3E61703D-4031-455E-8C4A-A1CBD4158F75}" type="presParOf" srcId="{18D832E8-F343-405F-8BBA-37BE191E1351}" destId="{B1A83AEA-FFF3-414B-A8D5-A45FAE8CE07A}" srcOrd="15" destOrd="0" presId="urn:microsoft.com/office/officeart/2005/8/layout/radial1"/>
    <dgm:cxn modelId="{12DD380C-E749-41D5-B639-AF820F3990FD}" type="presParOf" srcId="{B1A83AEA-FFF3-414B-A8D5-A45FAE8CE07A}" destId="{E25E3608-C1A6-479A-BB84-70FF3132125A}" srcOrd="0" destOrd="0" presId="urn:microsoft.com/office/officeart/2005/8/layout/radial1"/>
    <dgm:cxn modelId="{C99705F5-FD3F-4F49-8248-72C3B164BFF3}" type="presParOf" srcId="{18D832E8-F343-405F-8BBA-37BE191E1351}" destId="{0254B052-6CEB-4702-A8F7-E39EBB231586}" srcOrd="16" destOrd="0" presId="urn:microsoft.com/office/officeart/2005/8/layout/radial1"/>
    <dgm:cxn modelId="{D90B53C0-E05D-46BF-BD70-A00F7FFF89AA}" type="presParOf" srcId="{18D832E8-F343-405F-8BBA-37BE191E1351}" destId="{19BDFDD8-82B1-41E7-9F92-C157575641CA}" srcOrd="17" destOrd="0" presId="urn:microsoft.com/office/officeart/2005/8/layout/radial1"/>
    <dgm:cxn modelId="{B06511EA-2689-4AC7-8C84-54F2A8800AFB}" type="presParOf" srcId="{19BDFDD8-82B1-41E7-9F92-C157575641CA}" destId="{40CB2DBA-D9EA-428D-89FF-03CE3790F086}" srcOrd="0" destOrd="0" presId="urn:microsoft.com/office/officeart/2005/8/layout/radial1"/>
    <dgm:cxn modelId="{73F73DB0-3652-45BA-A8C6-B602F9B811F1}" type="presParOf" srcId="{18D832E8-F343-405F-8BBA-37BE191E1351}" destId="{D9AF6E1F-6949-4DC7-B96E-5AE866670AA9}" srcOrd="18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30126-0E7E-4BE2-80AB-5B8C447FE48C}" type="datetimeFigureOut">
              <a:rPr lang="uk-UA" smtClean="0"/>
              <a:pPr/>
              <a:t>27.05.2017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10A8D-7431-4507-A83A-EC6DAD3421F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10A8D-7431-4507-A83A-EC6DAD3421FC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4.rada.gov.ua/laws/show/2789-14" TargetMode="External"/><Relationship Id="rId13" Type="http://schemas.openxmlformats.org/officeDocument/2006/relationships/hyperlink" Target="http://zakon1.rada.gov.ua/laws/show/z0099-04" TargetMode="External"/><Relationship Id="rId18" Type="http://schemas.openxmlformats.org/officeDocument/2006/relationships/hyperlink" Target="http://school156.edu.kh.ua/Files/downloads/%D0%9B%D0%B8%D1%81%D1%82%20%D0%9C%D0%9E%D0%9D%D0%BC%D0%BE%D0%BB%D0%BE%D0%B4%D1%8C%D1%81%D0%BF%D0%BE%D1%80%D1%82%20530.doc" TargetMode="External"/><Relationship Id="rId3" Type="http://schemas.openxmlformats.org/officeDocument/2006/relationships/hyperlink" Target="http://zakon1.rada.gov.ua/laws/show/995_021" TargetMode="External"/><Relationship Id="rId7" Type="http://schemas.openxmlformats.org/officeDocument/2006/relationships/hyperlink" Target="http://zakon2.rada.gov.ua/laws/show/2402-14" TargetMode="External"/><Relationship Id="rId12" Type="http://schemas.openxmlformats.org/officeDocument/2006/relationships/hyperlink" Target="http://zakon1.rada.gov.ua/laws/show/347/2002" TargetMode="External"/><Relationship Id="rId17" Type="http://schemas.openxmlformats.org/officeDocument/2006/relationships/hyperlink" Target="http://school156.edu.kh.ua/Files/downloads/%D0%9A%D0%9E%D0%9D%D0%A1%D0%A2%D0%98%D0%A2%D0%A3%D0%A6%D0%86%D0%AF%20%D0%A3%D0%9A%D0%A0%D0%90%D0%87%D0%9D%D0%98.doc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zakon1.rada.gov.ua/laws/show/667-2001-%D0%B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kon4.rada.gov.ua/laws/show/281-14" TargetMode="External"/><Relationship Id="rId11" Type="http://schemas.openxmlformats.org/officeDocument/2006/relationships/hyperlink" Target="http://zakon1.rada.gov.ua/laws/show/1284/99" TargetMode="External"/><Relationship Id="rId5" Type="http://schemas.openxmlformats.org/officeDocument/2006/relationships/hyperlink" Target="http://zakon1.rada.gov.ua/laws/show/1060-12" TargetMode="External"/><Relationship Id="rId15" Type="http://schemas.openxmlformats.org/officeDocument/2006/relationships/hyperlink" Target="http://zakon1.rada.gov.ua/laws/show/33-2003-%D0%BF" TargetMode="External"/><Relationship Id="rId10" Type="http://schemas.openxmlformats.org/officeDocument/2006/relationships/hyperlink" Target="http://zakon1.rada.gov.ua/laws/show/258/2002" TargetMode="External"/><Relationship Id="rId19" Type="http://schemas.openxmlformats.org/officeDocument/2006/relationships/hyperlink" Target="http://school156.edu.kh.ua/Files/downloads/%D0%9E%D1%80%D1%96%D1%94%D0%BD%D1%82%D0%B8%D1%80%D0%B8.doc" TargetMode="External"/><Relationship Id="rId4" Type="http://schemas.openxmlformats.org/officeDocument/2006/relationships/hyperlink" Target="http://zakon1.rada.gov.ua/laws/show/651-14" TargetMode="External"/><Relationship Id="rId9" Type="http://schemas.openxmlformats.org/officeDocument/2006/relationships/hyperlink" Target="http://zakon4.rada.gov.ua/laws/show/992/2001" TargetMode="External"/><Relationship Id="rId14" Type="http://schemas.openxmlformats.org/officeDocument/2006/relationships/hyperlink" Target="http://zakon1.rada.gov.ua/laws/show/2859-1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02" name="Picture 2" descr="Результат пошуку зображень за запитом &quot;шаблони для презентацій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43340" y="571480"/>
            <a:ext cx="5000660" cy="342902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Науково – методичний супровід</a:t>
            </a:r>
            <a:br>
              <a:rPr lang="uk-UA" dirty="0" smtClean="0"/>
            </a:br>
            <a:r>
              <a:rPr lang="uk-UA" dirty="0" smtClean="0"/>
              <a:t>організації </a:t>
            </a:r>
            <a:r>
              <a:rPr lang="uk-UA" dirty="0" err="1" smtClean="0"/>
              <a:t>правовиховної</a:t>
            </a:r>
            <a:r>
              <a:rPr lang="uk-UA" dirty="0" smtClean="0"/>
              <a:t> роботи в ЗНЗ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365104"/>
            <a:ext cx="4953000" cy="1752600"/>
          </a:xfrm>
        </p:spPr>
        <p:txBody>
          <a:bodyPr>
            <a:normAutofit fontScale="70000" lnSpcReduction="20000"/>
          </a:bodyPr>
          <a:lstStyle/>
          <a:p>
            <a:r>
              <a:rPr lang="uk-UA" dirty="0" err="1" smtClean="0"/>
              <a:t>Гладич</a:t>
            </a:r>
            <a:r>
              <a:rPr lang="uk-UA" dirty="0" smtClean="0"/>
              <a:t> М.М.</a:t>
            </a:r>
          </a:p>
          <a:p>
            <a:r>
              <a:rPr lang="uk-UA" smtClean="0"/>
              <a:t>Методист з виховної </a:t>
            </a:r>
            <a:r>
              <a:rPr lang="uk-UA" dirty="0" smtClean="0"/>
              <a:t>роботи</a:t>
            </a:r>
          </a:p>
          <a:p>
            <a:r>
              <a:rPr lang="uk-UA" dirty="0" smtClean="0"/>
              <a:t>методичного кабінету відділу освіти </a:t>
            </a:r>
            <a:r>
              <a:rPr lang="uk-UA" dirty="0" err="1" smtClean="0"/>
              <a:t>Підволочиської</a:t>
            </a:r>
            <a:r>
              <a:rPr lang="uk-UA" dirty="0" smtClean="0"/>
              <a:t> селищної ради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Система </a:t>
            </a:r>
            <a:r>
              <a:rPr lang="ru-RU" sz="3200" b="1" dirty="0" err="1" smtClean="0"/>
              <a:t>роботи</a:t>
            </a:r>
            <a:r>
              <a:rPr lang="ru-RU" sz="3200" b="1" dirty="0" smtClean="0"/>
              <a:t> по </a:t>
            </a:r>
            <a:r>
              <a:rPr lang="ru-RU" sz="3200" b="1" dirty="0" err="1" smtClean="0"/>
              <a:t>попередженню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правопорушень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серед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неповнолітніх</a:t>
            </a:r>
            <a:endParaRPr lang="ru-RU" sz="3200" dirty="0"/>
          </a:p>
        </p:txBody>
      </p:sp>
      <p:graphicFrame>
        <p:nvGraphicFramePr>
          <p:cNvPr id="4" name="Рисунок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Форми роботи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accent1"/>
                </a:solidFill>
              </a:rPr>
              <a:t>Урок «Права людини», 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Вікторини «Права дитини знаємо», «</a:t>
            </a:r>
            <a:r>
              <a:rPr lang="uk-UA" dirty="0" err="1" smtClean="0">
                <a:solidFill>
                  <a:schemeClr val="accent1"/>
                </a:solidFill>
              </a:rPr>
              <a:t>Знаємо</a:t>
            </a:r>
            <a:r>
              <a:rPr lang="uk-UA" dirty="0" smtClean="0">
                <a:solidFill>
                  <a:schemeClr val="accent1"/>
                </a:solidFill>
              </a:rPr>
              <a:t> свої права», «</a:t>
            </a:r>
            <a:r>
              <a:rPr lang="uk-UA" dirty="0" err="1" smtClean="0">
                <a:solidFill>
                  <a:schemeClr val="accent1"/>
                </a:solidFill>
              </a:rPr>
              <a:t>Права</a:t>
            </a:r>
            <a:r>
              <a:rPr lang="uk-UA" dirty="0" smtClean="0">
                <a:solidFill>
                  <a:schemeClr val="accent1"/>
                </a:solidFill>
              </a:rPr>
              <a:t> людини і дитини», 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Години спілкування «Права і обов’язки людини», «Декларація прав дитини», «Конвенція ООН про права дитини», 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Круглі столи «Права у моєму житті», 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Тренінгові заняття «Знаємо та реалізуємо свої права», 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Цикл лекцій «Трудові права молоді», «Мої діти теж мають право», «Декларація прав людини – це гарант наших правових можливостей».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Юридичний </a:t>
            </a:r>
            <a:r>
              <a:rPr lang="uk-UA" dirty="0" err="1" smtClean="0">
                <a:solidFill>
                  <a:schemeClr val="accent1"/>
                </a:solidFill>
              </a:rPr>
              <a:t>брейн-ринг</a:t>
            </a:r>
            <a:r>
              <a:rPr lang="uk-UA" dirty="0" smtClean="0">
                <a:solidFill>
                  <a:schemeClr val="accent1"/>
                </a:solidFill>
              </a:rPr>
              <a:t> «Права дитини: міф чи реальність», 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Правовий турнір «Знавці права», 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Ділова гра «Правовими шляхами»,  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Читацька конференція «Людина і закон» .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r>
              <a:rPr lang="uk-UA" sz="3600" b="1" dirty="0" smtClean="0">
                <a:solidFill>
                  <a:schemeClr val="accent1"/>
                </a:solidFill>
              </a:rPr>
              <a:t>В</a:t>
            </a:r>
            <a:r>
              <a:rPr lang="ru-RU" sz="3600" b="1" dirty="0" err="1" smtClean="0">
                <a:solidFill>
                  <a:schemeClr val="accent1"/>
                </a:solidFill>
              </a:rPr>
              <a:t>нутрішньошкільний</a:t>
            </a:r>
            <a:r>
              <a:rPr lang="ru-RU" sz="3600" b="1" dirty="0" smtClean="0">
                <a:solidFill>
                  <a:schemeClr val="accent1"/>
                </a:solidFill>
              </a:rPr>
              <a:t> </a:t>
            </a:r>
            <a:r>
              <a:rPr lang="ru-RU" sz="3600" b="1" dirty="0" err="1" smtClean="0">
                <a:solidFill>
                  <a:schemeClr val="accent1"/>
                </a:solidFill>
              </a:rPr>
              <a:t>облік</a:t>
            </a:r>
            <a:r>
              <a:rPr lang="ru-RU" sz="3600" b="1" dirty="0" smtClean="0">
                <a:solidFill>
                  <a:schemeClr val="accent1"/>
                </a:solidFill>
              </a:rPr>
              <a:t> </a:t>
            </a:r>
            <a:r>
              <a:rPr lang="ru-RU" sz="3600" b="1" dirty="0" err="1" smtClean="0">
                <a:solidFill>
                  <a:schemeClr val="accent1"/>
                </a:solidFill>
              </a:rPr>
              <a:t>учнів</a:t>
            </a:r>
            <a:endParaRPr lang="uk-UA" sz="3600" dirty="0" smtClean="0">
              <a:solidFill>
                <a:schemeClr val="accent1"/>
              </a:solidFill>
            </a:endParaRPr>
          </a:p>
          <a:p>
            <a:r>
              <a:rPr lang="ru-RU" sz="3600" b="1" dirty="0" smtClean="0">
                <a:solidFill>
                  <a:schemeClr val="accent1"/>
                </a:solidFill>
              </a:rPr>
              <a:t>станом на </a:t>
            </a:r>
            <a:r>
              <a:rPr lang="uk-UA" sz="3600" b="1" dirty="0" smtClean="0">
                <a:solidFill>
                  <a:schemeClr val="accent1"/>
                </a:solidFill>
              </a:rPr>
              <a:t>01</a:t>
            </a:r>
            <a:r>
              <a:rPr lang="ru-RU" sz="3600" b="1" dirty="0" smtClean="0">
                <a:solidFill>
                  <a:schemeClr val="accent1"/>
                </a:solidFill>
              </a:rPr>
              <a:t>.</a:t>
            </a:r>
            <a:r>
              <a:rPr lang="uk-UA" sz="3600" b="1" dirty="0" smtClean="0">
                <a:solidFill>
                  <a:schemeClr val="accent1"/>
                </a:solidFill>
              </a:rPr>
              <a:t>01</a:t>
            </a:r>
            <a:r>
              <a:rPr lang="ru-RU" sz="3600" b="1" dirty="0" smtClean="0">
                <a:solidFill>
                  <a:schemeClr val="accent1"/>
                </a:solidFill>
              </a:rPr>
              <a:t>.201</a:t>
            </a:r>
            <a:r>
              <a:rPr lang="uk-UA" sz="3600" b="1" dirty="0" smtClean="0">
                <a:solidFill>
                  <a:schemeClr val="accent1"/>
                </a:solidFill>
              </a:rPr>
              <a:t>7</a:t>
            </a:r>
            <a:r>
              <a:rPr lang="ru-RU" sz="3600" b="1" dirty="0" smtClean="0">
                <a:solidFill>
                  <a:schemeClr val="accent1"/>
                </a:solidFill>
              </a:rPr>
              <a:t> року (27 </a:t>
            </a:r>
            <a:r>
              <a:rPr lang="ru-RU" sz="3600" b="1" dirty="0" err="1" smtClean="0">
                <a:solidFill>
                  <a:schemeClr val="accent1"/>
                </a:solidFill>
              </a:rPr>
              <a:t>учнів</a:t>
            </a:r>
            <a:r>
              <a:rPr lang="ru-RU" sz="3600" b="1" dirty="0" smtClean="0">
                <a:solidFill>
                  <a:schemeClr val="accent1"/>
                </a:solidFill>
              </a:rPr>
              <a:t>)</a:t>
            </a:r>
            <a:endParaRPr lang="uk-UA" sz="3600" dirty="0" smtClean="0">
              <a:solidFill>
                <a:schemeClr val="accent1"/>
              </a:solidFill>
            </a:endParaRPr>
          </a:p>
          <a:p>
            <a:r>
              <a:rPr lang="ru-RU" sz="2000" b="1" dirty="0" smtClean="0">
                <a:solidFill>
                  <a:schemeClr val="accent1"/>
                </a:solidFill>
              </a:rPr>
              <a:t> </a:t>
            </a:r>
            <a:r>
              <a:rPr lang="ru-RU" sz="2000" b="1" dirty="0" err="1" smtClean="0">
                <a:solidFill>
                  <a:schemeClr val="accent1"/>
                </a:solidFill>
              </a:rPr>
              <a:t>Зловжива</a:t>
            </a:r>
            <a:r>
              <a:rPr lang="uk-UA" sz="2000" b="1" dirty="0" smtClean="0">
                <a:solidFill>
                  <a:schemeClr val="accent1"/>
                </a:solidFill>
              </a:rPr>
              <a:t>н</a:t>
            </a:r>
            <a:r>
              <a:rPr lang="ru-RU" sz="2000" b="1" dirty="0" err="1" smtClean="0">
                <a:solidFill>
                  <a:schemeClr val="accent1"/>
                </a:solidFill>
              </a:rPr>
              <a:t>ня</a:t>
            </a:r>
            <a:r>
              <a:rPr lang="uk-UA" sz="2000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err="1" smtClean="0">
                <a:solidFill>
                  <a:schemeClr val="accent1"/>
                </a:solidFill>
              </a:rPr>
              <a:t>спиртними</a:t>
            </a:r>
            <a:r>
              <a:rPr lang="ru-RU" sz="2000" b="1" dirty="0" smtClean="0">
                <a:solidFill>
                  <a:schemeClr val="accent1"/>
                </a:solidFill>
              </a:rPr>
              <a:t> напоями -0</a:t>
            </a:r>
          </a:p>
          <a:p>
            <a:r>
              <a:rPr lang="ru-RU" sz="2000" b="1" dirty="0" err="1" smtClean="0">
                <a:solidFill>
                  <a:schemeClr val="accent1"/>
                </a:solidFill>
              </a:rPr>
              <a:t>Тютюнопаліня</a:t>
            </a:r>
            <a:r>
              <a:rPr lang="ru-RU" sz="2000" b="1" dirty="0" smtClean="0">
                <a:solidFill>
                  <a:schemeClr val="accent1"/>
                </a:solidFill>
              </a:rPr>
              <a:t> -6 </a:t>
            </a:r>
            <a:r>
              <a:rPr lang="ru-RU" sz="2000" b="1" dirty="0" err="1" smtClean="0">
                <a:solidFill>
                  <a:schemeClr val="accent1"/>
                </a:solidFill>
              </a:rPr>
              <a:t>учнів</a:t>
            </a:r>
            <a:endParaRPr lang="ru-RU" sz="2000" b="1" dirty="0" smtClean="0">
              <a:solidFill>
                <a:schemeClr val="accent1"/>
              </a:solidFill>
            </a:endParaRPr>
          </a:p>
          <a:p>
            <a:r>
              <a:rPr lang="ru-RU" sz="2000" b="1" dirty="0" err="1" smtClean="0">
                <a:solidFill>
                  <a:schemeClr val="accent1"/>
                </a:solidFill>
              </a:rPr>
              <a:t>Постій</a:t>
            </a:r>
            <a:r>
              <a:rPr lang="uk-UA" sz="2000" b="1" dirty="0" smtClean="0">
                <a:solidFill>
                  <a:schemeClr val="accent1"/>
                </a:solidFill>
              </a:rPr>
              <a:t>не</a:t>
            </a:r>
            <a:r>
              <a:rPr lang="ru-RU" sz="2000" b="1" dirty="0" err="1" smtClean="0">
                <a:solidFill>
                  <a:schemeClr val="accent1"/>
                </a:solidFill>
              </a:rPr>
              <a:t>порушення</a:t>
            </a:r>
            <a:r>
              <a:rPr lang="ru-RU" sz="2000" b="1" dirty="0" smtClean="0">
                <a:solidFill>
                  <a:schemeClr val="accent1"/>
                </a:solidFill>
              </a:rPr>
              <a:t> </a:t>
            </a:r>
            <a:r>
              <a:rPr lang="uk-UA" sz="2000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err="1" smtClean="0">
                <a:solidFill>
                  <a:schemeClr val="accent1"/>
                </a:solidFill>
              </a:rPr>
              <a:t>дисципліни</a:t>
            </a:r>
            <a:r>
              <a:rPr lang="ru-RU" sz="2000" b="1" dirty="0" smtClean="0">
                <a:solidFill>
                  <a:schemeClr val="accent1"/>
                </a:solidFill>
              </a:rPr>
              <a:t> -6 </a:t>
            </a:r>
            <a:r>
              <a:rPr lang="ru-RU" sz="2000" b="1" dirty="0" err="1" smtClean="0">
                <a:solidFill>
                  <a:schemeClr val="accent1"/>
                </a:solidFill>
              </a:rPr>
              <a:t>учнів</a:t>
            </a:r>
            <a:endParaRPr lang="ru-RU" sz="2000" b="1" dirty="0" smtClean="0">
              <a:solidFill>
                <a:schemeClr val="accent1"/>
              </a:solidFill>
            </a:endParaRPr>
          </a:p>
          <a:p>
            <a:r>
              <a:rPr lang="ru-RU" sz="2000" b="1" dirty="0" smtClean="0">
                <a:solidFill>
                  <a:schemeClr val="accent1"/>
                </a:solidFill>
              </a:rPr>
              <a:t>Пропуски</a:t>
            </a:r>
            <a:r>
              <a:rPr lang="uk-UA" sz="2000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err="1" smtClean="0">
                <a:solidFill>
                  <a:schemeClr val="accent1"/>
                </a:solidFill>
              </a:rPr>
              <a:t>уроків</a:t>
            </a:r>
            <a:r>
              <a:rPr lang="ru-RU" sz="2000" b="1" dirty="0" smtClean="0">
                <a:solidFill>
                  <a:schemeClr val="accent1"/>
                </a:solidFill>
              </a:rPr>
              <a:t>  без</a:t>
            </a:r>
            <a:r>
              <a:rPr lang="uk-UA" sz="2000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err="1" smtClean="0">
                <a:solidFill>
                  <a:schemeClr val="accent1"/>
                </a:solidFill>
              </a:rPr>
              <a:t>поважних</a:t>
            </a:r>
            <a:r>
              <a:rPr lang="uk-UA" sz="2000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smtClean="0">
                <a:solidFill>
                  <a:schemeClr val="accent1"/>
                </a:solidFill>
              </a:rPr>
              <a:t>причин -10 </a:t>
            </a:r>
            <a:r>
              <a:rPr lang="ru-RU" sz="2000" b="1" dirty="0" err="1" smtClean="0">
                <a:solidFill>
                  <a:schemeClr val="accent1"/>
                </a:solidFill>
              </a:rPr>
              <a:t>учнів</a:t>
            </a:r>
            <a:endParaRPr lang="ru-RU" sz="2000" b="1" dirty="0" smtClean="0">
              <a:solidFill>
                <a:schemeClr val="accent1"/>
              </a:solidFill>
            </a:endParaRPr>
          </a:p>
          <a:p>
            <a:r>
              <a:rPr lang="ru-RU" sz="2000" b="1" dirty="0" err="1" smtClean="0">
                <a:solidFill>
                  <a:schemeClr val="accent1"/>
                </a:solidFill>
              </a:rPr>
              <a:t>Асоціальа</a:t>
            </a:r>
            <a:r>
              <a:rPr lang="uk-UA" sz="2000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err="1" smtClean="0">
                <a:solidFill>
                  <a:schemeClr val="accent1"/>
                </a:solidFill>
              </a:rPr>
              <a:t>поведінка</a:t>
            </a:r>
            <a:r>
              <a:rPr lang="ru-RU" sz="2000" b="1" dirty="0" smtClean="0">
                <a:solidFill>
                  <a:schemeClr val="accent1"/>
                </a:solidFill>
              </a:rPr>
              <a:t> -4 </a:t>
            </a:r>
            <a:r>
              <a:rPr lang="ru-RU" sz="2000" b="1" dirty="0" err="1" smtClean="0">
                <a:solidFill>
                  <a:schemeClr val="accent1"/>
                </a:solidFill>
              </a:rPr>
              <a:t>учнів</a:t>
            </a:r>
            <a:endParaRPr lang="ru-RU" sz="2000" b="1" dirty="0" smtClean="0">
              <a:solidFill>
                <a:schemeClr val="accent1"/>
              </a:solidFill>
            </a:endParaRPr>
          </a:p>
          <a:p>
            <a:r>
              <a:rPr lang="ru-RU" sz="2000" b="1" dirty="0" err="1" smtClean="0">
                <a:solidFill>
                  <a:schemeClr val="accent1"/>
                </a:solidFill>
              </a:rPr>
              <a:t>Схильність</a:t>
            </a:r>
            <a:r>
              <a:rPr lang="ru-RU" sz="2000" b="1" dirty="0" smtClean="0">
                <a:solidFill>
                  <a:schemeClr val="accent1"/>
                </a:solidFill>
              </a:rPr>
              <a:t> до </a:t>
            </a:r>
            <a:r>
              <a:rPr lang="ru-RU" sz="2000" b="1" dirty="0" err="1" smtClean="0">
                <a:solidFill>
                  <a:schemeClr val="accent1"/>
                </a:solidFill>
              </a:rPr>
              <a:t>агресії</a:t>
            </a:r>
            <a:r>
              <a:rPr lang="ru-RU" sz="2000" b="1" dirty="0" smtClean="0">
                <a:solidFill>
                  <a:schemeClr val="accent1"/>
                </a:solidFill>
              </a:rPr>
              <a:t> – 1 </a:t>
            </a:r>
            <a:r>
              <a:rPr lang="ru-RU" sz="2000" b="1" dirty="0" err="1" smtClean="0">
                <a:solidFill>
                  <a:schemeClr val="accent1"/>
                </a:solidFill>
              </a:rPr>
              <a:t>учень</a:t>
            </a:r>
            <a:endParaRPr lang="uk-UA" sz="20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В розрізі шкіл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181616"/>
          </a:xfrm>
        </p:spPr>
        <p:txBody>
          <a:bodyPr numCol="2">
            <a:noAutofit/>
          </a:bodyPr>
          <a:lstStyle/>
          <a:p>
            <a:r>
              <a:rPr lang="uk-UA" sz="1600" b="1" dirty="0" smtClean="0">
                <a:solidFill>
                  <a:schemeClr val="accent1"/>
                </a:solidFill>
              </a:rPr>
              <a:t>Іванівський  НВК – 0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Кам`янківська</a:t>
            </a:r>
            <a:r>
              <a:rPr lang="uk-UA" sz="1600" b="1" dirty="0" smtClean="0">
                <a:solidFill>
                  <a:schemeClr val="accent1"/>
                </a:solidFill>
              </a:rPr>
              <a:t>  -2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Качанівська</a:t>
            </a:r>
            <a:r>
              <a:rPr lang="uk-UA" sz="1600" b="1" dirty="0" smtClean="0">
                <a:solidFill>
                  <a:schemeClr val="accent1"/>
                </a:solidFill>
              </a:rPr>
              <a:t> - 2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Оріховецька</a:t>
            </a:r>
            <a:r>
              <a:rPr lang="uk-UA" sz="1600" b="1" dirty="0" smtClean="0">
                <a:solidFill>
                  <a:schemeClr val="accent1"/>
                </a:solidFill>
              </a:rPr>
              <a:t> -1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Підволочиська</a:t>
            </a:r>
            <a:r>
              <a:rPr lang="uk-UA" sz="1600" b="1" dirty="0" smtClean="0">
                <a:solidFill>
                  <a:schemeClr val="accent1"/>
                </a:solidFill>
              </a:rPr>
              <a:t>-7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Підволочиська</a:t>
            </a:r>
            <a:r>
              <a:rPr lang="uk-UA" sz="1600" b="1" dirty="0" smtClean="0">
                <a:solidFill>
                  <a:schemeClr val="accent1"/>
                </a:solidFill>
              </a:rPr>
              <a:t> гімназія -8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Богданівський</a:t>
            </a:r>
            <a:r>
              <a:rPr lang="uk-UA" sz="1600" b="1" dirty="0" smtClean="0">
                <a:solidFill>
                  <a:schemeClr val="accent1"/>
                </a:solidFill>
              </a:rPr>
              <a:t> НВК-0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Галущинська</a:t>
            </a:r>
            <a:r>
              <a:rPr lang="uk-UA" sz="1600" b="1" dirty="0" smtClean="0">
                <a:solidFill>
                  <a:schemeClr val="accent1"/>
                </a:solidFill>
              </a:rPr>
              <a:t>-3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Жеребківський</a:t>
            </a:r>
            <a:r>
              <a:rPr lang="uk-UA" sz="1600" b="1" dirty="0" smtClean="0">
                <a:solidFill>
                  <a:schemeClr val="accent1"/>
                </a:solidFill>
              </a:rPr>
              <a:t> НВК-0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Клебанівський</a:t>
            </a:r>
            <a:r>
              <a:rPr lang="uk-UA" sz="1600" b="1" dirty="0" smtClean="0">
                <a:solidFill>
                  <a:schemeClr val="accent1"/>
                </a:solidFill>
              </a:rPr>
              <a:t> НВК-2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Мовчанівський</a:t>
            </a:r>
            <a:r>
              <a:rPr lang="uk-UA" sz="1600" b="1" dirty="0" smtClean="0">
                <a:solidFill>
                  <a:schemeClr val="accent1"/>
                </a:solidFill>
              </a:rPr>
              <a:t> НВК-0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Староміщинська</a:t>
            </a:r>
            <a:r>
              <a:rPr lang="uk-UA" sz="1600" b="1" dirty="0" smtClean="0">
                <a:solidFill>
                  <a:schemeClr val="accent1"/>
                </a:solidFill>
              </a:rPr>
              <a:t> -1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Супранівська</a:t>
            </a:r>
            <a:r>
              <a:rPr lang="uk-UA" sz="1600" b="1" dirty="0" smtClean="0">
                <a:solidFill>
                  <a:schemeClr val="accent1"/>
                </a:solidFill>
              </a:rPr>
              <a:t> -0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Турівська</a:t>
            </a:r>
            <a:r>
              <a:rPr lang="uk-UA" sz="1600" b="1" dirty="0" smtClean="0">
                <a:solidFill>
                  <a:schemeClr val="accent1"/>
                </a:solidFill>
              </a:rPr>
              <a:t> -1</a:t>
            </a:r>
            <a:endParaRPr lang="uk-UA" sz="1600" dirty="0" smtClean="0">
              <a:solidFill>
                <a:schemeClr val="accent1"/>
              </a:solidFill>
            </a:endParaRPr>
          </a:p>
          <a:p>
            <a:r>
              <a:rPr lang="uk-UA" sz="1600" b="1" dirty="0" err="1" smtClean="0">
                <a:solidFill>
                  <a:schemeClr val="accent1"/>
                </a:solidFill>
              </a:rPr>
              <a:t>Хмелиськівська</a:t>
            </a:r>
            <a:r>
              <a:rPr lang="uk-UA" sz="1600" b="1" dirty="0" smtClean="0">
                <a:solidFill>
                  <a:schemeClr val="accent1"/>
                </a:solidFill>
              </a:rPr>
              <a:t> -0</a:t>
            </a:r>
          </a:p>
          <a:p>
            <a:endParaRPr lang="uk-UA" sz="1600" b="1" dirty="0" smtClean="0">
              <a:solidFill>
                <a:schemeClr val="accent1"/>
              </a:solidFill>
            </a:endParaRPr>
          </a:p>
          <a:p>
            <a:r>
              <a:rPr lang="uk-UA" sz="1600" b="1" dirty="0" smtClean="0">
                <a:solidFill>
                  <a:schemeClr val="accent1"/>
                </a:solidFill>
              </a:rPr>
              <a:t>Разом – 27 учнів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Робота з батьками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uk-UA" dirty="0" smtClean="0">
                <a:solidFill>
                  <a:schemeClr val="accent1"/>
                </a:solidFill>
              </a:rPr>
              <a:t>РОЗ</a:t>
            </a:r>
            <a:r>
              <a:rPr lang="en-US" dirty="0" smtClean="0">
                <a:solidFill>
                  <a:schemeClr val="accent1"/>
                </a:solidFill>
              </a:rPr>
              <a:t>”</a:t>
            </a:r>
            <a:r>
              <a:rPr lang="uk-UA" dirty="0" smtClean="0">
                <a:solidFill>
                  <a:schemeClr val="accent1"/>
                </a:solidFill>
              </a:rPr>
              <a:t>ЯСНЮВАЛЬНА РОБОТА:</a:t>
            </a:r>
          </a:p>
          <a:p>
            <a:r>
              <a:rPr lang="uk-UA" b="1" dirty="0" smtClean="0">
                <a:solidFill>
                  <a:schemeClr val="accent1"/>
                </a:solidFill>
              </a:rPr>
              <a:t>на загальношкільних, </a:t>
            </a:r>
          </a:p>
          <a:p>
            <a:r>
              <a:rPr lang="uk-UA" b="1" dirty="0" smtClean="0">
                <a:solidFill>
                  <a:schemeClr val="accent1"/>
                </a:solidFill>
              </a:rPr>
              <a:t>класних батьківських зборах, </a:t>
            </a:r>
            <a:endParaRPr lang="en-US" b="1" dirty="0" smtClean="0">
              <a:solidFill>
                <a:schemeClr val="accent1"/>
              </a:solidFill>
            </a:endParaRPr>
          </a:p>
          <a:p>
            <a:r>
              <a:rPr lang="uk-UA" b="1" dirty="0" smtClean="0">
                <a:solidFill>
                  <a:schemeClr val="accent1"/>
                </a:solidFill>
              </a:rPr>
              <a:t>батьківських лекторіях,</a:t>
            </a:r>
          </a:p>
          <a:p>
            <a:r>
              <a:rPr lang="uk-UA" b="1" dirty="0" smtClean="0">
                <a:solidFill>
                  <a:schemeClr val="accent1"/>
                </a:solidFill>
              </a:rPr>
              <a:t>індивідуальних бесідах</a:t>
            </a:r>
          </a:p>
          <a:p>
            <a:r>
              <a:rPr lang="uk-UA" b="1" dirty="0" smtClean="0">
                <a:solidFill>
                  <a:schemeClr val="accent1"/>
                </a:solidFill>
              </a:rPr>
              <a:t>педагогічний всеобуч для батьків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Роль учнівського самоврядування: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2900" dirty="0" err="1" smtClean="0">
                <a:solidFill>
                  <a:schemeClr val="accent1"/>
                </a:solidFill>
              </a:rPr>
              <a:t>Осередок</a:t>
            </a:r>
            <a:r>
              <a:rPr lang="ru-RU" sz="2900" dirty="0" smtClean="0">
                <a:solidFill>
                  <a:schemeClr val="accent1"/>
                </a:solidFill>
              </a:rPr>
              <a:t> </a:t>
            </a:r>
            <a:r>
              <a:rPr lang="ru-RU" sz="2900" dirty="0" err="1" smtClean="0">
                <a:solidFill>
                  <a:schemeClr val="accent1"/>
                </a:solidFill>
              </a:rPr>
              <a:t>із</a:t>
            </a:r>
            <a:r>
              <a:rPr lang="ru-RU" sz="2900" dirty="0" smtClean="0">
                <a:solidFill>
                  <a:schemeClr val="accent1"/>
                </a:solidFill>
              </a:rPr>
              <a:t> </a:t>
            </a:r>
            <a:r>
              <a:rPr lang="ru-RU" sz="2900" dirty="0" err="1" smtClean="0">
                <a:solidFill>
                  <a:schemeClr val="accent1"/>
                </a:solidFill>
              </a:rPr>
              <a:t>захисту</a:t>
            </a:r>
            <a:r>
              <a:rPr lang="ru-RU" sz="2900" dirty="0" smtClean="0">
                <a:solidFill>
                  <a:schemeClr val="accent1"/>
                </a:solidFill>
              </a:rPr>
              <a:t> прав </a:t>
            </a:r>
            <a:r>
              <a:rPr lang="ru-RU" sz="2900" dirty="0" err="1" smtClean="0">
                <a:solidFill>
                  <a:schemeClr val="accent1"/>
                </a:solidFill>
              </a:rPr>
              <a:t>дітей</a:t>
            </a:r>
            <a:r>
              <a:rPr lang="ru-RU" sz="2900" dirty="0" smtClean="0">
                <a:solidFill>
                  <a:schemeClr val="accent1"/>
                </a:solidFill>
              </a:rPr>
              <a:t>:</a:t>
            </a:r>
          </a:p>
          <a:p>
            <a:r>
              <a:rPr lang="uk-UA" sz="2900" b="1" dirty="0" smtClean="0">
                <a:solidFill>
                  <a:schemeClr val="accent1"/>
                </a:solidFill>
              </a:rPr>
              <a:t>Його</a:t>
            </a:r>
            <a:r>
              <a:rPr lang="uk-UA" sz="2900" dirty="0" smtClean="0">
                <a:solidFill>
                  <a:schemeClr val="accent1"/>
                </a:solidFill>
              </a:rPr>
              <a:t> </a:t>
            </a:r>
            <a:r>
              <a:rPr lang="uk-UA" sz="2900" b="1" dirty="0" smtClean="0">
                <a:solidFill>
                  <a:schemeClr val="accent1"/>
                </a:solidFill>
              </a:rPr>
              <a:t>завданнями</a:t>
            </a:r>
            <a:r>
              <a:rPr lang="uk-UA" sz="2900" dirty="0" smtClean="0">
                <a:solidFill>
                  <a:schemeClr val="accent1"/>
                </a:solidFill>
              </a:rPr>
              <a:t> є: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Організація змістовного дозвілля учнівського колективу, що сприятиме підвищенню правової культури.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Поглиблення і розширення правових знань, засвоєних на уроках правознавства.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Розвиток ініціативи та активності учнівської молоді.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Формування правової свідомості учнів у правовому вимірі.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Розвиток умінь правового захисту себе і інших людей.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Реалізація заходів, спрямованих на попередження злочинів та злочинності серед неповнолітніх.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Поширення інформації про права дитини.</a:t>
            </a:r>
          </a:p>
          <a:p>
            <a:r>
              <a:rPr lang="uk-UA" sz="2900" dirty="0" smtClean="0">
                <a:solidFill>
                  <a:schemeClr val="accent1"/>
                </a:solidFill>
              </a:rPr>
              <a:t>Завдання реалізуються через: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проведення виховних заходів;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екскурсії;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співпрацю з органами правопорядку.</a:t>
            </a:r>
          </a:p>
          <a:p>
            <a:r>
              <a:rPr lang="uk-UA" sz="2900" b="1" dirty="0" smtClean="0">
                <a:solidFill>
                  <a:schemeClr val="accent1"/>
                </a:solidFill>
              </a:rPr>
              <a:t>Система </a:t>
            </a:r>
            <a:r>
              <a:rPr lang="uk-UA" sz="2900" b="1" dirty="0" err="1" smtClean="0">
                <a:solidFill>
                  <a:schemeClr val="accent1"/>
                </a:solidFill>
              </a:rPr>
              <a:t>правовиховної</a:t>
            </a:r>
            <a:r>
              <a:rPr lang="uk-UA" sz="2900" b="1" dirty="0" smtClean="0">
                <a:solidFill>
                  <a:schemeClr val="accent1"/>
                </a:solidFill>
              </a:rPr>
              <a:t> роботи осередку</a:t>
            </a:r>
            <a:endParaRPr lang="uk-UA" sz="2900" dirty="0" smtClean="0">
              <a:solidFill>
                <a:schemeClr val="accent1"/>
              </a:solidFill>
            </a:endParaRP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Співпраця з соціально-психологічною службою </a:t>
            </a:r>
            <a:r>
              <a:rPr lang="uk-UA" sz="2900" dirty="0" err="1" smtClean="0">
                <a:solidFill>
                  <a:schemeClr val="accent1"/>
                </a:solidFill>
              </a:rPr>
              <a:t>навчально</a:t>
            </a:r>
            <a:r>
              <a:rPr lang="uk-UA" sz="2900" dirty="0" smtClean="0">
                <a:solidFill>
                  <a:schemeClr val="accent1"/>
                </a:solidFill>
              </a:rPr>
              <a:t> закладу.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Оновлення стендів право освітньою інформацією.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Участь у проведенні щорічного тижня права.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Лекції для учнів з правової освіти із залученням представників правоохоронних органів.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Опрацювання правової літератури, нормативних документів, </a:t>
            </a:r>
            <a:r>
              <a:rPr lang="uk-UA" sz="2900" dirty="0" err="1" smtClean="0">
                <a:solidFill>
                  <a:schemeClr val="accent1"/>
                </a:solidFill>
              </a:rPr>
              <a:t>документів</a:t>
            </a:r>
            <a:r>
              <a:rPr lang="uk-UA" sz="2900" dirty="0" smtClean="0">
                <a:solidFill>
                  <a:schemeClr val="accent1"/>
                </a:solidFill>
              </a:rPr>
              <a:t> з охорони дитинства.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Відвідування кінолекторію.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Створення фільмотеки.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Проведення бесід волонтерською групою для учнів початкової школи.</a:t>
            </a:r>
          </a:p>
          <a:p>
            <a:pPr lvl="0"/>
            <a:r>
              <a:rPr lang="uk-UA" sz="2900" dirty="0" smtClean="0">
                <a:solidFill>
                  <a:schemeClr val="accent1"/>
                </a:solidFill>
              </a:rPr>
              <a:t>Організація та участь у заходах на правову тематику (бесіди, диспути, круглі столи).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Школа управлінської майстерності </a:t>
            </a:r>
            <a:br>
              <a:rPr lang="uk-UA" dirty="0" smtClean="0"/>
            </a:br>
            <a:r>
              <a:rPr lang="uk-UA" dirty="0" err="1" smtClean="0"/>
              <a:t>“Веселка</a:t>
            </a:r>
            <a:r>
              <a:rPr lang="uk-UA" dirty="0" smtClean="0"/>
              <a:t> </a:t>
            </a:r>
            <a:r>
              <a:rPr lang="uk-UA" dirty="0" err="1" smtClean="0"/>
              <a:t>Надзбруччя”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Учнівські проекти:</a:t>
            </a:r>
          </a:p>
          <a:p>
            <a:r>
              <a:rPr lang="uk-UA" dirty="0" err="1" smtClean="0">
                <a:solidFill>
                  <a:schemeClr val="accent1"/>
                </a:solidFill>
              </a:rPr>
              <a:t>“Знай</a:t>
            </a:r>
            <a:r>
              <a:rPr lang="uk-UA" dirty="0" smtClean="0">
                <a:solidFill>
                  <a:schemeClr val="accent1"/>
                </a:solidFill>
              </a:rPr>
              <a:t> </a:t>
            </a:r>
            <a:r>
              <a:rPr lang="uk-UA" dirty="0" err="1" smtClean="0">
                <a:solidFill>
                  <a:schemeClr val="accent1"/>
                </a:solidFill>
              </a:rPr>
              <a:t>наших”</a:t>
            </a:r>
            <a:endParaRPr lang="uk-UA" dirty="0" smtClean="0">
              <a:solidFill>
                <a:schemeClr val="accent1"/>
              </a:solidFill>
            </a:endParaRPr>
          </a:p>
          <a:p>
            <a:r>
              <a:rPr lang="uk-UA" dirty="0" err="1" smtClean="0">
                <a:solidFill>
                  <a:schemeClr val="accent1"/>
                </a:solidFill>
              </a:rPr>
              <a:t>“Громадські</a:t>
            </a:r>
            <a:r>
              <a:rPr lang="uk-UA" dirty="0" smtClean="0">
                <a:solidFill>
                  <a:schemeClr val="accent1"/>
                </a:solidFill>
              </a:rPr>
              <a:t> </a:t>
            </a:r>
            <a:r>
              <a:rPr lang="uk-UA" dirty="0" err="1" smtClean="0">
                <a:solidFill>
                  <a:schemeClr val="accent1"/>
                </a:solidFill>
              </a:rPr>
              <a:t>ініціативи”</a:t>
            </a:r>
            <a:endParaRPr lang="uk-UA" dirty="0" smtClean="0">
              <a:solidFill>
                <a:schemeClr val="accent1"/>
              </a:solidFill>
            </a:endParaRPr>
          </a:p>
          <a:p>
            <a:r>
              <a:rPr lang="uk-UA" dirty="0" err="1" smtClean="0">
                <a:solidFill>
                  <a:schemeClr val="accent1"/>
                </a:solidFill>
              </a:rPr>
              <a:t>“Конституція</a:t>
            </a:r>
            <a:r>
              <a:rPr lang="uk-UA" dirty="0" smtClean="0">
                <a:solidFill>
                  <a:schemeClr val="accent1"/>
                </a:solidFill>
              </a:rPr>
              <a:t> і я”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21 квітня 2017 року у рамках засідання ШУМ «Веселка </a:t>
            </a:r>
            <a:r>
              <a:rPr lang="uk-UA" dirty="0" err="1" smtClean="0">
                <a:solidFill>
                  <a:schemeClr val="accent1"/>
                </a:solidFill>
              </a:rPr>
              <a:t>Надзбруччя</a:t>
            </a:r>
            <a:r>
              <a:rPr lang="uk-UA" dirty="0" smtClean="0">
                <a:solidFill>
                  <a:schemeClr val="accent1"/>
                </a:solidFill>
              </a:rPr>
              <a:t>» </a:t>
            </a:r>
            <a:r>
              <a:rPr lang="uk-UA" dirty="0" err="1" smtClean="0">
                <a:solidFill>
                  <a:schemeClr val="accent1"/>
                </a:solidFill>
              </a:rPr>
              <a:t>проведенно</a:t>
            </a:r>
            <a:r>
              <a:rPr lang="uk-UA" dirty="0" smtClean="0">
                <a:solidFill>
                  <a:schemeClr val="accent1"/>
                </a:solidFill>
              </a:rPr>
              <a:t> захист учнівських проектів </a:t>
            </a:r>
            <a:r>
              <a:rPr lang="uk-UA" dirty="0" err="1" smtClean="0">
                <a:solidFill>
                  <a:schemeClr val="accent1"/>
                </a:solidFill>
              </a:rPr>
              <a:t>“Конституція</a:t>
            </a:r>
            <a:r>
              <a:rPr lang="uk-UA" dirty="0" smtClean="0">
                <a:solidFill>
                  <a:schemeClr val="accent1"/>
                </a:solidFill>
              </a:rPr>
              <a:t> і я “ Кращими із кращих були проекти </a:t>
            </a:r>
            <a:r>
              <a:rPr lang="uk-UA" dirty="0" err="1" smtClean="0">
                <a:solidFill>
                  <a:schemeClr val="accent1"/>
                </a:solidFill>
              </a:rPr>
              <a:t>Качанівської</a:t>
            </a:r>
            <a:r>
              <a:rPr lang="uk-UA" dirty="0" smtClean="0">
                <a:solidFill>
                  <a:schemeClr val="accent1"/>
                </a:solidFill>
              </a:rPr>
              <a:t> ЗОШ </a:t>
            </a:r>
            <a:r>
              <a:rPr lang="uk-UA" dirty="0" err="1" smtClean="0">
                <a:solidFill>
                  <a:schemeClr val="accent1"/>
                </a:solidFill>
              </a:rPr>
              <a:t>І-ІІІст</a:t>
            </a:r>
            <a:r>
              <a:rPr lang="uk-UA" dirty="0" smtClean="0">
                <a:solidFill>
                  <a:schemeClr val="accent1"/>
                </a:solidFill>
              </a:rPr>
              <a:t>. та </a:t>
            </a:r>
            <a:r>
              <a:rPr lang="uk-UA" dirty="0" err="1" smtClean="0">
                <a:solidFill>
                  <a:schemeClr val="accent1"/>
                </a:solidFill>
              </a:rPr>
              <a:t>Підволочиської</a:t>
            </a:r>
            <a:r>
              <a:rPr lang="uk-UA" dirty="0" smtClean="0">
                <a:solidFill>
                  <a:schemeClr val="accent1"/>
                </a:solidFill>
              </a:rPr>
              <a:t> гімназії ім.. Івана франка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Участь у конкурсах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/>
                </a:solidFill>
              </a:rPr>
              <a:t>“ На  кращу систему </a:t>
            </a:r>
            <a:r>
              <a:rPr lang="uk-UA" dirty="0" err="1" smtClean="0">
                <a:solidFill>
                  <a:schemeClr val="accent1"/>
                </a:solidFill>
              </a:rPr>
              <a:t>правовиховної</a:t>
            </a:r>
            <a:r>
              <a:rPr lang="uk-UA" dirty="0" smtClean="0">
                <a:solidFill>
                  <a:schemeClr val="accent1"/>
                </a:solidFill>
              </a:rPr>
              <a:t> роботи </a:t>
            </a:r>
            <a:r>
              <a:rPr lang="uk-UA" dirty="0" err="1" smtClean="0">
                <a:solidFill>
                  <a:schemeClr val="accent1"/>
                </a:solidFill>
              </a:rPr>
              <a:t>школи”</a:t>
            </a:r>
            <a:endParaRPr lang="uk-UA" dirty="0" smtClean="0">
              <a:solidFill>
                <a:schemeClr val="accent1"/>
              </a:solidFill>
            </a:endParaRPr>
          </a:p>
          <a:p>
            <a:r>
              <a:rPr lang="uk-UA" dirty="0" smtClean="0">
                <a:solidFill>
                  <a:schemeClr val="accent1"/>
                </a:solidFill>
              </a:rPr>
              <a:t>“ Моральний </a:t>
            </a:r>
            <a:r>
              <a:rPr lang="uk-UA" dirty="0" err="1" smtClean="0">
                <a:solidFill>
                  <a:schemeClr val="accent1"/>
                </a:solidFill>
              </a:rPr>
              <a:t>вчинок”</a:t>
            </a:r>
            <a:endParaRPr lang="uk-UA" dirty="0" smtClean="0">
              <a:solidFill>
                <a:schemeClr val="accent1"/>
              </a:solidFill>
            </a:endParaRPr>
          </a:p>
          <a:p>
            <a:r>
              <a:rPr lang="uk-UA" dirty="0" smtClean="0">
                <a:solidFill>
                  <a:schemeClr val="accent1"/>
                </a:solidFill>
              </a:rPr>
              <a:t>“ Я маю </a:t>
            </a:r>
            <a:r>
              <a:rPr lang="uk-UA" dirty="0" err="1" smtClean="0">
                <a:solidFill>
                  <a:schemeClr val="accent1"/>
                </a:solidFill>
              </a:rPr>
              <a:t>право”</a:t>
            </a:r>
            <a:endParaRPr lang="uk-UA" dirty="0" smtClean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«Права </a:t>
            </a:r>
            <a:r>
              <a:rPr lang="ru-RU" dirty="0" err="1" smtClean="0">
                <a:solidFill>
                  <a:schemeClr val="accent1"/>
                </a:solidFill>
              </a:rPr>
              <a:t>очима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err="1" smtClean="0">
                <a:solidFill>
                  <a:schemeClr val="accent1"/>
                </a:solidFill>
              </a:rPr>
              <a:t>дітей</a:t>
            </a:r>
            <a:r>
              <a:rPr lang="ru-RU" dirty="0" smtClean="0">
                <a:solidFill>
                  <a:schemeClr val="accent1"/>
                </a:solidFill>
              </a:rPr>
              <a:t>»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uk-UA" dirty="0" err="1" smtClean="0">
                <a:solidFill>
                  <a:schemeClr val="accent1"/>
                </a:solidFill>
              </a:rPr>
              <a:t>“Конституція</a:t>
            </a:r>
            <a:r>
              <a:rPr lang="uk-UA" dirty="0" smtClean="0">
                <a:solidFill>
                  <a:schemeClr val="accent1"/>
                </a:solidFill>
              </a:rPr>
              <a:t> і я”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та </a:t>
            </a:r>
            <a:r>
              <a:rPr lang="ru-RU" dirty="0" err="1" smtClean="0">
                <a:solidFill>
                  <a:schemeClr val="accent1"/>
                </a:solidFill>
              </a:rPr>
              <a:t>інші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Нормативні документи з питань </a:t>
            </a:r>
            <a:r>
              <a:rPr lang="uk-UA" dirty="0" err="1" smtClean="0"/>
              <a:t>правовиховної</a:t>
            </a:r>
            <a:r>
              <a:rPr lang="uk-UA" dirty="0" smtClean="0"/>
              <a:t>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3" tooltip="http://zakon1.rada.gov.ua/laws/show/995_021 (у новому вікні)"/>
              </a:rPr>
              <a:t>Конвенція про права дитини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4" tooltip="http://zakon1.rada.gov.ua/laws/show/651-14 (у новому вікні)"/>
              </a:rPr>
              <a:t>Закон України «Про загальну середню освіту»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5" tooltip="http://zakon1.rada.gov.ua/laws/show/1060-12 (у новому вікні)"/>
              </a:rPr>
              <a:t>Закон України «Про освіту»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6" tooltip="http://zakon4.rada.gov.ua/laws/show/281-14 (у новому вікні)"/>
              </a:rPr>
              <a:t>Закон України «Про молодіжні та дитячі громадські організації»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7" tooltip="http://zakon2.rada.gov.ua/laws/show/2402-14 (у новому вікні)"/>
              </a:rPr>
              <a:t>Закон України «Про охорону дитинства»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8" tooltip="http://zakon4.rada.gov.ua/laws/show/2789-14 (у новому вікні)"/>
              </a:rPr>
              <a:t>Закон України «Про попередження насильства в сім’ї»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9" tooltip="http://zakon4.rada.gov.ua/laws/show/992/2001 (у новому вікні)"/>
              </a:rPr>
              <a:t>Указ Президента України «Про Національну програму правової освіти населення»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0" tooltip="http://zakon1.rada.gov.ua/laws/show/258/2002 (у новому вікні)"/>
              </a:rPr>
              <a:t>Указ Президента України «Про невідкладні додаткові заходи щодо зміцнення моральності в суспільстві та утвердження здорового способу життя»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1" tooltip="http://zakon1.rada.gov.ua/laws/show/1284/99 (у новому вікні)"/>
              </a:rPr>
              <a:t>Указ Президента України «Про першочергові заходи щодо реалізації державної молодіжної політики та підтримки молодіжних організацій»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2" tooltip="http://zakon1.rada.gov.ua/laws/show/347/2002 (у новому вікні)"/>
              </a:rPr>
              <a:t>Національна доктрина розвитку освіти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3" tooltip="http://zakon1.rada.gov.ua/laws/show/z0099-04 (у новому вікні)"/>
              </a:rPr>
              <a:t>Порядок розгляду звернень та повідомлень з приводу жорстокого поводження з дітьми або реальної загрози його вчинення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4" tooltip="http://zakon1.rada.gov.ua/laws/show/2859-12 (у новому вікні)"/>
              </a:rPr>
              <a:t>13.Декларація «Про загальні засади державної молодіжної політики в Україні»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5" tooltip="http://zakon1.rada.gov.ua/laws/show/33-2003-п (у новому вікні)"/>
              </a:rPr>
              <a:t>Державна програма відпочинку та оздоровлення дітей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6" tooltip="http://zakon1.rada.gov.ua/laws/show/667-2001-п (у новому вікні)"/>
              </a:rPr>
              <a:t>Концепція державної політики у сфері здійснення контролю над тютюном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7"/>
              </a:rPr>
              <a:t>Конституція України.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8"/>
              </a:rPr>
              <a:t>Лист Міністерства освіти і науки, молоді та спорту України від 27.07.12 № 1/9-530</a:t>
            </a:r>
            <a:br>
              <a:rPr lang="uk-UA" sz="3000" b="1" dirty="0" smtClean="0">
                <a:solidFill>
                  <a:srgbClr val="FFC000"/>
                </a:solidFill>
                <a:hlinkClick r:id="rId18"/>
              </a:rPr>
            </a:br>
            <a:r>
              <a:rPr lang="uk-UA" sz="3000" b="1" dirty="0" smtClean="0">
                <a:solidFill>
                  <a:srgbClr val="FFC000"/>
                </a:solidFill>
                <a:hlinkClick r:id="rId18"/>
              </a:rPr>
              <a:t>Щодо виховання сучасного громадянина в полікультурному середовищі засобами позакласної роботи.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dirty="0" smtClean="0">
                <a:solidFill>
                  <a:srgbClr val="FFC000"/>
                </a:solidFill>
                <a:hlinkClick r:id="rId19"/>
              </a:rPr>
              <a:t>. Основні орієнтири виховання учнів 1 - 12 класів загальноосвітніх навчальних закладів України. </a:t>
            </a:r>
            <a:r>
              <a:rPr lang="uk-UA" sz="3000" b="1" dirty="0" err="1" smtClean="0">
                <a:solidFill>
                  <a:srgbClr val="FFC000"/>
                </a:solidFill>
                <a:hlinkClick r:id="rId19"/>
              </a:rPr>
              <a:t>Прграма</a:t>
            </a:r>
            <a:r>
              <a:rPr lang="uk-UA" sz="3000" b="1" dirty="0" smtClean="0">
                <a:solidFill>
                  <a:srgbClr val="FFC000"/>
                </a:solidFill>
                <a:hlinkClick r:id="rId19"/>
              </a:rPr>
              <a:t>.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b="1" u="sng" dirty="0" smtClean="0">
                <a:solidFill>
                  <a:srgbClr val="FFC000"/>
                </a:solidFill>
              </a:rPr>
              <a:t> Наказ </a:t>
            </a:r>
            <a:r>
              <a:rPr lang="uk-UA" sz="3000" b="1" u="sng" dirty="0" err="1" smtClean="0">
                <a:solidFill>
                  <a:srgbClr val="FFC000"/>
                </a:solidFill>
              </a:rPr>
              <a:t>Мінистерства</a:t>
            </a:r>
            <a:r>
              <a:rPr lang="uk-UA" sz="3000" b="1" u="sng" dirty="0" smtClean="0">
                <a:solidFill>
                  <a:srgbClr val="FFC000"/>
                </a:solidFill>
              </a:rPr>
              <a:t> освіти і науки України Про затвердження плану заходів щодо реалізації Національної кампанії "Стоп насильству!" </a:t>
            </a:r>
            <a:endParaRPr lang="uk-UA" sz="3000" dirty="0" smtClean="0">
              <a:solidFill>
                <a:srgbClr val="FFC000"/>
              </a:solidFill>
            </a:endParaRPr>
          </a:p>
          <a:p>
            <a:pPr lvl="0"/>
            <a:r>
              <a:rPr lang="uk-UA" sz="3000" dirty="0" smtClean="0">
                <a:solidFill>
                  <a:srgbClr val="FFC000"/>
                </a:solidFill>
              </a:rPr>
              <a:t>Національній доктрині розвитку освіти.</a:t>
            </a:r>
          </a:p>
          <a:p>
            <a:pPr lvl="0"/>
            <a:r>
              <a:rPr lang="uk-UA" sz="3000" dirty="0" smtClean="0">
                <a:solidFill>
                  <a:srgbClr val="FFC000"/>
                </a:solidFill>
              </a:rPr>
              <a:t>Декларації прав дитини. </a:t>
            </a:r>
          </a:p>
          <a:p>
            <a:pPr lvl="0"/>
            <a:r>
              <a:rPr lang="uk-UA" sz="3000" dirty="0" smtClean="0">
                <a:solidFill>
                  <a:srgbClr val="FFC000"/>
                </a:solidFill>
              </a:rPr>
              <a:t>Концепції національно – патріотичного виховання.</a:t>
            </a:r>
          </a:p>
          <a:p>
            <a:pPr lvl="0"/>
            <a:r>
              <a:rPr lang="uk-UA" sz="3000" dirty="0" smtClean="0">
                <a:solidFill>
                  <a:srgbClr val="FFC000"/>
                </a:solidFill>
              </a:rPr>
              <a:t>Національний план дій щодо реалізації Конвенції ООН про права дитини.</a:t>
            </a:r>
          </a:p>
          <a:p>
            <a:pPr lvl="0"/>
            <a:endParaRPr lang="uk-UA" dirty="0" smtClean="0"/>
          </a:p>
          <a:p>
            <a:endParaRPr lang="ru-RU" sz="3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</a:t>
            </a:r>
            <a:r>
              <a:rPr lang="uk-UA" dirty="0" smtClean="0"/>
              <a:t>Накази по школі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-Про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стан здійснення контролю за відвідуванням учнями школи;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заходи щодо попередження правопорушень та злочинності серед учнів школи;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затвердження заходів щодо запобігання насильству над дітьми;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стан і заходи щодо попередження правопорушень та девіантної поведінки серед учнів школи;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заходи щодо профілактики та запобігання жорстокому поводженню з дітьми;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організацію та проведення чергування в школі;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створення рад профілактики із запобігання злочинності серед неповнолітніх;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призначення громадського інспектора із захисту прав неповнолітніх;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використання мобільних телефонів під час навчально-виховного 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процессу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організацію та проведення щорічної акції «16 днів проти насильства»: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проведення Всеукраїнського тижня права;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 Про організацію та проведення місячника право виховної роботи в школі.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ru-RU" b="1" dirty="0" smtClean="0"/>
              <a:t> </a:t>
            </a:r>
            <a:r>
              <a:rPr lang="uk-UA" b="1" dirty="0" smtClean="0"/>
              <a:t>Основні критерії правового</a:t>
            </a:r>
            <a:br>
              <a:rPr lang="uk-UA" b="1" dirty="0" smtClean="0"/>
            </a:br>
            <a:r>
              <a:rPr lang="uk-UA" b="1" dirty="0" smtClean="0"/>
              <a:t>виховання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b="1" dirty="0" smtClean="0"/>
              <a:t> </a:t>
            </a:r>
            <a:endParaRPr lang="uk-UA" dirty="0" smtClean="0"/>
          </a:p>
          <a:p>
            <a:r>
              <a:rPr lang="uk-UA" dirty="0" smtClean="0"/>
              <a:t>1.    </a:t>
            </a:r>
            <a:r>
              <a:rPr lang="uk-UA" sz="4900" dirty="0" smtClean="0">
                <a:solidFill>
                  <a:schemeClr val="accent1"/>
                </a:solidFill>
              </a:rPr>
              <a:t>Правова освіта повинна охоплювати широкі верстви населення – учнів, батьків, учителів.</a:t>
            </a:r>
          </a:p>
          <a:p>
            <a:r>
              <a:rPr lang="uk-UA" sz="4900" dirty="0" smtClean="0">
                <a:solidFill>
                  <a:schemeClr val="accent1"/>
                </a:solidFill>
              </a:rPr>
              <a:t>2.    Правова освіта повинна забезпечувати зростання самосвідомості учнів, розуміння ними суворого дотримання положень Конституції і законів України.</a:t>
            </a:r>
          </a:p>
          <a:p>
            <a:r>
              <a:rPr lang="uk-UA" sz="4900" dirty="0" smtClean="0">
                <a:solidFill>
                  <a:schemeClr val="accent1"/>
                </a:solidFill>
              </a:rPr>
              <a:t>3.    Розуміння учнями єдності прав і обов’язків і їх виконання в реальному житті.</a:t>
            </a:r>
          </a:p>
          <a:p>
            <a:r>
              <a:rPr lang="uk-UA" sz="4900" dirty="0" smtClean="0">
                <a:solidFill>
                  <a:schemeClr val="accent1"/>
                </a:solidFill>
              </a:rPr>
              <a:t>4.    Загальноосвітня школа виконує важливе соціальне замовлення держави: формує правовий інтелектуальний потенціал України.</a:t>
            </a:r>
          </a:p>
          <a:p>
            <a:r>
              <a:rPr lang="uk-UA" sz="4900" dirty="0" smtClean="0">
                <a:solidFill>
                  <a:schemeClr val="accent1"/>
                </a:solidFill>
              </a:rPr>
              <a:t>5.    Школа прагне підготувати учня до реального життя, вміння користуватися правовими знаннями, набутими в школі.</a:t>
            </a:r>
          </a:p>
          <a:p>
            <a:r>
              <a:rPr lang="uk-UA" sz="4900" dirty="0" smtClean="0">
                <a:solidFill>
                  <a:schemeClr val="accent1"/>
                </a:solidFill>
              </a:rPr>
              <a:t>6.    Пропаганда основних принципів Загальної декларації прав людини, Декларації і Конвенції прав дитини.</a:t>
            </a:r>
          </a:p>
          <a:p>
            <a:r>
              <a:rPr lang="uk-UA" sz="4900" dirty="0" smtClean="0">
                <a:solidFill>
                  <a:schemeClr val="accent1"/>
                </a:solidFill>
              </a:rPr>
              <a:t>7.    Прагнення домогтися формування громадянської позиції кожного учня на основі загальнолюдських цінностей: свободи переконань, думок, володіння та користування власністю.</a:t>
            </a:r>
          </a:p>
          <a:p>
            <a:r>
              <a:rPr lang="uk-UA" sz="4900" dirty="0" smtClean="0">
                <a:solidFill>
                  <a:schemeClr val="accent1"/>
                </a:solidFill>
              </a:rPr>
              <a:t>8.    Вміння учнів протистояти злочинам і правопорушенням у суспільстві.</a:t>
            </a:r>
          </a:p>
          <a:p>
            <a:r>
              <a:rPr lang="uk-UA" sz="4900" dirty="0" smtClean="0">
                <a:solidFill>
                  <a:schemeClr val="accent1"/>
                </a:solidFill>
              </a:rPr>
              <a:t> </a:t>
            </a:r>
          </a:p>
          <a:p>
            <a:r>
              <a:rPr lang="uk-UA" dirty="0" smtClean="0">
                <a:solidFill>
                  <a:schemeClr val="accent1"/>
                </a:solidFill>
              </a:rPr>
              <a:t> 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 </a:t>
            </a:r>
            <a:endParaRPr lang="uk-UA" dirty="0" smtClean="0">
              <a:solidFill>
                <a:schemeClr val="accent1"/>
              </a:solidFill>
            </a:endParaRPr>
          </a:p>
          <a:p>
            <a:r>
              <a:rPr lang="ru-RU" b="1" dirty="0" smtClean="0"/>
              <a:t> </a:t>
            </a:r>
            <a:endParaRPr lang="uk-UA" dirty="0" smtClean="0"/>
          </a:p>
          <a:p>
            <a:r>
              <a:rPr lang="ru-RU" b="1" dirty="0" smtClean="0"/>
              <a:t> </a:t>
            </a:r>
            <a:endParaRPr lang="uk-UA" dirty="0" smtClean="0"/>
          </a:p>
          <a:p>
            <a:r>
              <a:rPr lang="ru-RU" b="1" dirty="0" smtClean="0"/>
              <a:t> 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401080" cy="6181748"/>
          </a:xfrm>
        </p:spPr>
        <p:txBody>
          <a:bodyPr>
            <a:normAutofit fontScale="47500" lnSpcReduction="20000"/>
          </a:bodyPr>
          <a:lstStyle/>
          <a:p>
            <a:pPr>
              <a:buFontTx/>
              <a:buNone/>
            </a:pPr>
            <a:endParaRPr lang="ru-RU" sz="1800" dirty="0" smtClean="0"/>
          </a:p>
          <a:p>
            <a:endParaRPr lang="uk-UA" sz="3200" dirty="0" smtClean="0">
              <a:solidFill>
                <a:srgbClr val="FF0000"/>
              </a:solidFill>
            </a:endParaRPr>
          </a:p>
          <a:p>
            <a:r>
              <a:rPr lang="uk-UA" sz="8400" dirty="0" smtClean="0">
                <a:solidFill>
                  <a:schemeClr val="tx2"/>
                </a:solidFill>
              </a:rPr>
              <a:t>Програма правової освіти і виховання</a:t>
            </a:r>
          </a:p>
          <a:p>
            <a:endParaRPr lang="uk-UA" sz="3200" dirty="0" smtClean="0">
              <a:solidFill>
                <a:srgbClr val="FF0000"/>
              </a:solidFill>
            </a:endParaRPr>
          </a:p>
          <a:p>
            <a:r>
              <a:rPr lang="uk-UA" sz="3200" dirty="0" smtClean="0">
                <a:solidFill>
                  <a:srgbClr val="FF0000"/>
                </a:solidFill>
              </a:rPr>
              <a:t>Мета і завдання та шляхи реалізації:</a:t>
            </a:r>
          </a:p>
          <a:p>
            <a:r>
              <a:rPr lang="uk-UA" sz="2800" b="1" dirty="0" smtClean="0">
                <a:solidFill>
                  <a:srgbClr val="FF0000"/>
                </a:solidFill>
              </a:rPr>
              <a:t>1.1. Загальні положення</a:t>
            </a:r>
            <a:endParaRPr lang="uk-UA" sz="2800" dirty="0" smtClean="0">
              <a:solidFill>
                <a:srgbClr val="FF0000"/>
              </a:solidFill>
            </a:endParaRPr>
          </a:p>
          <a:p>
            <a:pPr algn="just"/>
            <a:r>
              <a:rPr lang="uk-UA" sz="2800" dirty="0" smtClean="0">
                <a:solidFill>
                  <a:schemeClr val="tx2"/>
                </a:solidFill>
              </a:rPr>
              <a:t>Процес формування України, як правової держави та створення у ній громадянського суспільства, прагнення України посісти гідне місце у європейській та світовій спільноті зумовлюють необхідність підвищення рівня правової культури населення. Особлива роль у вирішенні цих завдань відводиться школі. Навчальні заклади покликані сприяти вирішенню проблем розвитку правосвідомості учнів, вчителів та батьків, подолання серед них правового нігілізму.</a:t>
            </a:r>
          </a:p>
          <a:p>
            <a:pPr algn="just"/>
            <a:r>
              <a:rPr lang="uk-UA" sz="2800" dirty="0" smtClean="0">
                <a:solidFill>
                  <a:schemeClr val="tx2"/>
                </a:solidFill>
              </a:rPr>
              <a:t> Шкільна Програма правової освіти та правового виховання </a:t>
            </a:r>
            <a:r>
              <a:rPr lang="uk-UA" sz="2800" b="1" i="1" dirty="0" smtClean="0">
                <a:solidFill>
                  <a:schemeClr val="tx2"/>
                </a:solidFill>
              </a:rPr>
              <a:t>передбачає</a:t>
            </a:r>
            <a:r>
              <a:rPr lang="uk-UA" sz="2800" dirty="0" smtClean="0">
                <a:solidFill>
                  <a:schemeClr val="tx2"/>
                </a:solidFill>
              </a:rPr>
              <a:t> створення умов для набуття усіма учасниками навчально-виховного процесу правових знань та навичок у їх застосуванні, створення необхідної бази для можливості отримати правову інформацію, а також визначає основні напрямки </a:t>
            </a:r>
            <a:r>
              <a:rPr lang="uk-UA" sz="2800" dirty="0" err="1" smtClean="0">
                <a:solidFill>
                  <a:schemeClr val="tx2"/>
                </a:solidFill>
              </a:rPr>
              <a:t>правоосвітньої</a:t>
            </a:r>
            <a:r>
              <a:rPr lang="uk-UA" sz="2800" dirty="0" smtClean="0">
                <a:solidFill>
                  <a:schemeClr val="tx2"/>
                </a:solidFill>
              </a:rPr>
              <a:t> діяльності на базі школи та заходи по її реалізації.</a:t>
            </a:r>
          </a:p>
          <a:p>
            <a:pPr algn="just"/>
            <a:r>
              <a:rPr lang="uk-UA" sz="2800" b="1" i="1" dirty="0" smtClean="0">
                <a:solidFill>
                  <a:srgbClr val="FF0000"/>
                </a:solidFill>
              </a:rPr>
              <a:t>Метою Програми</a:t>
            </a:r>
            <a:r>
              <a:rPr lang="uk-UA" sz="2800" dirty="0" smtClean="0">
                <a:solidFill>
                  <a:srgbClr val="FF0000"/>
                </a:solidFill>
              </a:rPr>
              <a:t> є підвищення </a:t>
            </a:r>
            <a:r>
              <a:rPr lang="uk-UA" sz="2800" dirty="0" smtClean="0">
                <a:solidFill>
                  <a:schemeClr val="tx2"/>
                </a:solidFill>
              </a:rPr>
              <a:t>загального рівня правової культури  та правосвідомості, вдосконалення  та координація системи правової освіти усіх учасників навчального процесу, набуття учнями необхідного рівня правових знань, формування поваги до права і закону.</a:t>
            </a:r>
          </a:p>
          <a:p>
            <a:pPr algn="just"/>
            <a:r>
              <a:rPr lang="uk-UA" sz="2800" b="1" i="1" dirty="0" smtClean="0">
                <a:solidFill>
                  <a:srgbClr val="FF0000"/>
                </a:solidFill>
              </a:rPr>
              <a:t>Основними завданнями Програми є:</a:t>
            </a:r>
            <a:endParaRPr lang="uk-UA" sz="2800" dirty="0" smtClean="0">
              <a:solidFill>
                <a:srgbClr val="FF0000"/>
              </a:solidFill>
            </a:endParaRPr>
          </a:p>
          <a:p>
            <a:pPr lvl="0" algn="just"/>
            <a:r>
              <a:rPr lang="uk-UA" sz="2800" dirty="0" smtClean="0">
                <a:solidFill>
                  <a:schemeClr val="tx2"/>
                </a:solidFill>
              </a:rPr>
              <a:t>підвищення рівня правої підготовки учнів;</a:t>
            </a:r>
          </a:p>
          <a:p>
            <a:pPr lvl="0" algn="just"/>
            <a:r>
              <a:rPr lang="uk-UA" sz="2800" dirty="0" smtClean="0">
                <a:solidFill>
                  <a:schemeClr val="tx2"/>
                </a:solidFill>
              </a:rPr>
              <a:t>створення належних умов для набуття учнями, вчителями, батьками знань про свої права, свободи і обов’язки;</a:t>
            </a:r>
          </a:p>
          <a:p>
            <a:pPr lvl="0" algn="just"/>
            <a:r>
              <a:rPr lang="uk-UA" sz="2800" dirty="0" smtClean="0">
                <a:solidFill>
                  <a:schemeClr val="tx2"/>
                </a:solidFill>
              </a:rPr>
              <a:t>широке інформування про зміни у законодавстві;</a:t>
            </a:r>
          </a:p>
          <a:p>
            <a:pPr lvl="0" algn="just"/>
            <a:r>
              <a:rPr lang="uk-UA" sz="2800" dirty="0" smtClean="0">
                <a:solidFill>
                  <a:schemeClr val="tx2"/>
                </a:solidFill>
              </a:rPr>
              <a:t>забезпечення можливості користуватися правовою інформацією;</a:t>
            </a:r>
          </a:p>
          <a:p>
            <a:pPr lvl="0" algn="just"/>
            <a:r>
              <a:rPr lang="uk-UA" sz="2800" dirty="0" smtClean="0">
                <a:solidFill>
                  <a:schemeClr val="tx2"/>
                </a:solidFill>
              </a:rPr>
              <a:t>вдосконалення системи правової освіти, інтеграції її з системою громадянської освіти.</a:t>
            </a:r>
          </a:p>
          <a:p>
            <a:pPr algn="just"/>
            <a:r>
              <a:rPr lang="uk-UA" sz="2800" dirty="0" smtClean="0">
                <a:solidFill>
                  <a:schemeClr val="tx2"/>
                </a:solidFill>
              </a:rPr>
              <a:t>Програма враховує досвід роботи школи по реалізації програми громадянської освіти.  Програма розглядає правове виховання як одну із складових, а також як засіб реалізації громадянського виховання та освіти.</a:t>
            </a:r>
          </a:p>
          <a:p>
            <a:pPr algn="just"/>
            <a:r>
              <a:rPr lang="uk-UA" sz="2800" dirty="0" smtClean="0">
                <a:solidFill>
                  <a:schemeClr val="tx2"/>
                </a:solidFill>
              </a:rPr>
              <a:t>Передбачається, що </a:t>
            </a:r>
            <a:r>
              <a:rPr lang="uk-UA" sz="2800" b="1" i="1" dirty="0" smtClean="0">
                <a:solidFill>
                  <a:schemeClr val="tx2"/>
                </a:solidFill>
              </a:rPr>
              <a:t>правове виховання</a:t>
            </a:r>
            <a:r>
              <a:rPr lang="uk-UA" sz="2800" dirty="0" smtClean="0">
                <a:solidFill>
                  <a:schemeClr val="tx2"/>
                </a:solidFill>
              </a:rPr>
              <a:t> – це система заходів, спрямованих на формування високого рівня правової культури та правової свідомості.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190082" cy="559211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uk-UA" sz="5600" b="1" i="1" dirty="0" smtClean="0">
                <a:solidFill>
                  <a:srgbClr val="FF0000"/>
                </a:solidFill>
              </a:rPr>
              <a:t>Мета правового виховання</a:t>
            </a:r>
            <a:r>
              <a:rPr lang="uk-UA" sz="5600" dirty="0" smtClean="0">
                <a:solidFill>
                  <a:srgbClr val="FF0000"/>
                </a:solidFill>
              </a:rPr>
              <a:t> </a:t>
            </a:r>
            <a:r>
              <a:rPr lang="uk-UA" sz="5600" dirty="0" smtClean="0">
                <a:solidFill>
                  <a:schemeClr val="tx2"/>
                </a:solidFill>
              </a:rPr>
              <a:t>– надання усім суб’єктам освітнього процесу необхідних юридичних знань, навичок, формування поваги до права. </a:t>
            </a:r>
          </a:p>
          <a:p>
            <a:pPr algn="just"/>
            <a:r>
              <a:rPr lang="uk-UA" sz="5600" dirty="0" smtClean="0">
                <a:solidFill>
                  <a:schemeClr val="tx2"/>
                </a:solidFill>
              </a:rPr>
              <a:t>  </a:t>
            </a:r>
            <a:r>
              <a:rPr lang="uk-UA" sz="5600" b="1" i="1" dirty="0" smtClean="0">
                <a:solidFill>
                  <a:schemeClr val="tx2"/>
                </a:solidFill>
              </a:rPr>
              <a:t>Задачі правового виховання: </a:t>
            </a:r>
            <a:endParaRPr lang="uk-UA" sz="5600" dirty="0" smtClean="0">
              <a:solidFill>
                <a:schemeClr val="tx2"/>
              </a:solidFill>
            </a:endParaRP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формування знань про систему діючого права, а також правильного розуміння і усвідомлення змісту правових приписів;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 формування глибокої внутрішньої поваги до права;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формування навичок самостійного застосування правових знань на практиці;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формування звички правової поведінки;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формування установки на неприпустимість неправомірної поведінки, негативного ставлення до допущення будь яких правопорушень.</a:t>
            </a:r>
          </a:p>
          <a:p>
            <a:pPr algn="just"/>
            <a:r>
              <a:rPr lang="uk-UA" sz="5600" b="1" i="1" dirty="0" smtClean="0">
                <a:solidFill>
                  <a:srgbClr val="FF0000"/>
                </a:solidFill>
              </a:rPr>
              <a:t>Форми правової освіти: </a:t>
            </a:r>
            <a:endParaRPr lang="uk-UA" sz="5600" dirty="0" smtClean="0">
              <a:solidFill>
                <a:srgbClr val="FF0000"/>
              </a:solidFill>
            </a:endParaRP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правове навчання;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правова пропаганда;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самовиховання;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юридична просвіта.</a:t>
            </a:r>
          </a:p>
          <a:p>
            <a:pPr algn="just"/>
            <a:r>
              <a:rPr lang="uk-UA" sz="5600" dirty="0" smtClean="0">
                <a:solidFill>
                  <a:schemeClr val="tx2"/>
                </a:solidFill>
              </a:rPr>
              <a:t>Програма виходить з того, що метою і засобом правової освіти є формування </a:t>
            </a:r>
            <a:r>
              <a:rPr lang="uk-UA" sz="5600" b="1" i="1" dirty="0" smtClean="0">
                <a:solidFill>
                  <a:schemeClr val="tx2"/>
                </a:solidFill>
              </a:rPr>
              <a:t>правової культури</a:t>
            </a:r>
            <a:r>
              <a:rPr lang="uk-UA" sz="5600" dirty="0" smtClean="0">
                <a:solidFill>
                  <a:schemeClr val="tx2"/>
                </a:solidFill>
              </a:rPr>
              <a:t>. Правова культура є сукупністю усіх цінностей, що накопичило суспільство у правовій сфері.  </a:t>
            </a:r>
          </a:p>
          <a:p>
            <a:pPr algn="just"/>
            <a:r>
              <a:rPr lang="uk-UA" sz="5600" b="1" i="1" dirty="0" smtClean="0">
                <a:solidFill>
                  <a:srgbClr val="FF0000"/>
                </a:solidFill>
              </a:rPr>
              <a:t>Правова культура передбачає</a:t>
            </a:r>
            <a:r>
              <a:rPr lang="uk-UA" sz="5600" b="1" i="1" dirty="0" smtClean="0">
                <a:solidFill>
                  <a:schemeClr val="tx2"/>
                </a:solidFill>
              </a:rPr>
              <a:t>:</a:t>
            </a:r>
            <a:endParaRPr lang="uk-UA" sz="5600" dirty="0" smtClean="0">
              <a:solidFill>
                <a:schemeClr val="tx2"/>
              </a:solidFill>
            </a:endParaRP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певний рівень правового мислення і суб’єктивного сприйняття правової дійсності;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належний ступінь знань законодавства;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високий рівень поваги норм права; </a:t>
            </a:r>
          </a:p>
          <a:p>
            <a:pPr lvl="0" algn="just"/>
            <a:r>
              <a:rPr lang="uk-UA" sz="5600" dirty="0" smtClean="0">
                <a:solidFill>
                  <a:schemeClr val="tx2"/>
                </a:solidFill>
              </a:rPr>
              <a:t>специфічні способи правової діяльності.</a:t>
            </a:r>
          </a:p>
          <a:p>
            <a:pPr lvl="0" algn="just"/>
            <a:endParaRPr lang="uk-UA" sz="5600" dirty="0" smtClean="0">
              <a:solidFill>
                <a:schemeClr val="tx2"/>
              </a:solidFill>
            </a:endParaRPr>
          </a:p>
          <a:p>
            <a:pPr algn="just">
              <a:buNone/>
            </a:pPr>
            <a:endParaRPr lang="uk-UA" sz="5600" dirty="0" smtClean="0">
              <a:solidFill>
                <a:schemeClr val="tx2"/>
              </a:solidFill>
            </a:endParaRPr>
          </a:p>
          <a:p>
            <a:endParaRPr lang="uk-UA" sz="2900" b="1" dirty="0" smtClean="0">
              <a:solidFill>
                <a:srgbClr val="002060"/>
              </a:solidFill>
            </a:endParaRPr>
          </a:p>
          <a:p>
            <a:endParaRPr lang="ru-RU" sz="29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uk-UA" dirty="0" smtClean="0"/>
              <a:t>        Очікувані результати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Autofit/>
          </a:bodyPr>
          <a:lstStyle/>
          <a:p>
            <a:pPr lvl="0"/>
            <a:r>
              <a:rPr lang="uk-UA" sz="2400" dirty="0" smtClean="0">
                <a:solidFill>
                  <a:schemeClr val="accent2"/>
                </a:solidFill>
              </a:rPr>
              <a:t>підвищенню рівня правової культури усіх учасників навчально-виховного процесу в школі;</a:t>
            </a:r>
          </a:p>
          <a:p>
            <a:pPr lvl="0"/>
            <a:r>
              <a:rPr lang="uk-UA" sz="2400" dirty="0" smtClean="0">
                <a:solidFill>
                  <a:schemeClr val="accent2"/>
                </a:solidFill>
              </a:rPr>
              <a:t>формуванню в учнів поваги до закону, права;</a:t>
            </a:r>
          </a:p>
          <a:p>
            <a:pPr lvl="0"/>
            <a:r>
              <a:rPr lang="uk-UA" sz="2400" dirty="0" smtClean="0">
                <a:solidFill>
                  <a:schemeClr val="accent2"/>
                </a:solidFill>
              </a:rPr>
              <a:t>формуванню поваги до загальнолюдських та правових  цінностей;</a:t>
            </a:r>
          </a:p>
          <a:p>
            <a:pPr lvl="0"/>
            <a:r>
              <a:rPr lang="uk-UA" sz="2400" dirty="0" smtClean="0">
                <a:solidFill>
                  <a:schemeClr val="accent2"/>
                </a:solidFill>
              </a:rPr>
              <a:t>подоланню правового нігілізму;</a:t>
            </a:r>
          </a:p>
          <a:p>
            <a:pPr lvl="0"/>
            <a:r>
              <a:rPr lang="uk-UA" sz="2400" dirty="0" smtClean="0">
                <a:solidFill>
                  <a:schemeClr val="accent2"/>
                </a:solidFill>
              </a:rPr>
              <a:t>підвищенню рівня правової поінформованості вчителів, учнів та батьків школи;</a:t>
            </a:r>
          </a:p>
          <a:p>
            <a:pPr lvl="0"/>
            <a:r>
              <a:rPr lang="uk-UA" sz="2400" dirty="0" smtClean="0">
                <a:solidFill>
                  <a:schemeClr val="accent2"/>
                </a:solidFill>
              </a:rPr>
              <a:t>поліпшенню якості викладання основ правознавства та виховної роботи в школі.</a:t>
            </a:r>
          </a:p>
          <a:p>
            <a:r>
              <a:rPr lang="uk-UA" sz="2400" b="1" dirty="0" smtClean="0"/>
              <a:t> </a:t>
            </a:r>
            <a:endParaRPr lang="uk-UA" sz="2400" dirty="0" smtClean="0"/>
          </a:p>
          <a:p>
            <a:r>
              <a:rPr lang="uk-UA" sz="2400" b="1" dirty="0" smtClean="0"/>
              <a:t> </a:t>
            </a:r>
            <a:endParaRPr lang="uk-UA" sz="2400" dirty="0" smtClean="0"/>
          </a:p>
          <a:p>
            <a:r>
              <a:rPr lang="uk-UA" sz="2400" b="1" dirty="0" smtClean="0"/>
              <a:t> 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i="1" dirty="0" smtClean="0">
                <a:solidFill>
                  <a:schemeClr val="accent1">
                    <a:lumMod val="75000"/>
                  </a:schemeClr>
                </a:solidFill>
              </a:rPr>
              <a:t>Алгоритм впровадження </a:t>
            </a:r>
            <a:br>
              <a:rPr lang="uk-UA" sz="36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i="1" dirty="0" err="1" smtClean="0">
                <a:solidFill>
                  <a:schemeClr val="accent1">
                    <a:lumMod val="75000"/>
                  </a:schemeClr>
                </a:solidFill>
              </a:rPr>
              <a:t>правовиховної</a:t>
            </a:r>
            <a:r>
              <a:rPr lang="uk-UA" sz="3600" i="1" dirty="0" smtClean="0">
                <a:solidFill>
                  <a:schemeClr val="accent1">
                    <a:lumMod val="75000"/>
                  </a:schemeClr>
                </a:solidFill>
              </a:rPr>
              <a:t> роботи</a:t>
            </a:r>
            <a:endParaRPr lang="ru-RU" sz="3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700809"/>
          <a:ext cx="8435280" cy="462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186766" cy="1847088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Структура </a:t>
            </a:r>
            <a:r>
              <a:rPr lang="uk-UA" sz="4000" b="1" dirty="0" err="1" smtClean="0"/>
              <a:t>правовиховної</a:t>
            </a:r>
            <a:r>
              <a:rPr lang="uk-UA" sz="4000" b="1" dirty="0" smtClean="0"/>
              <a:t> роботи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 </a:t>
            </a:r>
            <a:endParaRPr lang="uk-UA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uk-UA" dirty="0" smtClean="0"/>
          </a:p>
          <a:p>
            <a:pPr lvl="0"/>
            <a:endParaRPr lang="uk-UA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565275" y="804862"/>
          <a:ext cx="601345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1371</Words>
  <Application>Microsoft Office PowerPoint</Application>
  <PresentationFormat>Экран (4:3)</PresentationFormat>
  <Paragraphs>220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Науково – методичний супровід організації правовиховної роботи в ЗНЗ</vt:lpstr>
      <vt:lpstr>Нормативні документи з питань правовиховної роботи</vt:lpstr>
      <vt:lpstr>            Накази по школі</vt:lpstr>
      <vt:lpstr>   Основні критерії правового виховання </vt:lpstr>
      <vt:lpstr>Слайд 5</vt:lpstr>
      <vt:lpstr>Слайд 6</vt:lpstr>
      <vt:lpstr>        Очікувані результати :</vt:lpstr>
      <vt:lpstr>Алгоритм впровадження  правовиховної роботи</vt:lpstr>
      <vt:lpstr>Структура правовиховної роботи  </vt:lpstr>
      <vt:lpstr>Система роботи по попередженню правопорушень серед неповнолітніх</vt:lpstr>
      <vt:lpstr>Форми роботи </vt:lpstr>
      <vt:lpstr>Слайд 12</vt:lpstr>
      <vt:lpstr>В розрізі шкіл</vt:lpstr>
      <vt:lpstr>Робота з батьками</vt:lpstr>
      <vt:lpstr> Роль учнівського самоврядування:</vt:lpstr>
      <vt:lpstr>Школа управлінської майстерності  “Веселка Надзбруччя”</vt:lpstr>
      <vt:lpstr>Участь у конкурсах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Admin</cp:lastModifiedBy>
  <cp:revision>71</cp:revision>
  <dcterms:created xsi:type="dcterms:W3CDTF">2015-10-18T14:38:53Z</dcterms:created>
  <dcterms:modified xsi:type="dcterms:W3CDTF">2017-05-27T14:00:28Z</dcterms:modified>
</cp:coreProperties>
</file>