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311" r:id="rId2"/>
    <p:sldId id="282" r:id="rId3"/>
    <p:sldId id="283" r:id="rId4"/>
    <p:sldId id="260" r:id="rId5"/>
    <p:sldId id="259" r:id="rId6"/>
    <p:sldId id="286" r:id="rId7"/>
    <p:sldId id="262" r:id="rId8"/>
    <p:sldId id="265" r:id="rId9"/>
    <p:sldId id="287" r:id="rId10"/>
    <p:sldId id="289" r:id="rId11"/>
    <p:sldId id="290" r:id="rId12"/>
    <p:sldId id="267" r:id="rId13"/>
    <p:sldId id="284" r:id="rId14"/>
    <p:sldId id="291" r:id="rId15"/>
    <p:sldId id="292" r:id="rId16"/>
    <p:sldId id="293" r:id="rId17"/>
    <p:sldId id="294" r:id="rId18"/>
    <p:sldId id="295" r:id="rId19"/>
    <p:sldId id="297" r:id="rId20"/>
    <p:sldId id="296" r:id="rId21"/>
    <p:sldId id="271" r:id="rId22"/>
    <p:sldId id="272" r:id="rId23"/>
    <p:sldId id="300" r:id="rId24"/>
    <p:sldId id="298" r:id="rId25"/>
    <p:sldId id="302" r:id="rId26"/>
    <p:sldId id="303" r:id="rId27"/>
    <p:sldId id="305" r:id="rId28"/>
    <p:sldId id="277" r:id="rId29"/>
    <p:sldId id="306" r:id="rId30"/>
    <p:sldId id="307" r:id="rId31"/>
    <p:sldId id="309" r:id="rId32"/>
    <p:sldId id="308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6CF5-8974-4AE8-8058-6D780F1435A6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675E7-55B9-4D95-AC3B-B94B1BAD1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AC41-E844-45E1-A2DC-0CDE1B39675B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95EA-4E72-4A45-A3E6-500A9E78F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epan\Desktop\&#1055;&#1088;&#1077;&#1079;&#1077;&#1085;&#1090;&#1072;&#1094;&#1110;&#1103;\4\&#1057;&#1087;&#1086;&#1082;&#1110;&#1081;&#1085;&#1072;&#160;-&#160;-&#1084;&#1091;&#1079;&#1080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'яна\Рабочий стол\Новая папка (3)\Nashi Det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214554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Monotype Corsiva" pitchFamily="66" charset="0"/>
              </a:rPr>
              <a:t>“НАШІ “ ДІТИ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покійна - -муз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Мар'яна\Рабочий стол\Новая папка (3)\batki_ukrtvir.info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43914" cy="12144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 smtClean="0">
                <a:solidFill>
                  <a:srgbClr val="FFFF00"/>
                </a:solidFill>
              </a:rPr>
              <a:t>Хочу займати особливе місце і збирати сім</a:t>
            </a:r>
            <a:r>
              <a:rPr lang="ru-RU" sz="5300" b="1" dirty="0" smtClean="0">
                <a:solidFill>
                  <a:srgbClr val="FFFF00"/>
                </a:solidFill>
              </a:rPr>
              <a:t>’</a:t>
            </a:r>
            <a:r>
              <a:rPr lang="uk-UA" sz="5300" b="1" dirty="0" smtClean="0">
                <a:solidFill>
                  <a:srgbClr val="FFFF00"/>
                </a:solidFill>
              </a:rPr>
              <a:t>ю навколо себе. </a:t>
            </a:r>
            <a:r>
              <a:rPr lang="ru-RU" sz="5300" dirty="0" smtClean="0">
                <a:solidFill>
                  <a:srgbClr val="FFFF00"/>
                </a:solidFill>
              </a:rPr>
              <a:t/>
            </a:r>
            <a:br>
              <a:rPr lang="ru-RU" sz="53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Мар'яна\Рабочий стол\Новая папка (3)\933113ea114fe44e2df8bdb08893a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р'яна\Рабочий стол\Новая папка (3)\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6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388" y="357166"/>
            <a:ext cx="27146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Хочу, щоб мене слухали, не 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перебива-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ючи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і не задаючи запитань, коли я говорю.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15352" cy="17859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Хочу щоб мною займалися, як займаються телевізором, коли він перестає працювати.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6438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714876" y="117693"/>
            <a:ext cx="4286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Хочу бути в компанії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батька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коли він повертається з роботи, навіть  будучи </a:t>
            </a:r>
            <a:r>
              <a:rPr lang="uk-UA" sz="48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втомл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еним.</a:t>
            </a:r>
            <a:endParaRPr kumimoji="0" lang="uk-UA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9" name="Picture 5" descr="C:\Documents and Settings\Мар'яна\Рабочий стол\Новая папка (3)\deti_pap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156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р'яна\Рабочий стол\Новая папка (3)\origina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Щоб моя </a:t>
            </a:r>
            <a:r>
              <a:rPr lang="uk-UA" sz="4800" b="1" dirty="0" smtClean="0">
                <a:solidFill>
                  <a:srgbClr val="FF0000"/>
                </a:solidFill>
              </a:rPr>
              <a:t>мама</a:t>
            </a:r>
            <a:r>
              <a:rPr lang="uk-UA" sz="4800" b="1" dirty="0" smtClean="0"/>
              <a:t>, не ігнорувала мене</a:t>
            </a:r>
            <a:r>
              <a:rPr lang="uk-UA" sz="4400" b="1" dirty="0" smtClean="0"/>
              <a:t>… </a:t>
            </a:r>
            <a:endParaRPr lang="ru-RU" sz="32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4071942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</a:rPr>
              <a:t>…йшла до мене, коли залишається одна і сумує…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Мар'яна\Рабочий стол\Новая папка (3)\strefa_dzieci_dzie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Хочу, щоб хоча б інколи мої </a:t>
            </a:r>
            <a:r>
              <a:rPr lang="uk-UA" sz="3200" b="1" dirty="0" smtClean="0">
                <a:solidFill>
                  <a:srgbClr val="FF0000"/>
                </a:solidFill>
              </a:rPr>
              <a:t>батьки</a:t>
            </a:r>
            <a:r>
              <a:rPr lang="uk-UA" sz="3200" b="1" dirty="0" smtClean="0"/>
              <a:t> залишали все в стороні і проводили  час зі мною…</a:t>
            </a:r>
            <a:endParaRPr lang="ru-RU" sz="3200" b="1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Боже, я не прошу в тебе багато…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Я просто хочу жити, як живе будь-який телевізор…»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Боже, я не прошу в тебе багато…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Я просто хочу жити, як живе будь-який телевізор…»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57158" y="500042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“Боже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я не прошу в тебе багато?!…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1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500042"/>
            <a:ext cx="5000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…Я просто хочу </a:t>
            </a:r>
            <a:r>
              <a:rPr lang="uk-UA" sz="6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жити</a:t>
            </a:r>
            <a:r>
              <a:rPr lang="uk-UA" sz="6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як </a:t>
            </a:r>
            <a:r>
              <a:rPr lang="uk-UA" sz="6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живе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будь-який</a:t>
            </a:r>
            <a:r>
              <a:rPr lang="uk-UA" sz="6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телевізор</a:t>
            </a:r>
            <a:r>
              <a:rPr lang="uk-UA" sz="6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…»  </a:t>
            </a:r>
            <a:endParaRPr lang="uk-UA" sz="88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Мар'яна\Рабочий стол\Новая папка (3)\p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42852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Monotype Corsiva" pitchFamily="66" charset="0"/>
              </a:rPr>
              <a:t>Одного разу вчитель дала завдання дітям написати </a:t>
            </a:r>
          </a:p>
          <a:p>
            <a:pPr algn="just"/>
            <a:r>
              <a:rPr lang="uk-UA" sz="2800" b="1" dirty="0" smtClean="0">
                <a:latin typeface="Monotype Corsiva" pitchFamily="66" charset="0"/>
              </a:rPr>
              <a:t>міні-есе на тему: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285992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«Що ви хотіли б, щоб </a:t>
            </a:r>
            <a:r>
              <a:rPr lang="uk-UA" sz="3200" b="1" dirty="0" smtClean="0">
                <a:solidFill>
                  <a:srgbClr val="FFFF00"/>
                </a:solidFill>
                <a:latin typeface="Monotype Corsiva" pitchFamily="66" charset="0"/>
              </a:rPr>
              <a:t>БОГ 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зробив для  ВАС?”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929198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«Це якийсь жах! Бідний хлопчик!» - викрикнув чоловік вчительки.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- Що ж це за батьки такі?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ар'яна\Рабочий стол\Новая папка (3)\1535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43702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500694" y="357167"/>
            <a:ext cx="364330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Вчителька</a:t>
            </a:r>
            <a:r>
              <a:rPr kumimoji="0" lang="uk-UA" sz="4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зі сльозами на очах відповіла: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786322"/>
            <a:ext cx="3929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3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 Це </a:t>
            </a:r>
            <a:r>
              <a:rPr lang="uk-UA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розповідь </a:t>
            </a:r>
            <a:r>
              <a:rPr lang="uk-UA" sz="36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нашого сина</a:t>
            </a:r>
            <a:r>
              <a:rPr lang="uk-UA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…»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р'яна\Рабочий стол\Новая папка (3)\п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357686" y="357166"/>
            <a:ext cx="45005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…Діти, які привикли до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КРИТИКИ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вчаться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засуджувати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…</a:t>
            </a:r>
            <a:endParaRPr kumimoji="0" lang="uk-UA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Мар'яна\Рабочий стол\Новая папка (3)\NASILIE_130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643446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Діти,     виховані </a:t>
            </a:r>
            <a:r>
              <a:rPr lang="uk-UA" sz="6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ВОРОЖНЕЧОЮ </a:t>
            </a:r>
            <a:endParaRPr lang="uk-UA" sz="8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Мар'яна\Рабочий стол\Новая папка (3)\trudnosti-perekhodnogo-vozra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429264"/>
            <a:ext cx="7715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знають,  як нападати…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44" y="4643446"/>
            <a:ext cx="8715436" cy="2071702"/>
          </a:xfrm>
        </p:spPr>
        <p:txBody>
          <a:bodyPr>
            <a:normAutofit fontScale="92500" lnSpcReduction="10000"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latin typeface="Georgia" pitchFamily="18" charset="0"/>
              </a:rPr>
              <a:t>ДІТИ, які виросли в</a:t>
            </a:r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 ГЛУЗУВАННІ </a:t>
            </a:r>
            <a:r>
              <a:rPr lang="uk-UA" sz="4800" b="1" dirty="0" smtClean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uk-UA" sz="4800" b="1" dirty="0" err="1" smtClean="0">
                <a:solidFill>
                  <a:schemeClr val="tx1"/>
                </a:solidFill>
                <a:latin typeface="Georgia" pitchFamily="18" charset="0"/>
              </a:rPr>
              <a:t>“впитують”</a:t>
            </a:r>
            <a:r>
              <a:rPr lang="uk-UA" sz="4800" b="1" dirty="0" smtClean="0">
                <a:solidFill>
                  <a:schemeClr val="tx1"/>
                </a:solidFill>
                <a:latin typeface="Georgia" pitchFamily="18" charset="0"/>
              </a:rPr>
              <a:t> в себе </a:t>
            </a:r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нерішучість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C:\Documents and Settings\Мар'яна\Рабочий стол\Новая папка (3)\1244917868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4714884"/>
          </a:xfrm>
          <a:prstGeom prst="rect">
            <a:avLst/>
          </a:prstGeom>
          <a:noFill/>
        </p:spPr>
      </p:pic>
      <p:pic>
        <p:nvPicPr>
          <p:cNvPr id="9" name="Picture 4" descr="C:\Documents and Settings\Мар'яна\Рабочий стол\Новая папка (3)\110214115130img.jpg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982" y="0"/>
            <a:ext cx="4363017" cy="4714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Багато і часто </a:t>
            </a:r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“СТИДЛИВІ”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з</a:t>
            </a:r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провиною </a:t>
            </a:r>
            <a:r>
              <a:rPr lang="uk-UA" sz="4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своєю не розлучні…</a:t>
            </a:r>
            <a:endParaRPr lang="uk-UA" sz="66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Ті, хто вихований </a:t>
            </a:r>
            <a:r>
              <a:rPr lang="uk-UA" sz="3200" b="1" dirty="0" smtClean="0">
                <a:solidFill>
                  <a:srgbClr val="7030A0"/>
                </a:solidFill>
                <a:latin typeface="Georgia" pitchFamily="18" charset="0"/>
              </a:rPr>
              <a:t>ТЕРПИМІСТЮ</a:t>
            </a:r>
            <a:endParaRPr lang="ru-RU" sz="32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714884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пізнають науку </a:t>
            </a:r>
            <a:r>
              <a:rPr lang="uk-UA" sz="4000" b="1" dirty="0" smtClean="0">
                <a:solidFill>
                  <a:srgbClr val="7030A0"/>
                </a:solidFill>
                <a:latin typeface="Georgia" pitchFamily="18" charset="0"/>
              </a:rPr>
              <a:t>терпіння.</a:t>
            </a:r>
            <a:endParaRPr lang="ru-RU" sz="40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Мар'яна\Рабочий стол\Новая папка (3)\IMG_1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Виховані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ОДОБРЕНИМ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словом,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уміють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вірити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 себе…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C:\Documents and Settings\Мар'яна\Рабочий стол\Новая папка (3)\36425386_Kras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5540" name="Picture 4" descr="C:\Documents and Settings\Мар'яна\Рабочий стол\Новая папка (3)\dongrom_24396_532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47856"/>
            <a:ext cx="2500330" cy="3110143"/>
          </a:xfrm>
          <a:prstGeom prst="rect">
            <a:avLst/>
          </a:prstGeom>
          <a:noFill/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57158" y="21429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Діти, осяяні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ПОХВАЛОЮ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уміють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бачити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хороше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…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429256" y="285728"/>
            <a:ext cx="3571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Ввечері, коли перевіряла роботи, вона натрапила на однин твір, який дуже її розчулив…</a:t>
            </a:r>
            <a:endParaRPr lang="ru-RU" sz="3200" dirty="0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304801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 виховані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СПРАВЕДЛИВІСТЮ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3088" y="4572008"/>
            <a:ext cx="61409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- будуть</a:t>
            </a:r>
            <a:r>
              <a:rPr lang="uk-UA" sz="8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довіряти…</a:t>
            </a:r>
            <a:endParaRPr lang="uk-UA" sz="2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00010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…довіряться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42844" y="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Діти,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виховані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ПОХВАЛОЮ</a:t>
            </a:r>
            <a:r>
              <a:rPr kumimoji="0" lang="uk-UA" sz="4800" b="1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kumimoji="0" lang="uk-UA" sz="4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uk-UA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2191" y="5786454"/>
            <a:ext cx="595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живуть в</a:t>
            </a:r>
            <a:r>
              <a:rPr lang="uk-UA" sz="3600" b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згоді </a:t>
            </a:r>
            <a:r>
              <a:rPr lang="uk-UA" sz="36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з собою…</a:t>
            </a:r>
            <a:endParaRPr lang="ru-RU" sz="2000" b="1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89" grpId="1"/>
      <p:bldP spid="9" grpId="0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Мар'яна\Рабочий стол\Новая папка (3)\poslushnye-deti-radost-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72074"/>
            <a:ext cx="89297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Georgia" pitchFamily="18" charset="0"/>
              </a:rPr>
              <a:t>Наділені ДРУЖБОЮ, ДУШЕВНИМ ТЕПЛОМ – знаходять в світі ЛЮБОВ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р'яна\Рабочий стол\Новая папка (3)\9194621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643446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Georgia" pitchFamily="18" charset="0"/>
              </a:rPr>
              <a:t>Вона </a:t>
            </a:r>
            <a:r>
              <a:rPr lang="uk-UA" sz="6000" b="1" dirty="0" smtClean="0">
                <a:solidFill>
                  <a:srgbClr val="00B0F0"/>
                </a:solidFill>
                <a:latin typeface="Georgia" pitchFamily="18" charset="0"/>
              </a:rPr>
              <a:t>розплакалася …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р'яна\Рабочий стол\Новая папка (3)\236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643306" y="4214818"/>
            <a:ext cx="51435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mbria" pitchFamily="18" charset="0"/>
                <a:cs typeface="Times New Roman" pitchFamily="18" charset="0"/>
              </a:rPr>
              <a:t>“ Що ж сталося?”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mbria" pitchFamily="18" charset="0"/>
                <a:cs typeface="Times New Roman" pitchFamily="18" charset="0"/>
              </a:rPr>
              <a:t>–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mbria" pitchFamily="18" charset="0"/>
                <a:cs typeface="Times New Roman" pitchFamily="18" charset="0"/>
              </a:rPr>
              <a:t>запитав він.</a:t>
            </a:r>
            <a:endParaRPr kumimoji="0" lang="uk-UA" sz="4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  <a:ea typeface="Cambria" pitchFamily="18" charset="0"/>
                <a:cs typeface="Times New Roman" pitchFamily="18" charset="0"/>
              </a:rPr>
              <a:t>В цей момент до кімнати зайшов</a:t>
            </a:r>
            <a:r>
              <a:rPr lang="uk-UA" sz="3200" b="1" dirty="0" smtClean="0">
                <a:latin typeface="Georg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  <a:ea typeface="Cambria" pitchFamily="18" charset="0"/>
                <a:cs typeface="Times New Roman" pitchFamily="18" charset="0"/>
              </a:rPr>
              <a:t>її чоловік</a:t>
            </a:r>
            <a:r>
              <a:rPr lang="uk-UA" sz="3200" b="1" dirty="0" smtClean="0">
                <a:latin typeface="Georg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  <a:ea typeface="Cambria" pitchFamily="18" charset="0"/>
                <a:cs typeface="Times New Roman" pitchFamily="18" charset="0"/>
              </a:rPr>
              <a:t>і побачив, як вона плаче.</a:t>
            </a:r>
            <a:endParaRPr lang="ru-RU" sz="32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442913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uk-UA" sz="7200" b="1" dirty="0" smtClean="0">
                <a:solidFill>
                  <a:srgbClr val="FF0000"/>
                </a:solidFill>
              </a:rPr>
              <a:t>Візьми, прочитай,</a:t>
            </a:r>
          </a:p>
          <a:p>
            <a:pPr algn="ctr">
              <a:buFontTx/>
              <a:buChar char="-"/>
            </a:pPr>
            <a:r>
              <a:rPr lang="uk-UA" sz="7200" b="1" dirty="0" smtClean="0"/>
              <a:t>  відповіла вона</a:t>
            </a:r>
            <a:r>
              <a:rPr lang="uk-UA" sz="7200" dirty="0" smtClean="0"/>
              <a:t>.</a:t>
            </a:r>
            <a:endParaRPr lang="ru-RU" sz="72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'яна\Рабочий стол\Новая папка (3)\19153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«Господи, </a:t>
            </a:r>
            <a:endParaRPr lang="ru-RU" sz="5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42926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сьогодні я прошу тебе про щось особливе… </a:t>
            </a:r>
            <a:endParaRPr lang="ru-RU" sz="40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Мар'яна\Рабочий стол\Новая папка (3)\337178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71472" y="4572008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… перетвори мене в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телевізор.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Я хочу зайняти його місце...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Мар'яна\Рабочий стол\Новая папка (3)\image_630743664977011855401723488277630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Хочу жити, як телевізор в нашому домі.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382</Words>
  <Application>Microsoft Office PowerPoint</Application>
  <PresentationFormat>Экран (4:3)</PresentationFormat>
  <Paragraphs>51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Хочу жити, як телевізор в нашому домі.  </vt:lpstr>
      <vt:lpstr> Хочу займати особливе місце і збирати сім’ю навколо себе.  </vt:lpstr>
      <vt:lpstr>Слайд 11</vt:lpstr>
      <vt:lpstr>Слайд 12</vt:lpstr>
      <vt:lpstr> Хочу щоб мною займалися, як займаються телевізором, коли він перестає працювати.  </vt:lpstr>
      <vt:lpstr>Слайд 14</vt:lpstr>
      <vt:lpstr>Слайд 15</vt:lpstr>
      <vt:lpstr>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Мар'яна</dc:creator>
  <cp:lastModifiedBy>Stepan</cp:lastModifiedBy>
  <cp:revision>121</cp:revision>
  <dcterms:created xsi:type="dcterms:W3CDTF">2011-02-27T13:47:14Z</dcterms:created>
  <dcterms:modified xsi:type="dcterms:W3CDTF">2012-10-04T18:56:14Z</dcterms:modified>
</cp:coreProperties>
</file>