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DC98B-EA9F-481A-89E0-71829092F80B}" type="datetimeFigureOut">
              <a:rPr lang="ru-RU" smtClean="0"/>
              <a:pPr/>
              <a:t>04.10.2012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83F20-1BBD-49CF-A470-65D1BD877D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25000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Stepan\Desktop\&#1055;&#1088;&#1077;&#1079;&#1077;&#1085;&#1090;&#1072;&#1094;&#1110;&#1103;\5\&#1057;&#1087;&#1086;&#1082;&#1110;&#1081;&#1085;&#1072;&#160;-&#160;-&#1084;&#1091;&#1079;&#1080;&#1082;&#1072;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683568" y="827390"/>
            <a:ext cx="8358246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11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Наші діти…</a:t>
            </a:r>
            <a:endParaRPr lang="ru-RU" sz="11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2551837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800" b="1" dirty="0" smtClean="0">
                <a:latin typeface="Georgia" pitchFamily="18" charset="0"/>
              </a:rPr>
              <a:t>“Відкриємо серця</a:t>
            </a:r>
          </a:p>
          <a:p>
            <a:pPr algn="ctr"/>
            <a:r>
              <a:rPr lang="uk-UA" sz="2800" b="1" dirty="0" smtClean="0">
                <a:latin typeface="Georgia" pitchFamily="18" charset="0"/>
              </a:rPr>
              <a:t>Для щирості й любові.</a:t>
            </a:r>
          </a:p>
          <a:p>
            <a:pPr algn="ctr"/>
            <a:r>
              <a:rPr lang="uk-UA" sz="2800" b="1" dirty="0" smtClean="0">
                <a:latin typeface="Georgia" pitchFamily="18" charset="0"/>
              </a:rPr>
              <a:t>Хай доброти струна</a:t>
            </a:r>
          </a:p>
          <a:p>
            <a:pPr algn="ctr"/>
            <a:r>
              <a:rPr lang="uk-UA" sz="2800" b="1" dirty="0" smtClean="0">
                <a:latin typeface="Georgia" pitchFamily="18" charset="0"/>
              </a:rPr>
              <a:t>У них бринить.</a:t>
            </a:r>
          </a:p>
          <a:p>
            <a:pPr algn="ctr"/>
            <a:r>
              <a:rPr lang="uk-UA" sz="2800" b="1" dirty="0" smtClean="0">
                <a:latin typeface="Georgia" pitchFamily="18" charset="0"/>
              </a:rPr>
              <a:t>І справедливе Боже слово</a:t>
            </a:r>
          </a:p>
          <a:p>
            <a:pPr algn="ctr"/>
            <a:r>
              <a:rPr lang="uk-UA" sz="2800" b="1" dirty="0" smtClean="0">
                <a:latin typeface="Georgia" pitchFamily="18" charset="0"/>
              </a:rPr>
              <a:t>Завжди в віках нехай звучить”</a:t>
            </a:r>
            <a:endParaRPr lang="uk-UA" sz="2800" b="1" dirty="0">
              <a:latin typeface="Georgia" pitchFamily="18" charset="0"/>
            </a:endParaRPr>
          </a:p>
        </p:txBody>
      </p:sp>
      <p:pic>
        <p:nvPicPr>
          <p:cNvPr id="4" name="Спокійна - -музи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501090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7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214290"/>
            <a:ext cx="8572560" cy="6286544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“…Я б хотіла, щоб Бог перетворив мене на добру Фею, яка лікує, зцілює людей від різних хвороб. І ця фея завітала до мене до дому і зробила так, щоб моя сім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я була здорова і ніколи не хворіла. Хочу, щоб я мала багато солодощів. Щоб дідусь жив довго-довго… і мама, і тато…</a:t>
            </a: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Хочу, щоб Мар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err="1" smtClean="0">
                <a:latin typeface="Arial" pitchFamily="34" charset="0"/>
                <a:cs typeface="Arial" pitchFamily="34" charset="0"/>
              </a:rPr>
              <a:t>яна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 Іванівна від нас не йшла і щоб не засмучувалася через нас. </a:t>
            </a:r>
            <a:endParaRPr lang="uk-UA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А ще в мене є така мрія, щоб попасти на такий острів, де не має проблем і зла, а є добро, щастя, позитив… весь в 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err="1" smtClean="0">
                <a:latin typeface="Arial" pitchFamily="34" charset="0"/>
                <a:cs typeface="Arial" pitchFamily="34" charset="0"/>
              </a:rPr>
              <a:t>ягких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 іграшках , “м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err="1" smtClean="0">
                <a:latin typeface="Arial" pitchFamily="34" charset="0"/>
                <a:cs typeface="Arial" pitchFamily="34" charset="0"/>
              </a:rPr>
              <a:t>який”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…”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214290"/>
            <a:ext cx="8786842" cy="6357982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“…Я б хотіла, щоб Бог зробив для мене все, що я в Нього попрошу. Я можу все, але не можу вчитися, мені важко., я маю погані оцінки. Це моя мука! Деколи я не можу бути чемна, не хочу слухати своїх батьків, друзів, свою вчительку, вчителів.  Деколи кажуть, що я тихенька, але я не така, я зовсім інша, інколи показую, що я скромна. Як я не хочу, щоб моя мама завтра кричала на мене за всі оцінки, які я маю. Я знаю, що я маю перебороти свій страх.   Я хочу, щоб моя сім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я була завжди радісна,  а мій клас – дружнім, розумним… Я знаю, що я не така, як всі діти (розумні і добре вчаться).</a:t>
            </a: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Я люблю свою сім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ю одну – це моя, а другу – мій рідний клас. І хочу побажати Мар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янці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Іваніні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, щоб вона добре провела батьківські збори і про мене не дуже багато казала, бо на мене буде сваритися мама.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400" b="1" i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Боже, я Тебе напевно не прошу багато, тільки, щоб добре вчилася і було все добре!”</a:t>
            </a:r>
            <a:endParaRPr lang="ru-RU" sz="2400" b="1" i="1" dirty="0">
              <a:solidFill>
                <a:srgbClr val="FFFF00"/>
              </a:solidFill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8572560" cy="6286544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“… Мало хото задумується над цим питанням. Для початку нам потрібно було уявити безкрає поле… повіяв вітерець… Цікаво зазирнути в середину себе і сказати  одне слово. </a:t>
            </a: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Як на мене, я би хотіла, щоб Бог зробив так, щоб я і моя сім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я були щасливими, адже це найбільша радість для душі. Сім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я, що радісно посміхається – це ж так чудово! Адже у кожній сім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ї може виникнути суперечка. </a:t>
            </a: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Мати хорошу кар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err="1" smtClean="0">
                <a:latin typeface="Arial" pitchFamily="34" charset="0"/>
                <a:cs typeface="Arial" pitchFamily="34" charset="0"/>
              </a:rPr>
              <a:t>єру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Потрібно, щоб </a:t>
            </a:r>
            <a:r>
              <a:rPr lang="uk-UA" sz="2800" b="1" i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кожна людина подумала над цим питанням і пізнала себе!”</a:t>
            </a:r>
            <a:endParaRPr lang="ru-RU" sz="2800" b="1" i="1" dirty="0">
              <a:solidFill>
                <a:srgbClr val="FFFF00"/>
              </a:solidFill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285728"/>
            <a:ext cx="8215370" cy="5429288"/>
          </a:xfrm>
        </p:spPr>
        <p:txBody>
          <a:bodyPr>
            <a:noAutofit/>
          </a:bodyPr>
          <a:lstStyle/>
          <a:p>
            <a:pPr algn="just"/>
            <a:r>
              <a:rPr lang="uk-UA" sz="3600" b="1" dirty="0" smtClean="0"/>
              <a:t>	“…Я б хотів, щоб всі мої мрії здійснилися…. Щоб всі були здорові та щасливі.  Щоб була любов і жінка мене не зраджувала.</a:t>
            </a:r>
          </a:p>
          <a:p>
            <a:pPr algn="just"/>
            <a:r>
              <a:rPr lang="uk-UA" sz="3600" b="1" dirty="0" smtClean="0"/>
              <a:t>	Сам для себе я б хотів, щоб я був джином, здійснював бажання людей і, щоб в мене були крила і зябра, аби я відчув як радіють люди, щоб я відчув волю птахів і побачив підводну красу…”</a:t>
            </a:r>
            <a:endParaRPr lang="en-US" sz="3600" b="1" dirty="0" smtClean="0"/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285728"/>
            <a:ext cx="8572560" cy="6215106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 smtClean="0"/>
              <a:t>	</a:t>
            </a:r>
            <a:r>
              <a:rPr lang="uk-UA" sz="2400" b="1" dirty="0" smtClean="0"/>
              <a:t>“… У житті моєму дуже великі зміни. Але ці зміни не дуже сумні, бо розумію, що життя двостороннє.  Я б попросив любові, почуттів з такою людиною, яка мені не байдужа…. Оцій людині я б довірився … “</a:t>
            </a:r>
          </a:p>
          <a:p>
            <a:pPr algn="ctr"/>
            <a:r>
              <a:rPr lang="uk-UA" sz="2400" b="1" dirty="0" smtClean="0"/>
              <a:t>****</a:t>
            </a:r>
          </a:p>
          <a:p>
            <a:pPr algn="just"/>
            <a:r>
              <a:rPr lang="uk-UA" sz="2400" b="1" dirty="0" smtClean="0"/>
              <a:t>“… Щоб мені щастило в житті і радувався за  себе, що я не такий, як інші.  Треба порадіти за успіх тих, хто зайняв наприклад 2 місце, а ми перше. </a:t>
            </a:r>
          </a:p>
          <a:p>
            <a:pPr algn="just"/>
            <a:r>
              <a:rPr lang="uk-UA" sz="2400" b="1" dirty="0" smtClean="0"/>
              <a:t>	Я б хотів, щоб Бог перетворив мене на людину, що бачить майбутнє і щоб я був не видимим. Бо можна всім помагати, наприклад, коли щось має трапитися погане, попередити, якщо вона правильно зробить, то нічого не станеться. І можна все робити наперед – тиждень, два, місяць. Бути не видимим – дуже добре, бо коли трапиться якийсь випадок, то мене не буде, я зникну і ніхто не буде бачити, що я зробив</a:t>
            </a:r>
            <a:r>
              <a:rPr lang="uk-UA" b="1" dirty="0" smtClean="0"/>
              <a:t>!”</a:t>
            </a:r>
            <a:endParaRPr lang="ru-RU" b="1" dirty="0"/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285728"/>
            <a:ext cx="8286808" cy="5857916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“…Я хочу багатства і хочу плавати в грошах. Щоб моя мама була здорова, а моя подруга везучою, здоровою…”</a:t>
            </a:r>
          </a:p>
          <a:p>
            <a:pPr algn="ctr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*****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“… Я б хотів: щоб в школі були скорочені уроки; фізкультура була довшою; в класі були всі дружні; з моїми батьками нічого поганого не сталося; більше везло в усьому і тоді буде краще; щоб всі на світі були веселішими; щоб я ніколи не засмучувався, не хворів, ніколи не задавали домашнього завдання та щось робили усно ”</a:t>
            </a:r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6643710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“…Що означає ця фраза для людей? Для мене те, щоб я мав би хотіти щось серйозне і для всіх людей це має бути щось серйозне.  Боже зроби так: щоб моя сім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я завжди була разом і мене брали  з собою. Тобто, я хочу сказати, що я попросив би найважливішого, а це моя сім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я. 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Щоб мама і тато не були такими лагідними, а більше заставляли вчитися. Але це б було не таке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“знущальне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заставляння”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“любляче”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, щоб я мав гарні оцінки і краще вчився, щоб моїм батькам не довелося оплачувати навчання. Щоб зміг поступити в університет без маминих і татових грошей. Щоб Бог мені допоміг так, щоб після 18 років я поїхав в  Америку і закінчив там університет, а працювати вернувся на Україну.  Під 40 років з родиною туди виїхати і продовжити там своє життя аж до пенсії. І я би </a:t>
            </a:r>
            <a:r>
              <a:rPr lang="uk-UA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ніколи не хотів наприкінці свого життя померти не в рідній країні.</a:t>
            </a:r>
          </a:p>
          <a:p>
            <a:pPr algn="just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	Це означає, що я хочу, </a:t>
            </a:r>
            <a:r>
              <a:rPr lang="uk-UA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щоб Бог допоміг мені вдало прожити своє життя. ..”</a:t>
            </a:r>
            <a:endParaRPr lang="ru-RU" sz="24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285728"/>
            <a:ext cx="8501122" cy="6072230"/>
          </a:xfrm>
        </p:spPr>
        <p:txBody>
          <a:bodyPr>
            <a:normAutofit/>
          </a:bodyPr>
          <a:lstStyle/>
          <a:p>
            <a:pPr algn="just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“… Деякі люди не вірять в Бога, а я вірю. Бог може виконати будь-яке прохання. Він добрий до нас. Це дуже глибоке питання…. Я ніколи не замислювалася над ним! </a:t>
            </a:r>
          </a:p>
          <a:p>
            <a:pPr algn="just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Я хочу, щоб весь світ був щасливим, особливо моя сім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я. Я її дуже люблю і хочу, щоб вона завжди була щаслива.  Я хочу жити в світі, де не має брехні. Уявіть собі будь-ласка, який би був світ… все було б прекрасно, людям було б легше жити, довіряти одне одному.</a:t>
            </a:r>
          </a:p>
          <a:p>
            <a:pPr algn="just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 Я хочу, щоб люди довго жили на цьому світі і щоб їм хотілося жити, бо є такі люди, які закінчують його самогубством… Це дуже погано, бо деякі експерти кажуть, що вони попадають в підземний світ. </a:t>
            </a:r>
          </a:p>
          <a:p>
            <a:pPr algn="just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Я хочу багатства… не те, що ви подумали. А духовного багатства, бо є такі люди, які мають гроші, круту роботу, але вони погані. А є такі, що нічого не мають, але останнім поділяться.</a:t>
            </a:r>
          </a:p>
          <a:p>
            <a:pPr algn="just"/>
            <a:r>
              <a:rPr lang="uk-UA" sz="2000" b="1" dirty="0" smtClean="0">
                <a:latin typeface="Arial" pitchFamily="34" charset="0"/>
                <a:cs typeface="Arial" pitchFamily="34" charset="0"/>
              </a:rPr>
              <a:t>	Я для себе нічого не прошу,  в мене поки –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що все є.. А є такі люди, що їм це дуже потрібно…”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5929354"/>
          </a:xfrm>
        </p:spPr>
        <p:txBody>
          <a:bodyPr>
            <a:noAutofit/>
          </a:bodyPr>
          <a:lstStyle/>
          <a:p>
            <a:r>
              <a:rPr lang="uk-UA" sz="8800" b="1" dirty="0" smtClean="0"/>
              <a:t>“ Що ви хотіли б, щоб для Вас зробив </a:t>
            </a:r>
            <a:r>
              <a:rPr lang="uk-UA" sz="8800" b="1" dirty="0" smtClean="0">
                <a:solidFill>
                  <a:srgbClr val="FFFF00"/>
                </a:solidFill>
              </a:rPr>
              <a:t>БОГ</a:t>
            </a:r>
            <a:r>
              <a:rPr lang="uk-UA" sz="8800" b="1" dirty="0" smtClean="0"/>
              <a:t>?”</a:t>
            </a:r>
            <a:endParaRPr lang="ru-RU" sz="8800" b="1" dirty="0"/>
          </a:p>
        </p:txBody>
      </p:sp>
    </p:spTree>
  </p:cSld>
  <p:clrMapOvr>
    <a:masterClrMapping/>
  </p:clrMapOvr>
  <p:transition advTm="15000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214282" y="285728"/>
            <a:ext cx="8643998" cy="6072230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/>
              <a:t>“…Коли мені було 2 роки  моя мама почала мені розповідати про Бога і його наміри щодо Землі. Мати розказувала, що Бог зробить рай на землі і що люди, які не чують – зможуть почути, сліпі – зможуть побачити, люди, які прикуті до інвалідного візка – зможуть скакати і бігати немов олені. Від тоді я почав просити Бога, щоб він швидше зробив Рай на Землі. Але не всі люди туди попадуть, потраплять лише ті, хто вірно служить нашому </a:t>
            </a:r>
            <a:r>
              <a:rPr lang="uk-UA" sz="3200" b="1" dirty="0" err="1" smtClean="0"/>
              <a:t>Творцю...”</a:t>
            </a:r>
            <a:r>
              <a:rPr lang="uk-UA" sz="3200" b="1" dirty="0" smtClean="0"/>
              <a:t> </a:t>
            </a:r>
          </a:p>
          <a:p>
            <a:pPr algn="ctr"/>
            <a:r>
              <a:rPr lang="uk-UA" sz="3200" b="1" i="1" dirty="0" smtClean="0">
                <a:solidFill>
                  <a:srgbClr val="FFFF00"/>
                </a:solidFill>
                <a:latin typeface="Book Antiqua" pitchFamily="18" charset="0"/>
              </a:rPr>
              <a:t>“О, якби ти послухав мене, то ТВІЙ спокій би був, як та річка, яка тече!”</a:t>
            </a:r>
            <a:endParaRPr lang="ru-RU" sz="3200" b="1" i="1" dirty="0">
              <a:solidFill>
                <a:srgbClr val="FFFF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214282" y="142852"/>
            <a:ext cx="8715436" cy="6715148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 smtClean="0">
                <a:latin typeface="Arial" pitchFamily="34" charset="0"/>
                <a:cs typeface="Arial" pitchFamily="34" charset="0"/>
              </a:rPr>
              <a:t>	“... Хочу, щоб Бог дав мудрості, любові, щоб неприємності мене оминали і було все добре… мир, спокій, красу. Щоб мама була щаслива, мала все те, про що мріє. Щоб стала добрішою, не злилася. Щоб моя бабуся також була щасливою і вічно молодою.</a:t>
            </a:r>
          </a:p>
          <a:p>
            <a:pPr algn="just"/>
            <a:r>
              <a:rPr lang="uk-UA" sz="3200" b="1" dirty="0" smtClean="0">
                <a:latin typeface="Arial" pitchFamily="34" charset="0"/>
                <a:cs typeface="Arial" pitchFamily="34" charset="0"/>
              </a:rPr>
              <a:t>	Я найбільше за все прошу Бога, щоб я зустрілася з татом, бо я його люблю. Дякую Богу за те, що він подарував мені життя. </a:t>
            </a:r>
          </a:p>
          <a:p>
            <a:pPr algn="ctr"/>
            <a:r>
              <a:rPr lang="uk-UA" sz="3200" b="1" i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Дай, Боже, щоб мої мрії здійснилися!”</a:t>
            </a:r>
            <a:endParaRPr lang="ru-RU" sz="3200" b="1" i="1" dirty="0">
              <a:solidFill>
                <a:srgbClr val="FFFF00"/>
              </a:solidFill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357158" y="214290"/>
            <a:ext cx="8429684" cy="6143668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“…. Я задумалася над цим запитанням. Для мене воно стало трішки дивним. Тому що, на мою думку, усе, що він вважав за необхідне – він мені уже дав. Але деяких рис мені б не завадило, я б хотіла стати напевно більш добрішою, тому що мені деколи здається, що я дратуючись, стаю злою. Я намагаюсь стримувати цю злість, але інколи це не вдається. </a:t>
            </a: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Я б хотіла, щоб сім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я та родина були щасливими, тобто щоб здійснилися їх мрії. Тому що, </a:t>
            </a:r>
            <a:r>
              <a:rPr lang="uk-UA" sz="2800" b="1" i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мрія -  це для кожної людини її потаємний свят…”</a:t>
            </a:r>
            <a:endParaRPr lang="ru-RU" sz="2800" b="1" i="1" dirty="0">
              <a:solidFill>
                <a:srgbClr val="FFFF00"/>
              </a:solidFill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214290"/>
            <a:ext cx="8572560" cy="6357982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“... Я почав писати: - щастя, везіння… </a:t>
            </a:r>
            <a:r>
              <a:rPr lang="uk-UA" sz="4000" b="1" dirty="0">
                <a:latin typeface="Arial" pitchFamily="34" charset="0"/>
                <a:cs typeface="Arial" pitchFamily="34" charset="0"/>
              </a:rPr>
              <a:t>Щ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об на мене мама не кричала за те, що я багато сиджу за </a:t>
            </a:r>
            <a:r>
              <a:rPr lang="uk-UA" sz="4000" b="1" dirty="0" err="1" smtClean="0">
                <a:latin typeface="Arial" pitchFamily="34" charset="0"/>
                <a:cs typeface="Arial" pitchFamily="34" charset="0"/>
              </a:rPr>
              <a:t>комп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4000" b="1" dirty="0" err="1" smtClean="0">
                <a:latin typeface="Arial" pitchFamily="34" charset="0"/>
                <a:cs typeface="Arial" pitchFamily="34" charset="0"/>
              </a:rPr>
              <a:t>ютером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, щоб на мене ще бабуся не сварилася із-за того, що я погано вчуся і не роблю уроки наперед, що їх деколи не слухаю…Щоб я став чарівником і виконував бажання…. 	Здоров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я…”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285728"/>
            <a:ext cx="8429684" cy="6429420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 smtClean="0">
                <a:latin typeface="Arial" pitchFamily="34" charset="0"/>
                <a:cs typeface="Arial" pitchFamily="34" charset="0"/>
              </a:rPr>
              <a:t>“… Одного разу я їхала в маршрутці і побачила, як хлопчик не шанував своїх батьків, змушував  маму робити всі його справи. Мені стало дуже важко, як так можна ставитися до своєї мами?! Я не хочу стати такою, як він. Я люблю свою сім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ю і не хочу примушувати робити когось, щось за мене… Але це не я все кажу, а мій </a:t>
            </a:r>
            <a:r>
              <a:rPr lang="uk-UA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внутрішній світ, 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тому що я не така, як здаюся насправді – в школі я одна, а вдома – інша. І там і там , мене не кожен може зрозуміти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…”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8643998" cy="650085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	“… Я б хотіла, щоб в моєму житті ніколи не було сварок з іншими людьми, не було невдач. Мої батьки часто сваряться через якісь дрібниці… Я не хочу, щоб так було… А ще я хочу, щоб я і вся моя сім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я поїхали жити в іншу країну, наприклад Польщу, Америку, Францію.  Бабуся мене не розуміє, хочу, щоб вона стала сучаснішою і завжди мене розуміла. Ще я хочу, щоб моя мама ніколи через мене не  засмучувалася, бо я часто їй завдаю душевного болю. </a:t>
            </a:r>
          </a:p>
          <a:p>
            <a:pPr algn="just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	А саме головне це те, що я б хотіла перетворитися на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хом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ячка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чи кошеня, </a:t>
            </a:r>
            <a:r>
              <a:rPr lang="uk-UA" sz="2400" b="1" i="1" dirty="0" smtClean="0">
                <a:latin typeface="Arial" pitchFamily="34" charset="0"/>
                <a:cs typeface="Arial" pitchFamily="34" charset="0"/>
              </a:rPr>
              <a:t>щоб про мене піклувалися,  любили…</a:t>
            </a:r>
          </a:p>
          <a:p>
            <a:pPr algn="just"/>
            <a:r>
              <a:rPr lang="uk-UA" sz="2400" b="1" i="1" dirty="0" smtClean="0">
                <a:latin typeface="Arial" pitchFamily="34" charset="0"/>
                <a:cs typeface="Arial" pitchFamily="34" charset="0"/>
              </a:rPr>
              <a:t>	В моральному сенсі,  я б хотіла трьохповерховий будинок, дві собачки, гарного, розумного чоловіка, у майбутньому – троє дітей і щоб моя мама довго жила. </a:t>
            </a:r>
          </a:p>
          <a:p>
            <a:pPr algn="ctr"/>
            <a:r>
              <a:rPr lang="uk-UA" sz="2400" b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Буду намагатися виконувати всі Божі заповіді!”</a:t>
            </a:r>
            <a:endParaRPr lang="ru-RU" sz="2400" b="1" dirty="0" smtClean="0">
              <a:solidFill>
                <a:srgbClr val="FFFF00"/>
              </a:solidFill>
              <a:latin typeface="Book Antiqua" pitchFamily="18" charset="0"/>
              <a:cs typeface="Arial" pitchFamily="34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8643998" cy="6429420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 smtClean="0"/>
              <a:t>“…Перш за все, я би хотів, щоб моя сім</a:t>
            </a:r>
            <a:r>
              <a:rPr lang="en-US" sz="3200" b="1" dirty="0" smtClean="0"/>
              <a:t>’</a:t>
            </a:r>
            <a:r>
              <a:rPr lang="uk-UA" sz="3200" b="1" dirty="0" smtClean="0"/>
              <a:t>я була здорова. І щоб ви також, Мар</a:t>
            </a:r>
            <a:r>
              <a:rPr lang="en-US" sz="3200" b="1" dirty="0" smtClean="0"/>
              <a:t>’</a:t>
            </a:r>
            <a:r>
              <a:rPr lang="uk-UA" sz="3200" b="1" dirty="0" err="1" smtClean="0"/>
              <a:t>яна</a:t>
            </a:r>
            <a:r>
              <a:rPr lang="uk-UA" sz="3200" b="1" dirty="0" smtClean="0"/>
              <a:t> Іванівна були здорові, бо здоров</a:t>
            </a:r>
            <a:r>
              <a:rPr lang="en-US" sz="3200" b="1" dirty="0" smtClean="0"/>
              <a:t>’</a:t>
            </a:r>
            <a:r>
              <a:rPr lang="uk-UA" sz="3200" b="1" dirty="0" smtClean="0"/>
              <a:t>я – це саме головне</a:t>
            </a:r>
            <a:r>
              <a:rPr lang="en-US" sz="3200" b="1" dirty="0" smtClean="0"/>
              <a:t> </a:t>
            </a:r>
            <a:r>
              <a:rPr lang="uk-UA" sz="3200" b="1" dirty="0" smtClean="0"/>
              <a:t>і не буде нічого. Потім я би хотів для всіх щастя…  </a:t>
            </a:r>
          </a:p>
          <a:p>
            <a:pPr algn="just"/>
            <a:r>
              <a:rPr lang="uk-UA" sz="3200" b="1" dirty="0" smtClean="0"/>
              <a:t>	В мене була така ситуація. Один хлопець був тихий, нічого не робив, в нього не було дівчат, друзів, нічого не вдавалося зробити. І йому здавалося, що він нікому не потрібен. Він не міг посприяти цьому ніяк. Але він взявся за розум, пішов до репетитора і він почав вчитися. З ним почали зустрічатися дівчата, подружився з друзями…”</a:t>
            </a:r>
            <a:endParaRPr lang="ru-RU" sz="3200" b="1" dirty="0"/>
          </a:p>
        </p:txBody>
      </p:sp>
    </p:spTree>
  </p:cSld>
  <p:clrMapOvr>
    <a:masterClrMapping/>
  </p:clrMapOvr>
  <p:transition advTm="25000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486</Words>
  <Application>Microsoft Office PowerPoint</Application>
  <PresentationFormat>Экран (4:3)</PresentationFormat>
  <Paragraphs>48</Paragraphs>
  <Slides>17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“ Що ви хотіли б, щоб для Вас зробив БОГ?”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Мар'яна</dc:creator>
  <cp:lastModifiedBy>Stepan</cp:lastModifiedBy>
  <cp:revision>37</cp:revision>
  <dcterms:created xsi:type="dcterms:W3CDTF">2011-02-28T20:45:31Z</dcterms:created>
  <dcterms:modified xsi:type="dcterms:W3CDTF">2012-10-04T19:01:31Z</dcterms:modified>
</cp:coreProperties>
</file>