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19"/>
  </p:notesMasterIdLst>
  <p:sldIdLst>
    <p:sldId id="256" r:id="rId5"/>
    <p:sldId id="277" r:id="rId6"/>
    <p:sldId id="258" r:id="rId7"/>
    <p:sldId id="278" r:id="rId8"/>
    <p:sldId id="279" r:id="rId9"/>
    <p:sldId id="260" r:id="rId10"/>
    <p:sldId id="271" r:id="rId11"/>
    <p:sldId id="273" r:id="rId12"/>
    <p:sldId id="270" r:id="rId13"/>
    <p:sldId id="268" r:id="rId14"/>
    <p:sldId id="280" r:id="rId15"/>
    <p:sldId id="281" r:id="rId16"/>
    <p:sldId id="27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663300"/>
    <a:srgbClr val="FFCC00"/>
    <a:srgbClr val="996600"/>
    <a:srgbClr val="CCA1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377296587926585E-2"/>
          <c:y val="5.1400554097404488E-2"/>
          <c:w val="0.79294356955380574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PowerPoint]Лист1'!$B$2</c:f>
              <c:strCache>
                <c:ptCount val="1"/>
                <c:pt idx="0">
                  <c:v>16</c:v>
                </c:pt>
              </c:strCache>
            </c:strRef>
          </c:tx>
          <c:cat>
            <c:strRef>
              <c:f>'[Диаграмма в Microsoft Office PowerPoint]Лист1'!$A$3:$A$5</c:f>
              <c:strCache>
                <c:ptCount val="3"/>
                <c:pt idx="0">
                  <c:v>2006 р.</c:v>
                </c:pt>
                <c:pt idx="1">
                  <c:v>2009 р.</c:v>
                </c:pt>
                <c:pt idx="2">
                  <c:v>2010 р.</c:v>
                </c:pt>
              </c:strCache>
            </c:strRef>
          </c:cat>
          <c:val>
            <c:numRef>
              <c:f>'[Диаграмма в Microsoft Office PowerPoint]Лист1'!$B$3:$B$5</c:f>
              <c:numCache>
                <c:formatCode>General</c:formatCode>
                <c:ptCount val="3"/>
                <c:pt idx="0">
                  <c:v>22</c:v>
                </c:pt>
                <c:pt idx="1">
                  <c:v>47</c:v>
                </c:pt>
                <c:pt idx="2">
                  <c:v>54</c:v>
                </c:pt>
              </c:numCache>
            </c:numRef>
          </c:val>
        </c:ser>
        <c:shape val="box"/>
        <c:axId val="131646976"/>
        <c:axId val="131648512"/>
        <c:axId val="0"/>
      </c:bar3DChart>
      <c:catAx>
        <c:axId val="13164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1648512"/>
        <c:crosses val="autoZero"/>
        <c:auto val="1"/>
        <c:lblAlgn val="ctr"/>
        <c:lblOffset val="100"/>
      </c:catAx>
      <c:valAx>
        <c:axId val="131648512"/>
        <c:scaling>
          <c:orientation val="minMax"/>
        </c:scaling>
        <c:axPos val="l"/>
        <c:majorGridlines>
          <c:spPr>
            <a:ln w="38100" cap="flat" cmpd="sng" algn="ctr">
              <a:solidFill>
                <a:srgbClr val="0033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crossAx val="13164697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12972-0923-4221-ACEE-DDBBBA735F1C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5EAFE48-D57D-414F-A8AC-F6B6DB34AE15}">
      <dgm:prSet phldrT="[Текст]" custT="1"/>
      <dgm:spPr/>
      <dgm:t>
        <a:bodyPr/>
        <a:lstStyle/>
        <a:p>
          <a:r>
            <a:rPr lang="uk-UA" sz="2400" b="1" dirty="0" smtClean="0"/>
            <a:t>Я з своїми вихованцями</a:t>
          </a:r>
        </a:p>
        <a:p>
          <a:r>
            <a:rPr lang="uk-UA" sz="2400" b="1" dirty="0" smtClean="0"/>
            <a:t> в проектах</a:t>
          </a:r>
        </a:p>
      </dgm:t>
    </dgm:pt>
    <dgm:pt modelId="{37AB6D6C-A8E5-4D51-AA6A-318E0B4B5552}" type="parTrans" cxnId="{D39528F1-C83A-4E3A-8EBB-8031B1A6DAB7}">
      <dgm:prSet/>
      <dgm:spPr/>
      <dgm:t>
        <a:bodyPr/>
        <a:lstStyle/>
        <a:p>
          <a:endParaRPr lang="ru-RU"/>
        </a:p>
      </dgm:t>
    </dgm:pt>
    <dgm:pt modelId="{6B7CBD97-76F5-49F0-B0CD-50D1EB8B4548}" type="sibTrans" cxnId="{D39528F1-C83A-4E3A-8EBB-8031B1A6DAB7}">
      <dgm:prSet/>
      <dgm:spPr/>
      <dgm:t>
        <a:bodyPr/>
        <a:lstStyle/>
        <a:p>
          <a:endParaRPr lang="ru-RU"/>
        </a:p>
      </dgm:t>
    </dgm:pt>
    <dgm:pt modelId="{D1145241-FFD3-4185-9E0F-6E26B94880C8}">
      <dgm:prSet phldrT="[Текст]" custT="1"/>
      <dgm:spPr/>
      <dgm:t>
        <a:bodyPr/>
        <a:lstStyle/>
        <a:p>
          <a:r>
            <a:rPr lang="uk-UA" sz="1200" b="1" dirty="0" smtClean="0"/>
            <a:t>Благодійні проекти</a:t>
          </a:r>
        </a:p>
        <a:p>
          <a:r>
            <a:rPr lang="uk-UA" sz="1200" b="1" dirty="0" err="1" smtClean="0"/>
            <a:t>“Добро</a:t>
          </a:r>
          <a:r>
            <a:rPr lang="uk-UA" sz="1200" b="1" dirty="0" smtClean="0"/>
            <a:t> починається з </a:t>
          </a:r>
          <a:r>
            <a:rPr lang="uk-UA" sz="1200" b="1" dirty="0" err="1" smtClean="0"/>
            <a:t>тебе”</a:t>
          </a:r>
          <a:endParaRPr lang="uk-UA" sz="1200" b="1" dirty="0" smtClean="0"/>
        </a:p>
        <a:p>
          <a:r>
            <a:rPr lang="uk-UA" sz="1200" b="1" dirty="0" smtClean="0"/>
            <a:t>(Всеукраїнський)</a:t>
          </a:r>
          <a:endParaRPr lang="ru-RU" sz="1200" b="1" dirty="0"/>
        </a:p>
      </dgm:t>
    </dgm:pt>
    <dgm:pt modelId="{EA4D2654-A0FD-4B34-91D3-605E1B360A64}" type="parTrans" cxnId="{12F5A745-EE9A-4300-BC8C-19BB6EC5043B}">
      <dgm:prSet/>
      <dgm:spPr/>
      <dgm:t>
        <a:bodyPr/>
        <a:lstStyle/>
        <a:p>
          <a:endParaRPr lang="ru-RU"/>
        </a:p>
      </dgm:t>
    </dgm:pt>
    <dgm:pt modelId="{AC024423-F14E-4429-BF8B-20074ED0A9AA}" type="sibTrans" cxnId="{12F5A745-EE9A-4300-BC8C-19BB6EC5043B}">
      <dgm:prSet/>
      <dgm:spPr/>
      <dgm:t>
        <a:bodyPr/>
        <a:lstStyle/>
        <a:p>
          <a:endParaRPr lang="ru-RU"/>
        </a:p>
      </dgm:t>
    </dgm:pt>
    <dgm:pt modelId="{DF8313B3-3A39-4ECC-B47F-C2AF3B8AD40A}">
      <dgm:prSet phldrT="[Текст]" custT="1"/>
      <dgm:spPr/>
      <dgm:t>
        <a:bodyPr/>
        <a:lstStyle/>
        <a:p>
          <a:r>
            <a:rPr lang="uk-UA" sz="1400" b="1" dirty="0" err="1" smtClean="0"/>
            <a:t>“Допоможи</a:t>
          </a:r>
          <a:r>
            <a:rPr lang="uk-UA" sz="1400" b="1" dirty="0" smtClean="0"/>
            <a:t> собі та Україні</a:t>
          </a:r>
          <a:endParaRPr lang="ru-RU" sz="1400" b="1" dirty="0"/>
        </a:p>
      </dgm:t>
    </dgm:pt>
    <dgm:pt modelId="{9606F590-EC08-4994-8446-393EBADBE102}" type="parTrans" cxnId="{F0AB2E1E-B659-4350-BE5F-9804E8BE8EC6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3C596338-44D3-4C2D-88FA-3CD6AAF24B22}" type="sibTrans" cxnId="{F0AB2E1E-B659-4350-BE5F-9804E8BE8EC6}">
      <dgm:prSet/>
      <dgm:spPr/>
      <dgm:t>
        <a:bodyPr/>
        <a:lstStyle/>
        <a:p>
          <a:endParaRPr lang="ru-RU"/>
        </a:p>
      </dgm:t>
    </dgm:pt>
    <dgm:pt modelId="{17D2EC40-1F3E-4032-B0FD-225476F5458D}">
      <dgm:prSet phldrT="[Текст]" custT="1"/>
      <dgm:spPr/>
      <dgm:t>
        <a:bodyPr/>
        <a:lstStyle/>
        <a:p>
          <a:r>
            <a:rPr lang="uk-UA" sz="1400" b="1" dirty="0" smtClean="0"/>
            <a:t>Навчальні проекти</a:t>
          </a:r>
          <a:endParaRPr lang="ru-RU" sz="1400" b="1" dirty="0"/>
        </a:p>
      </dgm:t>
    </dgm:pt>
    <dgm:pt modelId="{3090792E-5FD4-4B8F-AC2D-42401CFB2551}" type="parTrans" cxnId="{79AE5499-94D6-4FE2-A8BC-6947DE52BEAF}">
      <dgm:prSet/>
      <dgm:spPr/>
      <dgm:t>
        <a:bodyPr/>
        <a:lstStyle/>
        <a:p>
          <a:endParaRPr lang="ru-RU"/>
        </a:p>
      </dgm:t>
    </dgm:pt>
    <dgm:pt modelId="{50DA79CD-4DC9-4D28-82E2-DD35667D3058}" type="sibTrans" cxnId="{79AE5499-94D6-4FE2-A8BC-6947DE52BEAF}">
      <dgm:prSet/>
      <dgm:spPr/>
      <dgm:t>
        <a:bodyPr/>
        <a:lstStyle/>
        <a:p>
          <a:endParaRPr lang="ru-RU"/>
        </a:p>
      </dgm:t>
    </dgm:pt>
    <dgm:pt modelId="{0C7BD0D4-4CC9-47C5-A74E-2AD0472CDBFE}">
      <dgm:prSet phldrT="[Текст]" custT="1"/>
      <dgm:spPr/>
      <dgm:t>
        <a:bodyPr/>
        <a:lstStyle/>
        <a:p>
          <a:r>
            <a:rPr lang="uk-UA" sz="1200" b="1" dirty="0" smtClean="0"/>
            <a:t>Запалюємо зірки Борщівського краю</a:t>
          </a:r>
          <a:endParaRPr lang="ru-RU" sz="1200" b="1" dirty="0"/>
        </a:p>
      </dgm:t>
    </dgm:pt>
    <dgm:pt modelId="{8F738292-D90C-4471-85CC-D2E9F4C66C74}" type="parTrans" cxnId="{F0AAE50B-A457-4FEB-B2B4-973B1CAF57AE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27B0C515-F7B7-4184-A5C3-90033B948BFB}" type="sibTrans" cxnId="{F0AAE50B-A457-4FEB-B2B4-973B1CAF57AE}">
      <dgm:prSet/>
      <dgm:spPr/>
      <dgm:t>
        <a:bodyPr/>
        <a:lstStyle/>
        <a:p>
          <a:endParaRPr lang="ru-RU"/>
        </a:p>
      </dgm:t>
    </dgm:pt>
    <dgm:pt modelId="{2865DFD9-8695-43F5-87F5-4ED139D25B48}">
      <dgm:prSet custT="1"/>
      <dgm:spPr/>
      <dgm:t>
        <a:bodyPr/>
        <a:lstStyle/>
        <a:p>
          <a:r>
            <a:rPr lang="uk-UA" sz="1400" b="1" dirty="0" smtClean="0"/>
            <a:t>Телекомунікаційні </a:t>
          </a:r>
          <a:r>
            <a:rPr lang="en-US" sz="1400" b="1" dirty="0" err="1" smtClean="0"/>
            <a:t>iEARN</a:t>
          </a:r>
          <a:r>
            <a:rPr lang="uk-UA" sz="1400" b="1" dirty="0" smtClean="0"/>
            <a:t> </a:t>
          </a:r>
          <a:r>
            <a:rPr lang="uk-UA" sz="1400" b="1" dirty="0" err="1" smtClean="0"/>
            <a:t>–проекти</a:t>
          </a:r>
          <a:r>
            <a:rPr lang="uk-UA" sz="1400" b="1" dirty="0" smtClean="0"/>
            <a:t> (категорія-національні)</a:t>
          </a:r>
          <a:endParaRPr lang="ru-RU" sz="1400" b="1" dirty="0"/>
        </a:p>
      </dgm:t>
    </dgm:pt>
    <dgm:pt modelId="{A3F15EC4-5597-4168-8D80-853CB17F2433}" type="parTrans" cxnId="{2353C196-BCA8-45FF-98BB-BEF85F708549}">
      <dgm:prSet/>
      <dgm:spPr/>
      <dgm:t>
        <a:bodyPr/>
        <a:lstStyle/>
        <a:p>
          <a:endParaRPr lang="ru-RU"/>
        </a:p>
      </dgm:t>
    </dgm:pt>
    <dgm:pt modelId="{15FF8544-CA4C-463E-BD8F-B4D63B4EF170}" type="sibTrans" cxnId="{2353C196-BCA8-45FF-98BB-BEF85F708549}">
      <dgm:prSet/>
      <dgm:spPr/>
      <dgm:t>
        <a:bodyPr/>
        <a:lstStyle/>
        <a:p>
          <a:endParaRPr lang="ru-RU"/>
        </a:p>
      </dgm:t>
    </dgm:pt>
    <dgm:pt modelId="{1342C0B8-C067-4268-8526-C546C5CC2C8E}">
      <dgm:prSet custT="1"/>
      <dgm:spPr/>
      <dgm:t>
        <a:bodyPr/>
        <a:lstStyle/>
        <a:p>
          <a:r>
            <a:rPr lang="uk-UA" sz="1400" b="1" dirty="0" smtClean="0"/>
            <a:t>Прийми промінчик мого серця</a:t>
          </a:r>
          <a:endParaRPr lang="ru-RU" sz="1400" b="1" dirty="0"/>
        </a:p>
      </dgm:t>
    </dgm:pt>
    <dgm:pt modelId="{910FDC5C-1B55-4C3E-B2E9-66B773F4E521}" type="parTrans" cxnId="{7B94C52F-B01D-4622-BCAB-EF95F01AEBD2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BB95BA0D-C58E-469A-B3C9-B9C3BEC0A534}" type="sibTrans" cxnId="{7B94C52F-B01D-4622-BCAB-EF95F01AEBD2}">
      <dgm:prSet/>
      <dgm:spPr/>
      <dgm:t>
        <a:bodyPr/>
        <a:lstStyle/>
        <a:p>
          <a:endParaRPr lang="ru-RU"/>
        </a:p>
      </dgm:t>
    </dgm:pt>
    <dgm:pt modelId="{26B626BB-D290-44B2-A83C-D68E488AB723}">
      <dgm:prSet custT="1"/>
      <dgm:spPr/>
      <dgm:t>
        <a:bodyPr/>
        <a:lstStyle/>
        <a:p>
          <a:r>
            <a:rPr lang="uk-UA" sz="1600" b="1" dirty="0" smtClean="0"/>
            <a:t>Український </a:t>
          </a:r>
          <a:r>
            <a:rPr lang="uk-UA" sz="1600" b="1" dirty="0" err="1" smtClean="0"/>
            <a:t>фен-шуй</a:t>
          </a:r>
          <a:endParaRPr lang="ru-RU" sz="1600" b="1" dirty="0"/>
        </a:p>
      </dgm:t>
    </dgm:pt>
    <dgm:pt modelId="{268921B5-C085-43BD-BE58-7D496DBBDF6E}" type="parTrans" cxnId="{99097F7C-5BB1-4025-B9A0-9FA5C00FC9B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1A65CFFE-E04B-433B-9AC4-D91EE532E8B7}" type="sibTrans" cxnId="{99097F7C-5BB1-4025-B9A0-9FA5C00FC9BF}">
      <dgm:prSet/>
      <dgm:spPr/>
      <dgm:t>
        <a:bodyPr/>
        <a:lstStyle/>
        <a:p>
          <a:endParaRPr lang="ru-RU"/>
        </a:p>
      </dgm:t>
    </dgm:pt>
    <dgm:pt modelId="{BA906CB0-57A6-499A-8F28-E39CEAF4C32A}">
      <dgm:prSet custT="1"/>
      <dgm:spPr/>
      <dgm:t>
        <a:bodyPr/>
        <a:lstStyle/>
        <a:p>
          <a:r>
            <a:rPr lang="uk-UA" sz="1400" b="1" dirty="0" smtClean="0"/>
            <a:t>Моє місто</a:t>
          </a:r>
          <a:endParaRPr lang="ru-RU" sz="1400" b="1" dirty="0"/>
        </a:p>
      </dgm:t>
    </dgm:pt>
    <dgm:pt modelId="{2CFDEDC2-2A60-4190-ACC0-9E6B733379F0}" type="parTrans" cxnId="{747E7694-7AED-412F-B08C-4BBF1B6790F8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F35DA55F-736C-4105-A8EA-B7FD2E030C0D}" type="sibTrans" cxnId="{747E7694-7AED-412F-B08C-4BBF1B6790F8}">
      <dgm:prSet/>
      <dgm:spPr/>
      <dgm:t>
        <a:bodyPr/>
        <a:lstStyle/>
        <a:p>
          <a:endParaRPr lang="ru-RU"/>
        </a:p>
      </dgm:t>
    </dgm:pt>
    <dgm:pt modelId="{980914C5-C4E5-4E04-A812-64393525C08A}">
      <dgm:prSet custT="1"/>
      <dgm:spPr/>
      <dgm:t>
        <a:bodyPr/>
        <a:lstStyle/>
        <a:p>
          <a:r>
            <a:rPr lang="uk-UA" sz="1400" b="1" dirty="0" smtClean="0"/>
            <a:t>«Школа майбутнього» </a:t>
          </a:r>
          <a:endParaRPr lang="ru-RU" sz="1400" b="1" dirty="0"/>
        </a:p>
      </dgm:t>
    </dgm:pt>
    <dgm:pt modelId="{444C0F15-B682-482D-A571-1D6B3AEAFEB0}" type="parTrans" cxnId="{FCC19113-9499-4676-8D49-8ABE0FEDE1CB}">
      <dgm:prSet/>
      <dgm:spPr/>
      <dgm:t>
        <a:bodyPr/>
        <a:lstStyle/>
        <a:p>
          <a:endParaRPr lang="ru-RU"/>
        </a:p>
      </dgm:t>
    </dgm:pt>
    <dgm:pt modelId="{3D9FC319-80D7-46D4-9420-BE95EF52F53B}" type="sibTrans" cxnId="{FCC19113-9499-4676-8D49-8ABE0FEDE1CB}">
      <dgm:prSet/>
      <dgm:spPr/>
      <dgm:t>
        <a:bodyPr/>
        <a:lstStyle/>
        <a:p>
          <a:endParaRPr lang="ru-RU"/>
        </a:p>
      </dgm:t>
    </dgm:pt>
    <dgm:pt modelId="{208630ED-BF30-413F-A29C-CACC3C216092}" type="pres">
      <dgm:prSet presAssocID="{4C112972-0923-4221-ACEE-DDBBBA735F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D04CF0-AFFF-4319-B5CD-9410498B690B}" type="pres">
      <dgm:prSet presAssocID="{75EAFE48-D57D-414F-A8AC-F6B6DB34AE15}" presName="hierRoot1" presStyleCnt="0"/>
      <dgm:spPr/>
    </dgm:pt>
    <dgm:pt modelId="{EB6CDFA4-EA5C-4D20-A221-744297E12E06}" type="pres">
      <dgm:prSet presAssocID="{75EAFE48-D57D-414F-A8AC-F6B6DB34AE15}" presName="composite" presStyleCnt="0"/>
      <dgm:spPr/>
    </dgm:pt>
    <dgm:pt modelId="{B07931B6-EA88-4EA2-BED4-452C6B393721}" type="pres">
      <dgm:prSet presAssocID="{75EAFE48-D57D-414F-A8AC-F6B6DB34AE15}" presName="background" presStyleLbl="node0" presStyleIdx="0" presStyleCnt="1"/>
      <dgm:spPr/>
    </dgm:pt>
    <dgm:pt modelId="{254A1B9D-53B4-4FAC-B6E2-1D73CB901472}" type="pres">
      <dgm:prSet presAssocID="{75EAFE48-D57D-414F-A8AC-F6B6DB34AE15}" presName="text" presStyleLbl="fgAcc0" presStyleIdx="0" presStyleCnt="1" custScaleX="216424" custScaleY="163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20EB0-FEAD-4A43-8CEC-34A4BB2E7611}" type="pres">
      <dgm:prSet presAssocID="{75EAFE48-D57D-414F-A8AC-F6B6DB34AE15}" presName="hierChild2" presStyleCnt="0"/>
      <dgm:spPr/>
    </dgm:pt>
    <dgm:pt modelId="{8DFD030F-A587-41C4-A069-CCF2D7C26AE5}" type="pres">
      <dgm:prSet presAssocID="{EA4D2654-A0FD-4B34-91D3-605E1B360A6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32D0B21-11F2-47CB-A4BB-1978AC101362}" type="pres">
      <dgm:prSet presAssocID="{D1145241-FFD3-4185-9E0F-6E26B94880C8}" presName="hierRoot2" presStyleCnt="0"/>
      <dgm:spPr/>
    </dgm:pt>
    <dgm:pt modelId="{00011F79-A214-439B-AAED-159E5D1D4DA6}" type="pres">
      <dgm:prSet presAssocID="{D1145241-FFD3-4185-9E0F-6E26B94880C8}" presName="composite2" presStyleCnt="0"/>
      <dgm:spPr/>
    </dgm:pt>
    <dgm:pt modelId="{FBFBE3E4-2DAB-4BFC-AC04-6F4ED11C5BB4}" type="pres">
      <dgm:prSet presAssocID="{D1145241-FFD3-4185-9E0F-6E26B94880C8}" presName="background2" presStyleLbl="node2" presStyleIdx="0" presStyleCnt="3"/>
      <dgm:spPr/>
    </dgm:pt>
    <dgm:pt modelId="{D07E2591-8976-4FE0-A6FD-6E0A83C7D553}" type="pres">
      <dgm:prSet presAssocID="{D1145241-FFD3-4185-9E0F-6E26B94880C8}" presName="text2" presStyleLbl="fgAcc2" presStyleIdx="0" presStyleCnt="3" custScaleX="178856" custLinFactNeighborX="3190" custLinFactNeighborY="2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9345CE-5506-4E50-96B3-71CD998224CD}" type="pres">
      <dgm:prSet presAssocID="{D1145241-FFD3-4185-9E0F-6E26B94880C8}" presName="hierChild3" presStyleCnt="0"/>
      <dgm:spPr/>
    </dgm:pt>
    <dgm:pt modelId="{11A0A644-7A54-4E74-9747-E03D2A2F3433}" type="pres">
      <dgm:prSet presAssocID="{9606F590-EC08-4994-8446-393EBADBE102}" presName="Name17" presStyleLbl="parChTrans1D3" presStyleIdx="0" presStyleCnt="6"/>
      <dgm:spPr/>
      <dgm:t>
        <a:bodyPr/>
        <a:lstStyle/>
        <a:p>
          <a:endParaRPr lang="ru-RU"/>
        </a:p>
      </dgm:t>
    </dgm:pt>
    <dgm:pt modelId="{43EE1A51-FACF-468B-8AEF-C7BF8BB79F52}" type="pres">
      <dgm:prSet presAssocID="{DF8313B3-3A39-4ECC-B47F-C2AF3B8AD40A}" presName="hierRoot3" presStyleCnt="0"/>
      <dgm:spPr/>
    </dgm:pt>
    <dgm:pt modelId="{F593565D-9ABC-4B20-A46E-83549B12F444}" type="pres">
      <dgm:prSet presAssocID="{DF8313B3-3A39-4ECC-B47F-C2AF3B8AD40A}" presName="composite3" presStyleCnt="0"/>
      <dgm:spPr/>
    </dgm:pt>
    <dgm:pt modelId="{60B1FFD5-2691-4202-A9A7-CC4F9D40B55A}" type="pres">
      <dgm:prSet presAssocID="{DF8313B3-3A39-4ECC-B47F-C2AF3B8AD40A}" presName="background3" presStyleLbl="node3" presStyleIdx="0" presStyleCnt="6"/>
      <dgm:spPr/>
    </dgm:pt>
    <dgm:pt modelId="{BF823F02-E810-47C9-BAE0-B8A52F76F11C}" type="pres">
      <dgm:prSet presAssocID="{DF8313B3-3A39-4ECC-B47F-C2AF3B8AD40A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0B350-7F05-460A-B25E-84A67CED07D4}" type="pres">
      <dgm:prSet presAssocID="{DF8313B3-3A39-4ECC-B47F-C2AF3B8AD40A}" presName="hierChild4" presStyleCnt="0"/>
      <dgm:spPr/>
    </dgm:pt>
    <dgm:pt modelId="{46E6CDCF-C7F8-490E-905D-14422B2DE5A6}" type="pres">
      <dgm:prSet presAssocID="{910FDC5C-1B55-4C3E-B2E9-66B773F4E521}" presName="Name17" presStyleLbl="parChTrans1D3" presStyleIdx="1" presStyleCnt="6"/>
      <dgm:spPr/>
      <dgm:t>
        <a:bodyPr/>
        <a:lstStyle/>
        <a:p>
          <a:endParaRPr lang="ru-RU"/>
        </a:p>
      </dgm:t>
    </dgm:pt>
    <dgm:pt modelId="{96C04B1B-1FDD-458F-A2D8-FDDAA847CC57}" type="pres">
      <dgm:prSet presAssocID="{1342C0B8-C067-4268-8526-C546C5CC2C8E}" presName="hierRoot3" presStyleCnt="0"/>
      <dgm:spPr/>
    </dgm:pt>
    <dgm:pt modelId="{310175C6-1795-4A0A-B9AA-4CBD8DB26E52}" type="pres">
      <dgm:prSet presAssocID="{1342C0B8-C067-4268-8526-C546C5CC2C8E}" presName="composite3" presStyleCnt="0"/>
      <dgm:spPr/>
    </dgm:pt>
    <dgm:pt modelId="{3B1BA28A-98B7-4811-A935-1076C521ECCC}" type="pres">
      <dgm:prSet presAssocID="{1342C0B8-C067-4268-8526-C546C5CC2C8E}" presName="background3" presStyleLbl="node3" presStyleIdx="1" presStyleCnt="6"/>
      <dgm:spPr/>
    </dgm:pt>
    <dgm:pt modelId="{B76A51BC-7649-47B7-B052-BA86FE830974}" type="pres">
      <dgm:prSet presAssocID="{1342C0B8-C067-4268-8526-C546C5CC2C8E}" presName="text3" presStyleLbl="fgAcc3" presStyleIdx="1" presStyleCnt="6" custLinFactNeighborX="274" custLinFactNeighborY="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9F1CC-5C83-418B-8E9C-0378D94B43B2}" type="pres">
      <dgm:prSet presAssocID="{1342C0B8-C067-4268-8526-C546C5CC2C8E}" presName="hierChild4" presStyleCnt="0"/>
      <dgm:spPr/>
    </dgm:pt>
    <dgm:pt modelId="{88F38230-BE09-49DA-9AC3-23411E6C77ED}" type="pres">
      <dgm:prSet presAssocID="{A3F15EC4-5597-4168-8D80-853CB17F243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016CBB8-650E-4E06-B410-986D22CA2290}" type="pres">
      <dgm:prSet presAssocID="{2865DFD9-8695-43F5-87F5-4ED139D25B48}" presName="hierRoot2" presStyleCnt="0"/>
      <dgm:spPr/>
    </dgm:pt>
    <dgm:pt modelId="{7FA92307-06A9-4984-854E-47D4E8874B61}" type="pres">
      <dgm:prSet presAssocID="{2865DFD9-8695-43F5-87F5-4ED139D25B48}" presName="composite2" presStyleCnt="0"/>
      <dgm:spPr/>
    </dgm:pt>
    <dgm:pt modelId="{5D13D3D4-2196-4AB3-A5AE-BE6D49F4DA0F}" type="pres">
      <dgm:prSet presAssocID="{2865DFD9-8695-43F5-87F5-4ED139D25B48}" presName="background2" presStyleLbl="node2" presStyleIdx="1" presStyleCnt="3"/>
      <dgm:spPr/>
    </dgm:pt>
    <dgm:pt modelId="{B60FE76E-B069-484A-A56C-02433BCC9930}" type="pres">
      <dgm:prSet presAssocID="{2865DFD9-8695-43F5-87F5-4ED139D25B48}" presName="text2" presStyleLbl="fgAcc2" presStyleIdx="1" presStyleCnt="3" custScaleX="199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93777-4D48-4AF3-91E3-DDEAA890EB65}" type="pres">
      <dgm:prSet presAssocID="{2865DFD9-8695-43F5-87F5-4ED139D25B48}" presName="hierChild3" presStyleCnt="0"/>
      <dgm:spPr/>
    </dgm:pt>
    <dgm:pt modelId="{09D4E5C9-2E52-43B9-8F60-293B431C29D1}" type="pres">
      <dgm:prSet presAssocID="{268921B5-C085-43BD-BE58-7D496DBBDF6E}" presName="Name17" presStyleLbl="parChTrans1D3" presStyleIdx="2" presStyleCnt="6"/>
      <dgm:spPr/>
      <dgm:t>
        <a:bodyPr/>
        <a:lstStyle/>
        <a:p>
          <a:endParaRPr lang="ru-RU"/>
        </a:p>
      </dgm:t>
    </dgm:pt>
    <dgm:pt modelId="{A70190DF-6FB6-4227-ADBA-AE5A44AC03F9}" type="pres">
      <dgm:prSet presAssocID="{26B626BB-D290-44B2-A83C-D68E488AB723}" presName="hierRoot3" presStyleCnt="0"/>
      <dgm:spPr/>
    </dgm:pt>
    <dgm:pt modelId="{B3925645-F236-408F-82C9-6F0051BD9BB5}" type="pres">
      <dgm:prSet presAssocID="{26B626BB-D290-44B2-A83C-D68E488AB723}" presName="composite3" presStyleCnt="0"/>
      <dgm:spPr/>
    </dgm:pt>
    <dgm:pt modelId="{8F3F2AEC-F409-4D50-8C4D-CBAE91ECF77C}" type="pres">
      <dgm:prSet presAssocID="{26B626BB-D290-44B2-A83C-D68E488AB723}" presName="background3" presStyleLbl="node3" presStyleIdx="2" presStyleCnt="6"/>
      <dgm:spPr/>
    </dgm:pt>
    <dgm:pt modelId="{CEC51F77-FE5B-4563-A93D-3F3F65C8432B}" type="pres">
      <dgm:prSet presAssocID="{26B626BB-D290-44B2-A83C-D68E488AB723}" presName="text3" presStyleLbl="fgAcc3" presStyleIdx="2" presStyleCnt="6" custScaleX="120563" custLinFactNeighborX="-1741" custLinFactNeighborY="-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793285-2B1E-4681-B4D0-DEF833F140B2}" type="pres">
      <dgm:prSet presAssocID="{26B626BB-D290-44B2-A83C-D68E488AB723}" presName="hierChild4" presStyleCnt="0"/>
      <dgm:spPr/>
    </dgm:pt>
    <dgm:pt modelId="{358983C5-4698-4D97-8390-6CC66412E682}" type="pres">
      <dgm:prSet presAssocID="{444C0F15-B682-482D-A571-1D6B3AEAFEB0}" presName="Name17" presStyleLbl="parChTrans1D3" presStyleIdx="3" presStyleCnt="6"/>
      <dgm:spPr/>
      <dgm:t>
        <a:bodyPr/>
        <a:lstStyle/>
        <a:p>
          <a:endParaRPr lang="ru-RU"/>
        </a:p>
      </dgm:t>
    </dgm:pt>
    <dgm:pt modelId="{640A5CE3-3ECC-446C-894E-800F12B78245}" type="pres">
      <dgm:prSet presAssocID="{980914C5-C4E5-4E04-A812-64393525C08A}" presName="hierRoot3" presStyleCnt="0"/>
      <dgm:spPr/>
    </dgm:pt>
    <dgm:pt modelId="{950E0E97-6FA7-4F51-A2F0-FCFDF6B6CEC3}" type="pres">
      <dgm:prSet presAssocID="{980914C5-C4E5-4E04-A812-64393525C08A}" presName="composite3" presStyleCnt="0"/>
      <dgm:spPr/>
    </dgm:pt>
    <dgm:pt modelId="{71BEBEA9-8C00-43B2-84D5-90B8629907CE}" type="pres">
      <dgm:prSet presAssocID="{980914C5-C4E5-4E04-A812-64393525C08A}" presName="background3" presStyleLbl="node3" presStyleIdx="3" presStyleCnt="6"/>
      <dgm:spPr/>
    </dgm:pt>
    <dgm:pt modelId="{AD219B2E-87EA-4A99-94BE-B1BC09C70761}" type="pres">
      <dgm:prSet presAssocID="{980914C5-C4E5-4E04-A812-64393525C08A}" presName="text3" presStyleLbl="fgAcc3" presStyleIdx="3" presStyleCnt="6" custScaleX="123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2F9D2-3095-4673-BEF2-9453F0EAE548}" type="pres">
      <dgm:prSet presAssocID="{980914C5-C4E5-4E04-A812-64393525C08A}" presName="hierChild4" presStyleCnt="0"/>
      <dgm:spPr/>
    </dgm:pt>
    <dgm:pt modelId="{3EB55FF5-8324-42FB-B246-4570395BAB1F}" type="pres">
      <dgm:prSet presAssocID="{2CFDEDC2-2A60-4190-ACC0-9E6B733379F0}" presName="Name17" presStyleLbl="parChTrans1D3" presStyleIdx="4" presStyleCnt="6"/>
      <dgm:spPr/>
      <dgm:t>
        <a:bodyPr/>
        <a:lstStyle/>
        <a:p>
          <a:endParaRPr lang="ru-RU"/>
        </a:p>
      </dgm:t>
    </dgm:pt>
    <dgm:pt modelId="{101392F4-5D6E-496D-9B72-9C211E661CDB}" type="pres">
      <dgm:prSet presAssocID="{BA906CB0-57A6-499A-8F28-E39CEAF4C32A}" presName="hierRoot3" presStyleCnt="0"/>
      <dgm:spPr/>
    </dgm:pt>
    <dgm:pt modelId="{9079FA1F-DA43-44EB-A1C8-40FCA19C6710}" type="pres">
      <dgm:prSet presAssocID="{BA906CB0-57A6-499A-8F28-E39CEAF4C32A}" presName="composite3" presStyleCnt="0"/>
      <dgm:spPr/>
    </dgm:pt>
    <dgm:pt modelId="{1AAA38E4-1485-43AA-ADFA-3A93960C5480}" type="pres">
      <dgm:prSet presAssocID="{BA906CB0-57A6-499A-8F28-E39CEAF4C32A}" presName="background3" presStyleLbl="node3" presStyleIdx="4" presStyleCnt="6"/>
      <dgm:spPr/>
    </dgm:pt>
    <dgm:pt modelId="{35D91FB1-E409-4FD8-9255-002AFCF7014C}" type="pres">
      <dgm:prSet presAssocID="{BA906CB0-57A6-499A-8F28-E39CEAF4C32A}" presName="text3" presStyleLbl="fgAcc3" presStyleIdx="4" presStyleCnt="6" custLinFactNeighborX="714" custLinFactNeighborY="-4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E3DBB-2B8E-42C8-A5F3-8F67CA5F9A34}" type="pres">
      <dgm:prSet presAssocID="{BA906CB0-57A6-499A-8F28-E39CEAF4C32A}" presName="hierChild4" presStyleCnt="0"/>
      <dgm:spPr/>
    </dgm:pt>
    <dgm:pt modelId="{AE814250-1AED-4198-A4FF-33024C7B79A8}" type="pres">
      <dgm:prSet presAssocID="{3090792E-5FD4-4B8F-AC2D-42401CFB255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E81EF70-DCDB-4BC6-9894-DA571F0B424D}" type="pres">
      <dgm:prSet presAssocID="{17D2EC40-1F3E-4032-B0FD-225476F5458D}" presName="hierRoot2" presStyleCnt="0"/>
      <dgm:spPr/>
    </dgm:pt>
    <dgm:pt modelId="{1D0E7019-1259-4A74-90B2-71FF0C9FCF9A}" type="pres">
      <dgm:prSet presAssocID="{17D2EC40-1F3E-4032-B0FD-225476F5458D}" presName="composite2" presStyleCnt="0"/>
      <dgm:spPr/>
    </dgm:pt>
    <dgm:pt modelId="{1D1E51B8-0DED-4770-88FB-86979D111D05}" type="pres">
      <dgm:prSet presAssocID="{17D2EC40-1F3E-4032-B0FD-225476F5458D}" presName="background2" presStyleLbl="node2" presStyleIdx="2" presStyleCnt="3"/>
      <dgm:spPr/>
    </dgm:pt>
    <dgm:pt modelId="{B814075E-A77F-4A4D-96D2-07B15B21D990}" type="pres">
      <dgm:prSet presAssocID="{17D2EC40-1F3E-4032-B0FD-225476F5458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A59520-7602-4918-BF1C-B8C774540B14}" type="pres">
      <dgm:prSet presAssocID="{17D2EC40-1F3E-4032-B0FD-225476F5458D}" presName="hierChild3" presStyleCnt="0"/>
      <dgm:spPr/>
    </dgm:pt>
    <dgm:pt modelId="{92C75D28-69F7-48A9-81A9-69B08AD99BF6}" type="pres">
      <dgm:prSet presAssocID="{8F738292-D90C-4471-85CC-D2E9F4C66C74}" presName="Name17" presStyleLbl="parChTrans1D3" presStyleIdx="5" presStyleCnt="6"/>
      <dgm:spPr/>
      <dgm:t>
        <a:bodyPr/>
        <a:lstStyle/>
        <a:p>
          <a:endParaRPr lang="ru-RU"/>
        </a:p>
      </dgm:t>
    </dgm:pt>
    <dgm:pt modelId="{8591FF1D-4AFA-4850-A2E3-239C9111288B}" type="pres">
      <dgm:prSet presAssocID="{0C7BD0D4-4CC9-47C5-A74E-2AD0472CDBFE}" presName="hierRoot3" presStyleCnt="0"/>
      <dgm:spPr/>
    </dgm:pt>
    <dgm:pt modelId="{664658E7-93AB-4281-BC50-4B5F74435B65}" type="pres">
      <dgm:prSet presAssocID="{0C7BD0D4-4CC9-47C5-A74E-2AD0472CDBFE}" presName="composite3" presStyleCnt="0"/>
      <dgm:spPr/>
    </dgm:pt>
    <dgm:pt modelId="{941B0736-532C-4089-A6DD-D7BF7D6F1E65}" type="pres">
      <dgm:prSet presAssocID="{0C7BD0D4-4CC9-47C5-A74E-2AD0472CDBFE}" presName="background3" presStyleLbl="node3" presStyleIdx="5" presStyleCnt="6"/>
      <dgm:spPr/>
    </dgm:pt>
    <dgm:pt modelId="{6EDE44C0-340E-4B87-8F8A-B04FB65FC708}" type="pres">
      <dgm:prSet presAssocID="{0C7BD0D4-4CC9-47C5-A74E-2AD0472CDBFE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5B055-0F87-4463-A3B2-FB7EE5F4E189}" type="pres">
      <dgm:prSet presAssocID="{0C7BD0D4-4CC9-47C5-A74E-2AD0472CDBFE}" presName="hierChild4" presStyleCnt="0"/>
      <dgm:spPr/>
    </dgm:pt>
  </dgm:ptLst>
  <dgm:cxnLst>
    <dgm:cxn modelId="{12F5A745-EE9A-4300-BC8C-19BB6EC5043B}" srcId="{75EAFE48-D57D-414F-A8AC-F6B6DB34AE15}" destId="{D1145241-FFD3-4185-9E0F-6E26B94880C8}" srcOrd="0" destOrd="0" parTransId="{EA4D2654-A0FD-4B34-91D3-605E1B360A64}" sibTransId="{AC024423-F14E-4429-BF8B-20074ED0A9AA}"/>
    <dgm:cxn modelId="{6E32CEF0-2744-4F0F-88B0-C09B60794926}" type="presOf" srcId="{2865DFD9-8695-43F5-87F5-4ED139D25B48}" destId="{B60FE76E-B069-484A-A56C-02433BCC9930}" srcOrd="0" destOrd="0" presId="urn:microsoft.com/office/officeart/2005/8/layout/hierarchy1"/>
    <dgm:cxn modelId="{2F237B04-0D8E-420F-B5C1-0A01A2E38043}" type="presOf" srcId="{0C7BD0D4-4CC9-47C5-A74E-2AD0472CDBFE}" destId="{6EDE44C0-340E-4B87-8F8A-B04FB65FC708}" srcOrd="0" destOrd="0" presId="urn:microsoft.com/office/officeart/2005/8/layout/hierarchy1"/>
    <dgm:cxn modelId="{BDB51A27-7703-4CDC-855D-189F8DA869F4}" type="presOf" srcId="{D1145241-FFD3-4185-9E0F-6E26B94880C8}" destId="{D07E2591-8976-4FE0-A6FD-6E0A83C7D553}" srcOrd="0" destOrd="0" presId="urn:microsoft.com/office/officeart/2005/8/layout/hierarchy1"/>
    <dgm:cxn modelId="{1F708EF9-E5A2-491A-8317-E5B3EAD5D493}" type="presOf" srcId="{8F738292-D90C-4471-85CC-D2E9F4C66C74}" destId="{92C75D28-69F7-48A9-81A9-69B08AD99BF6}" srcOrd="0" destOrd="0" presId="urn:microsoft.com/office/officeart/2005/8/layout/hierarchy1"/>
    <dgm:cxn modelId="{7B94C52F-B01D-4622-BCAB-EF95F01AEBD2}" srcId="{D1145241-FFD3-4185-9E0F-6E26B94880C8}" destId="{1342C0B8-C067-4268-8526-C546C5CC2C8E}" srcOrd="1" destOrd="0" parTransId="{910FDC5C-1B55-4C3E-B2E9-66B773F4E521}" sibTransId="{BB95BA0D-C58E-469A-B3C9-B9C3BEC0A534}"/>
    <dgm:cxn modelId="{29907229-C399-404A-B9F7-F01E190C9320}" type="presOf" srcId="{BA906CB0-57A6-499A-8F28-E39CEAF4C32A}" destId="{35D91FB1-E409-4FD8-9255-002AFCF7014C}" srcOrd="0" destOrd="0" presId="urn:microsoft.com/office/officeart/2005/8/layout/hierarchy1"/>
    <dgm:cxn modelId="{D39528F1-C83A-4E3A-8EBB-8031B1A6DAB7}" srcId="{4C112972-0923-4221-ACEE-DDBBBA735F1C}" destId="{75EAFE48-D57D-414F-A8AC-F6B6DB34AE15}" srcOrd="0" destOrd="0" parTransId="{37AB6D6C-A8E5-4D51-AA6A-318E0B4B5552}" sibTransId="{6B7CBD97-76F5-49F0-B0CD-50D1EB8B4548}"/>
    <dgm:cxn modelId="{79AE5499-94D6-4FE2-A8BC-6947DE52BEAF}" srcId="{75EAFE48-D57D-414F-A8AC-F6B6DB34AE15}" destId="{17D2EC40-1F3E-4032-B0FD-225476F5458D}" srcOrd="2" destOrd="0" parTransId="{3090792E-5FD4-4B8F-AC2D-42401CFB2551}" sibTransId="{50DA79CD-4DC9-4D28-82E2-DD35667D3058}"/>
    <dgm:cxn modelId="{F91BB4D3-4FA2-42D7-94EC-5A2DC2932F41}" type="presOf" srcId="{9606F590-EC08-4994-8446-393EBADBE102}" destId="{11A0A644-7A54-4E74-9747-E03D2A2F3433}" srcOrd="0" destOrd="0" presId="urn:microsoft.com/office/officeart/2005/8/layout/hierarchy1"/>
    <dgm:cxn modelId="{F0AB2E1E-B659-4350-BE5F-9804E8BE8EC6}" srcId="{D1145241-FFD3-4185-9E0F-6E26B94880C8}" destId="{DF8313B3-3A39-4ECC-B47F-C2AF3B8AD40A}" srcOrd="0" destOrd="0" parTransId="{9606F590-EC08-4994-8446-393EBADBE102}" sibTransId="{3C596338-44D3-4C2D-88FA-3CD6AAF24B22}"/>
    <dgm:cxn modelId="{8812A4E3-1B15-4932-8D93-5819D26699BC}" type="presOf" srcId="{980914C5-C4E5-4E04-A812-64393525C08A}" destId="{AD219B2E-87EA-4A99-94BE-B1BC09C70761}" srcOrd="0" destOrd="0" presId="urn:microsoft.com/office/officeart/2005/8/layout/hierarchy1"/>
    <dgm:cxn modelId="{FCC19113-9499-4676-8D49-8ABE0FEDE1CB}" srcId="{2865DFD9-8695-43F5-87F5-4ED139D25B48}" destId="{980914C5-C4E5-4E04-A812-64393525C08A}" srcOrd="1" destOrd="0" parTransId="{444C0F15-B682-482D-A571-1D6B3AEAFEB0}" sibTransId="{3D9FC319-80D7-46D4-9420-BE95EF52F53B}"/>
    <dgm:cxn modelId="{FA444115-CCFE-4651-8654-17D647528F9B}" type="presOf" srcId="{444C0F15-B682-482D-A571-1D6B3AEAFEB0}" destId="{358983C5-4698-4D97-8390-6CC66412E682}" srcOrd="0" destOrd="0" presId="urn:microsoft.com/office/officeart/2005/8/layout/hierarchy1"/>
    <dgm:cxn modelId="{87487D71-F676-40F9-B541-943198E48E75}" type="presOf" srcId="{268921B5-C085-43BD-BE58-7D496DBBDF6E}" destId="{09D4E5C9-2E52-43B9-8F60-293B431C29D1}" srcOrd="0" destOrd="0" presId="urn:microsoft.com/office/officeart/2005/8/layout/hierarchy1"/>
    <dgm:cxn modelId="{3DF33A6E-6E7C-4CF3-9813-6551D315B8C0}" type="presOf" srcId="{A3F15EC4-5597-4168-8D80-853CB17F2433}" destId="{88F38230-BE09-49DA-9AC3-23411E6C77ED}" srcOrd="0" destOrd="0" presId="urn:microsoft.com/office/officeart/2005/8/layout/hierarchy1"/>
    <dgm:cxn modelId="{A2FAC2F0-5AEF-408E-AD27-B1D375B3121A}" type="presOf" srcId="{EA4D2654-A0FD-4B34-91D3-605E1B360A64}" destId="{8DFD030F-A587-41C4-A069-CCF2D7C26AE5}" srcOrd="0" destOrd="0" presId="urn:microsoft.com/office/officeart/2005/8/layout/hierarchy1"/>
    <dgm:cxn modelId="{2353C196-BCA8-45FF-98BB-BEF85F708549}" srcId="{75EAFE48-D57D-414F-A8AC-F6B6DB34AE15}" destId="{2865DFD9-8695-43F5-87F5-4ED139D25B48}" srcOrd="1" destOrd="0" parTransId="{A3F15EC4-5597-4168-8D80-853CB17F2433}" sibTransId="{15FF8544-CA4C-463E-BD8F-B4D63B4EF170}"/>
    <dgm:cxn modelId="{C9A44929-1491-4D92-AB00-B37CFCDAA88F}" type="presOf" srcId="{4C112972-0923-4221-ACEE-DDBBBA735F1C}" destId="{208630ED-BF30-413F-A29C-CACC3C216092}" srcOrd="0" destOrd="0" presId="urn:microsoft.com/office/officeart/2005/8/layout/hierarchy1"/>
    <dgm:cxn modelId="{13ED7AAC-279E-414D-BB78-EA055F379536}" type="presOf" srcId="{DF8313B3-3A39-4ECC-B47F-C2AF3B8AD40A}" destId="{BF823F02-E810-47C9-BAE0-B8A52F76F11C}" srcOrd="0" destOrd="0" presId="urn:microsoft.com/office/officeart/2005/8/layout/hierarchy1"/>
    <dgm:cxn modelId="{E29FD1D8-FDA3-49ED-998D-ACC5904FD425}" type="presOf" srcId="{17D2EC40-1F3E-4032-B0FD-225476F5458D}" destId="{B814075E-A77F-4A4D-96D2-07B15B21D990}" srcOrd="0" destOrd="0" presId="urn:microsoft.com/office/officeart/2005/8/layout/hierarchy1"/>
    <dgm:cxn modelId="{F0AAE50B-A457-4FEB-B2B4-973B1CAF57AE}" srcId="{17D2EC40-1F3E-4032-B0FD-225476F5458D}" destId="{0C7BD0D4-4CC9-47C5-A74E-2AD0472CDBFE}" srcOrd="0" destOrd="0" parTransId="{8F738292-D90C-4471-85CC-D2E9F4C66C74}" sibTransId="{27B0C515-F7B7-4184-A5C3-90033B948BFB}"/>
    <dgm:cxn modelId="{747E7694-7AED-412F-B08C-4BBF1B6790F8}" srcId="{2865DFD9-8695-43F5-87F5-4ED139D25B48}" destId="{BA906CB0-57A6-499A-8F28-E39CEAF4C32A}" srcOrd="2" destOrd="0" parTransId="{2CFDEDC2-2A60-4190-ACC0-9E6B733379F0}" sibTransId="{F35DA55F-736C-4105-A8EA-B7FD2E030C0D}"/>
    <dgm:cxn modelId="{6FF9F32B-03E7-464B-A8AD-EA7C0BD9E1DB}" type="presOf" srcId="{3090792E-5FD4-4B8F-AC2D-42401CFB2551}" destId="{AE814250-1AED-4198-A4FF-33024C7B79A8}" srcOrd="0" destOrd="0" presId="urn:microsoft.com/office/officeart/2005/8/layout/hierarchy1"/>
    <dgm:cxn modelId="{3E993DC3-6911-4C2C-8DF8-A5182B185704}" type="presOf" srcId="{75EAFE48-D57D-414F-A8AC-F6B6DB34AE15}" destId="{254A1B9D-53B4-4FAC-B6E2-1D73CB901472}" srcOrd="0" destOrd="0" presId="urn:microsoft.com/office/officeart/2005/8/layout/hierarchy1"/>
    <dgm:cxn modelId="{2BDA081C-70DC-4182-9FAA-090E6E23FA8C}" type="presOf" srcId="{910FDC5C-1B55-4C3E-B2E9-66B773F4E521}" destId="{46E6CDCF-C7F8-490E-905D-14422B2DE5A6}" srcOrd="0" destOrd="0" presId="urn:microsoft.com/office/officeart/2005/8/layout/hierarchy1"/>
    <dgm:cxn modelId="{2CEBAA2C-AA46-4F4B-AFC3-6EC694E86E97}" type="presOf" srcId="{26B626BB-D290-44B2-A83C-D68E488AB723}" destId="{CEC51F77-FE5B-4563-A93D-3F3F65C8432B}" srcOrd="0" destOrd="0" presId="urn:microsoft.com/office/officeart/2005/8/layout/hierarchy1"/>
    <dgm:cxn modelId="{B3FD0EEF-6360-47BD-B909-28ED2591315E}" type="presOf" srcId="{1342C0B8-C067-4268-8526-C546C5CC2C8E}" destId="{B76A51BC-7649-47B7-B052-BA86FE830974}" srcOrd="0" destOrd="0" presId="urn:microsoft.com/office/officeart/2005/8/layout/hierarchy1"/>
    <dgm:cxn modelId="{99097F7C-5BB1-4025-B9A0-9FA5C00FC9BF}" srcId="{2865DFD9-8695-43F5-87F5-4ED139D25B48}" destId="{26B626BB-D290-44B2-A83C-D68E488AB723}" srcOrd="0" destOrd="0" parTransId="{268921B5-C085-43BD-BE58-7D496DBBDF6E}" sibTransId="{1A65CFFE-E04B-433B-9AC4-D91EE532E8B7}"/>
    <dgm:cxn modelId="{7885E73C-9983-41B5-A1B7-0DA2F7A606EA}" type="presOf" srcId="{2CFDEDC2-2A60-4190-ACC0-9E6B733379F0}" destId="{3EB55FF5-8324-42FB-B246-4570395BAB1F}" srcOrd="0" destOrd="0" presId="urn:microsoft.com/office/officeart/2005/8/layout/hierarchy1"/>
    <dgm:cxn modelId="{585A4B60-0A18-4875-8B0F-936863EA893E}" type="presParOf" srcId="{208630ED-BF30-413F-A29C-CACC3C216092}" destId="{C8D04CF0-AFFF-4319-B5CD-9410498B690B}" srcOrd="0" destOrd="0" presId="urn:microsoft.com/office/officeart/2005/8/layout/hierarchy1"/>
    <dgm:cxn modelId="{BEBDE991-04A1-4CCC-A560-2A2626A82F77}" type="presParOf" srcId="{C8D04CF0-AFFF-4319-B5CD-9410498B690B}" destId="{EB6CDFA4-EA5C-4D20-A221-744297E12E06}" srcOrd="0" destOrd="0" presId="urn:microsoft.com/office/officeart/2005/8/layout/hierarchy1"/>
    <dgm:cxn modelId="{F7A5373B-AAC8-487C-9408-F7CB1599B99C}" type="presParOf" srcId="{EB6CDFA4-EA5C-4D20-A221-744297E12E06}" destId="{B07931B6-EA88-4EA2-BED4-452C6B393721}" srcOrd="0" destOrd="0" presId="urn:microsoft.com/office/officeart/2005/8/layout/hierarchy1"/>
    <dgm:cxn modelId="{5DFEB354-B0AC-496C-987C-A98635546F8E}" type="presParOf" srcId="{EB6CDFA4-EA5C-4D20-A221-744297E12E06}" destId="{254A1B9D-53B4-4FAC-B6E2-1D73CB901472}" srcOrd="1" destOrd="0" presId="urn:microsoft.com/office/officeart/2005/8/layout/hierarchy1"/>
    <dgm:cxn modelId="{2A6BE493-5672-4DB2-981C-950082069F63}" type="presParOf" srcId="{C8D04CF0-AFFF-4319-B5CD-9410498B690B}" destId="{01220EB0-FEAD-4A43-8CEC-34A4BB2E7611}" srcOrd="1" destOrd="0" presId="urn:microsoft.com/office/officeart/2005/8/layout/hierarchy1"/>
    <dgm:cxn modelId="{1CC78A9E-B4EA-47BA-8ACF-5D4DC93AD1F1}" type="presParOf" srcId="{01220EB0-FEAD-4A43-8CEC-34A4BB2E7611}" destId="{8DFD030F-A587-41C4-A069-CCF2D7C26AE5}" srcOrd="0" destOrd="0" presId="urn:microsoft.com/office/officeart/2005/8/layout/hierarchy1"/>
    <dgm:cxn modelId="{15860F9F-3246-4562-8736-AEADCA3C2783}" type="presParOf" srcId="{01220EB0-FEAD-4A43-8CEC-34A4BB2E7611}" destId="{F32D0B21-11F2-47CB-A4BB-1978AC101362}" srcOrd="1" destOrd="0" presId="urn:microsoft.com/office/officeart/2005/8/layout/hierarchy1"/>
    <dgm:cxn modelId="{DAFE5AE0-B13D-43A5-BF25-5AD109A407FF}" type="presParOf" srcId="{F32D0B21-11F2-47CB-A4BB-1978AC101362}" destId="{00011F79-A214-439B-AAED-159E5D1D4DA6}" srcOrd="0" destOrd="0" presId="urn:microsoft.com/office/officeart/2005/8/layout/hierarchy1"/>
    <dgm:cxn modelId="{3F5926D2-CDD8-48A5-A34C-5E1404B38056}" type="presParOf" srcId="{00011F79-A214-439B-AAED-159E5D1D4DA6}" destId="{FBFBE3E4-2DAB-4BFC-AC04-6F4ED11C5BB4}" srcOrd="0" destOrd="0" presId="urn:microsoft.com/office/officeart/2005/8/layout/hierarchy1"/>
    <dgm:cxn modelId="{5D2D0AE0-2A8B-4536-96F9-60AED7728C73}" type="presParOf" srcId="{00011F79-A214-439B-AAED-159E5D1D4DA6}" destId="{D07E2591-8976-4FE0-A6FD-6E0A83C7D553}" srcOrd="1" destOrd="0" presId="urn:microsoft.com/office/officeart/2005/8/layout/hierarchy1"/>
    <dgm:cxn modelId="{35C697E3-F178-41D8-928A-A61D62C3A516}" type="presParOf" srcId="{F32D0B21-11F2-47CB-A4BB-1978AC101362}" destId="{7C9345CE-5506-4E50-96B3-71CD998224CD}" srcOrd="1" destOrd="0" presId="urn:microsoft.com/office/officeart/2005/8/layout/hierarchy1"/>
    <dgm:cxn modelId="{66EBB920-5B6A-4CFB-9D85-795FE56F54D6}" type="presParOf" srcId="{7C9345CE-5506-4E50-96B3-71CD998224CD}" destId="{11A0A644-7A54-4E74-9747-E03D2A2F3433}" srcOrd="0" destOrd="0" presId="urn:microsoft.com/office/officeart/2005/8/layout/hierarchy1"/>
    <dgm:cxn modelId="{9D403BBE-0EDB-42E7-9C29-1CAD16CD2F1E}" type="presParOf" srcId="{7C9345CE-5506-4E50-96B3-71CD998224CD}" destId="{43EE1A51-FACF-468B-8AEF-C7BF8BB79F52}" srcOrd="1" destOrd="0" presId="urn:microsoft.com/office/officeart/2005/8/layout/hierarchy1"/>
    <dgm:cxn modelId="{A730E078-1F7B-431D-A078-B16A3D22298E}" type="presParOf" srcId="{43EE1A51-FACF-468B-8AEF-C7BF8BB79F52}" destId="{F593565D-9ABC-4B20-A46E-83549B12F444}" srcOrd="0" destOrd="0" presId="urn:microsoft.com/office/officeart/2005/8/layout/hierarchy1"/>
    <dgm:cxn modelId="{5185A559-0FE1-4101-94E0-DA59CEF510E4}" type="presParOf" srcId="{F593565D-9ABC-4B20-A46E-83549B12F444}" destId="{60B1FFD5-2691-4202-A9A7-CC4F9D40B55A}" srcOrd="0" destOrd="0" presId="urn:microsoft.com/office/officeart/2005/8/layout/hierarchy1"/>
    <dgm:cxn modelId="{71518F09-3C09-4115-A199-2CC700A6B6C7}" type="presParOf" srcId="{F593565D-9ABC-4B20-A46E-83549B12F444}" destId="{BF823F02-E810-47C9-BAE0-B8A52F76F11C}" srcOrd="1" destOrd="0" presId="urn:microsoft.com/office/officeart/2005/8/layout/hierarchy1"/>
    <dgm:cxn modelId="{1E1EC8B1-F69A-4933-8690-C04048B825FA}" type="presParOf" srcId="{43EE1A51-FACF-468B-8AEF-C7BF8BB79F52}" destId="{7C70B350-7F05-460A-B25E-84A67CED07D4}" srcOrd="1" destOrd="0" presId="urn:microsoft.com/office/officeart/2005/8/layout/hierarchy1"/>
    <dgm:cxn modelId="{531658F7-9410-438A-A599-59B39E924014}" type="presParOf" srcId="{7C9345CE-5506-4E50-96B3-71CD998224CD}" destId="{46E6CDCF-C7F8-490E-905D-14422B2DE5A6}" srcOrd="2" destOrd="0" presId="urn:microsoft.com/office/officeart/2005/8/layout/hierarchy1"/>
    <dgm:cxn modelId="{89E4F767-8BD2-45E7-995F-C20908354338}" type="presParOf" srcId="{7C9345CE-5506-4E50-96B3-71CD998224CD}" destId="{96C04B1B-1FDD-458F-A2D8-FDDAA847CC57}" srcOrd="3" destOrd="0" presId="urn:microsoft.com/office/officeart/2005/8/layout/hierarchy1"/>
    <dgm:cxn modelId="{8A81D45C-C37E-4F0B-AF17-1BA68C7F2EC7}" type="presParOf" srcId="{96C04B1B-1FDD-458F-A2D8-FDDAA847CC57}" destId="{310175C6-1795-4A0A-B9AA-4CBD8DB26E52}" srcOrd="0" destOrd="0" presId="urn:microsoft.com/office/officeart/2005/8/layout/hierarchy1"/>
    <dgm:cxn modelId="{75A0FADC-E445-4980-8DAC-0A971D1266BE}" type="presParOf" srcId="{310175C6-1795-4A0A-B9AA-4CBD8DB26E52}" destId="{3B1BA28A-98B7-4811-A935-1076C521ECCC}" srcOrd="0" destOrd="0" presId="urn:microsoft.com/office/officeart/2005/8/layout/hierarchy1"/>
    <dgm:cxn modelId="{424100D2-C43E-40BA-B3C7-D18171C69C6D}" type="presParOf" srcId="{310175C6-1795-4A0A-B9AA-4CBD8DB26E52}" destId="{B76A51BC-7649-47B7-B052-BA86FE830974}" srcOrd="1" destOrd="0" presId="urn:microsoft.com/office/officeart/2005/8/layout/hierarchy1"/>
    <dgm:cxn modelId="{7D7867DC-8F43-4784-B8AB-7A9B5360C70F}" type="presParOf" srcId="{96C04B1B-1FDD-458F-A2D8-FDDAA847CC57}" destId="{D2F9F1CC-5C83-418B-8E9C-0378D94B43B2}" srcOrd="1" destOrd="0" presId="urn:microsoft.com/office/officeart/2005/8/layout/hierarchy1"/>
    <dgm:cxn modelId="{7C498C2E-40ED-4242-8F90-AD1B8F7A1028}" type="presParOf" srcId="{01220EB0-FEAD-4A43-8CEC-34A4BB2E7611}" destId="{88F38230-BE09-49DA-9AC3-23411E6C77ED}" srcOrd="2" destOrd="0" presId="urn:microsoft.com/office/officeart/2005/8/layout/hierarchy1"/>
    <dgm:cxn modelId="{A9CE4102-1A6F-496A-80F5-C901D6424D46}" type="presParOf" srcId="{01220EB0-FEAD-4A43-8CEC-34A4BB2E7611}" destId="{2016CBB8-650E-4E06-B410-986D22CA2290}" srcOrd="3" destOrd="0" presId="urn:microsoft.com/office/officeart/2005/8/layout/hierarchy1"/>
    <dgm:cxn modelId="{E704B362-3853-4552-9A6E-D9D0104D961D}" type="presParOf" srcId="{2016CBB8-650E-4E06-B410-986D22CA2290}" destId="{7FA92307-06A9-4984-854E-47D4E8874B61}" srcOrd="0" destOrd="0" presId="urn:microsoft.com/office/officeart/2005/8/layout/hierarchy1"/>
    <dgm:cxn modelId="{45F78297-2631-4819-9EDA-3142DF92A301}" type="presParOf" srcId="{7FA92307-06A9-4984-854E-47D4E8874B61}" destId="{5D13D3D4-2196-4AB3-A5AE-BE6D49F4DA0F}" srcOrd="0" destOrd="0" presId="urn:microsoft.com/office/officeart/2005/8/layout/hierarchy1"/>
    <dgm:cxn modelId="{95B602B5-4036-4AB5-A34D-8BC75ABED660}" type="presParOf" srcId="{7FA92307-06A9-4984-854E-47D4E8874B61}" destId="{B60FE76E-B069-484A-A56C-02433BCC9930}" srcOrd="1" destOrd="0" presId="urn:microsoft.com/office/officeart/2005/8/layout/hierarchy1"/>
    <dgm:cxn modelId="{D1024FBB-9851-4ACE-9452-7EEBF732284E}" type="presParOf" srcId="{2016CBB8-650E-4E06-B410-986D22CA2290}" destId="{71D93777-4D48-4AF3-91E3-DDEAA890EB65}" srcOrd="1" destOrd="0" presId="urn:microsoft.com/office/officeart/2005/8/layout/hierarchy1"/>
    <dgm:cxn modelId="{66EDA7CD-6472-4196-A925-96C9C9F9BB8A}" type="presParOf" srcId="{71D93777-4D48-4AF3-91E3-DDEAA890EB65}" destId="{09D4E5C9-2E52-43B9-8F60-293B431C29D1}" srcOrd="0" destOrd="0" presId="urn:microsoft.com/office/officeart/2005/8/layout/hierarchy1"/>
    <dgm:cxn modelId="{12B77D5C-7900-4F5C-8CD5-942A40CBDF86}" type="presParOf" srcId="{71D93777-4D48-4AF3-91E3-DDEAA890EB65}" destId="{A70190DF-6FB6-4227-ADBA-AE5A44AC03F9}" srcOrd="1" destOrd="0" presId="urn:microsoft.com/office/officeart/2005/8/layout/hierarchy1"/>
    <dgm:cxn modelId="{9581A4DB-0577-4174-9188-550E9C034138}" type="presParOf" srcId="{A70190DF-6FB6-4227-ADBA-AE5A44AC03F9}" destId="{B3925645-F236-408F-82C9-6F0051BD9BB5}" srcOrd="0" destOrd="0" presId="urn:microsoft.com/office/officeart/2005/8/layout/hierarchy1"/>
    <dgm:cxn modelId="{E59955E2-D9D2-4268-A346-11DB28E18CAC}" type="presParOf" srcId="{B3925645-F236-408F-82C9-6F0051BD9BB5}" destId="{8F3F2AEC-F409-4D50-8C4D-CBAE91ECF77C}" srcOrd="0" destOrd="0" presId="urn:microsoft.com/office/officeart/2005/8/layout/hierarchy1"/>
    <dgm:cxn modelId="{763DFE0E-88A4-49E6-B42B-4750066D93B0}" type="presParOf" srcId="{B3925645-F236-408F-82C9-6F0051BD9BB5}" destId="{CEC51F77-FE5B-4563-A93D-3F3F65C8432B}" srcOrd="1" destOrd="0" presId="urn:microsoft.com/office/officeart/2005/8/layout/hierarchy1"/>
    <dgm:cxn modelId="{5025448A-408A-4669-8422-128D18D5BB18}" type="presParOf" srcId="{A70190DF-6FB6-4227-ADBA-AE5A44AC03F9}" destId="{23793285-2B1E-4681-B4D0-DEF833F140B2}" srcOrd="1" destOrd="0" presId="urn:microsoft.com/office/officeart/2005/8/layout/hierarchy1"/>
    <dgm:cxn modelId="{06AC174A-10F2-487B-90DB-BF6F4BAEF478}" type="presParOf" srcId="{71D93777-4D48-4AF3-91E3-DDEAA890EB65}" destId="{358983C5-4698-4D97-8390-6CC66412E682}" srcOrd="2" destOrd="0" presId="urn:microsoft.com/office/officeart/2005/8/layout/hierarchy1"/>
    <dgm:cxn modelId="{D91F3A54-F79E-4466-AACA-489185230BD1}" type="presParOf" srcId="{71D93777-4D48-4AF3-91E3-DDEAA890EB65}" destId="{640A5CE3-3ECC-446C-894E-800F12B78245}" srcOrd="3" destOrd="0" presId="urn:microsoft.com/office/officeart/2005/8/layout/hierarchy1"/>
    <dgm:cxn modelId="{82239E7E-2D98-458A-9174-CD80407AB3A6}" type="presParOf" srcId="{640A5CE3-3ECC-446C-894E-800F12B78245}" destId="{950E0E97-6FA7-4F51-A2F0-FCFDF6B6CEC3}" srcOrd="0" destOrd="0" presId="urn:microsoft.com/office/officeart/2005/8/layout/hierarchy1"/>
    <dgm:cxn modelId="{C32F525F-E2FE-444C-BAC5-583EA12262ED}" type="presParOf" srcId="{950E0E97-6FA7-4F51-A2F0-FCFDF6B6CEC3}" destId="{71BEBEA9-8C00-43B2-84D5-90B8629907CE}" srcOrd="0" destOrd="0" presId="urn:microsoft.com/office/officeart/2005/8/layout/hierarchy1"/>
    <dgm:cxn modelId="{F4C6D28C-FC48-4F44-BEA0-A788565509C8}" type="presParOf" srcId="{950E0E97-6FA7-4F51-A2F0-FCFDF6B6CEC3}" destId="{AD219B2E-87EA-4A99-94BE-B1BC09C70761}" srcOrd="1" destOrd="0" presId="urn:microsoft.com/office/officeart/2005/8/layout/hierarchy1"/>
    <dgm:cxn modelId="{C271CE5A-9B18-4211-B355-A6BA27D17F24}" type="presParOf" srcId="{640A5CE3-3ECC-446C-894E-800F12B78245}" destId="{D412F9D2-3095-4673-BEF2-9453F0EAE548}" srcOrd="1" destOrd="0" presId="urn:microsoft.com/office/officeart/2005/8/layout/hierarchy1"/>
    <dgm:cxn modelId="{0FDCD303-5061-4C63-9B26-DC1AD40D5D13}" type="presParOf" srcId="{71D93777-4D48-4AF3-91E3-DDEAA890EB65}" destId="{3EB55FF5-8324-42FB-B246-4570395BAB1F}" srcOrd="4" destOrd="0" presId="urn:microsoft.com/office/officeart/2005/8/layout/hierarchy1"/>
    <dgm:cxn modelId="{9C0652C1-67C3-4833-B150-AEAFB6E7B4FB}" type="presParOf" srcId="{71D93777-4D48-4AF3-91E3-DDEAA890EB65}" destId="{101392F4-5D6E-496D-9B72-9C211E661CDB}" srcOrd="5" destOrd="0" presId="urn:microsoft.com/office/officeart/2005/8/layout/hierarchy1"/>
    <dgm:cxn modelId="{0FD55E4A-5921-4762-B8E3-E19DA2A4F1C9}" type="presParOf" srcId="{101392F4-5D6E-496D-9B72-9C211E661CDB}" destId="{9079FA1F-DA43-44EB-A1C8-40FCA19C6710}" srcOrd="0" destOrd="0" presId="urn:microsoft.com/office/officeart/2005/8/layout/hierarchy1"/>
    <dgm:cxn modelId="{CEEC79C8-811E-4B5B-A51D-C8A2FC48D4CF}" type="presParOf" srcId="{9079FA1F-DA43-44EB-A1C8-40FCA19C6710}" destId="{1AAA38E4-1485-43AA-ADFA-3A93960C5480}" srcOrd="0" destOrd="0" presId="urn:microsoft.com/office/officeart/2005/8/layout/hierarchy1"/>
    <dgm:cxn modelId="{91686EA3-38DF-4B0B-991B-9C375492F6B2}" type="presParOf" srcId="{9079FA1F-DA43-44EB-A1C8-40FCA19C6710}" destId="{35D91FB1-E409-4FD8-9255-002AFCF7014C}" srcOrd="1" destOrd="0" presId="urn:microsoft.com/office/officeart/2005/8/layout/hierarchy1"/>
    <dgm:cxn modelId="{707363D1-051A-4E20-9259-B93DB1356A63}" type="presParOf" srcId="{101392F4-5D6E-496D-9B72-9C211E661CDB}" destId="{188E3DBB-2B8E-42C8-A5F3-8F67CA5F9A34}" srcOrd="1" destOrd="0" presId="urn:microsoft.com/office/officeart/2005/8/layout/hierarchy1"/>
    <dgm:cxn modelId="{0D8B8D20-FCEB-4B11-9D73-CEC0CDA1B8D7}" type="presParOf" srcId="{01220EB0-FEAD-4A43-8CEC-34A4BB2E7611}" destId="{AE814250-1AED-4198-A4FF-33024C7B79A8}" srcOrd="4" destOrd="0" presId="urn:microsoft.com/office/officeart/2005/8/layout/hierarchy1"/>
    <dgm:cxn modelId="{71C6263E-DEE3-4FA7-984D-AC42AF316882}" type="presParOf" srcId="{01220EB0-FEAD-4A43-8CEC-34A4BB2E7611}" destId="{9E81EF70-DCDB-4BC6-9894-DA571F0B424D}" srcOrd="5" destOrd="0" presId="urn:microsoft.com/office/officeart/2005/8/layout/hierarchy1"/>
    <dgm:cxn modelId="{6330E421-D310-4D13-8DED-6B394A0B7E8E}" type="presParOf" srcId="{9E81EF70-DCDB-4BC6-9894-DA571F0B424D}" destId="{1D0E7019-1259-4A74-90B2-71FF0C9FCF9A}" srcOrd="0" destOrd="0" presId="urn:microsoft.com/office/officeart/2005/8/layout/hierarchy1"/>
    <dgm:cxn modelId="{D8850336-C533-4078-935E-CD083A6EEC5B}" type="presParOf" srcId="{1D0E7019-1259-4A74-90B2-71FF0C9FCF9A}" destId="{1D1E51B8-0DED-4770-88FB-86979D111D05}" srcOrd="0" destOrd="0" presId="urn:microsoft.com/office/officeart/2005/8/layout/hierarchy1"/>
    <dgm:cxn modelId="{A7585D85-6041-4D50-9FC2-B46674DAC7C1}" type="presParOf" srcId="{1D0E7019-1259-4A74-90B2-71FF0C9FCF9A}" destId="{B814075E-A77F-4A4D-96D2-07B15B21D990}" srcOrd="1" destOrd="0" presId="urn:microsoft.com/office/officeart/2005/8/layout/hierarchy1"/>
    <dgm:cxn modelId="{AF20B262-7CA5-4B53-8C4F-6051BDD45D5F}" type="presParOf" srcId="{9E81EF70-DCDB-4BC6-9894-DA571F0B424D}" destId="{E3A59520-7602-4918-BF1C-B8C774540B14}" srcOrd="1" destOrd="0" presId="urn:microsoft.com/office/officeart/2005/8/layout/hierarchy1"/>
    <dgm:cxn modelId="{0351F50C-20FD-4054-B9C2-5823ADF10E88}" type="presParOf" srcId="{E3A59520-7602-4918-BF1C-B8C774540B14}" destId="{92C75D28-69F7-48A9-81A9-69B08AD99BF6}" srcOrd="0" destOrd="0" presId="urn:microsoft.com/office/officeart/2005/8/layout/hierarchy1"/>
    <dgm:cxn modelId="{45480ADC-DFA0-488E-A951-29FAA38C937E}" type="presParOf" srcId="{E3A59520-7602-4918-BF1C-B8C774540B14}" destId="{8591FF1D-4AFA-4850-A2E3-239C9111288B}" srcOrd="1" destOrd="0" presId="urn:microsoft.com/office/officeart/2005/8/layout/hierarchy1"/>
    <dgm:cxn modelId="{5A044583-4A66-4E6B-9741-91B1C93EF2CD}" type="presParOf" srcId="{8591FF1D-4AFA-4850-A2E3-239C9111288B}" destId="{664658E7-93AB-4281-BC50-4B5F74435B65}" srcOrd="0" destOrd="0" presId="urn:microsoft.com/office/officeart/2005/8/layout/hierarchy1"/>
    <dgm:cxn modelId="{341ABB14-85E7-4F1E-94B6-6E53AE1FDD0D}" type="presParOf" srcId="{664658E7-93AB-4281-BC50-4B5F74435B65}" destId="{941B0736-532C-4089-A6DD-D7BF7D6F1E65}" srcOrd="0" destOrd="0" presId="urn:microsoft.com/office/officeart/2005/8/layout/hierarchy1"/>
    <dgm:cxn modelId="{2B702CC8-BD14-4297-B849-A617855D70F6}" type="presParOf" srcId="{664658E7-93AB-4281-BC50-4B5F74435B65}" destId="{6EDE44C0-340E-4B87-8F8A-B04FB65FC708}" srcOrd="1" destOrd="0" presId="urn:microsoft.com/office/officeart/2005/8/layout/hierarchy1"/>
    <dgm:cxn modelId="{D63DFECB-41AB-48D2-AC51-B3677C1623B9}" type="presParOf" srcId="{8591FF1D-4AFA-4850-A2E3-239C9111288B}" destId="{AFD5B055-0F87-4463-A3B2-FB7EE5F4E1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3E21E-AFA8-4F6B-B1D0-5714B14180C0}" type="doc">
      <dgm:prSet loTypeId="urn:microsoft.com/office/officeart/2005/8/layout/cycle7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B7B77E-37E5-4EA7-8B44-BEE9760E0B13}">
      <dgm:prSet phldrT="[Текст]"/>
      <dgm:spPr/>
      <dgm:t>
        <a:bodyPr/>
        <a:lstStyle/>
        <a:p>
          <a:r>
            <a:rPr lang="uk-UA" dirty="0" smtClean="0">
              <a:solidFill>
                <a:srgbClr val="003300"/>
              </a:solidFill>
            </a:rPr>
            <a:t>Учень</a:t>
          </a:r>
          <a:endParaRPr lang="ru-RU" dirty="0">
            <a:solidFill>
              <a:srgbClr val="003300"/>
            </a:solidFill>
          </a:endParaRPr>
        </a:p>
      </dgm:t>
    </dgm:pt>
    <dgm:pt modelId="{9E702340-0525-4C63-9C45-CCAC215682C5}" type="parTrans" cxnId="{77704344-5A22-44BC-A15A-3E6448CD1E52}">
      <dgm:prSet/>
      <dgm:spPr/>
      <dgm:t>
        <a:bodyPr/>
        <a:lstStyle/>
        <a:p>
          <a:endParaRPr lang="ru-RU"/>
        </a:p>
      </dgm:t>
    </dgm:pt>
    <dgm:pt modelId="{1973C942-8B39-4ACA-8F61-BC6D08FA2C34}" type="sibTrans" cxnId="{77704344-5A22-44BC-A15A-3E6448CD1E52}">
      <dgm:prSet/>
      <dgm:spPr/>
      <dgm:t>
        <a:bodyPr/>
        <a:lstStyle/>
        <a:p>
          <a:endParaRPr lang="ru-RU"/>
        </a:p>
      </dgm:t>
    </dgm:pt>
    <dgm:pt modelId="{AEA3B04B-83BE-4BAF-96AB-D8E706D66F4D}">
      <dgm:prSet phldrT="[Текст]"/>
      <dgm:spPr/>
      <dgm:t>
        <a:bodyPr/>
        <a:lstStyle/>
        <a:p>
          <a:r>
            <a:rPr lang="uk-UA" dirty="0" smtClean="0">
              <a:solidFill>
                <a:srgbClr val="003300"/>
              </a:solidFill>
            </a:rPr>
            <a:t>Школа</a:t>
          </a:r>
          <a:endParaRPr lang="ru-RU" dirty="0">
            <a:solidFill>
              <a:srgbClr val="003300"/>
            </a:solidFill>
          </a:endParaRPr>
        </a:p>
      </dgm:t>
    </dgm:pt>
    <dgm:pt modelId="{FF3D4531-883D-45CD-930D-D7778941992E}" type="parTrans" cxnId="{7DE4844E-F264-4C3B-BAF8-528CDDEF6C7C}">
      <dgm:prSet/>
      <dgm:spPr/>
      <dgm:t>
        <a:bodyPr/>
        <a:lstStyle/>
        <a:p>
          <a:endParaRPr lang="ru-RU"/>
        </a:p>
      </dgm:t>
    </dgm:pt>
    <dgm:pt modelId="{5AED65EB-F3AB-49A6-8413-242DA0FDB7D6}" type="sibTrans" cxnId="{7DE4844E-F264-4C3B-BAF8-528CDDEF6C7C}">
      <dgm:prSet/>
      <dgm:spPr/>
      <dgm:t>
        <a:bodyPr/>
        <a:lstStyle/>
        <a:p>
          <a:endParaRPr lang="ru-RU"/>
        </a:p>
      </dgm:t>
    </dgm:pt>
    <dgm:pt modelId="{51ED8609-E6F3-4C3F-B135-4CE5C1916C20}">
      <dgm:prSet phldrT="[Текст]"/>
      <dgm:spPr/>
      <dgm:t>
        <a:bodyPr/>
        <a:lstStyle/>
        <a:p>
          <a:r>
            <a:rPr lang="uk-UA" dirty="0" smtClean="0">
              <a:solidFill>
                <a:srgbClr val="003300"/>
              </a:solidFill>
            </a:rPr>
            <a:t>Батьки</a:t>
          </a:r>
          <a:endParaRPr lang="ru-RU" dirty="0">
            <a:solidFill>
              <a:srgbClr val="003300"/>
            </a:solidFill>
          </a:endParaRPr>
        </a:p>
      </dgm:t>
    </dgm:pt>
    <dgm:pt modelId="{43A12A5E-3D80-4649-8CF5-1DD3B5471F51}" type="parTrans" cxnId="{F141710B-1617-480B-B755-38CEFECDC670}">
      <dgm:prSet/>
      <dgm:spPr/>
      <dgm:t>
        <a:bodyPr/>
        <a:lstStyle/>
        <a:p>
          <a:endParaRPr lang="ru-RU"/>
        </a:p>
      </dgm:t>
    </dgm:pt>
    <dgm:pt modelId="{72886658-21AD-4C4F-84EF-53D063FE8740}" type="sibTrans" cxnId="{F141710B-1617-480B-B755-38CEFECDC670}">
      <dgm:prSet/>
      <dgm:spPr/>
      <dgm:t>
        <a:bodyPr/>
        <a:lstStyle/>
        <a:p>
          <a:endParaRPr lang="ru-RU"/>
        </a:p>
      </dgm:t>
    </dgm:pt>
    <dgm:pt modelId="{9F5C42C5-5135-41A2-B50D-9B09BE7E578E}" type="pres">
      <dgm:prSet presAssocID="{2E13E21E-AFA8-4F6B-B1D0-5714B14180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EFA13-0D0D-4A01-996E-00B8B44F3926}" type="pres">
      <dgm:prSet presAssocID="{78B7B77E-37E5-4EA7-8B44-BEE9760E0B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4E2E5-EA8D-4056-B84B-3EED8E6930E6}" type="pres">
      <dgm:prSet presAssocID="{1973C942-8B39-4ACA-8F61-BC6D08FA2C3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A85A121-7DF0-4397-AA07-16148A549E47}" type="pres">
      <dgm:prSet presAssocID="{1973C942-8B39-4ACA-8F61-BC6D08FA2C3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B4C9048-77F4-4885-9D06-191DDFC50F00}" type="pres">
      <dgm:prSet presAssocID="{AEA3B04B-83BE-4BAF-96AB-D8E706D66F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1CC8A-2787-456D-98DB-68D4F4CB8E28}" type="pres">
      <dgm:prSet presAssocID="{5AED65EB-F3AB-49A6-8413-242DA0FDB7D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55CE80C-48B6-436E-8377-D38F29A1A887}" type="pres">
      <dgm:prSet presAssocID="{5AED65EB-F3AB-49A6-8413-242DA0FDB7D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16A1B5D-51B0-41F3-8E82-BE8FFCAA3152}" type="pres">
      <dgm:prSet presAssocID="{51ED8609-E6F3-4C3F-B135-4CE5C1916C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A0978-6CC8-4A44-913F-5EFA3D6AB7E7}" type="pres">
      <dgm:prSet presAssocID="{72886658-21AD-4C4F-84EF-53D063FE874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8E2468D-2689-4E67-B8E1-E8B3C150C970}" type="pres">
      <dgm:prSet presAssocID="{72886658-21AD-4C4F-84EF-53D063FE874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48AA4FA-E3E6-4870-859D-0D87CECDE64B}" type="presOf" srcId="{1973C942-8B39-4ACA-8F61-BC6D08FA2C34}" destId="{FA85A121-7DF0-4397-AA07-16148A549E47}" srcOrd="1" destOrd="0" presId="urn:microsoft.com/office/officeart/2005/8/layout/cycle7"/>
    <dgm:cxn modelId="{77704344-5A22-44BC-A15A-3E6448CD1E52}" srcId="{2E13E21E-AFA8-4F6B-B1D0-5714B14180C0}" destId="{78B7B77E-37E5-4EA7-8B44-BEE9760E0B13}" srcOrd="0" destOrd="0" parTransId="{9E702340-0525-4C63-9C45-CCAC215682C5}" sibTransId="{1973C942-8B39-4ACA-8F61-BC6D08FA2C34}"/>
    <dgm:cxn modelId="{A03B2DC3-81B1-4313-B6F7-E02E61F84DFC}" type="presOf" srcId="{5AED65EB-F3AB-49A6-8413-242DA0FDB7D6}" destId="{755CE80C-48B6-436E-8377-D38F29A1A887}" srcOrd="1" destOrd="0" presId="urn:microsoft.com/office/officeart/2005/8/layout/cycle7"/>
    <dgm:cxn modelId="{8E14839B-69DA-4F0A-8948-B20E30E5DA2A}" type="presOf" srcId="{72886658-21AD-4C4F-84EF-53D063FE8740}" destId="{293A0978-6CC8-4A44-913F-5EFA3D6AB7E7}" srcOrd="0" destOrd="0" presId="urn:microsoft.com/office/officeart/2005/8/layout/cycle7"/>
    <dgm:cxn modelId="{470403D2-035A-4BDE-8868-0C3C4D944E79}" type="presOf" srcId="{78B7B77E-37E5-4EA7-8B44-BEE9760E0B13}" destId="{4C0EFA13-0D0D-4A01-996E-00B8B44F3926}" srcOrd="0" destOrd="0" presId="urn:microsoft.com/office/officeart/2005/8/layout/cycle7"/>
    <dgm:cxn modelId="{90E0AB21-BFDE-46AE-BB6E-40EF4F9330EA}" type="presOf" srcId="{AEA3B04B-83BE-4BAF-96AB-D8E706D66F4D}" destId="{3B4C9048-77F4-4885-9D06-191DDFC50F00}" srcOrd="0" destOrd="0" presId="urn:microsoft.com/office/officeart/2005/8/layout/cycle7"/>
    <dgm:cxn modelId="{7DE4844E-F264-4C3B-BAF8-528CDDEF6C7C}" srcId="{2E13E21E-AFA8-4F6B-B1D0-5714B14180C0}" destId="{AEA3B04B-83BE-4BAF-96AB-D8E706D66F4D}" srcOrd="1" destOrd="0" parTransId="{FF3D4531-883D-45CD-930D-D7778941992E}" sibTransId="{5AED65EB-F3AB-49A6-8413-242DA0FDB7D6}"/>
    <dgm:cxn modelId="{F141710B-1617-480B-B755-38CEFECDC670}" srcId="{2E13E21E-AFA8-4F6B-B1D0-5714B14180C0}" destId="{51ED8609-E6F3-4C3F-B135-4CE5C1916C20}" srcOrd="2" destOrd="0" parTransId="{43A12A5E-3D80-4649-8CF5-1DD3B5471F51}" sibTransId="{72886658-21AD-4C4F-84EF-53D063FE8740}"/>
    <dgm:cxn modelId="{0EFF00D7-ED2F-4A49-83C5-1E6D587B0412}" type="presOf" srcId="{51ED8609-E6F3-4C3F-B135-4CE5C1916C20}" destId="{E16A1B5D-51B0-41F3-8E82-BE8FFCAA3152}" srcOrd="0" destOrd="0" presId="urn:microsoft.com/office/officeart/2005/8/layout/cycle7"/>
    <dgm:cxn modelId="{8FDC0AD7-AD93-4A03-BB60-50335123A9DB}" type="presOf" srcId="{5AED65EB-F3AB-49A6-8413-242DA0FDB7D6}" destId="{62A1CC8A-2787-456D-98DB-68D4F4CB8E28}" srcOrd="0" destOrd="0" presId="urn:microsoft.com/office/officeart/2005/8/layout/cycle7"/>
    <dgm:cxn modelId="{D91A6EAB-1480-4702-A1EF-1853BEBA36BD}" type="presOf" srcId="{72886658-21AD-4C4F-84EF-53D063FE8740}" destId="{38E2468D-2689-4E67-B8E1-E8B3C150C970}" srcOrd="1" destOrd="0" presId="urn:microsoft.com/office/officeart/2005/8/layout/cycle7"/>
    <dgm:cxn modelId="{A4321E59-C3D5-4BDD-BDBB-00FA532BCE80}" type="presOf" srcId="{2E13E21E-AFA8-4F6B-B1D0-5714B14180C0}" destId="{9F5C42C5-5135-41A2-B50D-9B09BE7E578E}" srcOrd="0" destOrd="0" presId="urn:microsoft.com/office/officeart/2005/8/layout/cycle7"/>
    <dgm:cxn modelId="{787C37EE-5676-43A5-B696-0157EA6C973B}" type="presOf" srcId="{1973C942-8B39-4ACA-8F61-BC6D08FA2C34}" destId="{36D4E2E5-EA8D-4056-B84B-3EED8E6930E6}" srcOrd="0" destOrd="0" presId="urn:microsoft.com/office/officeart/2005/8/layout/cycle7"/>
    <dgm:cxn modelId="{D8DE3616-E62B-470B-9529-E5C0FC757A24}" type="presParOf" srcId="{9F5C42C5-5135-41A2-B50D-9B09BE7E578E}" destId="{4C0EFA13-0D0D-4A01-996E-00B8B44F3926}" srcOrd="0" destOrd="0" presId="urn:microsoft.com/office/officeart/2005/8/layout/cycle7"/>
    <dgm:cxn modelId="{33145722-4B3E-4F5D-B5CF-2562780422F7}" type="presParOf" srcId="{9F5C42C5-5135-41A2-B50D-9B09BE7E578E}" destId="{36D4E2E5-EA8D-4056-B84B-3EED8E6930E6}" srcOrd="1" destOrd="0" presId="urn:microsoft.com/office/officeart/2005/8/layout/cycle7"/>
    <dgm:cxn modelId="{C4996EDA-165A-4D57-82B9-34C76F4DF7EE}" type="presParOf" srcId="{36D4E2E5-EA8D-4056-B84B-3EED8E6930E6}" destId="{FA85A121-7DF0-4397-AA07-16148A549E47}" srcOrd="0" destOrd="0" presId="urn:microsoft.com/office/officeart/2005/8/layout/cycle7"/>
    <dgm:cxn modelId="{9D8A4C89-3866-4E0D-A498-28C442827192}" type="presParOf" srcId="{9F5C42C5-5135-41A2-B50D-9B09BE7E578E}" destId="{3B4C9048-77F4-4885-9D06-191DDFC50F00}" srcOrd="2" destOrd="0" presId="urn:microsoft.com/office/officeart/2005/8/layout/cycle7"/>
    <dgm:cxn modelId="{2CD5E835-15D7-42F1-A67A-B1FF9DA89714}" type="presParOf" srcId="{9F5C42C5-5135-41A2-B50D-9B09BE7E578E}" destId="{62A1CC8A-2787-456D-98DB-68D4F4CB8E28}" srcOrd="3" destOrd="0" presId="urn:microsoft.com/office/officeart/2005/8/layout/cycle7"/>
    <dgm:cxn modelId="{A3DE5266-4D8E-493E-9F22-2AF670E17D65}" type="presParOf" srcId="{62A1CC8A-2787-456D-98DB-68D4F4CB8E28}" destId="{755CE80C-48B6-436E-8377-D38F29A1A887}" srcOrd="0" destOrd="0" presId="urn:microsoft.com/office/officeart/2005/8/layout/cycle7"/>
    <dgm:cxn modelId="{FD7DF129-2AB6-47A8-A546-94D185B7EC92}" type="presParOf" srcId="{9F5C42C5-5135-41A2-B50D-9B09BE7E578E}" destId="{E16A1B5D-51B0-41F3-8E82-BE8FFCAA3152}" srcOrd="4" destOrd="0" presId="urn:microsoft.com/office/officeart/2005/8/layout/cycle7"/>
    <dgm:cxn modelId="{625B3BF2-057B-4514-896A-589E1F895FBD}" type="presParOf" srcId="{9F5C42C5-5135-41A2-B50D-9B09BE7E578E}" destId="{293A0978-6CC8-4A44-913F-5EFA3D6AB7E7}" srcOrd="5" destOrd="0" presId="urn:microsoft.com/office/officeart/2005/8/layout/cycle7"/>
    <dgm:cxn modelId="{D433EE19-E6DB-4DB3-ACB7-C1C1C41ADC2B}" type="presParOf" srcId="{293A0978-6CC8-4A44-913F-5EFA3D6AB7E7}" destId="{38E2468D-2689-4E67-B8E1-E8B3C150C9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C75D28-69F7-48A9-81A9-69B08AD99BF6}">
      <dsp:nvSpPr>
        <dsp:cNvPr id="0" name=""/>
        <dsp:cNvSpPr/>
      </dsp:nvSpPr>
      <dsp:spPr>
        <a:xfrm>
          <a:off x="7970998" y="2907585"/>
          <a:ext cx="91440" cy="330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34"/>
              </a:lnTo>
            </a:path>
          </a:pathLst>
        </a:custGeom>
        <a:noFill/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14250-1AED-4198-A4FF-33024C7B79A8}">
      <dsp:nvSpPr>
        <dsp:cNvPr id="0" name=""/>
        <dsp:cNvSpPr/>
      </dsp:nvSpPr>
      <dsp:spPr>
        <a:xfrm>
          <a:off x="4416596" y="1854731"/>
          <a:ext cx="3600122" cy="330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85"/>
              </a:lnTo>
              <a:lnTo>
                <a:pt x="3600122" y="225385"/>
              </a:lnTo>
              <a:lnTo>
                <a:pt x="3600122" y="3307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55FF5-8324-42FB-B246-4570395BAB1F}">
      <dsp:nvSpPr>
        <dsp:cNvPr id="0" name=""/>
        <dsp:cNvSpPr/>
      </dsp:nvSpPr>
      <dsp:spPr>
        <a:xfrm>
          <a:off x="4988259" y="2907585"/>
          <a:ext cx="1646672" cy="299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55"/>
              </a:lnTo>
              <a:lnTo>
                <a:pt x="1646672" y="193655"/>
              </a:lnTo>
              <a:lnTo>
                <a:pt x="1646672" y="299004"/>
              </a:lnTo>
            </a:path>
          </a:pathLst>
        </a:custGeom>
        <a:noFill/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983C5-4698-4D97-8390-6CC66412E682}">
      <dsp:nvSpPr>
        <dsp:cNvPr id="0" name=""/>
        <dsp:cNvSpPr/>
      </dsp:nvSpPr>
      <dsp:spPr>
        <a:xfrm>
          <a:off x="4988259" y="2907585"/>
          <a:ext cx="116920" cy="330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85"/>
              </a:lnTo>
              <a:lnTo>
                <a:pt x="116920" y="225385"/>
              </a:lnTo>
              <a:lnTo>
                <a:pt x="116920" y="33073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4E5C9-2E52-43B9-8F60-293B431C29D1}">
      <dsp:nvSpPr>
        <dsp:cNvPr id="0" name=""/>
        <dsp:cNvSpPr/>
      </dsp:nvSpPr>
      <dsp:spPr>
        <a:xfrm>
          <a:off x="3446828" y="2907585"/>
          <a:ext cx="1541431" cy="325751"/>
        </a:xfrm>
        <a:custGeom>
          <a:avLst/>
          <a:gdLst/>
          <a:ahLst/>
          <a:cxnLst/>
          <a:rect l="0" t="0" r="0" b="0"/>
          <a:pathLst>
            <a:path>
              <a:moveTo>
                <a:pt x="1541431" y="0"/>
              </a:moveTo>
              <a:lnTo>
                <a:pt x="1541431" y="220403"/>
              </a:lnTo>
              <a:lnTo>
                <a:pt x="0" y="220403"/>
              </a:lnTo>
              <a:lnTo>
                <a:pt x="0" y="325751"/>
              </a:lnTo>
            </a:path>
          </a:pathLst>
        </a:custGeom>
        <a:noFill/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38230-BE09-49DA-9AC3-23411E6C77ED}">
      <dsp:nvSpPr>
        <dsp:cNvPr id="0" name=""/>
        <dsp:cNvSpPr/>
      </dsp:nvSpPr>
      <dsp:spPr>
        <a:xfrm>
          <a:off x="4416596" y="1854731"/>
          <a:ext cx="571663" cy="330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85"/>
              </a:lnTo>
              <a:lnTo>
                <a:pt x="571663" y="225385"/>
              </a:lnTo>
              <a:lnTo>
                <a:pt x="571663" y="3307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6CDCF-C7F8-490E-905D-14422B2DE5A6}">
      <dsp:nvSpPr>
        <dsp:cNvPr id="0" name=""/>
        <dsp:cNvSpPr/>
      </dsp:nvSpPr>
      <dsp:spPr>
        <a:xfrm>
          <a:off x="1301124" y="2928707"/>
          <a:ext cx="661792" cy="32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60"/>
              </a:lnTo>
              <a:lnTo>
                <a:pt x="661792" y="223060"/>
              </a:lnTo>
              <a:lnTo>
                <a:pt x="661792" y="328409"/>
              </a:lnTo>
            </a:path>
          </a:pathLst>
        </a:custGeom>
        <a:noFill/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0A644-7A54-4E74-9747-E03D2A2F3433}">
      <dsp:nvSpPr>
        <dsp:cNvPr id="0" name=""/>
        <dsp:cNvSpPr/>
      </dsp:nvSpPr>
      <dsp:spPr>
        <a:xfrm>
          <a:off x="569894" y="2928707"/>
          <a:ext cx="731229" cy="309612"/>
        </a:xfrm>
        <a:custGeom>
          <a:avLst/>
          <a:gdLst/>
          <a:ahLst/>
          <a:cxnLst/>
          <a:rect l="0" t="0" r="0" b="0"/>
          <a:pathLst>
            <a:path>
              <a:moveTo>
                <a:pt x="731229" y="0"/>
              </a:moveTo>
              <a:lnTo>
                <a:pt x="731229" y="204263"/>
              </a:lnTo>
              <a:lnTo>
                <a:pt x="0" y="204263"/>
              </a:lnTo>
              <a:lnTo>
                <a:pt x="0" y="309612"/>
              </a:lnTo>
            </a:path>
          </a:pathLst>
        </a:custGeom>
        <a:noFill/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D030F-A587-41C4-A069-CCF2D7C26AE5}">
      <dsp:nvSpPr>
        <dsp:cNvPr id="0" name=""/>
        <dsp:cNvSpPr/>
      </dsp:nvSpPr>
      <dsp:spPr>
        <a:xfrm>
          <a:off x="1301124" y="1854731"/>
          <a:ext cx="3115472" cy="351856"/>
        </a:xfrm>
        <a:custGeom>
          <a:avLst/>
          <a:gdLst/>
          <a:ahLst/>
          <a:cxnLst/>
          <a:rect l="0" t="0" r="0" b="0"/>
          <a:pathLst>
            <a:path>
              <a:moveTo>
                <a:pt x="3115472" y="0"/>
              </a:moveTo>
              <a:lnTo>
                <a:pt x="3115472" y="246507"/>
              </a:lnTo>
              <a:lnTo>
                <a:pt x="0" y="246507"/>
              </a:lnTo>
              <a:lnTo>
                <a:pt x="0" y="3518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931B6-EA88-4EA2-BED4-452C6B393721}">
      <dsp:nvSpPr>
        <dsp:cNvPr id="0" name=""/>
        <dsp:cNvSpPr/>
      </dsp:nvSpPr>
      <dsp:spPr>
        <a:xfrm>
          <a:off x="3186014" y="672052"/>
          <a:ext cx="2461163" cy="1182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A1B9D-53B4-4FAC-B6E2-1D73CB901472}">
      <dsp:nvSpPr>
        <dsp:cNvPr id="0" name=""/>
        <dsp:cNvSpPr/>
      </dsp:nvSpPr>
      <dsp:spPr>
        <a:xfrm>
          <a:off x="3312369" y="792089"/>
          <a:ext cx="2461163" cy="11826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Я з своїми вихованцями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 в проектах</a:t>
          </a:r>
        </a:p>
      </dsp:txBody>
      <dsp:txXfrm>
        <a:off x="3312369" y="792089"/>
        <a:ext cx="2461163" cy="1182679"/>
      </dsp:txXfrm>
    </dsp:sp>
    <dsp:sp modelId="{FBFBE3E4-2DAB-4BFC-AC04-6F4ED11C5BB4}">
      <dsp:nvSpPr>
        <dsp:cNvPr id="0" name=""/>
        <dsp:cNvSpPr/>
      </dsp:nvSpPr>
      <dsp:spPr>
        <a:xfrm>
          <a:off x="284152" y="2206587"/>
          <a:ext cx="2033942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E2591-8976-4FE0-A6FD-6E0A83C7D553}">
      <dsp:nvSpPr>
        <dsp:cNvPr id="0" name=""/>
        <dsp:cNvSpPr/>
      </dsp:nvSpPr>
      <dsp:spPr>
        <a:xfrm>
          <a:off x="410507" y="2326625"/>
          <a:ext cx="2033942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Благодійні проекти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/>
            <a:t>“Добро</a:t>
          </a:r>
          <a:r>
            <a:rPr lang="uk-UA" sz="1200" b="1" kern="1200" dirty="0" smtClean="0"/>
            <a:t> починається з </a:t>
          </a:r>
          <a:r>
            <a:rPr lang="uk-UA" sz="1200" b="1" kern="1200" dirty="0" err="1" smtClean="0"/>
            <a:t>тебе”</a:t>
          </a:r>
          <a:endParaRPr lang="uk-UA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(Всеукраїнський)</a:t>
          </a:r>
          <a:endParaRPr lang="ru-RU" sz="1200" b="1" kern="1200" dirty="0"/>
        </a:p>
      </dsp:txBody>
      <dsp:txXfrm>
        <a:off x="410507" y="2326625"/>
        <a:ext cx="2033942" cy="722119"/>
      </dsp:txXfrm>
    </dsp:sp>
    <dsp:sp modelId="{60B1FFD5-2691-4202-A9A7-CC4F9D40B55A}">
      <dsp:nvSpPr>
        <dsp:cNvPr id="0" name=""/>
        <dsp:cNvSpPr/>
      </dsp:nvSpPr>
      <dsp:spPr>
        <a:xfrm>
          <a:off x="1296" y="3238319"/>
          <a:ext cx="1137195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23F02-E810-47C9-BAE0-B8A52F76F11C}">
      <dsp:nvSpPr>
        <dsp:cNvPr id="0" name=""/>
        <dsp:cNvSpPr/>
      </dsp:nvSpPr>
      <dsp:spPr>
        <a:xfrm>
          <a:off x="127652" y="3358356"/>
          <a:ext cx="1137195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/>
            <a:t>“Допоможи</a:t>
          </a:r>
          <a:r>
            <a:rPr lang="uk-UA" sz="1400" b="1" kern="1200" dirty="0" smtClean="0"/>
            <a:t> собі та Україні</a:t>
          </a:r>
          <a:endParaRPr lang="ru-RU" sz="1400" b="1" kern="1200" dirty="0"/>
        </a:p>
      </dsp:txBody>
      <dsp:txXfrm>
        <a:off x="127652" y="3358356"/>
        <a:ext cx="1137195" cy="722119"/>
      </dsp:txXfrm>
    </dsp:sp>
    <dsp:sp modelId="{3B1BA28A-98B7-4811-A935-1076C521ECCC}">
      <dsp:nvSpPr>
        <dsp:cNvPr id="0" name=""/>
        <dsp:cNvSpPr/>
      </dsp:nvSpPr>
      <dsp:spPr>
        <a:xfrm>
          <a:off x="1394318" y="3257116"/>
          <a:ext cx="1137195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A51BC-7649-47B7-B052-BA86FE830974}">
      <dsp:nvSpPr>
        <dsp:cNvPr id="0" name=""/>
        <dsp:cNvSpPr/>
      </dsp:nvSpPr>
      <dsp:spPr>
        <a:xfrm>
          <a:off x="1520673" y="3377153"/>
          <a:ext cx="1137195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Прийми промінчик мого серця</a:t>
          </a:r>
          <a:endParaRPr lang="ru-RU" sz="1400" b="1" kern="1200" dirty="0"/>
        </a:p>
      </dsp:txBody>
      <dsp:txXfrm>
        <a:off x="1520673" y="3377153"/>
        <a:ext cx="1137195" cy="722119"/>
      </dsp:txXfrm>
    </dsp:sp>
    <dsp:sp modelId="{5D13D3D4-2196-4AB3-A5AE-BE6D49F4DA0F}">
      <dsp:nvSpPr>
        <dsp:cNvPr id="0" name=""/>
        <dsp:cNvSpPr/>
      </dsp:nvSpPr>
      <dsp:spPr>
        <a:xfrm>
          <a:off x="3856715" y="2185465"/>
          <a:ext cx="2263087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FE76E-B069-484A-A56C-02433BCC9930}">
      <dsp:nvSpPr>
        <dsp:cNvPr id="0" name=""/>
        <dsp:cNvSpPr/>
      </dsp:nvSpPr>
      <dsp:spPr>
        <a:xfrm>
          <a:off x="3983070" y="2305503"/>
          <a:ext cx="2263087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Телекомунікаційні </a:t>
          </a:r>
          <a:r>
            <a:rPr lang="en-US" sz="1400" b="1" kern="1200" dirty="0" err="1" smtClean="0"/>
            <a:t>iEARN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–проекти</a:t>
          </a:r>
          <a:r>
            <a:rPr lang="uk-UA" sz="1400" b="1" kern="1200" dirty="0" smtClean="0"/>
            <a:t> (категорія-національні)</a:t>
          </a:r>
          <a:endParaRPr lang="ru-RU" sz="1400" b="1" kern="1200" dirty="0"/>
        </a:p>
      </dsp:txBody>
      <dsp:txXfrm>
        <a:off x="3983070" y="2305503"/>
        <a:ext cx="2263087" cy="722119"/>
      </dsp:txXfrm>
    </dsp:sp>
    <dsp:sp modelId="{8F3F2AEC-F409-4D50-8C4D-CBAE91ECF77C}">
      <dsp:nvSpPr>
        <dsp:cNvPr id="0" name=""/>
        <dsp:cNvSpPr/>
      </dsp:nvSpPr>
      <dsp:spPr>
        <a:xfrm>
          <a:off x="2761309" y="3233336"/>
          <a:ext cx="1371036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51F77-FE5B-4563-A93D-3F3F65C8432B}">
      <dsp:nvSpPr>
        <dsp:cNvPr id="0" name=""/>
        <dsp:cNvSpPr/>
      </dsp:nvSpPr>
      <dsp:spPr>
        <a:xfrm>
          <a:off x="2887664" y="3353374"/>
          <a:ext cx="1371036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Український </a:t>
          </a:r>
          <a:r>
            <a:rPr lang="uk-UA" sz="1600" b="1" kern="1200" dirty="0" err="1" smtClean="0"/>
            <a:t>фен-шуй</a:t>
          </a:r>
          <a:endParaRPr lang="ru-RU" sz="1600" b="1" kern="1200" dirty="0"/>
        </a:p>
      </dsp:txBody>
      <dsp:txXfrm>
        <a:off x="2887664" y="3353374"/>
        <a:ext cx="1371036" cy="722119"/>
      </dsp:txXfrm>
    </dsp:sp>
    <dsp:sp modelId="{71BEBEA9-8C00-43B2-84D5-90B8629907CE}">
      <dsp:nvSpPr>
        <dsp:cNvPr id="0" name=""/>
        <dsp:cNvSpPr/>
      </dsp:nvSpPr>
      <dsp:spPr>
        <a:xfrm>
          <a:off x="4404855" y="3238319"/>
          <a:ext cx="1400649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9B2E-87EA-4A99-94BE-B1BC09C70761}">
      <dsp:nvSpPr>
        <dsp:cNvPr id="0" name=""/>
        <dsp:cNvSpPr/>
      </dsp:nvSpPr>
      <dsp:spPr>
        <a:xfrm>
          <a:off x="4531210" y="3358356"/>
          <a:ext cx="1400649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«Школа майбутнього» </a:t>
          </a:r>
          <a:endParaRPr lang="ru-RU" sz="1400" b="1" kern="1200" dirty="0"/>
        </a:p>
      </dsp:txBody>
      <dsp:txXfrm>
        <a:off x="4531210" y="3358356"/>
        <a:ext cx="1400649" cy="722119"/>
      </dsp:txXfrm>
    </dsp:sp>
    <dsp:sp modelId="{1AAA38E4-1485-43AA-ADFA-3A93960C5480}">
      <dsp:nvSpPr>
        <dsp:cNvPr id="0" name=""/>
        <dsp:cNvSpPr/>
      </dsp:nvSpPr>
      <dsp:spPr>
        <a:xfrm>
          <a:off x="6066334" y="3206589"/>
          <a:ext cx="1137195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91FB1-E409-4FD8-9255-002AFCF7014C}">
      <dsp:nvSpPr>
        <dsp:cNvPr id="0" name=""/>
        <dsp:cNvSpPr/>
      </dsp:nvSpPr>
      <dsp:spPr>
        <a:xfrm>
          <a:off x="6192689" y="3326626"/>
          <a:ext cx="1137195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Моє місто</a:t>
          </a:r>
          <a:endParaRPr lang="ru-RU" sz="1400" b="1" kern="1200" dirty="0"/>
        </a:p>
      </dsp:txBody>
      <dsp:txXfrm>
        <a:off x="6192689" y="3326626"/>
        <a:ext cx="1137195" cy="722119"/>
      </dsp:txXfrm>
    </dsp:sp>
    <dsp:sp modelId="{1D1E51B8-0DED-4770-88FB-86979D111D05}">
      <dsp:nvSpPr>
        <dsp:cNvPr id="0" name=""/>
        <dsp:cNvSpPr/>
      </dsp:nvSpPr>
      <dsp:spPr>
        <a:xfrm>
          <a:off x="7448120" y="2185465"/>
          <a:ext cx="1137195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4075E-A77F-4A4D-96D2-07B15B21D990}">
      <dsp:nvSpPr>
        <dsp:cNvPr id="0" name=""/>
        <dsp:cNvSpPr/>
      </dsp:nvSpPr>
      <dsp:spPr>
        <a:xfrm>
          <a:off x="7574475" y="2305503"/>
          <a:ext cx="1137195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Навчальні проекти</a:t>
          </a:r>
          <a:endParaRPr lang="ru-RU" sz="1400" b="1" kern="1200" dirty="0"/>
        </a:p>
      </dsp:txBody>
      <dsp:txXfrm>
        <a:off x="7574475" y="2305503"/>
        <a:ext cx="1137195" cy="722119"/>
      </dsp:txXfrm>
    </dsp:sp>
    <dsp:sp modelId="{941B0736-532C-4089-A6DD-D7BF7D6F1E65}">
      <dsp:nvSpPr>
        <dsp:cNvPr id="0" name=""/>
        <dsp:cNvSpPr/>
      </dsp:nvSpPr>
      <dsp:spPr>
        <a:xfrm>
          <a:off x="7448120" y="3238319"/>
          <a:ext cx="1137195" cy="722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E44C0-340E-4B87-8F8A-B04FB65FC708}">
      <dsp:nvSpPr>
        <dsp:cNvPr id="0" name=""/>
        <dsp:cNvSpPr/>
      </dsp:nvSpPr>
      <dsp:spPr>
        <a:xfrm>
          <a:off x="7574475" y="3358356"/>
          <a:ext cx="1137195" cy="7221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Запалюємо зірки Борщівського краю</a:t>
          </a:r>
          <a:endParaRPr lang="ru-RU" sz="1200" b="1" kern="1200" dirty="0"/>
        </a:p>
      </dsp:txBody>
      <dsp:txXfrm>
        <a:off x="7574475" y="3358356"/>
        <a:ext cx="1137195" cy="722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0EFA13-0D0D-4A01-996E-00B8B44F3926}">
      <dsp:nvSpPr>
        <dsp:cNvPr id="0" name=""/>
        <dsp:cNvSpPr/>
      </dsp:nvSpPr>
      <dsp:spPr>
        <a:xfrm>
          <a:off x="1998034" y="682"/>
          <a:ext cx="1500203" cy="7501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3300"/>
              </a:solidFill>
            </a:rPr>
            <a:t>Учень</a:t>
          </a:r>
          <a:endParaRPr lang="ru-RU" sz="3200" kern="1200" dirty="0">
            <a:solidFill>
              <a:srgbClr val="003300"/>
            </a:solidFill>
          </a:endParaRPr>
        </a:p>
      </dsp:txBody>
      <dsp:txXfrm>
        <a:off x="1998034" y="682"/>
        <a:ext cx="1500203" cy="750101"/>
      </dsp:txXfrm>
    </dsp:sp>
    <dsp:sp modelId="{36D4E2E5-EA8D-4056-B84B-3EED8E6930E6}">
      <dsp:nvSpPr>
        <dsp:cNvPr id="0" name=""/>
        <dsp:cNvSpPr/>
      </dsp:nvSpPr>
      <dsp:spPr>
        <a:xfrm rot="3600000">
          <a:off x="2976756" y="1316780"/>
          <a:ext cx="780961" cy="2625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600000">
        <a:off x="2976756" y="1316780"/>
        <a:ext cx="780961" cy="262535"/>
      </dsp:txXfrm>
    </dsp:sp>
    <dsp:sp modelId="{3B4C9048-77F4-4885-9D06-191DDFC50F00}">
      <dsp:nvSpPr>
        <dsp:cNvPr id="0" name=""/>
        <dsp:cNvSpPr/>
      </dsp:nvSpPr>
      <dsp:spPr>
        <a:xfrm>
          <a:off x="3236236" y="2145311"/>
          <a:ext cx="1500203" cy="7501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3300"/>
              </a:solidFill>
            </a:rPr>
            <a:t>Школа</a:t>
          </a:r>
          <a:endParaRPr lang="ru-RU" sz="3200" kern="1200" dirty="0">
            <a:solidFill>
              <a:srgbClr val="003300"/>
            </a:solidFill>
          </a:endParaRPr>
        </a:p>
      </dsp:txBody>
      <dsp:txXfrm>
        <a:off x="3236236" y="2145311"/>
        <a:ext cx="1500203" cy="750101"/>
      </dsp:txXfrm>
    </dsp:sp>
    <dsp:sp modelId="{62A1CC8A-2787-456D-98DB-68D4F4CB8E28}">
      <dsp:nvSpPr>
        <dsp:cNvPr id="0" name=""/>
        <dsp:cNvSpPr/>
      </dsp:nvSpPr>
      <dsp:spPr>
        <a:xfrm rot="10800000">
          <a:off x="2357655" y="2389094"/>
          <a:ext cx="780961" cy="2625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357655" y="2389094"/>
        <a:ext cx="780961" cy="262535"/>
      </dsp:txXfrm>
    </dsp:sp>
    <dsp:sp modelId="{E16A1B5D-51B0-41F3-8E82-BE8FFCAA3152}">
      <dsp:nvSpPr>
        <dsp:cNvPr id="0" name=""/>
        <dsp:cNvSpPr/>
      </dsp:nvSpPr>
      <dsp:spPr>
        <a:xfrm>
          <a:off x="759832" y="2145311"/>
          <a:ext cx="1500203" cy="7501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3300"/>
              </a:solidFill>
            </a:rPr>
            <a:t>Батьки</a:t>
          </a:r>
          <a:endParaRPr lang="ru-RU" sz="3200" kern="1200" dirty="0">
            <a:solidFill>
              <a:srgbClr val="003300"/>
            </a:solidFill>
          </a:endParaRPr>
        </a:p>
      </dsp:txBody>
      <dsp:txXfrm>
        <a:off x="759832" y="2145311"/>
        <a:ext cx="1500203" cy="750101"/>
      </dsp:txXfrm>
    </dsp:sp>
    <dsp:sp modelId="{293A0978-6CC8-4A44-913F-5EFA3D6AB7E7}">
      <dsp:nvSpPr>
        <dsp:cNvPr id="0" name=""/>
        <dsp:cNvSpPr/>
      </dsp:nvSpPr>
      <dsp:spPr>
        <a:xfrm rot="18000000">
          <a:off x="1738554" y="1316780"/>
          <a:ext cx="780961" cy="2625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000000">
        <a:off x="1738554" y="1316780"/>
        <a:ext cx="780961" cy="262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54A18-6B97-4324-A225-96152A8DBC17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B190-C1CA-49AD-820D-CB455D03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AF8A-87F4-488D-8175-B3A515DFD630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935-EA59-4025-BE9C-B4039A565073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CDAD-CAD8-49DC-B95E-053C34849C20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BBB1-21A0-42A6-BD0E-4A6EC0ADE10C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043B-4CC2-4883-A618-D8849B7EF031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3000">
              <a:schemeClr val="accent3">
                <a:lumMod val="75000"/>
              </a:schemeClr>
            </a:gs>
            <a:gs pos="22000">
              <a:schemeClr val="accent3">
                <a:lumMod val="50000"/>
              </a:schemeClr>
            </a:gs>
            <a:gs pos="66000">
              <a:srgbClr val="FFFFFF"/>
            </a:gs>
            <a:gs pos="73000">
              <a:schemeClr val="accent3">
                <a:lumMod val="60000"/>
                <a:lumOff val="40000"/>
              </a:schemeClr>
            </a:gs>
            <a:gs pos="86000">
              <a:srgbClr val="29292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5203-3B65-4994-B017-A37CEEED928B}" type="datetime1">
              <a:rPr lang="uk-UA" smtClean="0"/>
              <a:pPr/>
              <a:t>19.01.2011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D291-9F1B-44FB-9592-1932BCEFC26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30" name="Полилиния 29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5" name="Овал 34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Хорда 32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Хорда 33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4283968" y="1628800"/>
            <a:ext cx="4392488" cy="36004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Презентація досвіду роботи </a:t>
            </a:r>
          </a:p>
          <a:p>
            <a:r>
              <a:rPr lang="uk-UA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вчителя образотворчого мистецтва ЗОШ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I-III</a:t>
            </a:r>
            <a:r>
              <a:rPr lang="uk-UA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ст. №2 м. Борщева</a:t>
            </a:r>
          </a:p>
          <a:p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Ольги Миколаївни Саламахи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49" name="Полилиния 4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53" name="Овал 5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1" name="Хорда 50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Хорда 51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8" name="Полилиния 57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60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3" name="Овал 62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1" name="Хорда 60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5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6" name="Полилиния 65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68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1" name="Овал 70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Хорда 68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3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4" name="Полилиния 73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6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7" name="Хорда 76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55365" y="1759621"/>
            <a:ext cx="510540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 descr="C:\Users\777\Desktop\новий Вчитель року\фото\Саламаха Оль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054927" cy="48006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Київ офіс корпорації </a:t>
            </a:r>
            <a:r>
              <a:rPr lang="uk-UA" dirty="0" err="1" smtClean="0"/>
              <a:t>“Інте</a:t>
            </a:r>
            <a:endParaRPr lang="ru-RU" dirty="0"/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Мої досягнення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C:\Users\777\Desktop\новий Вчитель року\фото\100_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714654" cy="4536504"/>
          </a:xfrm>
          <a:prstGeom prst="rect">
            <a:avLst/>
          </a:prstGeom>
          <a:noFill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64088" y="908720"/>
            <a:ext cx="3456384" cy="503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Лише щасливий вчитель виховає щасливого учня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Чого не вистачає сучасному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вчителю?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Текст 4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1547813" y="1125538"/>
            <a:ext cx="5903912" cy="4859337"/>
          </a:xfrm>
          <a:custGeom>
            <a:avLst/>
            <a:gdLst>
              <a:gd name="T0" fmla="*/ 6152 w 1946"/>
              <a:gd name="T1" fmla="*/ 322 h 1723"/>
              <a:gd name="T2" fmla="*/ 4303 w 1946"/>
              <a:gd name="T3" fmla="*/ 277 h 1723"/>
              <a:gd name="T4" fmla="*/ 2651 w 1946"/>
              <a:gd name="T5" fmla="*/ 461 h 1723"/>
              <a:gd name="T6" fmla="*/ 1798 w 1946"/>
              <a:gd name="T7" fmla="*/ 598 h 1723"/>
              <a:gd name="T8" fmla="*/ 1547 w 1946"/>
              <a:gd name="T9" fmla="*/ 961 h 1723"/>
              <a:gd name="T10" fmla="*/ 348 w 1946"/>
              <a:gd name="T11" fmla="*/ 1100 h 1723"/>
              <a:gd name="T12" fmla="*/ 449 w 1946"/>
              <a:gd name="T13" fmla="*/ 4481 h 1723"/>
              <a:gd name="T14" fmla="*/ 550 w 1946"/>
              <a:gd name="T15" fmla="*/ 6354 h 1723"/>
              <a:gd name="T16" fmla="*/ 599 w 1946"/>
              <a:gd name="T17" fmla="*/ 6626 h 1723"/>
              <a:gd name="T18" fmla="*/ 797 w 1946"/>
              <a:gd name="T19" fmla="*/ 6763 h 1723"/>
              <a:gd name="T20" fmla="*/ 898 w 1946"/>
              <a:gd name="T21" fmla="*/ 6903 h 1723"/>
              <a:gd name="T22" fmla="*/ 2397 w 1946"/>
              <a:gd name="T23" fmla="*/ 7132 h 1723"/>
              <a:gd name="T24" fmla="*/ 2999 w 1946"/>
              <a:gd name="T25" fmla="*/ 7265 h 1723"/>
              <a:gd name="T26" fmla="*/ 3149 w 1946"/>
              <a:gd name="T27" fmla="*/ 7634 h 1723"/>
              <a:gd name="T28" fmla="*/ 3452 w 1946"/>
              <a:gd name="T29" fmla="*/ 7905 h 1723"/>
              <a:gd name="T30" fmla="*/ 5149 w 1946"/>
              <a:gd name="T31" fmla="*/ 7772 h 1723"/>
              <a:gd name="T32" fmla="*/ 7003 w 1946"/>
              <a:gd name="T33" fmla="*/ 7905 h 1723"/>
              <a:gd name="T34" fmla="*/ 7400 w 1946"/>
              <a:gd name="T35" fmla="*/ 7864 h 1723"/>
              <a:gd name="T36" fmla="*/ 7602 w 1946"/>
              <a:gd name="T37" fmla="*/ 7403 h 1723"/>
              <a:gd name="T38" fmla="*/ 7703 w 1946"/>
              <a:gd name="T39" fmla="*/ 7225 h 1723"/>
              <a:gd name="T40" fmla="*/ 7804 w 1946"/>
              <a:gd name="T41" fmla="*/ 6948 h 1723"/>
              <a:gd name="T42" fmla="*/ 8404 w 1946"/>
              <a:gd name="T43" fmla="*/ 6446 h 1723"/>
              <a:gd name="T44" fmla="*/ 8801 w 1946"/>
              <a:gd name="T45" fmla="*/ 5168 h 1723"/>
              <a:gd name="T46" fmla="*/ 8902 w 1946"/>
              <a:gd name="T47" fmla="*/ 4799 h 1723"/>
              <a:gd name="T48" fmla="*/ 8853 w 1946"/>
              <a:gd name="T49" fmla="*/ 4661 h 1723"/>
              <a:gd name="T50" fmla="*/ 9306 w 1946"/>
              <a:gd name="T51" fmla="*/ 4299 h 1723"/>
              <a:gd name="T52" fmla="*/ 9602 w 1946"/>
              <a:gd name="T53" fmla="*/ 4207 h 1723"/>
              <a:gd name="T54" fmla="*/ 9804 w 1946"/>
              <a:gd name="T55" fmla="*/ 3565 h 1723"/>
              <a:gd name="T56" fmla="*/ 9755 w 1946"/>
              <a:gd name="T57" fmla="*/ 3291 h 1723"/>
              <a:gd name="T58" fmla="*/ 9654 w 1946"/>
              <a:gd name="T59" fmla="*/ 3158 h 1723"/>
              <a:gd name="T60" fmla="*/ 9501 w 1946"/>
              <a:gd name="T61" fmla="*/ 2010 h 1723"/>
              <a:gd name="T62" fmla="*/ 8554 w 1946"/>
              <a:gd name="T63" fmla="*/ 1692 h 1723"/>
              <a:gd name="T64" fmla="*/ 8303 w 1946"/>
              <a:gd name="T65" fmla="*/ 1008 h 1723"/>
              <a:gd name="T66" fmla="*/ 7804 w 1946"/>
              <a:gd name="T67" fmla="*/ 824 h 1723"/>
              <a:gd name="T68" fmla="*/ 7003 w 1946"/>
              <a:gd name="T69" fmla="*/ 92 h 1723"/>
              <a:gd name="T70" fmla="*/ 6700 w 1946"/>
              <a:gd name="T71" fmla="*/ 0 h 1723"/>
              <a:gd name="T72" fmla="*/ 6152 w 1946"/>
              <a:gd name="T73" fmla="*/ 322 h 17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46"/>
              <a:gd name="T112" fmla="*/ 0 h 1723"/>
              <a:gd name="T113" fmla="*/ 1946 w 1946"/>
              <a:gd name="T114" fmla="*/ 1723 h 17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46" h="1723">
                <a:moveTo>
                  <a:pt x="1221" y="70"/>
                </a:moveTo>
                <a:cubicBezTo>
                  <a:pt x="1094" y="38"/>
                  <a:pt x="994" y="54"/>
                  <a:pt x="854" y="60"/>
                </a:cubicBezTo>
                <a:cubicBezTo>
                  <a:pt x="772" y="115"/>
                  <a:pt x="599" y="97"/>
                  <a:pt x="526" y="100"/>
                </a:cubicBezTo>
                <a:cubicBezTo>
                  <a:pt x="504" y="102"/>
                  <a:pt x="379" y="112"/>
                  <a:pt x="357" y="130"/>
                </a:cubicBezTo>
                <a:cubicBezTo>
                  <a:pt x="280" y="191"/>
                  <a:pt x="385" y="183"/>
                  <a:pt x="307" y="209"/>
                </a:cubicBezTo>
                <a:cubicBezTo>
                  <a:pt x="236" y="233"/>
                  <a:pt x="143" y="232"/>
                  <a:pt x="69" y="239"/>
                </a:cubicBezTo>
                <a:cubicBezTo>
                  <a:pt x="0" y="477"/>
                  <a:pt x="11" y="740"/>
                  <a:pt x="89" y="974"/>
                </a:cubicBezTo>
                <a:cubicBezTo>
                  <a:pt x="55" y="1107"/>
                  <a:pt x="46" y="1256"/>
                  <a:pt x="109" y="1381"/>
                </a:cubicBezTo>
                <a:cubicBezTo>
                  <a:pt x="112" y="1401"/>
                  <a:pt x="109" y="1423"/>
                  <a:pt x="119" y="1440"/>
                </a:cubicBezTo>
                <a:cubicBezTo>
                  <a:pt x="127" y="1454"/>
                  <a:pt x="147" y="1458"/>
                  <a:pt x="158" y="1470"/>
                </a:cubicBezTo>
                <a:cubicBezTo>
                  <a:pt x="166" y="1479"/>
                  <a:pt x="167" y="1495"/>
                  <a:pt x="178" y="1500"/>
                </a:cubicBezTo>
                <a:cubicBezTo>
                  <a:pt x="261" y="1542"/>
                  <a:pt x="387" y="1542"/>
                  <a:pt x="476" y="1550"/>
                </a:cubicBezTo>
                <a:cubicBezTo>
                  <a:pt x="516" y="1560"/>
                  <a:pt x="562" y="1555"/>
                  <a:pt x="595" y="1579"/>
                </a:cubicBezTo>
                <a:cubicBezTo>
                  <a:pt x="618" y="1596"/>
                  <a:pt x="610" y="1635"/>
                  <a:pt x="625" y="1659"/>
                </a:cubicBezTo>
                <a:cubicBezTo>
                  <a:pt x="640" y="1683"/>
                  <a:pt x="665" y="1698"/>
                  <a:pt x="685" y="1718"/>
                </a:cubicBezTo>
                <a:cubicBezTo>
                  <a:pt x="778" y="1714"/>
                  <a:pt x="925" y="1723"/>
                  <a:pt x="1022" y="1689"/>
                </a:cubicBezTo>
                <a:cubicBezTo>
                  <a:pt x="1145" y="1699"/>
                  <a:pt x="1268" y="1704"/>
                  <a:pt x="1390" y="1718"/>
                </a:cubicBezTo>
                <a:cubicBezTo>
                  <a:pt x="1416" y="1715"/>
                  <a:pt x="1445" y="1720"/>
                  <a:pt x="1469" y="1709"/>
                </a:cubicBezTo>
                <a:cubicBezTo>
                  <a:pt x="1508" y="1691"/>
                  <a:pt x="1500" y="1638"/>
                  <a:pt x="1509" y="1609"/>
                </a:cubicBezTo>
                <a:cubicBezTo>
                  <a:pt x="1513" y="1595"/>
                  <a:pt x="1524" y="1584"/>
                  <a:pt x="1529" y="1570"/>
                </a:cubicBezTo>
                <a:cubicBezTo>
                  <a:pt x="1537" y="1550"/>
                  <a:pt x="1537" y="1528"/>
                  <a:pt x="1549" y="1510"/>
                </a:cubicBezTo>
                <a:cubicBezTo>
                  <a:pt x="1579" y="1464"/>
                  <a:pt x="1630" y="1438"/>
                  <a:pt x="1668" y="1401"/>
                </a:cubicBezTo>
                <a:cubicBezTo>
                  <a:pt x="1691" y="1309"/>
                  <a:pt x="1692" y="1202"/>
                  <a:pt x="1747" y="1123"/>
                </a:cubicBezTo>
                <a:cubicBezTo>
                  <a:pt x="1754" y="1096"/>
                  <a:pt x="1765" y="1070"/>
                  <a:pt x="1767" y="1043"/>
                </a:cubicBezTo>
                <a:cubicBezTo>
                  <a:pt x="1768" y="1033"/>
                  <a:pt x="1755" y="1023"/>
                  <a:pt x="1757" y="1013"/>
                </a:cubicBezTo>
                <a:cubicBezTo>
                  <a:pt x="1764" y="967"/>
                  <a:pt x="1811" y="951"/>
                  <a:pt x="1847" y="934"/>
                </a:cubicBezTo>
                <a:cubicBezTo>
                  <a:pt x="1866" y="925"/>
                  <a:pt x="1886" y="921"/>
                  <a:pt x="1906" y="914"/>
                </a:cubicBezTo>
                <a:cubicBezTo>
                  <a:pt x="1930" y="842"/>
                  <a:pt x="1934" y="870"/>
                  <a:pt x="1946" y="775"/>
                </a:cubicBezTo>
                <a:cubicBezTo>
                  <a:pt x="1943" y="755"/>
                  <a:pt x="1942" y="734"/>
                  <a:pt x="1936" y="715"/>
                </a:cubicBezTo>
                <a:cubicBezTo>
                  <a:pt x="1932" y="704"/>
                  <a:pt x="1918" y="698"/>
                  <a:pt x="1916" y="686"/>
                </a:cubicBezTo>
                <a:cubicBezTo>
                  <a:pt x="1903" y="603"/>
                  <a:pt x="1938" y="502"/>
                  <a:pt x="1886" y="437"/>
                </a:cubicBezTo>
                <a:cubicBezTo>
                  <a:pt x="1844" y="385"/>
                  <a:pt x="1698" y="368"/>
                  <a:pt x="1698" y="368"/>
                </a:cubicBezTo>
                <a:cubicBezTo>
                  <a:pt x="1677" y="320"/>
                  <a:pt x="1672" y="266"/>
                  <a:pt x="1648" y="219"/>
                </a:cubicBezTo>
                <a:cubicBezTo>
                  <a:pt x="1637" y="197"/>
                  <a:pt x="1552" y="180"/>
                  <a:pt x="1549" y="179"/>
                </a:cubicBezTo>
                <a:cubicBezTo>
                  <a:pt x="1496" y="126"/>
                  <a:pt x="1443" y="73"/>
                  <a:pt x="1390" y="20"/>
                </a:cubicBezTo>
                <a:cubicBezTo>
                  <a:pt x="1375" y="5"/>
                  <a:pt x="1330" y="0"/>
                  <a:pt x="1330" y="0"/>
                </a:cubicBezTo>
                <a:cubicBezTo>
                  <a:pt x="1248" y="14"/>
                  <a:pt x="1274" y="17"/>
                  <a:pt x="1221" y="70"/>
                </a:cubicBez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3175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323528" y="908720"/>
            <a:ext cx="2232025" cy="863600"/>
          </a:xfrm>
          <a:prstGeom prst="wedgeRectCallout">
            <a:avLst>
              <a:gd name="adj1" fmla="val 91963"/>
              <a:gd name="adj2" fmla="val 20753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Зовнішньої мотивації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79388" y="2276475"/>
            <a:ext cx="1944687" cy="1008063"/>
          </a:xfrm>
          <a:prstGeom prst="wedgeRectCallout">
            <a:avLst>
              <a:gd name="adj1" fmla="val 111306"/>
              <a:gd name="adj2" fmla="val 70000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0099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Відсутність вибору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179512" y="4005263"/>
            <a:ext cx="2808312" cy="863600"/>
          </a:xfrm>
          <a:prstGeom prst="wedgeRectCallout">
            <a:avLst>
              <a:gd name="adj1" fmla="val 90681"/>
              <a:gd name="adj2" fmla="val -58824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Комунікації з колегами в Україні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(пошуки точок </a:t>
            </a:r>
            <a:r>
              <a:rPr lang="uk-UA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дотику”</a:t>
            </a:r>
            <a:endParaRPr lang="ru-RU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AutoShape 17"/>
          <p:cNvSpPr>
            <a:spLocks noChangeArrowheads="1"/>
          </p:cNvSpPr>
          <p:nvPr/>
        </p:nvSpPr>
        <p:spPr bwMode="auto">
          <a:xfrm>
            <a:off x="6084888" y="4076700"/>
            <a:ext cx="2590800" cy="792163"/>
          </a:xfrm>
          <a:prstGeom prst="wedgeRectCallout">
            <a:avLst>
              <a:gd name="adj1" fmla="val -71444"/>
              <a:gd name="adj2" fmla="val -105310"/>
            </a:avLst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336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Відсутність відчуття щастя</a:t>
            </a:r>
            <a:endParaRPr lang="ru-RU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6660232" y="2276872"/>
            <a:ext cx="2232248" cy="1008063"/>
          </a:xfrm>
          <a:prstGeom prst="wedgeRectCallout">
            <a:avLst>
              <a:gd name="adj1" fmla="val -126421"/>
              <a:gd name="adj2" fmla="val 47481"/>
            </a:avLst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Неготовність працювати з сучасним учнем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5652120" y="908720"/>
            <a:ext cx="2590800" cy="936625"/>
          </a:xfrm>
          <a:prstGeom prst="wedgeRectCallout">
            <a:avLst>
              <a:gd name="adj1" fmla="val -81250"/>
              <a:gd name="adj2" fmla="val 17406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66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Відсутність віри в те, що він може змінити світ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admin\Desktop\Стать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6"/>
            <a:ext cx="1801662" cy="212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 заважає  сучасному  учню?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0" y="0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Текст 4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1547813" y="1125538"/>
            <a:ext cx="5903912" cy="4859337"/>
          </a:xfrm>
          <a:custGeom>
            <a:avLst/>
            <a:gdLst>
              <a:gd name="T0" fmla="*/ 6152 w 1946"/>
              <a:gd name="T1" fmla="*/ 322 h 1723"/>
              <a:gd name="T2" fmla="*/ 4303 w 1946"/>
              <a:gd name="T3" fmla="*/ 277 h 1723"/>
              <a:gd name="T4" fmla="*/ 2651 w 1946"/>
              <a:gd name="T5" fmla="*/ 461 h 1723"/>
              <a:gd name="T6" fmla="*/ 1798 w 1946"/>
              <a:gd name="T7" fmla="*/ 598 h 1723"/>
              <a:gd name="T8" fmla="*/ 1547 w 1946"/>
              <a:gd name="T9" fmla="*/ 961 h 1723"/>
              <a:gd name="T10" fmla="*/ 348 w 1946"/>
              <a:gd name="T11" fmla="*/ 1100 h 1723"/>
              <a:gd name="T12" fmla="*/ 449 w 1946"/>
              <a:gd name="T13" fmla="*/ 4481 h 1723"/>
              <a:gd name="T14" fmla="*/ 550 w 1946"/>
              <a:gd name="T15" fmla="*/ 6354 h 1723"/>
              <a:gd name="T16" fmla="*/ 599 w 1946"/>
              <a:gd name="T17" fmla="*/ 6626 h 1723"/>
              <a:gd name="T18" fmla="*/ 797 w 1946"/>
              <a:gd name="T19" fmla="*/ 6763 h 1723"/>
              <a:gd name="T20" fmla="*/ 898 w 1946"/>
              <a:gd name="T21" fmla="*/ 6903 h 1723"/>
              <a:gd name="T22" fmla="*/ 2397 w 1946"/>
              <a:gd name="T23" fmla="*/ 7132 h 1723"/>
              <a:gd name="T24" fmla="*/ 2999 w 1946"/>
              <a:gd name="T25" fmla="*/ 7265 h 1723"/>
              <a:gd name="T26" fmla="*/ 3149 w 1946"/>
              <a:gd name="T27" fmla="*/ 7634 h 1723"/>
              <a:gd name="T28" fmla="*/ 3452 w 1946"/>
              <a:gd name="T29" fmla="*/ 7905 h 1723"/>
              <a:gd name="T30" fmla="*/ 5149 w 1946"/>
              <a:gd name="T31" fmla="*/ 7772 h 1723"/>
              <a:gd name="T32" fmla="*/ 7003 w 1946"/>
              <a:gd name="T33" fmla="*/ 7905 h 1723"/>
              <a:gd name="T34" fmla="*/ 7400 w 1946"/>
              <a:gd name="T35" fmla="*/ 7864 h 1723"/>
              <a:gd name="T36" fmla="*/ 7602 w 1946"/>
              <a:gd name="T37" fmla="*/ 7403 h 1723"/>
              <a:gd name="T38" fmla="*/ 7703 w 1946"/>
              <a:gd name="T39" fmla="*/ 7225 h 1723"/>
              <a:gd name="T40" fmla="*/ 7804 w 1946"/>
              <a:gd name="T41" fmla="*/ 6948 h 1723"/>
              <a:gd name="T42" fmla="*/ 8404 w 1946"/>
              <a:gd name="T43" fmla="*/ 6446 h 1723"/>
              <a:gd name="T44" fmla="*/ 8801 w 1946"/>
              <a:gd name="T45" fmla="*/ 5168 h 1723"/>
              <a:gd name="T46" fmla="*/ 8902 w 1946"/>
              <a:gd name="T47" fmla="*/ 4799 h 1723"/>
              <a:gd name="T48" fmla="*/ 8853 w 1946"/>
              <a:gd name="T49" fmla="*/ 4661 h 1723"/>
              <a:gd name="T50" fmla="*/ 9306 w 1946"/>
              <a:gd name="T51" fmla="*/ 4299 h 1723"/>
              <a:gd name="T52" fmla="*/ 9602 w 1946"/>
              <a:gd name="T53" fmla="*/ 4207 h 1723"/>
              <a:gd name="T54" fmla="*/ 9804 w 1946"/>
              <a:gd name="T55" fmla="*/ 3565 h 1723"/>
              <a:gd name="T56" fmla="*/ 9755 w 1946"/>
              <a:gd name="T57" fmla="*/ 3291 h 1723"/>
              <a:gd name="T58" fmla="*/ 9654 w 1946"/>
              <a:gd name="T59" fmla="*/ 3158 h 1723"/>
              <a:gd name="T60" fmla="*/ 9501 w 1946"/>
              <a:gd name="T61" fmla="*/ 2010 h 1723"/>
              <a:gd name="T62" fmla="*/ 8554 w 1946"/>
              <a:gd name="T63" fmla="*/ 1692 h 1723"/>
              <a:gd name="T64" fmla="*/ 8303 w 1946"/>
              <a:gd name="T65" fmla="*/ 1008 h 1723"/>
              <a:gd name="T66" fmla="*/ 7804 w 1946"/>
              <a:gd name="T67" fmla="*/ 824 h 1723"/>
              <a:gd name="T68" fmla="*/ 7003 w 1946"/>
              <a:gd name="T69" fmla="*/ 92 h 1723"/>
              <a:gd name="T70" fmla="*/ 6700 w 1946"/>
              <a:gd name="T71" fmla="*/ 0 h 1723"/>
              <a:gd name="T72" fmla="*/ 6152 w 1946"/>
              <a:gd name="T73" fmla="*/ 322 h 17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46"/>
              <a:gd name="T112" fmla="*/ 0 h 1723"/>
              <a:gd name="T113" fmla="*/ 1946 w 1946"/>
              <a:gd name="T114" fmla="*/ 1723 h 17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46" h="1723">
                <a:moveTo>
                  <a:pt x="1221" y="70"/>
                </a:moveTo>
                <a:cubicBezTo>
                  <a:pt x="1094" y="38"/>
                  <a:pt x="994" y="54"/>
                  <a:pt x="854" y="60"/>
                </a:cubicBezTo>
                <a:cubicBezTo>
                  <a:pt x="772" y="115"/>
                  <a:pt x="599" y="97"/>
                  <a:pt x="526" y="100"/>
                </a:cubicBezTo>
                <a:cubicBezTo>
                  <a:pt x="504" y="102"/>
                  <a:pt x="379" y="112"/>
                  <a:pt x="357" y="130"/>
                </a:cubicBezTo>
                <a:cubicBezTo>
                  <a:pt x="280" y="191"/>
                  <a:pt x="385" y="183"/>
                  <a:pt x="307" y="209"/>
                </a:cubicBezTo>
                <a:cubicBezTo>
                  <a:pt x="236" y="233"/>
                  <a:pt x="143" y="232"/>
                  <a:pt x="69" y="239"/>
                </a:cubicBezTo>
                <a:cubicBezTo>
                  <a:pt x="0" y="477"/>
                  <a:pt x="11" y="740"/>
                  <a:pt x="89" y="974"/>
                </a:cubicBezTo>
                <a:cubicBezTo>
                  <a:pt x="55" y="1107"/>
                  <a:pt x="46" y="1256"/>
                  <a:pt x="109" y="1381"/>
                </a:cubicBezTo>
                <a:cubicBezTo>
                  <a:pt x="112" y="1401"/>
                  <a:pt x="109" y="1423"/>
                  <a:pt x="119" y="1440"/>
                </a:cubicBezTo>
                <a:cubicBezTo>
                  <a:pt x="127" y="1454"/>
                  <a:pt x="147" y="1458"/>
                  <a:pt x="158" y="1470"/>
                </a:cubicBezTo>
                <a:cubicBezTo>
                  <a:pt x="166" y="1479"/>
                  <a:pt x="167" y="1495"/>
                  <a:pt x="178" y="1500"/>
                </a:cubicBezTo>
                <a:cubicBezTo>
                  <a:pt x="261" y="1542"/>
                  <a:pt x="387" y="1542"/>
                  <a:pt x="476" y="1550"/>
                </a:cubicBezTo>
                <a:cubicBezTo>
                  <a:pt x="516" y="1560"/>
                  <a:pt x="562" y="1555"/>
                  <a:pt x="595" y="1579"/>
                </a:cubicBezTo>
                <a:cubicBezTo>
                  <a:pt x="618" y="1596"/>
                  <a:pt x="610" y="1635"/>
                  <a:pt x="625" y="1659"/>
                </a:cubicBezTo>
                <a:cubicBezTo>
                  <a:pt x="640" y="1683"/>
                  <a:pt x="665" y="1698"/>
                  <a:pt x="685" y="1718"/>
                </a:cubicBezTo>
                <a:cubicBezTo>
                  <a:pt x="778" y="1714"/>
                  <a:pt x="925" y="1723"/>
                  <a:pt x="1022" y="1689"/>
                </a:cubicBezTo>
                <a:cubicBezTo>
                  <a:pt x="1145" y="1699"/>
                  <a:pt x="1268" y="1704"/>
                  <a:pt x="1390" y="1718"/>
                </a:cubicBezTo>
                <a:cubicBezTo>
                  <a:pt x="1416" y="1715"/>
                  <a:pt x="1445" y="1720"/>
                  <a:pt x="1469" y="1709"/>
                </a:cubicBezTo>
                <a:cubicBezTo>
                  <a:pt x="1508" y="1691"/>
                  <a:pt x="1500" y="1638"/>
                  <a:pt x="1509" y="1609"/>
                </a:cubicBezTo>
                <a:cubicBezTo>
                  <a:pt x="1513" y="1595"/>
                  <a:pt x="1524" y="1584"/>
                  <a:pt x="1529" y="1570"/>
                </a:cubicBezTo>
                <a:cubicBezTo>
                  <a:pt x="1537" y="1550"/>
                  <a:pt x="1537" y="1528"/>
                  <a:pt x="1549" y="1510"/>
                </a:cubicBezTo>
                <a:cubicBezTo>
                  <a:pt x="1579" y="1464"/>
                  <a:pt x="1630" y="1438"/>
                  <a:pt x="1668" y="1401"/>
                </a:cubicBezTo>
                <a:cubicBezTo>
                  <a:pt x="1691" y="1309"/>
                  <a:pt x="1692" y="1202"/>
                  <a:pt x="1747" y="1123"/>
                </a:cubicBezTo>
                <a:cubicBezTo>
                  <a:pt x="1754" y="1096"/>
                  <a:pt x="1765" y="1070"/>
                  <a:pt x="1767" y="1043"/>
                </a:cubicBezTo>
                <a:cubicBezTo>
                  <a:pt x="1768" y="1033"/>
                  <a:pt x="1755" y="1023"/>
                  <a:pt x="1757" y="1013"/>
                </a:cubicBezTo>
                <a:cubicBezTo>
                  <a:pt x="1764" y="967"/>
                  <a:pt x="1811" y="951"/>
                  <a:pt x="1847" y="934"/>
                </a:cubicBezTo>
                <a:cubicBezTo>
                  <a:pt x="1866" y="925"/>
                  <a:pt x="1886" y="921"/>
                  <a:pt x="1906" y="914"/>
                </a:cubicBezTo>
                <a:cubicBezTo>
                  <a:pt x="1930" y="842"/>
                  <a:pt x="1934" y="870"/>
                  <a:pt x="1946" y="775"/>
                </a:cubicBezTo>
                <a:cubicBezTo>
                  <a:pt x="1943" y="755"/>
                  <a:pt x="1942" y="734"/>
                  <a:pt x="1936" y="715"/>
                </a:cubicBezTo>
                <a:cubicBezTo>
                  <a:pt x="1932" y="704"/>
                  <a:pt x="1918" y="698"/>
                  <a:pt x="1916" y="686"/>
                </a:cubicBezTo>
                <a:cubicBezTo>
                  <a:pt x="1903" y="603"/>
                  <a:pt x="1938" y="502"/>
                  <a:pt x="1886" y="437"/>
                </a:cubicBezTo>
                <a:cubicBezTo>
                  <a:pt x="1844" y="385"/>
                  <a:pt x="1698" y="368"/>
                  <a:pt x="1698" y="368"/>
                </a:cubicBezTo>
                <a:cubicBezTo>
                  <a:pt x="1677" y="320"/>
                  <a:pt x="1672" y="266"/>
                  <a:pt x="1648" y="219"/>
                </a:cubicBezTo>
                <a:cubicBezTo>
                  <a:pt x="1637" y="197"/>
                  <a:pt x="1552" y="180"/>
                  <a:pt x="1549" y="179"/>
                </a:cubicBezTo>
                <a:cubicBezTo>
                  <a:pt x="1496" y="126"/>
                  <a:pt x="1443" y="73"/>
                  <a:pt x="1390" y="20"/>
                </a:cubicBezTo>
                <a:cubicBezTo>
                  <a:pt x="1375" y="5"/>
                  <a:pt x="1330" y="0"/>
                  <a:pt x="1330" y="0"/>
                </a:cubicBezTo>
                <a:cubicBezTo>
                  <a:pt x="1248" y="14"/>
                  <a:pt x="1274" y="17"/>
                  <a:pt x="1221" y="70"/>
                </a:cubicBez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3175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r>
              <a:rPr lang="uk-UA" dirty="0" smtClean="0"/>
              <a:t>К</a:t>
            </a:r>
            <a:endParaRPr lang="uk-UA" dirty="0"/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323528" y="908720"/>
            <a:ext cx="2232025" cy="863600"/>
          </a:xfrm>
          <a:prstGeom prst="wedgeRectCallout">
            <a:avLst>
              <a:gd name="adj1" fmla="val 91963"/>
              <a:gd name="adj2" fmla="val 20753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Відсутність  внутрішньої мотивації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79388" y="2276475"/>
            <a:ext cx="2160364" cy="1224533"/>
          </a:xfrm>
          <a:prstGeom prst="wedgeRectCallout">
            <a:avLst>
              <a:gd name="adj1" fmla="val 111306"/>
              <a:gd name="adj2" fmla="val 70000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0099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Неврахування потенціалу </a:t>
            </a:r>
            <a:r>
              <a:rPr lang="uk-UA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“слабкого”</a:t>
            </a:r>
            <a:r>
              <a:rPr lang="uk-UA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учня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323850" y="4005262"/>
            <a:ext cx="2663974" cy="1007913"/>
          </a:xfrm>
          <a:prstGeom prst="wedgeRectCallout">
            <a:avLst>
              <a:gd name="adj1" fmla="val 90681"/>
              <a:gd name="adj2" fmla="val -58824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Відсутність вибору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3" name="AutoShape 17"/>
          <p:cNvSpPr>
            <a:spLocks noChangeArrowheads="1"/>
          </p:cNvSpPr>
          <p:nvPr/>
        </p:nvSpPr>
        <p:spPr bwMode="auto">
          <a:xfrm>
            <a:off x="6084888" y="4076700"/>
            <a:ext cx="2590800" cy="792163"/>
          </a:xfrm>
          <a:prstGeom prst="wedgeRectCallout">
            <a:avLst>
              <a:gd name="adj1" fmla="val -71444"/>
              <a:gd name="adj2" fmla="val -105310"/>
            </a:avLst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336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Відсутність відчуття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успіху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6876256" y="2348880"/>
            <a:ext cx="2015430" cy="1008063"/>
          </a:xfrm>
          <a:prstGeom prst="wedgeRectCallout">
            <a:avLst>
              <a:gd name="adj1" fmla="val -126421"/>
              <a:gd name="adj2" fmla="val 47481"/>
            </a:avLst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Гіперактивність</a:t>
            </a:r>
            <a:endParaRPr lang="uk-UA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 слабке здоров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’</a:t>
            </a: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я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5652120" y="908720"/>
            <a:ext cx="3024336" cy="936625"/>
          </a:xfrm>
          <a:prstGeom prst="wedgeRectCallout">
            <a:avLst>
              <a:gd name="adj1" fmla="val -81250"/>
              <a:gd name="adj2" fmla="val 17406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66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Розуміння , що окремі знання одержані 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ніколи не згодяться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admin\Desktop\ммм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28469"/>
            <a:ext cx="1717725" cy="2386370"/>
          </a:xfrm>
          <a:prstGeom prst="rect">
            <a:avLst/>
          </a:prstGeom>
          <a:noFill/>
        </p:spPr>
      </p:pic>
      <p:sp>
        <p:nvSpPr>
          <p:cNvPr id="56" name="AutoShape 15"/>
          <p:cNvSpPr>
            <a:spLocks noChangeArrowheads="1"/>
          </p:cNvSpPr>
          <p:nvPr/>
        </p:nvSpPr>
        <p:spPr bwMode="auto">
          <a:xfrm>
            <a:off x="3059832" y="4941168"/>
            <a:ext cx="2663974" cy="1007913"/>
          </a:xfrm>
          <a:prstGeom prst="wedgeRectCallout">
            <a:avLst>
              <a:gd name="adj1" fmla="val 4077"/>
              <a:gd name="adj2" fmla="val -12442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Комунікативних здібностей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Я  бачу поєднання </a:t>
            </a:r>
            <a:r>
              <a:rPr lang="uk-UA" sz="2400" b="1" dirty="0" err="1" smtClean="0">
                <a:solidFill>
                  <a:schemeClr val="tx1"/>
                </a:solidFill>
              </a:rPr>
              <a:t>пазлів</a:t>
            </a:r>
            <a:r>
              <a:rPr lang="uk-UA" sz="2400" b="1" dirty="0" smtClean="0">
                <a:solidFill>
                  <a:schemeClr val="tx1"/>
                </a:solidFill>
              </a:rPr>
              <a:t> завданням школи та ЗМІ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4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“Хиткий”</a:t>
            </a:r>
            <a:r>
              <a:rPr lang="uk-UA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трикутник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2567"/>
            <a:chOff x="145224" y="6122214"/>
            <a:chExt cx="506382" cy="592567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1"/>
              <a:ext cx="504000" cy="499700"/>
              <a:chOff x="147606" y="6212701"/>
              <a:chExt cx="486000" cy="486000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894" r="8485"/>
          <a:stretch>
            <a:fillRect/>
          </a:stretch>
        </p:blipFill>
        <p:spPr bwMode="auto">
          <a:xfrm>
            <a:off x="7004744" y="908720"/>
            <a:ext cx="19597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Схема 48"/>
          <p:cNvGraphicFramePr/>
          <p:nvPr/>
        </p:nvGraphicFramePr>
        <p:xfrm>
          <a:off x="1524000" y="1397000"/>
          <a:ext cx="549627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5154" y="1628800"/>
            <a:ext cx="2875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Новий учень,</a:t>
            </a:r>
          </a:p>
          <a:p>
            <a:pPr algn="ctr"/>
            <a:r>
              <a:rPr lang="uk-UA" sz="2000" b="1" dirty="0" smtClean="0"/>
              <a:t>що </a:t>
            </a:r>
            <a:r>
              <a:rPr lang="uk-UA" sz="2000" b="1" dirty="0" err="1" smtClean="0"/>
              <a:t>“живе”</a:t>
            </a:r>
            <a:r>
              <a:rPr lang="uk-UA" sz="2000" b="1" dirty="0" smtClean="0"/>
              <a:t> в соціальних</a:t>
            </a:r>
          </a:p>
          <a:p>
            <a:pPr algn="ctr"/>
            <a:r>
              <a:rPr lang="uk-UA" sz="2000" b="1" dirty="0" smtClean="0"/>
              <a:t> мережах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-50551" y="4437112"/>
            <a:ext cx="4045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Вихованці радянської школи, </a:t>
            </a:r>
          </a:p>
          <a:p>
            <a:pPr algn="ctr"/>
            <a:r>
              <a:rPr lang="uk-UA" sz="2000" b="1" dirty="0" smtClean="0"/>
              <a:t>часто використовують авторитарні</a:t>
            </a:r>
          </a:p>
          <a:p>
            <a:pPr algn="ctr"/>
            <a:r>
              <a:rPr lang="uk-UA" sz="2000" b="1" dirty="0" smtClean="0"/>
              <a:t> методи виховання</a:t>
            </a:r>
            <a:endParaRPr lang="ru-RU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481324" y="4437112"/>
            <a:ext cx="44685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Більшість вчителів навчались </a:t>
            </a:r>
          </a:p>
          <a:p>
            <a:pPr algn="ctr"/>
            <a:r>
              <a:rPr lang="uk-UA" sz="2000" b="1" dirty="0" smtClean="0"/>
              <a:t>в радянських вузах і важко </a:t>
            </a:r>
          </a:p>
          <a:p>
            <a:pPr algn="ctr"/>
            <a:r>
              <a:rPr lang="uk-UA" sz="2000" b="1" dirty="0" smtClean="0"/>
              <a:t>переорієнтовуються </a:t>
            </a:r>
          </a:p>
          <a:p>
            <a:pPr algn="ctr"/>
            <a:r>
              <a:rPr lang="uk-UA" sz="2000" b="1" dirty="0" smtClean="0"/>
              <a:t>на національну доктрину навчання та </a:t>
            </a:r>
          </a:p>
          <a:p>
            <a:pPr algn="ctr"/>
            <a:r>
              <a:rPr lang="uk-UA" sz="2000" b="1" dirty="0" smtClean="0"/>
              <a:t>виховання  учня</a:t>
            </a:r>
            <a:endParaRPr lang="ru-RU" sz="2000" b="1" dirty="0"/>
          </a:p>
        </p:txBody>
      </p:sp>
      <p:sp>
        <p:nvSpPr>
          <p:cNvPr id="58" name="Стрелка вниз 57"/>
          <p:cNvSpPr/>
          <p:nvPr/>
        </p:nvSpPr>
        <p:spPr>
          <a:xfrm rot="5400000">
            <a:off x="2730656" y="1309904"/>
            <a:ext cx="484632" cy="9784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3143790">
            <a:off x="1696765" y="3574296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18727428">
            <a:off x="6602681" y="3639991"/>
            <a:ext cx="4846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3300"/>
                </a:solidFill>
              </a:rPr>
              <a:t/>
            </a:r>
            <a:br>
              <a:rPr lang="ru-RU" sz="4000" dirty="0" smtClean="0">
                <a:solidFill>
                  <a:srgbClr val="003300"/>
                </a:solidFill>
              </a:rPr>
            </a:br>
            <a:r>
              <a:rPr lang="uk-UA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4572000" y="2780928"/>
            <a:ext cx="4248472" cy="33130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4" name="Picture 2" descr="C:\Users\admin\Desktop\25989179_shk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2667000" cy="2524125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7" name="Picture 2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4170748" cy="2952328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4572000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rgbClr val="003300"/>
                </a:solidFill>
              </a:rPr>
              <a:t>Я переконана, що поставити дитину в те місце, звідкіля </a:t>
            </a:r>
            <a:br>
              <a:rPr lang="uk-UA" sz="2400" b="1" dirty="0" smtClean="0">
                <a:solidFill>
                  <a:srgbClr val="003300"/>
                </a:solidFill>
              </a:rPr>
            </a:br>
            <a:r>
              <a:rPr lang="uk-UA" sz="2400" b="1" dirty="0" smtClean="0">
                <a:solidFill>
                  <a:srgbClr val="003300"/>
                </a:solidFill>
              </a:rPr>
              <a:t>буде видно веселку під силу лише ВЧИТЕЛЮ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637618" y="0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540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 над якою працюю: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507977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043608" y="2060848"/>
            <a:ext cx="7236296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3300"/>
                </a:solidFill>
              </a:rPr>
              <a:t>«Формування внутрішньої мотивації учнів з допомогою інтерактивних технологій  навчання в контексті методу проектів», </a:t>
            </a:r>
          </a:p>
          <a:p>
            <a:pPr algn="ctr"/>
            <a:r>
              <a:rPr lang="uk-UA" sz="2400" b="1" i="1" dirty="0" smtClean="0">
                <a:solidFill>
                  <a:srgbClr val="003300"/>
                </a:solidFill>
              </a:rPr>
              <a:t>Так як</a:t>
            </a:r>
            <a:r>
              <a:rPr lang="uk-UA" sz="2800" b="1" i="1" dirty="0" smtClean="0">
                <a:solidFill>
                  <a:srgbClr val="003300"/>
                </a:solidFill>
              </a:rPr>
              <a:t> </a:t>
            </a:r>
            <a:r>
              <a:rPr lang="uk-UA" sz="2400" b="1" i="1" dirty="0" smtClean="0">
                <a:solidFill>
                  <a:srgbClr val="003300"/>
                </a:solidFill>
              </a:rPr>
              <a:t>восьмий рік поспіль, займаюсь впровадженням проектних технологій в навчально-виховний процес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8637618" y="0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3300"/>
                </a:solidFill>
              </a:rPr>
              <a:t>Отож, я вирішила оточити учня красою…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Життя диктує умови для виникнення</a:t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новаторства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507977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3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8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61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6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69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323528" y="980728"/>
            <a:ext cx="8424936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3300"/>
                </a:solidFill>
              </a:rPr>
              <a:t>“Від</a:t>
            </a:r>
            <a:r>
              <a:rPr lang="uk-UA" sz="2000" b="1" dirty="0" smtClean="0">
                <a:solidFill>
                  <a:srgbClr val="003300"/>
                </a:solidFill>
              </a:rPr>
              <a:t> красивих образів  ми прийдемо до красивих думок, завдяки красивим думкам ми чинитимемо добрі  вчинки, а вже добрі вчинки  зроблять наше життя красивим»</a:t>
            </a:r>
          </a:p>
          <a:p>
            <a:pPr algn="ctr"/>
            <a:r>
              <a:rPr lang="uk-UA" sz="2000" b="1" i="1" u="sng" dirty="0" smtClean="0">
                <a:solidFill>
                  <a:srgbClr val="003300"/>
                </a:solidFill>
              </a:rPr>
              <a:t>Платон, </a:t>
            </a:r>
            <a:r>
              <a:rPr lang="uk-UA" sz="2000" b="1" i="1" u="sng" dirty="0" err="1" smtClean="0">
                <a:solidFill>
                  <a:srgbClr val="003300"/>
                </a:solidFill>
              </a:rPr>
              <a:t>древнєгрецький</a:t>
            </a:r>
            <a:r>
              <a:rPr lang="uk-UA" sz="2000" b="1" i="1" u="sng" dirty="0" smtClean="0">
                <a:solidFill>
                  <a:srgbClr val="003300"/>
                </a:solidFill>
              </a:rPr>
              <a:t> вчений</a:t>
            </a:r>
            <a:endParaRPr lang="ru-RU" sz="2000" b="1" i="1" u="sng" dirty="0">
              <a:solidFill>
                <a:srgbClr val="0033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2019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043608" y="4941168"/>
            <a:ext cx="766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Ця теза стала філософією мого життя, моєю освітньою концепцією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Адже в ній закладено алгоритм, яким чином можна врятувати наш жорстокий світ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637618" y="0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Ці напрацювання допомагають</a:t>
            </a:r>
          </a:p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 наблизити дитину до КРАСИ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-252536" y="764704"/>
            <a:ext cx="9396536" cy="654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Мій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квест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квест-похід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щастям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моїми</a:t>
            </a: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вихованцями</a:t>
            </a:r>
            <a:r>
              <a:rPr lang="ru-RU" sz="3600" dirty="0" smtClean="0">
                <a:solidFill>
                  <a:srgbClr val="003300"/>
                </a:solidFill>
              </a:rPr>
              <a:t/>
            </a:r>
            <a:br>
              <a:rPr lang="ru-RU" sz="3600" dirty="0" smtClean="0">
                <a:solidFill>
                  <a:srgbClr val="003300"/>
                </a:solidFill>
              </a:rPr>
            </a:b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507977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563888" y="2564904"/>
            <a:ext cx="1799010" cy="143877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Я-вчитель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Вертикальный свиток 33"/>
          <p:cNvSpPr/>
          <p:nvPr/>
        </p:nvSpPr>
        <p:spPr>
          <a:xfrm>
            <a:off x="611560" y="4005064"/>
            <a:ext cx="2592288" cy="179107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Інтерактивні тести створені в програмі </a:t>
            </a:r>
            <a:r>
              <a:rPr lang="ru-RU" sz="2000" b="1" dirty="0" err="1" smtClean="0"/>
              <a:t>Microsoft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Mouse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Mischief</a:t>
            </a:r>
            <a:r>
              <a:rPr lang="ru-RU" sz="2000" b="1" dirty="0" smtClean="0"/>
              <a:t> </a:t>
            </a:r>
          </a:p>
          <a:p>
            <a:pPr algn="ctr"/>
            <a:r>
              <a:rPr lang="uk-UA" sz="2000" b="1" dirty="0" smtClean="0"/>
              <a:t>(5 кл.)</a:t>
            </a:r>
            <a:endParaRPr lang="ru-RU" b="1" dirty="0"/>
          </a:p>
        </p:txBody>
      </p:sp>
      <p:sp>
        <p:nvSpPr>
          <p:cNvPr id="36" name="Вертикальный свиток 35"/>
          <p:cNvSpPr/>
          <p:nvPr/>
        </p:nvSpPr>
        <p:spPr>
          <a:xfrm>
            <a:off x="3347864" y="836712"/>
            <a:ext cx="2376264" cy="165618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Електронний посібник </a:t>
            </a:r>
          </a:p>
          <a:p>
            <a:pPr algn="ctr"/>
            <a:r>
              <a:rPr lang="uk-UA" sz="2000" b="1" dirty="0" err="1" smtClean="0"/>
              <a:t>“Образотворче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мистецтво”</a:t>
            </a:r>
            <a:r>
              <a:rPr lang="uk-UA" sz="2000" b="1" dirty="0" smtClean="0"/>
              <a:t> (6 кл.)</a:t>
            </a:r>
            <a:endParaRPr lang="ru-RU" sz="2000" b="1" dirty="0"/>
          </a:p>
        </p:txBody>
      </p:sp>
      <p:sp>
        <p:nvSpPr>
          <p:cNvPr id="39" name="Вертикальный свиток 38"/>
          <p:cNvSpPr/>
          <p:nvPr/>
        </p:nvSpPr>
        <p:spPr>
          <a:xfrm>
            <a:off x="3275856" y="4005064"/>
            <a:ext cx="2664296" cy="179107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Інтерактивні тести створені в програмі </a:t>
            </a:r>
            <a:r>
              <a:rPr lang="ru-RU" sz="2000" b="1" dirty="0" err="1" smtClean="0"/>
              <a:t>Microsoft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Mouse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Mischief</a:t>
            </a:r>
            <a:r>
              <a:rPr lang="ru-RU" sz="2000" b="1" dirty="0" smtClean="0"/>
              <a:t> </a:t>
            </a:r>
          </a:p>
          <a:p>
            <a:pPr algn="ctr"/>
            <a:r>
              <a:rPr lang="uk-UA" sz="2000" b="1" dirty="0" smtClean="0"/>
              <a:t>(5 кл.)</a:t>
            </a:r>
            <a:endParaRPr lang="ru-RU" sz="2000" b="1" dirty="0"/>
          </a:p>
        </p:txBody>
      </p:sp>
      <p:sp>
        <p:nvSpPr>
          <p:cNvPr id="40" name="Вертикальный свиток 39"/>
          <p:cNvSpPr/>
          <p:nvPr/>
        </p:nvSpPr>
        <p:spPr>
          <a:xfrm>
            <a:off x="539552" y="836712"/>
            <a:ext cx="2448272" cy="165618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Мережева спільнота </a:t>
            </a:r>
            <a:r>
              <a:rPr lang="uk-UA" sz="2000" b="1" dirty="0" err="1" smtClean="0"/>
              <a:t>“Освітня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хвиля”</a:t>
            </a:r>
            <a:endParaRPr lang="ru-RU" sz="2000" b="1" dirty="0"/>
          </a:p>
        </p:txBody>
      </p:sp>
      <p:sp>
        <p:nvSpPr>
          <p:cNvPr id="41" name="Вертикальный свиток 40"/>
          <p:cNvSpPr/>
          <p:nvPr/>
        </p:nvSpPr>
        <p:spPr>
          <a:xfrm>
            <a:off x="6012160" y="836712"/>
            <a:ext cx="2376264" cy="158417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Електронний посібник </a:t>
            </a:r>
          </a:p>
          <a:p>
            <a:pPr algn="ctr"/>
            <a:r>
              <a:rPr lang="uk-UA" sz="2000" b="1" dirty="0" err="1" smtClean="0"/>
              <a:t>“Художня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культура”</a:t>
            </a:r>
            <a:r>
              <a:rPr lang="uk-UA" sz="2000" b="1" dirty="0" smtClean="0"/>
              <a:t> (9 кл. </a:t>
            </a:r>
            <a:r>
              <a:rPr lang="en-US" sz="2000" b="1" dirty="0" smtClean="0"/>
              <a:t>I</a:t>
            </a:r>
            <a:r>
              <a:rPr lang="uk-UA" sz="2000" b="1" dirty="0" smtClean="0"/>
              <a:t> сем.)</a:t>
            </a:r>
            <a:endParaRPr lang="ru-RU" sz="2000" b="1" dirty="0"/>
          </a:p>
        </p:txBody>
      </p:sp>
      <p:sp>
        <p:nvSpPr>
          <p:cNvPr id="42" name="Вертикальный свиток 41"/>
          <p:cNvSpPr/>
          <p:nvPr/>
        </p:nvSpPr>
        <p:spPr>
          <a:xfrm>
            <a:off x="5940152" y="4005064"/>
            <a:ext cx="2520280" cy="179107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Оціночні тести</a:t>
            </a:r>
            <a:endParaRPr lang="ru-RU" sz="2000" b="1" dirty="0"/>
          </a:p>
        </p:txBody>
      </p:sp>
      <p:sp>
        <p:nvSpPr>
          <p:cNvPr id="43" name="Стрелка вправо 42"/>
          <p:cNvSpPr/>
          <p:nvPr/>
        </p:nvSpPr>
        <p:spPr>
          <a:xfrm rot="9275969">
            <a:off x="2612425" y="3471401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4310260" y="3762748"/>
            <a:ext cx="288032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6200000">
            <a:off x="4280024" y="2352824"/>
            <a:ext cx="348504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729793">
            <a:off x="5420301" y="3346834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9750065">
            <a:off x="5347134" y="2565364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1958478">
            <a:off x="2608382" y="2641021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Моя участь в проектах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6" name="Схема 45"/>
          <p:cNvGraphicFramePr/>
          <p:nvPr/>
        </p:nvGraphicFramePr>
        <p:xfrm>
          <a:off x="179512" y="112474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Мої дослідження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9" name="Диаграмма 48"/>
          <p:cNvGraphicFramePr/>
          <p:nvPr/>
        </p:nvGraphicFramePr>
        <p:xfrm>
          <a:off x="683568" y="1971674"/>
          <a:ext cx="7416824" cy="376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Скругленный прямоугольник 4"/>
          <p:cNvSpPr/>
          <p:nvPr/>
        </p:nvSpPr>
        <p:spPr>
          <a:xfrm>
            <a:off x="4076164" y="3121136"/>
            <a:ext cx="991673" cy="615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980728"/>
            <a:ext cx="813690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3300"/>
                </a:solidFill>
              </a:rPr>
              <a:t>Результати анкетування учнів 9-х класів на предмет з</a:t>
            </a:r>
            <a:r>
              <a:rPr lang="en-US" sz="2000" b="1" dirty="0" smtClean="0">
                <a:solidFill>
                  <a:srgbClr val="003300"/>
                </a:solidFill>
              </a:rPr>
              <a:t>’</a:t>
            </a:r>
            <a:r>
              <a:rPr lang="uk-UA" sz="2000" b="1" dirty="0" err="1" smtClean="0">
                <a:solidFill>
                  <a:srgbClr val="003300"/>
                </a:solidFill>
              </a:rPr>
              <a:t>ясування</a:t>
            </a:r>
            <a:r>
              <a:rPr lang="uk-UA" sz="2000" b="1" dirty="0" smtClean="0">
                <a:solidFill>
                  <a:srgbClr val="003300"/>
                </a:solidFill>
              </a:rPr>
              <a:t> їх культурного росту завдяки урокам образотворчого мистецтва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58" name="Текст 5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637618" y="188640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000" dirty="0" smtClean="0">
                <a:solidFill>
                  <a:schemeClr val="tx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Зустріч із </a:t>
            </a:r>
            <a:r>
              <a:rPr lang="uk-UA" sz="2000" dirty="0" err="1" smtClean="0">
                <a:solidFill>
                  <a:schemeClr val="tx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художникои</a:t>
            </a:r>
            <a:r>
              <a:rPr lang="uk-UA" sz="2000" dirty="0" smtClean="0">
                <a:solidFill>
                  <a:schemeClr val="tx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–земляком</a:t>
            </a:r>
            <a:r>
              <a:rPr lang="uk-UA" sz="2000" dirty="0" smtClean="0">
                <a:solidFill>
                  <a:schemeClr val="tx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із Києва Михайлом Волошиним</a:t>
            </a:r>
            <a:endParaRPr lang="ru-RU" sz="2000" dirty="0">
              <a:solidFill>
                <a:schemeClr val="tx1"/>
              </a:solidFill>
              <a:effectLst>
                <a:glow rad="101600">
                  <a:schemeClr val="tx1">
                    <a:lumMod val="75000"/>
                    <a:lumOff val="2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FFCC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Участь в довготривалому проекті </a:t>
            </a:r>
            <a:r>
              <a:rPr lang="uk-UA" sz="2800" dirty="0" err="1" smtClean="0">
                <a:solidFill>
                  <a:srgbClr val="FFFFCC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“Запалюємо</a:t>
            </a:r>
            <a:r>
              <a:rPr lang="uk-UA" sz="2800" dirty="0" smtClean="0">
                <a:solidFill>
                  <a:srgbClr val="FFFFCC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зірки Борщівського </a:t>
            </a:r>
            <a:r>
              <a:rPr lang="uk-UA" sz="2800" dirty="0" err="1" smtClean="0">
                <a:solidFill>
                  <a:srgbClr val="FFFFCC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краю”</a:t>
            </a:r>
            <a:r>
              <a:rPr lang="uk-UA" sz="2800" dirty="0" smtClean="0">
                <a:solidFill>
                  <a:srgbClr val="FFFFCC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br>
              <a:rPr lang="uk-UA" sz="2800" dirty="0" smtClean="0">
                <a:solidFill>
                  <a:srgbClr val="FFFFCC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604448" y="260648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0" y="0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C:\Users\777\Desktop\новий Вчитель року\фото\100_0091.JPG"/>
          <p:cNvPicPr>
            <a:picLocks noChangeAspect="1" noChangeArrowheads="1"/>
          </p:cNvPicPr>
          <p:nvPr/>
        </p:nvPicPr>
        <p:blipFill>
          <a:blip r:embed="rId3" cstate="print"/>
          <a:srcRect b="14491"/>
          <a:stretch>
            <a:fillRect/>
          </a:stretch>
        </p:blipFill>
        <p:spPr bwMode="auto">
          <a:xfrm>
            <a:off x="1619672" y="1556792"/>
            <a:ext cx="572583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980728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6539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Моя участь Всеукраїнському благодійному проекті </a:t>
            </a:r>
            <a:r>
              <a:rPr lang="uk-UA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“Добро</a:t>
            </a: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починається з </a:t>
            </a:r>
            <a:r>
              <a:rPr lang="uk-UA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тебе”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8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 descr="C:\Users\777\Desktop\новий Вчитель року\фото\100_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224110" cy="3168352"/>
          </a:xfrm>
          <a:prstGeom prst="rect">
            <a:avLst/>
          </a:prstGeom>
          <a:noFill/>
        </p:spPr>
      </p:pic>
      <p:pic>
        <p:nvPicPr>
          <p:cNvPr id="7171" name="Picture 3" descr="C:\Users\777\Desktop\новий Вчитель року\фото\100_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224109" cy="3168352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0" y="4365104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Працюючи в рамках проекту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“Прийми</a:t>
            </a:r>
            <a:r>
              <a:rPr lang="uk-UA" sz="2000" b="1" dirty="0" smtClean="0">
                <a:solidFill>
                  <a:schemeClr val="bg1"/>
                </a:solidFill>
              </a:rPr>
              <a:t> промінчик мого </a:t>
            </a:r>
            <a:r>
              <a:rPr lang="uk-UA" sz="2000" b="1" dirty="0" err="1" smtClean="0">
                <a:solidFill>
                  <a:schemeClr val="bg1"/>
                </a:solidFill>
              </a:rPr>
              <a:t>серця”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Учні в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</a:rPr>
              <a:t>яжуть</a:t>
            </a:r>
            <a:r>
              <a:rPr lang="uk-UA" sz="2000" b="1" dirty="0" smtClean="0">
                <a:solidFill>
                  <a:schemeClr val="bg1"/>
                </a:solidFill>
              </a:rPr>
              <a:t> шапки та шарфи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для 99-и дітей </a:t>
            </a:r>
            <a:r>
              <a:rPr lang="uk-UA" sz="2000" b="1" dirty="0" err="1" smtClean="0">
                <a:solidFill>
                  <a:schemeClr val="bg1"/>
                </a:solidFill>
              </a:rPr>
              <a:t>Мельнице-</a:t>
            </a:r>
            <a:r>
              <a:rPr lang="uk-UA" sz="2000" b="1" dirty="0" smtClean="0">
                <a:solidFill>
                  <a:schemeClr val="bg1"/>
                </a:solidFill>
              </a:rPr>
              <a:t> Подільського комунального інтернату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4008" y="4365104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Разом із директором  нашої школи  О.П.</a:t>
            </a:r>
            <a:r>
              <a:rPr lang="uk-UA" sz="2000" b="1" dirty="0" err="1" smtClean="0">
                <a:solidFill>
                  <a:schemeClr val="bg1"/>
                </a:solidFill>
              </a:rPr>
              <a:t>Жолобанюк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вручаємо подарунки хворим </a:t>
            </a:r>
            <a:r>
              <a:rPr lang="uk-UA" sz="2000" b="1" dirty="0" smtClean="0">
                <a:solidFill>
                  <a:schemeClr val="bg1"/>
                </a:solidFill>
              </a:rPr>
              <a:t>діткам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97" name="Полилиния 9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1" name="Овал 10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Хорда 98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Хорда 99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663300"/>
              </a:gs>
              <a:gs pos="13000">
                <a:srgbClr val="996600"/>
              </a:gs>
              <a:gs pos="34000">
                <a:srgbClr val="FFCC00"/>
              </a:gs>
              <a:gs pos="50000">
                <a:schemeClr val="bg1"/>
              </a:gs>
              <a:gs pos="60000">
                <a:srgbClr val="FFCC00"/>
              </a:gs>
              <a:gs pos="100000">
                <a:srgbClr val="99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Київ. Форум </a:t>
            </a:r>
            <a:r>
              <a:rPr lang="uk-UA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“Добро</a:t>
            </a: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починається з </a:t>
            </a:r>
            <a:r>
              <a:rPr lang="uk-UA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тебе”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501090" y="142852"/>
            <a:ext cx="328586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9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9" name="Полилиния 5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Хорда 61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Хорда 62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20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7" name="Полилиния 66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72" name="Овал 71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Хорда 69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Хорда 70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39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5" name="Полилиния 74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Хорда 77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Хорда 78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102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04" name="Полилиния 10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50000">
                  <a:srgbClr val="FFCC00"/>
                </a:gs>
                <a:gs pos="100000">
                  <a:srgbClr val="663300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08" name="Овал 10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Хорда 105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Хорда 106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777\Desktop\новий Вчитель року\фото\100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425022" cy="4968552"/>
          </a:xfrm>
          <a:prstGeom prst="rect">
            <a:avLst/>
          </a:prstGeom>
          <a:noFill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25358" y="1691466"/>
            <a:ext cx="3456384" cy="49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731C3D7B-D45C-46A2-8827-E6B6571DB48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9DBE353-CA9A-4ECF-A3FC-8B2DB31CA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6BEE1A-189A-4DC3-938F-343F3C6F97F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1025</TotalTime>
  <Words>510</Words>
  <Application>Microsoft Office PowerPoint</Application>
  <PresentationFormat>Экран (4:3)</PresentationFormat>
  <Paragraphs>123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Тема15</vt:lpstr>
      <vt:lpstr>Слайд 1</vt:lpstr>
      <vt:lpstr>Проблема над якою працюю:</vt:lpstr>
      <vt:lpstr>Життя диктує умови для виникнення  новаторства</vt:lpstr>
      <vt:lpstr>        Мій квест квест-похід за щастям з моїми вихованцями </vt:lpstr>
      <vt:lpstr>Моя участь в проектах</vt:lpstr>
      <vt:lpstr>Мої дослідження</vt:lpstr>
      <vt:lpstr>Участь в довготривалому проекті “Запалюємо зірки Борщівського краю”. </vt:lpstr>
      <vt:lpstr>                Моя участь Всеукраїнському благодійному проекті “Добро починається з тебе”</vt:lpstr>
      <vt:lpstr>Київ. Форум “Добро починається з тебе”</vt:lpstr>
      <vt:lpstr>Мої досягнення</vt:lpstr>
      <vt:lpstr>Чого не вистачає сучасному вчителю?</vt:lpstr>
      <vt:lpstr>Що заважає  сучасному  учню?</vt:lpstr>
      <vt:lpstr>“Хиткий” трикутник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дддддддддддддддMETALL</dc:title>
  <dc:creator>777</dc:creator>
  <cp:lastModifiedBy>admin</cp:lastModifiedBy>
  <cp:revision>109</cp:revision>
  <dcterms:created xsi:type="dcterms:W3CDTF">2010-12-17T20:31:14Z</dcterms:created>
  <dcterms:modified xsi:type="dcterms:W3CDTF">2011-01-19T10:15:19Z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TC300093369990</vt:lpwstr>
  </property>
</Properties>
</file>