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21D28-AE55-490B-9AF8-7BDB269588C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3597-8DC5-4157-95A4-27F4472A3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file:///J:\Vil_gel_m-Rihard-Vagner-Die-Hochzeit(muzofon.co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5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62151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E13F2"/>
                </a:solidFill>
                <a:latin typeface="Monotype Corsiva" pitchFamily="66" charset="0"/>
              </a:rPr>
              <a:t>Аналіз рівня освіченості, ерудованості  та реабілітації школярів  на кожному етапі уроку</a:t>
            </a:r>
            <a:endParaRPr lang="ru-RU" sz="3200" b="1" dirty="0" smtClean="0">
              <a:solidFill>
                <a:srgbClr val="6600FF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928802"/>
            <a:ext cx="30718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endParaRPr lang="ru-RU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85926"/>
            <a:ext cx="764386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Пріоритетними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орієнтованого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комп’ютерних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компенсаторно-реабілітаційного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Vil_gel_m-Rihard-Vagner-Die-Hochzeit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839200" y="1714488"/>
            <a:ext cx="304800" cy="304800"/>
          </a:xfrm>
          <a:prstGeom prst="rect">
            <a:avLst/>
          </a:prstGeom>
        </p:spPr>
      </p:pic>
      <p:pic>
        <p:nvPicPr>
          <p:cNvPr id="10" name="~PP2424.WAV">
            <a:hlinkClick r:id="" action="ppaction://media"/>
          </p:cNvPr>
          <p:cNvPicPr>
            <a:picLocks noRot="1" noChangeAspect="1"/>
          </p:cNvPicPr>
          <p:nvPr>
            <a:wavAudioFile r:embed="rId3" name="~PP2424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5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928670"/>
            <a:ext cx="6215106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Впровадження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інноваційних, комп’ютерних технологій та здійснення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корекційно-розвиткової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реабілітаційної роботи веде до подолання дефектів розвитку та суттєво покращує адаптаційні можливості дітей з комплексними вадами розвитку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857232"/>
            <a:ext cx="62151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навченості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актуальними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гуманізацією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714356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планує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моніторингу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стійкий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намітити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285860"/>
            <a:ext cx="58578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Основною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умов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аналізуючи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714356"/>
            <a:ext cx="735808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Система рейтингової оцінки, відображає в деякій мірі здібності учня з фізики на фоні класу, але не відображає його індивідуальний розвиток.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Тому,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розвивалась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високорезультативною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провести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відстеження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714356"/>
            <a:ext cx="82868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бажаному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результату.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універсальний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незалежний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предмета.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особливих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поточних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стан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інновація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1142984"/>
            <a:ext cx="735811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чителю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постійно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детальна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запитання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досягнута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розв'язані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позитивна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динаміка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порівняно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попередніми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потенційним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можливостям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</Words>
  <Application>Microsoft Office PowerPoint</Application>
  <PresentationFormat>Экран (4:3)</PresentationFormat>
  <Paragraphs>10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XP GAME 2007</cp:lastModifiedBy>
  <cp:revision>7</cp:revision>
  <dcterms:created xsi:type="dcterms:W3CDTF">2013-05-17T03:38:22Z</dcterms:created>
  <dcterms:modified xsi:type="dcterms:W3CDTF">2013-05-17T04:50:39Z</dcterms:modified>
</cp:coreProperties>
</file>