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DBC133-7B6D-4CA8-9089-9FCEBECF61E2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C237C01-68E2-48FD-B316-CDD7418D28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uk-UA" smtClean="0"/>
              <a:t>Безпека у сучасному житті-бесіда</a:t>
            </a:r>
          </a:p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1F0740-FBE6-4973-B735-6B928B3488A5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E6BC-08A9-416F-9EED-28E48DCB2AC4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9B08-12B0-4BAA-8B85-95B499ADBB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47B7-8569-4467-AD48-18AA1BBFE314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F3C2-C79D-49A8-B42B-5BA1D5357F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2AB13-A6B3-47F7-B899-A62878E4C4FF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DE59-45AF-44F4-A6EB-1BF2B80FCD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6C4-CF1D-4523-9F01-5EF31376EF1F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E0C0-6FDA-4378-BBDB-87B6E80D5EF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52B9-F307-4053-A529-9F8DEE2CD2BF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F844-56C0-48BB-A4BE-3D4E886B90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39E-A54C-4FC2-8D9E-B5DA782F917F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F5C1-2076-403B-AF8F-51225C79CA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DBE8-0BD7-447E-8E7C-A45CFAC6C3CB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C708-A2BA-46E5-B301-98E9C966404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5E38C-612C-4F38-BC8D-FBC2706890F1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B91C-3D9B-44BC-933F-5119EAACA9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D8FF-610D-4BC4-B4C1-B729327E2C08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E4D7-314B-4AD1-99D0-66D7C5BD225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5F8A9-7D3A-4EBA-B9DD-5FE8ED998FB7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5C33-BE84-43A2-8778-548A2B299AD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441A-194C-445D-B584-8DC5ADD876CC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F1C1-FD35-4F2F-9673-55AE69BBF3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247198-757A-4041-ADAC-E14AB57E2DA0}" type="datetimeFigureOut">
              <a:rPr lang="uk-UA"/>
              <a:pPr>
                <a:defRPr/>
              </a:pPr>
              <a:t>05.06.2013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06241-276B-4636-8E72-9405836C37B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4213" y="-892175"/>
            <a:ext cx="7772400" cy="3340100"/>
          </a:xfrm>
        </p:spPr>
        <p:txBody>
          <a:bodyPr/>
          <a:lstStyle/>
          <a:p>
            <a:pPr indent="82550">
              <a:tabLst>
                <a:tab pos="82550" algn="l"/>
              </a:tabLst>
            </a:pPr>
            <a:r>
              <a:rPr lang="uk-UA" smtClean="0"/>
              <a:t>Виховні заходи за 2012-2013р.</a:t>
            </a:r>
            <a:br>
              <a:rPr lang="uk-UA" smtClean="0"/>
            </a:br>
            <a:r>
              <a:rPr lang="uk-UA" sz="2800" smtClean="0"/>
              <a:t>Вих.Мандибура Г.Є.,Драбик Г.І.</a:t>
            </a:r>
            <a:br>
              <a:rPr lang="uk-UA" sz="2800" smtClean="0"/>
            </a:br>
            <a:r>
              <a:rPr lang="uk-UA" sz="2800" smtClean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pic>
        <p:nvPicPr>
          <p:cNvPr id="14339" name="Picture 2" descr="G:\фото\Тиждень безпечної поведінки вересень 2012\IMG_3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052513"/>
            <a:ext cx="5329237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Arial" charset="0"/>
              </a:rPr>
              <a:t>Умілі руки.</a:t>
            </a:r>
            <a:br>
              <a:rPr lang="uk-UA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4578" name="Picture 2" descr="G:\фото\IMG_26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Arial" charset="0"/>
              </a:rPr>
              <a:t>Моя вишивка</a:t>
            </a:r>
            <a:br>
              <a:rPr lang="uk-UA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5602" name="Picture 2" descr="G:\фото\IMG_2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Надання першої невідкладної допомоги при нещасних випадках.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6386" name="Picture 2" descr="G:\фото-звіт 2013р\Безпека життєдіяльності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425824"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Андріївські вечорниці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7410" name="Picture 2" descr="G:\фото\IMG_48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628775"/>
            <a:ext cx="3394075" cy="4525963"/>
          </a:xfrm>
        </p:spPr>
      </p:pic>
      <p:pic>
        <p:nvPicPr>
          <p:cNvPr id="17411" name="Picture 3" descr="G:\фото\IMG_4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97200"/>
            <a:ext cx="4572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Інтелектуальна гра.</a:t>
            </a:r>
          </a:p>
        </p:txBody>
      </p:sp>
      <p:pic>
        <p:nvPicPr>
          <p:cNvPr id="18434" name="Picture 2" descr="G:\фото\IMG_27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Arial" charset="0"/>
              </a:rPr>
              <a:t>Мова наша рідна.</a:t>
            </a:r>
            <a:br>
              <a:rPr lang="uk-UA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19458" name="Picture 2" descr="G:\фото\IMG_27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Бесіда про ввічливість.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0482" name="Picture 2" descr="G:\фото\IMG_27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Духовність.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21506" name="Picture 2" descr="G:\фото-звіт 2013р\Духовна зустріч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Новий рік.</a:t>
            </a:r>
          </a:p>
        </p:txBody>
      </p:sp>
      <p:pic>
        <p:nvPicPr>
          <p:cNvPr id="22530" name="Picture 2" descr="G:\фото-звіт 2013р\Новий Рі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0150" y="1600200"/>
            <a:ext cx="67437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Гурткова робота.</a:t>
            </a:r>
          </a:p>
        </p:txBody>
      </p:sp>
      <p:pic>
        <p:nvPicPr>
          <p:cNvPr id="23554" name="Picture 2" descr="G:\фото-звіт 2013р\Умілі ру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39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Calibri</vt:lpstr>
      <vt:lpstr>Arial</vt:lpstr>
      <vt:lpstr>Тема Office</vt:lpstr>
      <vt:lpstr>Виховні заходи за 2012-2013р. Вих.Мандибура Г.Є.,Драбик Г.І. .</vt:lpstr>
      <vt:lpstr>Надання першої невідкладної допомоги при нещасних випадках. </vt:lpstr>
      <vt:lpstr>Андріївські вечорниці </vt:lpstr>
      <vt:lpstr>Інтелектуальна гра.</vt:lpstr>
      <vt:lpstr>Мова наша рідна. </vt:lpstr>
      <vt:lpstr>Бесіда про ввічливість. </vt:lpstr>
      <vt:lpstr>Духовність. </vt:lpstr>
      <vt:lpstr>Новий рік.</vt:lpstr>
      <vt:lpstr>Гурткова робота.</vt:lpstr>
      <vt:lpstr>Умілі руки. </vt:lpstr>
      <vt:lpstr>Моя вишивка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Виховні заходи за 2012-2013р. Вих.Мандибура Г.Є.,Драбик Г.І. .</dc:title>
  <dc:creator>Олег</dc:creator>
  <cp:lastModifiedBy>Учні</cp:lastModifiedBy>
  <cp:revision>7</cp:revision>
  <dcterms:created xsi:type="dcterms:W3CDTF">2013-06-05T04:36:46Z</dcterms:created>
  <dcterms:modified xsi:type="dcterms:W3CDTF">2013-06-05T08:17:08Z</dcterms:modified>
</cp:coreProperties>
</file>