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sldIdLst>
    <p:sldId id="256" r:id="rId2"/>
    <p:sldId id="261" r:id="rId3"/>
    <p:sldId id="262" r:id="rId4"/>
    <p:sldId id="288" r:id="rId5"/>
    <p:sldId id="278" r:id="rId6"/>
    <p:sldId id="287" r:id="rId7"/>
    <p:sldId id="279" r:id="rId8"/>
    <p:sldId id="286" r:id="rId9"/>
    <p:sldId id="280" r:id="rId10"/>
    <p:sldId id="281" r:id="rId11"/>
    <p:sldId id="282" r:id="rId12"/>
    <p:sldId id="289" r:id="rId13"/>
    <p:sldId id="283" r:id="rId14"/>
    <p:sldId id="292" r:id="rId15"/>
    <p:sldId id="284" r:id="rId16"/>
    <p:sldId id="285" r:id="rId17"/>
    <p:sldId id="291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5" r:id="rId29"/>
    <p:sldId id="274" r:id="rId30"/>
    <p:sldId id="276" r:id="rId31"/>
    <p:sldId id="277" r:id="rId32"/>
    <p:sldId id="294" r:id="rId33"/>
    <p:sldId id="295" r:id="rId34"/>
    <p:sldId id="296" r:id="rId35"/>
    <p:sldId id="297" r:id="rId36"/>
    <p:sldId id="299" r:id="rId37"/>
    <p:sldId id="298" r:id="rId38"/>
    <p:sldId id="301" r:id="rId39"/>
    <p:sldId id="300" r:id="rId40"/>
    <p:sldId id="293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67202"/>
    <a:srgbClr val="C2985A"/>
    <a:srgbClr val="FDFEE6"/>
    <a:srgbClr val="FF99FF"/>
    <a:srgbClr val="66FF33"/>
    <a:srgbClr val="7469FD"/>
    <a:srgbClr val="FFEBE5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70" autoAdjust="0"/>
    <p:restoredTop sz="94660"/>
  </p:normalViewPr>
  <p:slideViewPr>
    <p:cSldViewPr>
      <p:cViewPr>
        <p:scale>
          <a:sx n="50" d="100"/>
          <a:sy n="50" d="100"/>
        </p:scale>
        <p:origin x="-1014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9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C1F1B2-E26D-4C53-A2A8-88FA1D43E3E3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</dgm:pt>
    <dgm:pt modelId="{F1EFF14F-A35A-4DF7-A526-FED2EDAC943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Транспортні системи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  та обладнання.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Авіація і космонавтика</a:t>
          </a:r>
          <a:endParaRPr kumimoji="0" lang="ru-RU" sz="1600" b="0" i="0" u="none" strike="noStrike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endParaRPr>
        </a:p>
      </dgm:t>
    </dgm:pt>
    <dgm:pt modelId="{E08DDB61-4B93-4A5E-AD3F-F58C722B56F9}" type="parTrans" cxnId="{C0262EF5-C186-425E-A2E1-E831B7D1CEAE}">
      <dgm:prSet/>
      <dgm:spPr/>
      <dgm:t>
        <a:bodyPr/>
        <a:lstStyle/>
        <a:p>
          <a:endParaRPr lang="ru-RU"/>
        </a:p>
      </dgm:t>
    </dgm:pt>
    <dgm:pt modelId="{BC33813D-98B5-4A1C-8AE3-E94F59B487C1}" type="sibTrans" cxnId="{C0262EF5-C186-425E-A2E1-E831B7D1CEA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A6605B66-B3AF-4B1F-8ABE-2F7E4392665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Матеріалознавство, новітні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матеріали, технології та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обладнання у промисловості, сільському господарстві</a:t>
          </a:r>
          <a:endParaRPr kumimoji="0" lang="ru-RU" sz="1600" b="0" i="0" u="none" strike="noStrike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endParaRPr>
        </a:p>
      </dgm:t>
    </dgm:pt>
    <dgm:pt modelId="{B439C3D3-ADE9-4F45-8039-37548282F550}" type="parTrans" cxnId="{FC436CC8-53F7-4A75-91E7-CD42571FB932}">
      <dgm:prSet/>
      <dgm:spPr/>
      <dgm:t>
        <a:bodyPr/>
        <a:lstStyle/>
        <a:p>
          <a:endParaRPr lang="ru-RU"/>
        </a:p>
      </dgm:t>
    </dgm:pt>
    <dgm:pt modelId="{CCE6DF18-3218-4975-81DE-335103FB329E}" type="sibTrans" cxnId="{FC436CC8-53F7-4A75-91E7-CD42571FB932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75604B1E-9736-4267-AD82-0A2B945C835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 Науково-дослідницька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експериментальна та конструкторська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діяльність у машинобудуванні     </a:t>
          </a:r>
          <a:r>
            <a:rPr kumimoji="0" lang="uk-UA" sz="1600" b="0" i="0" u="none" strike="noStrike" cap="none" normalizeH="0" baseline="0" dirty="0" smtClean="0">
              <a:ln/>
              <a:effectLst/>
              <a:latin typeface="Garamond" pitchFamily="18" charset="0"/>
            </a:rPr>
            <a:t>                             </a:t>
          </a:r>
          <a:endParaRPr kumimoji="0" lang="ru-RU" sz="1600" b="0" i="0" u="none" strike="noStrike" cap="none" normalizeH="0" baseline="0" dirty="0" smtClean="0">
            <a:ln/>
            <a:effectLst/>
            <a:latin typeface="Garamond" pitchFamily="18" charset="0"/>
          </a:endParaRPr>
        </a:p>
      </dgm:t>
    </dgm:pt>
    <dgm:pt modelId="{0CECBD6F-01B3-4311-882A-75350D00D0D5}" type="parTrans" cxnId="{33E63B9B-AC4D-47D3-B767-35D7EBFF85EE}">
      <dgm:prSet/>
      <dgm:spPr/>
      <dgm:t>
        <a:bodyPr/>
        <a:lstStyle/>
        <a:p>
          <a:endParaRPr lang="ru-RU"/>
        </a:p>
      </dgm:t>
    </dgm:pt>
    <dgm:pt modelId="{C9A48C01-BB63-4681-A81A-C76BC5E75353}" type="sibTrans" cxnId="{33E63B9B-AC4D-47D3-B767-35D7EBFF85E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4F3887D9-3AAA-4F26-8CAD-55D9B03323E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Охорона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навколишнього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середовища та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rPr>
            <a:t>енергозбереження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1600" b="0" i="0" u="none" strike="noStrike" cap="none" normalizeH="0" baseline="0" dirty="0" smtClean="0">
              <a:ln/>
              <a:effectLst/>
              <a:latin typeface="Garamond" pitchFamily="18" charset="0"/>
            </a:rPr>
            <a:t>              </a:t>
          </a:r>
          <a:r>
            <a:rPr kumimoji="0" lang="uk-UA" sz="1100" b="0" i="0" u="none" strike="noStrike" cap="none" normalizeH="0" baseline="0" dirty="0" smtClean="0">
              <a:ln/>
              <a:effectLst/>
              <a:latin typeface="Garamond" pitchFamily="18" charset="0"/>
            </a:rPr>
            <a:t> </a:t>
          </a:r>
          <a:endParaRPr kumimoji="0" lang="ru-RU" sz="1100" b="0" i="0" u="none" strike="noStrike" cap="none" normalizeH="0" baseline="0" dirty="0" smtClean="0">
            <a:ln/>
            <a:effectLst/>
            <a:latin typeface="Garamond" pitchFamily="18" charset="0"/>
          </a:endParaRPr>
        </a:p>
      </dgm:t>
    </dgm:pt>
    <dgm:pt modelId="{0F8A37A2-E425-4865-910D-9797171E86A1}" type="parTrans" cxnId="{08C54FEE-061E-4A9D-A78E-AA0D5E0CF89E}">
      <dgm:prSet/>
      <dgm:spPr/>
      <dgm:t>
        <a:bodyPr/>
        <a:lstStyle/>
        <a:p>
          <a:endParaRPr lang="ru-RU"/>
        </a:p>
      </dgm:t>
    </dgm:pt>
    <dgm:pt modelId="{210C3E5B-DD35-4726-807A-07A8EE143C20}" type="sibTrans" cxnId="{08C54FEE-061E-4A9D-A78E-AA0D5E0CF89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>
            <a:solidFill>
              <a:schemeClr val="accent6">
                <a:lumMod val="75000"/>
              </a:schemeClr>
            </a:solidFill>
          </a:endParaRPr>
        </a:p>
      </dgm:t>
    </dgm:pt>
    <dgm:pt modelId="{595B1869-8BA5-4170-BA09-1CBF0BFFF62E}" type="pres">
      <dgm:prSet presAssocID="{17C1F1B2-E26D-4C53-A2A8-88FA1D43E3E3}" presName="cycle" presStyleCnt="0">
        <dgm:presLayoutVars>
          <dgm:dir/>
          <dgm:resizeHandles val="exact"/>
        </dgm:presLayoutVars>
      </dgm:prSet>
      <dgm:spPr/>
    </dgm:pt>
    <dgm:pt modelId="{16CE44C3-2CA5-4827-B458-2BBF732BA74E}" type="pres">
      <dgm:prSet presAssocID="{F1EFF14F-A35A-4DF7-A526-FED2EDAC9432}" presName="node" presStyleLbl="node1" presStyleIdx="0" presStyleCnt="4" custScaleX="15642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94B33A-AE6F-4785-9A92-AD1767F214C7}" type="pres">
      <dgm:prSet presAssocID="{F1EFF14F-A35A-4DF7-A526-FED2EDAC9432}" presName="spNode" presStyleCnt="0"/>
      <dgm:spPr/>
    </dgm:pt>
    <dgm:pt modelId="{46455011-641D-4BF6-957A-D71E1F7FDB8D}" type="pres">
      <dgm:prSet presAssocID="{BC33813D-98B5-4A1C-8AE3-E94F59B487C1}" presName="sibTrans" presStyleLbl="sibTrans1D1" presStyleIdx="0" presStyleCnt="4"/>
      <dgm:spPr/>
      <dgm:t>
        <a:bodyPr/>
        <a:lstStyle/>
        <a:p>
          <a:endParaRPr lang="uk-UA"/>
        </a:p>
      </dgm:t>
    </dgm:pt>
    <dgm:pt modelId="{1069782C-65EA-46C3-B149-27743DCD3AC6}" type="pres">
      <dgm:prSet presAssocID="{A6605B66-B3AF-4B1F-8ABE-2F7E43926654}" presName="node" presStyleLbl="node1" presStyleIdx="1" presStyleCnt="4" custScaleX="165279" custScaleY="159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85B51-6640-47EC-81A8-A96E4D670547}" type="pres">
      <dgm:prSet presAssocID="{A6605B66-B3AF-4B1F-8ABE-2F7E43926654}" presName="spNode" presStyleCnt="0"/>
      <dgm:spPr/>
    </dgm:pt>
    <dgm:pt modelId="{10E0E41F-0954-487D-9428-0AF1F0DD89F4}" type="pres">
      <dgm:prSet presAssocID="{CCE6DF18-3218-4975-81DE-335103FB329E}" presName="sibTrans" presStyleLbl="sibTrans1D1" presStyleIdx="1" presStyleCnt="4"/>
      <dgm:spPr/>
      <dgm:t>
        <a:bodyPr/>
        <a:lstStyle/>
        <a:p>
          <a:endParaRPr lang="uk-UA"/>
        </a:p>
      </dgm:t>
    </dgm:pt>
    <dgm:pt modelId="{69320A0A-5B7E-4E41-AC1F-48F9E1559983}" type="pres">
      <dgm:prSet presAssocID="{75604B1E-9736-4267-AD82-0A2B945C8355}" presName="node" presStyleLbl="node1" presStyleIdx="2" presStyleCnt="4" custScaleX="1916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5AF8D-1542-4B83-B744-3FD383C79F1B}" type="pres">
      <dgm:prSet presAssocID="{75604B1E-9736-4267-AD82-0A2B945C8355}" presName="spNode" presStyleCnt="0"/>
      <dgm:spPr/>
    </dgm:pt>
    <dgm:pt modelId="{9D6ED26E-E644-4406-87A9-F39E26AD5A61}" type="pres">
      <dgm:prSet presAssocID="{C9A48C01-BB63-4681-A81A-C76BC5E75353}" presName="sibTrans" presStyleLbl="sibTrans1D1" presStyleIdx="2" presStyleCnt="4"/>
      <dgm:spPr/>
      <dgm:t>
        <a:bodyPr/>
        <a:lstStyle/>
        <a:p>
          <a:endParaRPr lang="uk-UA"/>
        </a:p>
      </dgm:t>
    </dgm:pt>
    <dgm:pt modelId="{E0B143E2-DFFC-489D-BA27-EEB5BED98777}" type="pres">
      <dgm:prSet presAssocID="{4F3887D9-3AAA-4F26-8CAD-55D9B03323EA}" presName="node" presStyleLbl="node1" presStyleIdx="3" presStyleCnt="4" custScaleX="149207" custScaleY="15100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BD529AD-D619-4D7E-9A13-3D375DB65786}" type="pres">
      <dgm:prSet presAssocID="{4F3887D9-3AAA-4F26-8CAD-55D9B03323EA}" presName="spNode" presStyleCnt="0"/>
      <dgm:spPr/>
    </dgm:pt>
    <dgm:pt modelId="{E9681B9E-CD13-4CFF-A51A-948A83EF6D64}" type="pres">
      <dgm:prSet presAssocID="{210C3E5B-DD35-4726-807A-07A8EE143C20}" presName="sibTrans" presStyleLbl="sibTrans1D1" presStyleIdx="3" presStyleCnt="4"/>
      <dgm:spPr/>
      <dgm:t>
        <a:bodyPr/>
        <a:lstStyle/>
        <a:p>
          <a:endParaRPr lang="uk-UA"/>
        </a:p>
      </dgm:t>
    </dgm:pt>
  </dgm:ptLst>
  <dgm:cxnLst>
    <dgm:cxn modelId="{D5F18A10-C209-4510-A0B6-7A63D96ACFFA}" type="presOf" srcId="{17C1F1B2-E26D-4C53-A2A8-88FA1D43E3E3}" destId="{595B1869-8BA5-4170-BA09-1CBF0BFFF62E}" srcOrd="0" destOrd="0" presId="urn:microsoft.com/office/officeart/2005/8/layout/cycle6"/>
    <dgm:cxn modelId="{A0A88F5A-0764-4882-881B-66C18F8650EC}" type="presOf" srcId="{4F3887D9-3AAA-4F26-8CAD-55D9B03323EA}" destId="{E0B143E2-DFFC-489D-BA27-EEB5BED98777}" srcOrd="0" destOrd="0" presId="urn:microsoft.com/office/officeart/2005/8/layout/cycle6"/>
    <dgm:cxn modelId="{08C54FEE-061E-4A9D-A78E-AA0D5E0CF89E}" srcId="{17C1F1B2-E26D-4C53-A2A8-88FA1D43E3E3}" destId="{4F3887D9-3AAA-4F26-8CAD-55D9B03323EA}" srcOrd="3" destOrd="0" parTransId="{0F8A37A2-E425-4865-910D-9797171E86A1}" sibTransId="{210C3E5B-DD35-4726-807A-07A8EE143C20}"/>
    <dgm:cxn modelId="{A0C00CE1-8C70-4AA2-8883-2DFC689DEDC7}" type="presOf" srcId="{210C3E5B-DD35-4726-807A-07A8EE143C20}" destId="{E9681B9E-CD13-4CFF-A51A-948A83EF6D64}" srcOrd="0" destOrd="0" presId="urn:microsoft.com/office/officeart/2005/8/layout/cycle6"/>
    <dgm:cxn modelId="{33E63B9B-AC4D-47D3-B767-35D7EBFF85EE}" srcId="{17C1F1B2-E26D-4C53-A2A8-88FA1D43E3E3}" destId="{75604B1E-9736-4267-AD82-0A2B945C8355}" srcOrd="2" destOrd="0" parTransId="{0CECBD6F-01B3-4311-882A-75350D00D0D5}" sibTransId="{C9A48C01-BB63-4681-A81A-C76BC5E75353}"/>
    <dgm:cxn modelId="{73CD96B4-2313-4C34-836E-318DB167992A}" type="presOf" srcId="{C9A48C01-BB63-4681-A81A-C76BC5E75353}" destId="{9D6ED26E-E644-4406-87A9-F39E26AD5A61}" srcOrd="0" destOrd="0" presId="urn:microsoft.com/office/officeart/2005/8/layout/cycle6"/>
    <dgm:cxn modelId="{CBA52727-5B4E-41BC-805F-46A84B1F8551}" type="presOf" srcId="{A6605B66-B3AF-4B1F-8ABE-2F7E43926654}" destId="{1069782C-65EA-46C3-B149-27743DCD3AC6}" srcOrd="0" destOrd="0" presId="urn:microsoft.com/office/officeart/2005/8/layout/cycle6"/>
    <dgm:cxn modelId="{1FB7EF96-3B88-4237-8A03-F1688BBD63D4}" type="presOf" srcId="{F1EFF14F-A35A-4DF7-A526-FED2EDAC9432}" destId="{16CE44C3-2CA5-4827-B458-2BBF732BA74E}" srcOrd="0" destOrd="0" presId="urn:microsoft.com/office/officeart/2005/8/layout/cycle6"/>
    <dgm:cxn modelId="{149E36AB-AF46-481D-B4D8-DF3F2D85E905}" type="presOf" srcId="{BC33813D-98B5-4A1C-8AE3-E94F59B487C1}" destId="{46455011-641D-4BF6-957A-D71E1F7FDB8D}" srcOrd="0" destOrd="0" presId="urn:microsoft.com/office/officeart/2005/8/layout/cycle6"/>
    <dgm:cxn modelId="{FC436CC8-53F7-4A75-91E7-CD42571FB932}" srcId="{17C1F1B2-E26D-4C53-A2A8-88FA1D43E3E3}" destId="{A6605B66-B3AF-4B1F-8ABE-2F7E43926654}" srcOrd="1" destOrd="0" parTransId="{B439C3D3-ADE9-4F45-8039-37548282F550}" sibTransId="{CCE6DF18-3218-4975-81DE-335103FB329E}"/>
    <dgm:cxn modelId="{502D6D76-4918-4788-871B-AD18C1E4881B}" type="presOf" srcId="{CCE6DF18-3218-4975-81DE-335103FB329E}" destId="{10E0E41F-0954-487D-9428-0AF1F0DD89F4}" srcOrd="0" destOrd="0" presId="urn:microsoft.com/office/officeart/2005/8/layout/cycle6"/>
    <dgm:cxn modelId="{F8221E69-B8D5-4725-A800-9D0DCFA87A94}" type="presOf" srcId="{75604B1E-9736-4267-AD82-0A2B945C8355}" destId="{69320A0A-5B7E-4E41-AC1F-48F9E1559983}" srcOrd="0" destOrd="0" presId="urn:microsoft.com/office/officeart/2005/8/layout/cycle6"/>
    <dgm:cxn modelId="{C0262EF5-C186-425E-A2E1-E831B7D1CEAE}" srcId="{17C1F1B2-E26D-4C53-A2A8-88FA1D43E3E3}" destId="{F1EFF14F-A35A-4DF7-A526-FED2EDAC9432}" srcOrd="0" destOrd="0" parTransId="{E08DDB61-4B93-4A5E-AD3F-F58C722B56F9}" sibTransId="{BC33813D-98B5-4A1C-8AE3-E94F59B487C1}"/>
    <dgm:cxn modelId="{F35B8970-F79E-4B00-8DF5-7C6728F69920}" type="presParOf" srcId="{595B1869-8BA5-4170-BA09-1CBF0BFFF62E}" destId="{16CE44C3-2CA5-4827-B458-2BBF732BA74E}" srcOrd="0" destOrd="0" presId="urn:microsoft.com/office/officeart/2005/8/layout/cycle6"/>
    <dgm:cxn modelId="{D90D109D-67CC-4A86-B363-F64C13E6C886}" type="presParOf" srcId="{595B1869-8BA5-4170-BA09-1CBF0BFFF62E}" destId="{AE94B33A-AE6F-4785-9A92-AD1767F214C7}" srcOrd="1" destOrd="0" presId="urn:microsoft.com/office/officeart/2005/8/layout/cycle6"/>
    <dgm:cxn modelId="{E94F54E1-DFC5-4377-8712-0E2D191CE2B5}" type="presParOf" srcId="{595B1869-8BA5-4170-BA09-1CBF0BFFF62E}" destId="{46455011-641D-4BF6-957A-D71E1F7FDB8D}" srcOrd="2" destOrd="0" presId="urn:microsoft.com/office/officeart/2005/8/layout/cycle6"/>
    <dgm:cxn modelId="{22F39544-6717-410F-991B-B3FB1F438678}" type="presParOf" srcId="{595B1869-8BA5-4170-BA09-1CBF0BFFF62E}" destId="{1069782C-65EA-46C3-B149-27743DCD3AC6}" srcOrd="3" destOrd="0" presId="urn:microsoft.com/office/officeart/2005/8/layout/cycle6"/>
    <dgm:cxn modelId="{C724E568-18AE-4A09-8C8F-0DB23B0F8596}" type="presParOf" srcId="{595B1869-8BA5-4170-BA09-1CBF0BFFF62E}" destId="{23E85B51-6640-47EC-81A8-A96E4D670547}" srcOrd="4" destOrd="0" presId="urn:microsoft.com/office/officeart/2005/8/layout/cycle6"/>
    <dgm:cxn modelId="{697200FA-DA68-4D0E-9FAD-DA85DF89D948}" type="presParOf" srcId="{595B1869-8BA5-4170-BA09-1CBF0BFFF62E}" destId="{10E0E41F-0954-487D-9428-0AF1F0DD89F4}" srcOrd="5" destOrd="0" presId="urn:microsoft.com/office/officeart/2005/8/layout/cycle6"/>
    <dgm:cxn modelId="{D85D542F-675E-4577-9CE2-9669BF453142}" type="presParOf" srcId="{595B1869-8BA5-4170-BA09-1CBF0BFFF62E}" destId="{69320A0A-5B7E-4E41-AC1F-48F9E1559983}" srcOrd="6" destOrd="0" presId="urn:microsoft.com/office/officeart/2005/8/layout/cycle6"/>
    <dgm:cxn modelId="{6BDCE0BA-DE3C-4D30-AD10-CF6369A373F0}" type="presParOf" srcId="{595B1869-8BA5-4170-BA09-1CBF0BFFF62E}" destId="{83F5AF8D-1542-4B83-B744-3FD383C79F1B}" srcOrd="7" destOrd="0" presId="urn:microsoft.com/office/officeart/2005/8/layout/cycle6"/>
    <dgm:cxn modelId="{D69311E1-76F0-439A-AB08-B54225F3EB0C}" type="presParOf" srcId="{595B1869-8BA5-4170-BA09-1CBF0BFFF62E}" destId="{9D6ED26E-E644-4406-87A9-F39E26AD5A61}" srcOrd="8" destOrd="0" presId="urn:microsoft.com/office/officeart/2005/8/layout/cycle6"/>
    <dgm:cxn modelId="{D6AB614E-8396-4F6B-9747-8188514F9FC2}" type="presParOf" srcId="{595B1869-8BA5-4170-BA09-1CBF0BFFF62E}" destId="{E0B143E2-DFFC-489D-BA27-EEB5BED98777}" srcOrd="9" destOrd="0" presId="urn:microsoft.com/office/officeart/2005/8/layout/cycle6"/>
    <dgm:cxn modelId="{8D585984-81D2-4F99-9AD5-7E6EA44B0F3A}" type="presParOf" srcId="{595B1869-8BA5-4170-BA09-1CBF0BFFF62E}" destId="{2BD529AD-D619-4D7E-9A13-3D375DB65786}" srcOrd="10" destOrd="0" presId="urn:microsoft.com/office/officeart/2005/8/layout/cycle6"/>
    <dgm:cxn modelId="{31EB7482-B61E-4A50-8350-A6D2E00EFF50}" type="presParOf" srcId="{595B1869-8BA5-4170-BA09-1CBF0BFFF62E}" destId="{E9681B9E-CD13-4CFF-A51A-948A83EF6D64}" srcOrd="11" destOrd="0" presId="urn:microsoft.com/office/officeart/2005/8/layout/cycle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4C0D9E2-A81C-4BE5-B99C-DAD70BAE73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23317-3F09-4B69-874A-BEF154347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412B9-CEDB-41EE-B224-5BC99432F8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D95FE-C257-4792-83A4-A7B767DD5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4322-223B-4157-B6EE-A9B512C9B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9975B-F0FB-45B8-9F39-ACB994CFCD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4CD57-0906-4B08-8B6E-1DF23411DE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36694CF-6A1B-4C4D-A07F-79CD478B11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E4907-FC68-451C-92D7-C671E28A2A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5B253-5493-47B4-9A6C-A9CF5B24EA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2D729-AD24-42E3-AE75-035BF2E380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C38B6BE-8E04-4DEB-8F0A-6DBE82FD4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D0F00-5953-4A27-BBE1-EFC061E06A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541A73-36D1-4D66-90A0-59E285ED1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smtClean="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A11580AE-A86D-4B8A-B667-A720598760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49" r:id="rId2"/>
    <p:sldLayoutId id="2147483851" r:id="rId3"/>
    <p:sldLayoutId id="2147483848" r:id="rId4"/>
    <p:sldLayoutId id="2147483847" r:id="rId5"/>
    <p:sldLayoutId id="2147483846" r:id="rId6"/>
    <p:sldLayoutId id="2147483852" r:id="rId7"/>
    <p:sldLayoutId id="2147483845" r:id="rId8"/>
    <p:sldLayoutId id="2147483853" r:id="rId9"/>
    <p:sldLayoutId id="2147483844" r:id="rId10"/>
    <p:sldLayoutId id="2147483843" r:id="rId11"/>
    <p:sldLayoutId id="2147483854" r:id="rId12"/>
    <p:sldLayoutId id="2147483855" r:id="rId13"/>
    <p:sldLayoutId id="2147483856" r:id="rId14"/>
  </p:sldLayoutIdLst>
  <p:transition spd="med">
    <p:cut/>
  </p:transition>
  <p:txStyles>
    <p:titleStyle>
      <a:lvl1pPr algn="l" rtl="0" fontAlgn="base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fontAlgn="base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fontAlgn="base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fontAlgn="base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fontAlgn="base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fontAlgn="base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581525"/>
            <a:ext cx="7772400" cy="110966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700" dirty="0" smtClean="0">
                <a:solidFill>
                  <a:schemeClr val="folHlink"/>
                </a:solidFill>
              </a:rPr>
              <a:t>Дитяче конструкторське бюро</a:t>
            </a:r>
            <a:r>
              <a:rPr lang="uk-UA" sz="5400" dirty="0">
                <a:solidFill>
                  <a:schemeClr val="folHlink"/>
                </a:solidFill>
              </a:rPr>
              <a:t/>
            </a:r>
            <a:br>
              <a:rPr lang="uk-UA" sz="5400" dirty="0">
                <a:solidFill>
                  <a:schemeClr val="folHlink"/>
                </a:solidFill>
              </a:rPr>
            </a:br>
            <a:r>
              <a:rPr lang="uk-UA" sz="5400" dirty="0">
                <a:solidFill>
                  <a:srgbClr val="0000FF"/>
                </a:solidFill>
              </a:rPr>
              <a:t/>
            </a:r>
            <a:br>
              <a:rPr lang="uk-UA" sz="5400" dirty="0">
                <a:solidFill>
                  <a:srgbClr val="0000FF"/>
                </a:solidFill>
              </a:rPr>
            </a:br>
            <a:r>
              <a:rPr lang="uk-UA" sz="3600" dirty="0">
                <a:solidFill>
                  <a:schemeClr val="accent6">
                    <a:lumMod val="75000"/>
                  </a:schemeClr>
                </a:solidFill>
              </a:rPr>
              <a:t>м. Олександрія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386" name="Picture 2" descr="C:\Program Files\Microsoft Office\MEDIA\CAGCAT10\j0215086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3644900"/>
            <a:ext cx="16605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5602" name="Содержимое 3" descr="_314126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04813"/>
            <a:ext cx="8207375" cy="6048375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6626" name="Содержимое 5" descr="изображение 03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04813"/>
            <a:ext cx="8280400" cy="6048375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7650" name="Содержимое 4" descr="_314121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260350"/>
            <a:ext cx="8280400" cy="6121400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8674" name="Содержимое 4" descr="изображение 04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530225"/>
            <a:ext cx="8207375" cy="5851525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9698" name="Содержимое 3" descr="IMG_078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04813"/>
            <a:ext cx="8353425" cy="6048375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0722" name="Содержимое 3" descr="изображение 04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333375"/>
            <a:ext cx="8280400" cy="6119813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1746" name="Содержимое 4" descr="изображение 03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76250"/>
            <a:ext cx="8353425" cy="6048375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32770" name="Содержимое 3" descr="_314126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76250"/>
            <a:ext cx="8353425" cy="5832475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 descr="ряя68шчпгщспгк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0" y="474523"/>
            <a:ext cx="3357586" cy="4486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90127" name="Picture 15" descr="gggg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596" y="500042"/>
            <a:ext cx="4929222" cy="3696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625" y="5429250"/>
            <a:ext cx="8183563" cy="10509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 </a:t>
            </a:r>
            <a:r>
              <a:rPr lang="uk-UA" sz="3200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Зоценко</a:t>
            </a:r>
            <a:endParaRPr lang="ru-RU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5" name="Picture 7" descr="a357uazetuz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571480"/>
            <a:ext cx="4256088" cy="3548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94217" name="Picture 9" descr="gigxy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143116"/>
            <a:ext cx="3930650" cy="2917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00063" y="5429250"/>
            <a:ext cx="8183562" cy="10509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Артем </a:t>
            </a:r>
            <a:r>
              <a:rPr lang="uk-UA" sz="3200" dirty="0" err="1" smtClean="0">
                <a:solidFill>
                  <a:schemeClr val="accent6">
                    <a:lumMod val="75000"/>
                  </a:schemeClr>
                </a:solidFill>
              </a:rPr>
              <a:t>Максимчук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42910" y="571480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200" dirty="0">
                <a:solidFill>
                  <a:srgbClr val="C67202"/>
                </a:solidFill>
              </a:rPr>
              <a:t>Дитяче конструкторське бюро</a:t>
            </a:r>
            <a:br>
              <a:rPr lang="uk-UA" sz="3200" dirty="0">
                <a:solidFill>
                  <a:srgbClr val="C67202"/>
                </a:solidFill>
              </a:rPr>
            </a:br>
            <a:r>
              <a:rPr lang="uk-UA" sz="3200" dirty="0">
                <a:solidFill>
                  <a:srgbClr val="C67202"/>
                </a:solidFill>
              </a:rPr>
              <a:t>створене в 1997 році</a:t>
            </a:r>
            <a:endParaRPr lang="ru-RU" sz="3200" dirty="0">
              <a:solidFill>
                <a:srgbClr val="C67202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4857750"/>
            <a:ext cx="8064500" cy="1150938"/>
          </a:xfrm>
        </p:spPr>
        <p:txBody>
          <a:bodyPr>
            <a:normAutofit fontScale="70000" lnSpcReduction="20000"/>
          </a:bodyPr>
          <a:lstStyle/>
          <a:p>
            <a:pPr marL="265176" indent="-265176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За період з 1997 по </a:t>
            </a: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2010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рік розвинули свої творчі здібності </a:t>
            </a: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</a:rPr>
              <a:t>понад 2000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</a:rPr>
              <a:t>учнів шкіл м. Олександрія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8852" name="Picture 4" descr="xfhd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92500" y="1557338"/>
            <a:ext cx="2309813" cy="3167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8859" name="Picture 11" descr="sja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0034" y="2071678"/>
            <a:ext cx="2952750" cy="2011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78857" name="Picture 9" descr="fdtgj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928802"/>
            <a:ext cx="2879725" cy="1976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11" name="Picture 7" descr="cgyi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500042"/>
            <a:ext cx="449580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98315" name="Picture 11" descr="C:\Documents and Settings\Администратор\Рабочий стол\Рисунок1.jpg"/>
          <p:cNvPicPr>
            <a:picLocks noChangeAspect="1" noChangeArrowheads="1"/>
          </p:cNvPicPr>
          <p:nvPr/>
        </p:nvPicPr>
        <p:blipFill>
          <a:blip r:embed="rId3" cstate="print"/>
          <a:srcRect l="4226" t="4846" r="7387" b="8520"/>
          <a:stretch>
            <a:fillRect/>
          </a:stretch>
        </p:blipFill>
        <p:spPr bwMode="auto">
          <a:xfrm>
            <a:off x="4143372" y="1071546"/>
            <a:ext cx="4429156" cy="378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428875" y="5429250"/>
            <a:ext cx="8183563" cy="1050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Аліна Слободянюк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5" name="Picture 9" descr="78 (1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500042"/>
            <a:ext cx="2714644" cy="3619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6" name="Picture 11" descr="5432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0" y="1428750"/>
            <a:ext cx="4429125" cy="3683000"/>
          </a:xfr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928938" y="5286375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Артем Замша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1381" name="Picture 5" descr="78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14612" y="428604"/>
            <a:ext cx="3383280" cy="2539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8" name="Picture 6" descr="cccc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428604"/>
            <a:ext cx="5286412" cy="4776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 sz="quarter"/>
          </p:nvPr>
        </p:nvSpPr>
        <p:spPr>
          <a:xfrm>
            <a:off x="2214563" y="5286375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Олександр Сторчак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5484" name="Picture 12" descr="C:\Documents and Settings\Администратор\Рабочий стол\123.jpg"/>
          <p:cNvPicPr>
            <a:picLocks noChangeAspect="1" noChangeArrowheads="1"/>
          </p:cNvPicPr>
          <p:nvPr/>
        </p:nvPicPr>
        <p:blipFill>
          <a:blip r:embed="rId3" cstate="print"/>
          <a:srcRect l="8069" t="7694" r="5857" b="7483"/>
          <a:stretch>
            <a:fillRect/>
          </a:stretch>
        </p:blipFill>
        <p:spPr bwMode="auto">
          <a:xfrm>
            <a:off x="5643570" y="4143380"/>
            <a:ext cx="1571636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7" descr="nnnn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500063"/>
            <a:ext cx="4071938" cy="3054350"/>
          </a:xfrm>
        </p:spPr>
      </p:pic>
      <p:pic>
        <p:nvPicPr>
          <p:cNvPr id="107524" name="Picture 4" descr="cgjvv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00364" y="1785926"/>
            <a:ext cx="3497142" cy="3193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7529" name="Picture 9" descr="oooii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15074" y="3286124"/>
            <a:ext cx="2762913" cy="335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00250" y="5286375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Вікторія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accent6">
                    <a:lumMod val="75000"/>
                  </a:schemeClr>
                </a:solidFill>
              </a:rPr>
              <a:t>Лихограй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8" name="Picture 6" descr="4444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500042"/>
            <a:ext cx="6286544" cy="4717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 sz="quarter"/>
          </p:nvPr>
        </p:nvSpPr>
        <p:spPr>
          <a:xfrm>
            <a:off x="2214563" y="5286375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Наталія Прокопенко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5" name="Picture 5" descr=" bn, k k k 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628" y="2571744"/>
            <a:ext cx="3932238" cy="3212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47" name="Picture 7" descr="IMG_637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34" y="571480"/>
            <a:ext cx="4752975" cy="3565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57375" y="5429250"/>
            <a:ext cx="8183563" cy="1050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Олександр Мартиненко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7" name="Picture 5" descr="cj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7290" y="500042"/>
            <a:ext cx="6643734" cy="4983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2857500" y="5857875"/>
            <a:ext cx="6643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Попович Ольга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0" name="Picture 6" descr="IMG_65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571480"/>
            <a:ext cx="6440421" cy="4830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928813" y="5857875"/>
            <a:ext cx="69294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uk-UA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Петрушевський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Данило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8" name="Picture 4" descr="IMG_647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3042" y="481774"/>
            <a:ext cx="6286544" cy="4716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Содержимое 11"/>
          <p:cNvSpPr>
            <a:spLocks noGrp="1"/>
          </p:cNvSpPr>
          <p:nvPr>
            <p:ph sz="quarter" idx="3"/>
          </p:nvPr>
        </p:nvSpPr>
        <p:spPr>
          <a:xfrm>
            <a:off x="2428875" y="5764213"/>
            <a:ext cx="6329363" cy="2187575"/>
          </a:xfrm>
        </p:spPr>
        <p:txBody>
          <a:bodyPr>
            <a:normAutofit/>
          </a:bodyPr>
          <a:lstStyle/>
          <a:p>
            <a:pPr marL="265176" indent="-265176" fontAlgn="auto">
              <a:spcAft>
                <a:spcPts val="0"/>
              </a:spcAft>
              <a:buFont typeface="Wingdings 2"/>
              <a:buNone/>
              <a:defRPr/>
            </a:pP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Віталіна </a:t>
            </a:r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Галіцина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IMG_649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14" y="642918"/>
            <a:ext cx="6715172" cy="50374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45058" name="Содержимое 6"/>
          <p:cNvSpPr>
            <a:spLocks noGrp="1"/>
          </p:cNvSpPr>
          <p:nvPr>
            <p:ph sz="half" idx="2"/>
          </p:nvPr>
        </p:nvSpPr>
        <p:spPr>
          <a:xfrm>
            <a:off x="4756150" y="530225"/>
            <a:ext cx="3930650" cy="4389438"/>
          </a:xfrm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35" name="Rectangle 63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19208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uk-UA" sz="3600" dirty="0">
                <a:solidFill>
                  <a:srgbClr val="C67202"/>
                </a:solidFill>
              </a:rPr>
              <a:t>ОСНОВНІ НАПРЯМКИ ДІЯЛЬНОСТІ</a:t>
            </a:r>
            <a:endParaRPr lang="ru-RU" sz="3600" dirty="0">
              <a:solidFill>
                <a:srgbClr val="C67202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58775" y="2071678"/>
          <a:ext cx="8785225" cy="4179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648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286248" y="1428736"/>
            <a:ext cx="4619533" cy="3466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9" descr="nnnnnn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57158" y="357166"/>
            <a:ext cx="4000528" cy="5328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710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" name="Picture 12" descr="_3141258"/>
          <p:cNvPicPr>
            <a:picLocks noChangeAspect="1" noChangeArrowheads="1"/>
          </p:cNvPicPr>
          <p:nvPr/>
        </p:nvPicPr>
        <p:blipFill>
          <a:blip r:embed="rId2" cstate="print"/>
          <a:srcRect r="6731"/>
          <a:stretch>
            <a:fillRect/>
          </a:stretch>
        </p:blipFill>
        <p:spPr>
          <a:xfrm>
            <a:off x="1214414" y="500042"/>
            <a:ext cx="6879270" cy="5533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Науково-дослідницькі роботи учнів ДКБ відзначені дипломами: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1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1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uk-UA" sz="3100" dirty="0" smtClean="0">
                <a:solidFill>
                  <a:schemeClr val="accent6">
                    <a:lumMod val="75000"/>
                  </a:schemeClr>
                </a:solidFill>
              </a:rPr>
              <a:t>Представництва Програми Розвитку ООН в Україні;</a:t>
            </a:r>
            <a:r>
              <a:rPr lang="en-US" sz="31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31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1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- </a:t>
            </a: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Національного центру аерокосмічної освіти молоді</a:t>
            </a: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;</a:t>
            </a:r>
            <a:r>
              <a:rPr lang="ru-RU" sz="31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55308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Комітету з питань паливно-енергетичного комплексу ядерної політики  та ядерної безпеки Верховної Ради України;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Міністерства охорони навколишнього природного середовища.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581818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Науково-дослідницькі роботи учнів стали переможцями:</a:t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Національного туру міжнародного конкурсу молодіжних проектів з енергоефективності «Енергія і середовище»;</a:t>
            </a:r>
            <a:b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uk-UA" sz="3200" dirty="0" smtClean="0">
                <a:solidFill>
                  <a:schemeClr val="accent6">
                    <a:lumMod val="75000"/>
                  </a:schemeClr>
                </a:solidFill>
              </a:rPr>
              <a:t>«Всеукраїнського Юнацького Водного призу»;</a:t>
            </a:r>
            <a:r>
              <a:rPr lang="ru-RU" sz="32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/>
            </a:r>
            <a:br>
              <a:rPr lang="ru-RU" sz="32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</a:br>
            <a:endParaRPr lang="ru-RU" sz="3200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5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610711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- Конкурсу-захисту науково-дослідницьких робіт Всеукраїнського тижня науки, техніки, винахідництва та раціоналізаторства;</a:t>
            </a:r>
            <a:b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Конкурсу-захисту науково-дослідницьких робіт учнів членів МАН України.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66563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6564" name="Picture 4" descr="P20214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04813"/>
            <a:ext cx="8208962" cy="61547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6553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5540" name="Picture 4" descr="P20114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20713"/>
            <a:ext cx="7488237" cy="56165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6861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8612" name="Picture 4" descr="P20114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76250"/>
            <a:ext cx="4321175" cy="5761038"/>
          </a:xfrm>
          <a:prstGeom prst="rect">
            <a:avLst/>
          </a:prstGeom>
          <a:noFill/>
        </p:spPr>
      </p:pic>
      <p:pic>
        <p:nvPicPr>
          <p:cNvPr id="68613" name="Picture 5" descr="P20214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1844675"/>
            <a:ext cx="5472113" cy="41036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6758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7588" name="Picture 4" descr="P20315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76250"/>
            <a:ext cx="8208962" cy="58324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19458" name="Содержимое 6" descr="DSC0008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04813"/>
            <a:ext cx="8353425" cy="6048375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9" name="Picture 25" descr="jzdtuztuz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568952" cy="5483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Содержимое 4" descr="IMG_636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76250"/>
            <a:ext cx="8424862" cy="6121400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1506" name="Содержимое 3" descr="IMG_543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404813"/>
            <a:ext cx="8280400" cy="5903912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Содержимое 3" descr="IMG_636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76250"/>
            <a:ext cx="8382000" cy="5976938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3554" name="Содержимое 4" descr="IMG_542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04813"/>
            <a:ext cx="8353425" cy="5976937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Содержимое 3" descr="_3141226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333375"/>
            <a:ext cx="8280400" cy="6048375"/>
          </a:xfr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772</TotalTime>
  <Words>127</Words>
  <Application>Microsoft Office PowerPoint</Application>
  <PresentationFormat>Экран (4:3)</PresentationFormat>
  <Paragraphs>33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Аспект</vt:lpstr>
      <vt:lpstr>Дитяче конструкторське бюро  м. Олександрія</vt:lpstr>
      <vt:lpstr>Дитяче конструкторське бюро створене в 1997 році</vt:lpstr>
      <vt:lpstr>ОСНОВНІ НАПРЯМКИ ДІЯЛЬНОСТІ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Олександр Зоценко</vt:lpstr>
      <vt:lpstr>Артем Максимчук</vt:lpstr>
      <vt:lpstr>Аліна Слободянюк</vt:lpstr>
      <vt:lpstr>Артем Замша</vt:lpstr>
      <vt:lpstr>Олександр Сторчак</vt:lpstr>
      <vt:lpstr>Вікторія Лихограй</vt:lpstr>
      <vt:lpstr>Наталія Прокопенко</vt:lpstr>
      <vt:lpstr>Олександр Мартиненко</vt:lpstr>
      <vt:lpstr>Слайд 26</vt:lpstr>
      <vt:lpstr>Слайд 27</vt:lpstr>
      <vt:lpstr>Слайд 28</vt:lpstr>
      <vt:lpstr>Слайд 29</vt:lpstr>
      <vt:lpstr>Слайд 30</vt:lpstr>
      <vt:lpstr>Слайд 31</vt:lpstr>
      <vt:lpstr>Науково-дослідницькі роботи учнів ДКБ відзначені дипломами:  - Представництва Програми Розвитку ООН в Україні;   - Національного центру аерокосмічної освіти молоді;  </vt:lpstr>
      <vt:lpstr>- Комітету з питань паливно-енергетичного комплексу ядерної політики  та ядерної безпеки Верховної Ради України;  - Міністерства охорони навколишнього природного середовища.  </vt:lpstr>
      <vt:lpstr>Науково-дослідницькі роботи учнів стали переможцями:  - Національного туру міжнародного конкурсу молодіжних проектів з енергоефективності «Енергія і середовище»;  - «Всеукраїнського Юнацького Водного призу»; </vt:lpstr>
      <vt:lpstr>- Конкурсу-захисту науково-дослідницьких робіт Всеукраїнського тижня науки, техніки, винахідництва та раціоналізаторства;  - Конкурсу-захисту науково-дослідницьких робіт учнів членів МАН України. </vt:lpstr>
      <vt:lpstr>Слайд 36</vt:lpstr>
      <vt:lpstr>Слайд 37</vt:lpstr>
      <vt:lpstr>Слайд 38</vt:lpstr>
      <vt:lpstr>Слайд 39</vt:lpstr>
      <vt:lpstr>Слайд 40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MVI</cp:lastModifiedBy>
  <cp:revision>42</cp:revision>
  <dcterms:created xsi:type="dcterms:W3CDTF">1601-01-01T00:00:00Z</dcterms:created>
  <dcterms:modified xsi:type="dcterms:W3CDTF">2011-05-10T09:30:16Z</dcterms:modified>
</cp:coreProperties>
</file>