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62" r:id="rId3"/>
    <p:sldId id="263" r:id="rId4"/>
    <p:sldId id="284" r:id="rId5"/>
    <p:sldId id="286" r:id="rId6"/>
    <p:sldId id="287" r:id="rId7"/>
    <p:sldId id="289" r:id="rId8"/>
    <p:sldId id="285" r:id="rId9"/>
    <p:sldId id="288" r:id="rId10"/>
    <p:sldId id="329" r:id="rId11"/>
    <p:sldId id="327" r:id="rId12"/>
    <p:sldId id="322" r:id="rId13"/>
    <p:sldId id="282" r:id="rId14"/>
    <p:sldId id="292" r:id="rId15"/>
    <p:sldId id="323" r:id="rId16"/>
    <p:sldId id="290" r:id="rId17"/>
    <p:sldId id="311" r:id="rId18"/>
    <p:sldId id="291" r:id="rId19"/>
    <p:sldId id="33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788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F1A41-6EDC-4088-9592-9E37EDAEE733}" type="datetimeFigureOut">
              <a:rPr lang="uk-UA" smtClean="0"/>
              <a:pPr/>
              <a:t>06.11.2012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C0907-3886-41A6-99AE-C1DD58F3668C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0531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80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0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11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61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9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59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05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92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61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3">
                <a:lumMod val="75000"/>
              </a:schemeClr>
            </a:gs>
            <a:gs pos="89000">
              <a:srgbClr val="FFFF00"/>
            </a:gs>
            <a:gs pos="19000">
              <a:schemeClr val="accent3">
                <a:lumMod val="60000"/>
                <a:lumOff val="40000"/>
              </a:schemeClr>
            </a:gs>
            <a:gs pos="44000">
              <a:srgbClr val="FFFF0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1807-E867-46A6-AD4C-4DCDBBC452BB}" type="datetimeFigureOut">
              <a:rPr lang="ru-RU" smtClean="0"/>
              <a:pPr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8998E-8C5A-4CA6-93C2-8732E496FD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536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9873" y="1124744"/>
            <a:ext cx="7920880" cy="32403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Школа – </a:t>
            </a:r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обдарованій</a:t>
            </a:r>
            <a:endParaRPr lang="ru-RU" sz="54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дитині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841" y="404664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Директор\Desktop\ШКОЛА\ГЕРБ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25144"/>
            <a:ext cx="1224136" cy="161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47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9704" y="0"/>
            <a:ext cx="278832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Золота </a:t>
            </a:r>
          </a:p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гордість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44" y="188640"/>
            <a:ext cx="2743200" cy="4249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220" y="2708919"/>
            <a:ext cx="2667299" cy="4043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85323"/>
            <a:ext cx="2664296" cy="40558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119" y="5684453"/>
            <a:ext cx="263117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Федорейко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Сергій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65261" y="5548271"/>
            <a:ext cx="219015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Волошин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Артур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095" y="4622306"/>
            <a:ext cx="1937098" cy="18988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 descr="E:\ribbons-medals-v2-y_bl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" b="85393" l="25143" r="76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43" y="2824684"/>
            <a:ext cx="3333750" cy="254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00662" y="3384415"/>
            <a:ext cx="28016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Рогатинська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Христина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8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499" y="42993"/>
            <a:ext cx="54846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ГРОМАДСЬКО-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АКТИВНА ШКОЛА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4" name="Picture 2" descr="H:\P101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0" y="1581719"/>
            <a:ext cx="4359309" cy="30063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0" y="4005064"/>
            <a:ext cx="4359309" cy="2676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437" name="Picture 5" descr="H:\P101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83399"/>
            <a:ext cx="3723060" cy="4964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03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DCIM\100KM530\100_2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119" y="439764"/>
            <a:ext cx="4635359" cy="3476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:\DCIM\100KM530\100_2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4038600" cy="3028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580112" y="548680"/>
            <a:ext cx="277909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Хто </a:t>
            </a:r>
            <a:r>
              <a:rPr lang="uk-U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природу </a:t>
            </a:r>
            <a:endParaRPr lang="uk-UA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оберігає</a:t>
            </a:r>
            <a:r>
              <a:rPr lang="uk-U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</a:p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Хто </a:t>
            </a:r>
            <a:r>
              <a:rPr lang="uk-U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її шанує </a:t>
            </a:r>
            <a:endParaRPr lang="uk-UA" sz="36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 </a:t>
            </a:r>
            <a:r>
              <a:rPr lang="uk-UA" sz="36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поважає</a:t>
            </a:r>
            <a:r>
              <a:rPr lang="uk-UA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uk-UA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207" y="4773695"/>
            <a:ext cx="43314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Ми — юні охоронці </a:t>
            </a:r>
            <a:endParaRPr lang="uk-UA" sz="36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природи</a:t>
            </a:r>
            <a:endParaRPr lang="uk-UA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uk-UA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Шлемо вітання своє</a:t>
            </a: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uk-UA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94530" y="3110985"/>
            <a:ext cx="4300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«ЕКОЛОГ»</a:t>
            </a:r>
            <a:endParaRPr lang="ru-RU" sz="72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11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05064"/>
            <a:ext cx="36968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Шкільний</a:t>
            </a:r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ярмарок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54635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D:\фотографії\ярмарок\IMG_550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4635"/>
            <a:ext cx="3790315" cy="2842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D:\фотографії\ярмарок\IMG_55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59" y="328295"/>
            <a:ext cx="3692525" cy="2769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:\фотографії\ярмарок\IMG_55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68" y="3428998"/>
            <a:ext cx="4252595" cy="31896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1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3460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Змагання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сокільських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чот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та </a:t>
            </a:r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козацьких</a:t>
            </a:r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54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куренів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373216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фотографії\соколи\IMG_57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2" y="1942966"/>
            <a:ext cx="4294552" cy="32209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:\фотографії\соколи\IMG_58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668" y="3424685"/>
            <a:ext cx="4256405" cy="3192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3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104456" cy="3081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53" y="188640"/>
            <a:ext cx="4533900" cy="30818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058360" cy="33320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324" y="3356992"/>
            <a:ext cx="4968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Команда КВК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dream team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967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ІНФОРМАЦІЯ НА САЙТ\Фото школи, вчителів, учнів\Уроки, виховні заходи\Виховна година у 7 класі до річниці ЗУНР. (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036"/>
            <a:ext cx="4680520" cy="34320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F:\ІНФОРМАЦІЯ НА САЙТ\Фото школи, вчителів, учнів\Уроки, виховні заходи\Дипломанти Всеукраїнського конкурсуКолосок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24944"/>
            <a:ext cx="5115689" cy="37285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8052" y="4529882"/>
            <a:ext cx="473398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Дипломанти</a:t>
            </a:r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endParaRPr lang="ru-RU" sz="4400" b="1" dirty="0" smtClean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4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Всеукраїнського</a:t>
            </a:r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Конкурсу Колосок </a:t>
            </a:r>
            <a:endParaRPr lang="ru-RU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6355" y="318712"/>
            <a:ext cx="49776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Я -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громадянин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України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2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3673" y="129406"/>
            <a:ext cx="4980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Волонтерство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170" name="Picture 2" descr="G:\DCIM\100KM530\100_2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52736"/>
            <a:ext cx="4176464" cy="5568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883025" cy="2782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5" y="1340768"/>
            <a:ext cx="42410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Студія</a:t>
            </a:r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писанкарства</a:t>
            </a:r>
            <a:endParaRPr lang="ru-RU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21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77" y="5405799"/>
            <a:ext cx="85260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Дитячо-юнацька</a:t>
            </a:r>
            <a: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44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ru-RU" sz="4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хореографічна</a:t>
            </a:r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400" b="1" cap="none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студія</a:t>
            </a:r>
            <a:r>
              <a:rPr lang="ru-RU" sz="4400" b="1" cap="none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ru-RU" sz="4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«</a:t>
            </a:r>
            <a:r>
              <a:rPr lang="ru-RU" sz="4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М</a:t>
            </a:r>
            <a:r>
              <a:rPr lang="ru-RU" sz="4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рія</a:t>
            </a:r>
            <a:r>
              <a:rPr lang="ru-RU" sz="4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»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54635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2896"/>
            <a:ext cx="5353050" cy="30956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2" y="116632"/>
            <a:ext cx="4914612" cy="3055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8036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:\обдаровані\ФОТО з Ванесою\P606456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056380" cy="30422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G:\обдаровані\ФОТО з Ванесою\IMG_43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3109"/>
            <a:ext cx="4044434" cy="3009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G:\обдаровані\ФОТО з Ванесою\IMG_43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6" y="3645024"/>
            <a:ext cx="3856990" cy="2892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499992" y="4005064"/>
            <a:ext cx="44696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Клуби роботи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 волонтером 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29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Директор\Desktop\ШКОЛА\ГЕРБ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09" y="1786800"/>
            <a:ext cx="2232248" cy="489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257" y="2045190"/>
            <a:ext cx="3529112" cy="43826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8943" y="260648"/>
            <a:ext cx="3456384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3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ГЕРБ ШКОЛИ, автором якого є учень школи Лесик Михайло</a:t>
            </a:r>
            <a:endParaRPr lang="ru-RU" sz="3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39"/>
            <a:ext cx="2736304" cy="50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77697" y="4877839"/>
            <a:ext cx="32106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Логотип </a:t>
            </a:r>
          </a:p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школи</a:t>
            </a:r>
            <a:endParaRPr lang="ru-RU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58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0907" y="875596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«Школа-святиня і надія народу. В школі навчаються не тільки писати, рахувати, мислити, пізнавати навколишній світ, багатства науки і мистецтва. У школі вчать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жити...»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                               В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. Сухомлинський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495" y="233103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1264" y="2743802"/>
            <a:ext cx="63637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Проблема, над 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якою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Працює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педагогічний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4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колектив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школи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2278" y="4921248"/>
            <a:ext cx="8193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«Підвищення професійної  майстерності навчально-виховного процесу </a:t>
            </a:r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ерез удосконалення системи науково-методичної роботи на основі інформаційних та телекомунікаційних технологій»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3212" y="116632"/>
            <a:ext cx="4334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Кредо школи </a:t>
            </a:r>
            <a:endParaRPr lang="uk-UA" sz="54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505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ІНФОРМАЦІЯ НА САЙТ\Фото школи, вчителів, учнів\Привітання до Дня вчителя, 2011\IMG_010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2898"/>
            <a:ext cx="5184576" cy="35881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75343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245" y="3440732"/>
            <a:ext cx="453675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Невтомні </a:t>
            </a:r>
            <a:endParaRPr lang="uk-UA" sz="54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сіячі 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Освітянської</a:t>
            </a:r>
          </a:p>
          <a:p>
            <a:pPr algn="ctr"/>
            <a:r>
              <a:rPr lang="uk-UA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uk-UA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ниви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27386" y="952585"/>
            <a:ext cx="35659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Зі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святом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вас,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56577"/>
            <a:ext cx="3962400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2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17134" y="332656"/>
            <a:ext cx="8250519" cy="6408712"/>
            <a:chOff x="517134" y="332656"/>
            <a:chExt cx="8250519" cy="6408712"/>
          </a:xfrm>
        </p:grpSpPr>
        <p:pic>
          <p:nvPicPr>
            <p:cNvPr id="2" name="Рисунок 1" descr="E:\ІНФОРМАЦІЯ НА САЙТ\Фото школи, вчителів, учнів\Свято Покрови у молодших щколярів\IMG_0281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332656"/>
              <a:ext cx="4536504" cy="331236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Рисунок 2" descr="E:\ІНФОРМАЦІЯ НА САЙТ\Фото школи, вчителів, учнів\Свято Покрови у молодших щколярів\IMG_0203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8973" y="3392307"/>
              <a:ext cx="4758680" cy="334906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Рисунок 4" descr="E:\ІНФОРМАЦІЯ НА САЙТ\Фото школи, вчителів, учнів\Свято Покрови у молодших щколярів\IMG_0251.JP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4112" y="332656"/>
              <a:ext cx="4210504" cy="32403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Рисунок 5" descr="E:\ІНФОРМАЦІЯ НА САЙТ\Фото школи, вчителів, учнів\Свято Покрови у молодших щколярів\IMG_0282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134" y="3428999"/>
              <a:ext cx="4026978" cy="33123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68" y="32262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9228" y="2930642"/>
            <a:ext cx="8563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«Покрова </a:t>
            </a:r>
            <a:r>
              <a:rPr lang="uk-UA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– </a:t>
            </a:r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берегиня роду»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3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:\ІНФОРМАЦІЯ НА САЙТ\Фото школи, вчителів, учнів\Свято Покрови у старшокласників\IMG_03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853180" cy="513778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F:\ІНФОРМАЦІЯ НА САЙТ\Фото школи, вчителів, учнів\Свято Покрови у старшокласників\IMG_03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20688"/>
            <a:ext cx="4667250" cy="3500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9620" y="4941168"/>
            <a:ext cx="90348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«Свята 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Покровонько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, </a:t>
            </a:r>
            <a:r>
              <a:rPr lang="ru-RU" sz="54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накрий</a:t>
            </a:r>
            <a:r>
              <a:rPr lang="ru-RU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ru-RU" sz="54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мою головоньку»</a:t>
            </a:r>
            <a:endParaRPr lang="uk-UA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966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ІНФОРМАЦІЯ НА САЙТ\Фото школи, вчителів, учнів\Андріївські вечорниці, 2011\IMG_06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4554220" cy="3415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F:\ІНФОРМАЦІЯ НА САЙТ\Фото школи, вчителів, учнів\Андріївські вечорниці, 2011\IMG_077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87421"/>
            <a:ext cx="4632325" cy="3474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F:\ІНФОРМАЦІЯ НА САЙТ\Фото школи, вчителів, учнів\Андріївські вечорниці, 2011\IMG_066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982" y="3284984"/>
            <a:ext cx="4598035" cy="3448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52639" y="2967335"/>
            <a:ext cx="6838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Андріївські</a:t>
            </a:r>
            <a:r>
              <a:rPr lang="ru-RU" sz="5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ru-RU" sz="5400" b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вечорниці</a:t>
            </a: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17232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2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E:\ІНФОРМАЦІЯ НА САЙТ\Фото школи, вчителів, учнів\Свято Миколая\IMG_092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968552" cy="33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E:\ІНФОРМАЦІЯ НА САЙТ\Фото школи, вчителів, учнів\Свято Миколая\IMG_09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1755"/>
            <a:ext cx="4608512" cy="324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44624"/>
            <a:ext cx="668559" cy="1085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22518" y="931668"/>
            <a:ext cx="369145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</a:t>
            </a:r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Дарунки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</a:p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для </a:t>
            </a:r>
          </a:p>
          <a:p>
            <a:pPr algn="ctr"/>
            <a:r>
              <a:rPr lang="ru-RU" sz="54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миколая</a:t>
            </a:r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»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19" y="3501007"/>
            <a:ext cx="4329113" cy="3249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08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:\ІНФОРМАЦІЯ НА САЙТ\Фото школи, вчителів, учнів\НОВИЙ 2012 РІК\24122011114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104456" cy="344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F:\ІНФОРМАЦІЯ НА САЙТ\Фото школи, вчителів, учнів\НОВИЙ 2012 РІК\24122011116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6632"/>
            <a:ext cx="4590415" cy="3444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F:\ІНФОРМАЦІЯ НА САЙТ\Фото школи, вчителів, учнів\НОВИЙ 2012 РІК\24122011117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04889"/>
            <a:ext cx="4629785" cy="347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F:\ІНФОРМАЦІЯ НА САЙТ\Фото школи, вчителів, учнів\НОВИЙ 2012 РІК\24122011115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157"/>
            <a:ext cx="4590415" cy="354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317108" y="2327726"/>
            <a:ext cx="6013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Новорічна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фейєрія</a:t>
            </a:r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88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181</Words>
  <Application>Microsoft Office PowerPoint</Application>
  <PresentationFormat>Экран (4:3)</PresentationFormat>
  <Paragraphs>63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Зауч</cp:lastModifiedBy>
  <cp:revision>70</cp:revision>
  <dcterms:created xsi:type="dcterms:W3CDTF">2012-05-15T18:41:59Z</dcterms:created>
  <dcterms:modified xsi:type="dcterms:W3CDTF">2012-11-06T12:05:47Z</dcterms:modified>
</cp:coreProperties>
</file>