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81" autoAdjust="0"/>
  </p:normalViewPr>
  <p:slideViewPr>
    <p:cSldViewPr>
      <p:cViewPr varScale="1">
        <p:scale>
          <a:sx n="82" d="100"/>
          <a:sy n="82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2FE8-0CEB-4C44-A5A8-28DEA188ABCC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8102-34F8-497F-882A-6C4039FAFFB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134F-D0F4-4FC1-AF3B-DFBB18903EEA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6538-6164-4C17-A840-109A3D3BB6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28800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Творчий проект виробу «підставка під візитки»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WorkStation\Desktop\Новая папка\Безымянный14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908720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C:\Users\WorkStation\Desktop\Новая папка\Безымя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32848" cy="572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C:\Users\WorkStation\Desktop\Новая папка\Безымя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6984776" cy="578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C:\Users\WorkStation\Desktop\Новая папка\Безымян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29681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C:\Users\WorkStation\Desktop\Новая папка\Безымян4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8484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WorkStation\Desktop\Новая папка\Безымян4411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364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 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щодо 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виконаної </a:t>
            </a:r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WorkStation\Desktop\Новая папка\Безы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96744" cy="502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WorkStation\Desktop\Новая пап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871295" cy="562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WorkStation\Desktop\Новая папка\Безымянны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326856" cy="443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WorkStation\Desktop\Новая папка\Безымянный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192688" cy="496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WorkStation\Desktop\Новая папка\P312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WorkStation\Desktop\Новая папка\P312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WorkStation\Desktop\Новая папка\P312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1520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430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виробів-аналогів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WorkStation\Desktop\Новая папка\Безымянный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98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Конструкція власного виробу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WorkStation\Desktop\Новая папка\Безымянный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Екран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WorkStation</dc:creator>
  <cp:lastModifiedBy>7</cp:lastModifiedBy>
  <cp:revision>3</cp:revision>
  <dcterms:created xsi:type="dcterms:W3CDTF">2011-03-18T11:22:10Z</dcterms:created>
  <dcterms:modified xsi:type="dcterms:W3CDTF">2011-03-18T12:39:58Z</dcterms:modified>
</cp:coreProperties>
</file>