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922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96AE-D75F-4EE0-BBCF-69CF273EECD6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09D2DE-B24C-44D3-9EBB-F190455166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96AE-D75F-4EE0-BBCF-69CF273EECD6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9D2DE-B24C-44D3-9EBB-F190455166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A09D2DE-B24C-44D3-9EBB-F190455166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96AE-D75F-4EE0-BBCF-69CF273EECD6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96AE-D75F-4EE0-BBCF-69CF273EECD6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A09D2DE-B24C-44D3-9EBB-F190455166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96AE-D75F-4EE0-BBCF-69CF273EECD6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09D2DE-B24C-44D3-9EBB-F190455166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FB596AE-D75F-4EE0-BBCF-69CF273EECD6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9D2DE-B24C-44D3-9EBB-F190455166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96AE-D75F-4EE0-BBCF-69CF273EECD6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A09D2DE-B24C-44D3-9EBB-F190455166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96AE-D75F-4EE0-BBCF-69CF273EECD6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A09D2DE-B24C-44D3-9EBB-F190455166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96AE-D75F-4EE0-BBCF-69CF273EECD6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09D2DE-B24C-44D3-9EBB-F190455166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09D2DE-B24C-44D3-9EBB-F190455166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96AE-D75F-4EE0-BBCF-69CF273EECD6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A09D2DE-B24C-44D3-9EBB-F190455166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FB596AE-D75F-4EE0-BBCF-69CF273EECD6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FB596AE-D75F-4EE0-BBCF-69CF273EECD6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09D2DE-B24C-44D3-9EBB-F190455166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338137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00034" y="3857628"/>
            <a:ext cx="782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Kaspersky</a:t>
            </a:r>
            <a:r>
              <a:rPr lang="en-US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Anti-Virus</a:t>
            </a:r>
            <a:endParaRPr lang="ru-RU" sz="54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642918"/>
            <a:ext cx="828680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err="1" smtClean="0">
                <a:solidFill>
                  <a:srgbClr val="00B050"/>
                </a:solidFill>
              </a:rPr>
              <a:t>Антивірус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800" b="1" dirty="0" err="1" smtClean="0">
                <a:solidFill>
                  <a:srgbClr val="00B050"/>
                </a:solidFill>
              </a:rPr>
              <a:t>Касперського</a:t>
            </a:r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smtClean="0"/>
              <a:t>(</a:t>
            </a:r>
            <a:r>
              <a:rPr lang="ru-RU" sz="2400" b="1" dirty="0" err="1" smtClean="0"/>
              <a:t>раніше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відомий</a:t>
            </a:r>
            <a:r>
              <a:rPr lang="ru-RU" sz="2400" b="1" dirty="0" smtClean="0"/>
              <a:t> як </a:t>
            </a:r>
            <a:r>
              <a:rPr lang="en-US" sz="2400" b="1" dirty="0" smtClean="0"/>
              <a:t>Antiviral Toolkit Pro; </a:t>
            </a:r>
            <a:r>
              <a:rPr lang="ru-RU" sz="2400" b="1" dirty="0" smtClean="0"/>
              <a:t>коротко </a:t>
            </a:r>
            <a:r>
              <a:rPr lang="ru-RU" sz="2400" b="1" dirty="0" err="1" smtClean="0"/>
              <a:t>називається</a:t>
            </a:r>
            <a:r>
              <a:rPr lang="ru-RU" sz="2400" b="1" dirty="0" smtClean="0"/>
              <a:t> </a:t>
            </a:r>
            <a:r>
              <a:rPr lang="en-US" sz="2400" b="1" dirty="0" smtClean="0"/>
              <a:t>KAV — </a:t>
            </a:r>
            <a:r>
              <a:rPr lang="ru-RU" sz="2400" b="1" dirty="0" err="1" smtClean="0"/>
              <a:t>від</a:t>
            </a:r>
            <a:r>
              <a:rPr lang="ru-RU" sz="2400" b="1" dirty="0" smtClean="0"/>
              <a:t> англ. </a:t>
            </a:r>
            <a:r>
              <a:rPr lang="en-US" sz="2400" b="1" dirty="0" err="1" smtClean="0"/>
              <a:t>Kaspersky</a:t>
            </a:r>
            <a:r>
              <a:rPr lang="en-US" sz="2400" b="1" dirty="0" smtClean="0"/>
              <a:t> Antivirus) — </a:t>
            </a:r>
            <a:r>
              <a:rPr lang="ru-RU" sz="2400" b="1" dirty="0" err="1" smtClean="0"/>
              <a:t>антивірусне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програмне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забезпечення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розробляється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Лабораторією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Касперського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Надає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користувачеві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захист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вірусів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троянських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програм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шпигунських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програм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руткітів</a:t>
            </a:r>
            <a:r>
              <a:rPr lang="ru-RU" sz="2400" b="1" dirty="0" smtClean="0"/>
              <a:t>, </a:t>
            </a:r>
            <a:r>
              <a:rPr lang="en-US" sz="2400" b="1" dirty="0" smtClean="0"/>
              <a:t>adware, </a:t>
            </a:r>
            <a:r>
              <a:rPr lang="ru-RU" sz="2400" b="1" dirty="0" smtClean="0"/>
              <a:t>а </a:t>
            </a:r>
            <a:r>
              <a:rPr lang="ru-RU" sz="2400" b="1" dirty="0" err="1" smtClean="0"/>
              <a:t>також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невідомих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погроз</a:t>
            </a:r>
            <a:r>
              <a:rPr lang="ru-RU" sz="2400" b="1" dirty="0" smtClean="0"/>
              <a:t> за </a:t>
            </a:r>
            <a:r>
              <a:rPr lang="ru-RU" sz="2400" b="1" dirty="0" err="1" smtClean="0"/>
              <a:t>допомогою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проактивного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захисту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включає</a:t>
            </a:r>
            <a:r>
              <a:rPr lang="ru-RU" sz="2400" b="1" dirty="0" smtClean="0"/>
              <a:t> компонент </a:t>
            </a:r>
            <a:r>
              <a:rPr lang="en-US" sz="2400" b="1" dirty="0" smtClean="0"/>
              <a:t>HIPS.</a:t>
            </a:r>
            <a:endParaRPr lang="ru-RU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4286256"/>
            <a:ext cx="2143140" cy="1971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357166"/>
            <a:ext cx="5963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Базовий</a:t>
            </a:r>
            <a:r>
              <a:rPr lang="ru-RU" sz="5400" b="1" cap="none" spc="0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захист</a:t>
            </a:r>
            <a:endParaRPr lang="ru-RU" sz="5400" b="1" cap="none" spc="0" dirty="0">
              <a:ln w="1905"/>
              <a:solidFill>
                <a:schemeClr val="accent5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500174"/>
            <a:ext cx="83582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ru-RU" dirty="0" err="1" smtClean="0"/>
              <a:t>Перевірка</a:t>
            </a:r>
            <a:r>
              <a:rPr lang="ru-RU" dirty="0" smtClean="0"/>
              <a:t> </a:t>
            </a:r>
            <a:r>
              <a:rPr lang="ru-RU" dirty="0" err="1" smtClean="0"/>
              <a:t>файлів</a:t>
            </a:r>
            <a:r>
              <a:rPr lang="ru-RU" dirty="0" smtClean="0"/>
              <a:t>, </a:t>
            </a:r>
            <a:r>
              <a:rPr lang="ru-RU" dirty="0" err="1" smtClean="0"/>
              <a:t>веб-сторінок</a:t>
            </a:r>
            <a:r>
              <a:rPr lang="ru-RU" dirty="0" smtClean="0"/>
              <a:t>, </a:t>
            </a:r>
            <a:r>
              <a:rPr lang="ru-RU" dirty="0" err="1" smtClean="0"/>
              <a:t>поштових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ICQ-</a:t>
            </a:r>
            <a:r>
              <a:rPr lang="ru-RU" dirty="0" err="1" smtClean="0"/>
              <a:t>повідомлень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Блокування</a:t>
            </a:r>
            <a:r>
              <a:rPr lang="ru-RU" dirty="0" smtClean="0"/>
              <a:t> </a:t>
            </a:r>
            <a:r>
              <a:rPr lang="ru-RU" dirty="0" err="1" smtClean="0"/>
              <a:t>посилань</a:t>
            </a:r>
            <a:r>
              <a:rPr lang="ru-RU" dirty="0" smtClean="0"/>
              <a:t> на </a:t>
            </a:r>
            <a:r>
              <a:rPr lang="ru-RU" dirty="0" err="1" smtClean="0"/>
              <a:t>заражених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фішингові</a:t>
            </a:r>
            <a:r>
              <a:rPr lang="ru-RU" dirty="0" smtClean="0"/>
              <a:t> </a:t>
            </a:r>
            <a:r>
              <a:rPr lang="ru-RU" dirty="0" err="1" smtClean="0"/>
              <a:t>веб-сайти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Проактивний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невідомих</a:t>
            </a:r>
            <a:r>
              <a:rPr lang="ru-RU" dirty="0" smtClean="0"/>
              <a:t> </a:t>
            </a:r>
            <a:r>
              <a:rPr lang="ru-RU" dirty="0" err="1" smtClean="0"/>
              <a:t>погроз</a:t>
            </a:r>
            <a:r>
              <a:rPr lang="ru-RU" dirty="0" smtClean="0"/>
              <a:t>, </a:t>
            </a:r>
            <a:r>
              <a:rPr lang="ru-RU" dirty="0" err="1" smtClean="0"/>
              <a:t>заснований</a:t>
            </a:r>
            <a:r>
              <a:rPr lang="ru-RU" dirty="0" smtClean="0"/>
              <a:t> на </a:t>
            </a:r>
            <a:r>
              <a:rPr lang="ru-RU" dirty="0" err="1" smtClean="0"/>
              <a:t>аналізі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Самозахист</a:t>
            </a:r>
            <a:r>
              <a:rPr lang="ru-RU" dirty="0" smtClean="0"/>
              <a:t> </a:t>
            </a:r>
            <a:r>
              <a:rPr lang="ru-RU" dirty="0" err="1" smtClean="0"/>
              <a:t>антивірусу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спроб</a:t>
            </a:r>
            <a:r>
              <a:rPr lang="ru-RU" dirty="0" smtClean="0"/>
              <a:t> </a:t>
            </a:r>
            <a:r>
              <a:rPr lang="ru-RU" dirty="0" err="1" smtClean="0"/>
              <a:t>виключення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шкідливого</a:t>
            </a:r>
            <a:r>
              <a:rPr lang="ru-RU" dirty="0" smtClean="0"/>
              <a:t> ПО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Регулярні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екстрені</a:t>
            </a:r>
            <a:r>
              <a:rPr lang="ru-RU" dirty="0" smtClean="0"/>
              <a:t> </a:t>
            </a:r>
            <a:r>
              <a:rPr lang="ru-RU" dirty="0" err="1" smtClean="0"/>
              <a:t>оновлення</a:t>
            </a:r>
            <a:r>
              <a:rPr lang="ru-RU" dirty="0" smtClean="0"/>
              <a:t> —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актуальний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комп'ютера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Віртуальна</a:t>
            </a:r>
            <a:r>
              <a:rPr lang="ru-RU" dirty="0" smtClean="0"/>
              <a:t> </a:t>
            </a:r>
            <a:r>
              <a:rPr lang="ru-RU" dirty="0" err="1" smtClean="0"/>
              <a:t>клавіатура</a:t>
            </a:r>
            <a:r>
              <a:rPr lang="ru-RU" dirty="0" smtClean="0"/>
              <a:t> для </a:t>
            </a:r>
            <a:r>
              <a:rPr lang="ru-RU" dirty="0" err="1" smtClean="0"/>
              <a:t>безпечного</a:t>
            </a:r>
            <a:r>
              <a:rPr lang="ru-RU" dirty="0" smtClean="0"/>
              <a:t> 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логінів</a:t>
            </a:r>
            <a:r>
              <a:rPr lang="ru-RU" dirty="0" smtClean="0"/>
              <a:t>, </a:t>
            </a:r>
            <a:r>
              <a:rPr lang="ru-RU" dirty="0" err="1" smtClean="0"/>
              <a:t>паролів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номерів</a:t>
            </a:r>
            <a:r>
              <a:rPr lang="ru-RU" dirty="0" smtClean="0"/>
              <a:t> </a:t>
            </a:r>
            <a:r>
              <a:rPr lang="ru-RU" dirty="0" err="1" smtClean="0"/>
              <a:t>кредитних</a:t>
            </a:r>
            <a:r>
              <a:rPr lang="ru-RU" dirty="0" smtClean="0"/>
              <a:t> карт на </a:t>
            </a:r>
            <a:r>
              <a:rPr lang="ru-RU" dirty="0" err="1" smtClean="0"/>
              <a:t>веб-сторінках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Спеціальний</a:t>
            </a:r>
            <a:r>
              <a:rPr lang="ru-RU" dirty="0" smtClean="0"/>
              <a:t> </a:t>
            </a:r>
            <a:r>
              <a:rPr lang="ru-RU" dirty="0" err="1" smtClean="0"/>
              <a:t>Ігровий</a:t>
            </a:r>
            <a:r>
              <a:rPr lang="ru-RU" dirty="0" smtClean="0"/>
              <a:t> </a:t>
            </a:r>
            <a:r>
              <a:rPr lang="ru-RU" dirty="0" err="1" smtClean="0"/>
              <a:t>профіль</a:t>
            </a:r>
            <a:r>
              <a:rPr lang="ru-RU" dirty="0" smtClean="0"/>
              <a:t> для </a:t>
            </a:r>
            <a:r>
              <a:rPr lang="ru-RU" dirty="0" err="1" smtClean="0"/>
              <a:t>тимчасового</a:t>
            </a:r>
            <a:r>
              <a:rPr lang="ru-RU" dirty="0" smtClean="0"/>
              <a:t> </a:t>
            </a:r>
            <a:r>
              <a:rPr lang="ru-RU" dirty="0" err="1" smtClean="0"/>
              <a:t>відключення</a:t>
            </a:r>
            <a:r>
              <a:rPr lang="ru-RU" dirty="0" smtClean="0"/>
              <a:t> </a:t>
            </a:r>
            <a:r>
              <a:rPr lang="ru-RU" dirty="0" err="1" smtClean="0"/>
              <a:t>оновлень</a:t>
            </a:r>
            <a:r>
              <a:rPr lang="ru-RU" dirty="0" smtClean="0"/>
              <a:t>, </a:t>
            </a:r>
            <a:r>
              <a:rPr lang="ru-RU" dirty="0" err="1" smtClean="0"/>
              <a:t>перевірки</a:t>
            </a:r>
            <a:r>
              <a:rPr lang="ru-RU" dirty="0" smtClean="0"/>
              <a:t> за </a:t>
            </a:r>
            <a:r>
              <a:rPr lang="ru-RU" dirty="0" err="1" smtClean="0"/>
              <a:t>розкладом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повідомлень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071942"/>
            <a:ext cx="3548054" cy="262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357166"/>
            <a:ext cx="5963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Базовий</a:t>
            </a:r>
            <a:r>
              <a:rPr lang="ru-RU" sz="5400" b="1" cap="none" spc="0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захист</a:t>
            </a:r>
            <a:endParaRPr lang="ru-RU" sz="5400" b="1" cap="none" spc="0" dirty="0">
              <a:ln w="1905"/>
              <a:solidFill>
                <a:schemeClr val="accent5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83582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err="1" smtClean="0"/>
              <a:t>Перевірка</a:t>
            </a:r>
            <a:r>
              <a:rPr lang="ru-RU" sz="2400" dirty="0" smtClean="0"/>
              <a:t> </a:t>
            </a:r>
            <a:r>
              <a:rPr lang="ru-RU" sz="2400" dirty="0" err="1" smtClean="0"/>
              <a:t>операційної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встановлених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</a:t>
            </a:r>
            <a:r>
              <a:rPr lang="ru-RU" sz="2400" dirty="0" smtClean="0"/>
              <a:t> на </a:t>
            </a:r>
            <a:r>
              <a:rPr lang="ru-RU" sz="2400" dirty="0" err="1" smtClean="0"/>
              <a:t>наявність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уразливостей</a:t>
            </a: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ru-RU" sz="2400" dirty="0" err="1" smtClean="0"/>
              <a:t>Налаштування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операційної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інтернет-браузера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безпечної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інтернеті</a:t>
            </a: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ru-RU" sz="2400" dirty="0" err="1" smtClean="0"/>
              <a:t>Відновлення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працездатності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вірусної</a:t>
            </a:r>
            <a:r>
              <a:rPr lang="ru-RU" sz="2400" dirty="0" smtClean="0"/>
              <a:t> атаки</a:t>
            </a: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ru-RU" sz="2400" dirty="0" err="1" smtClean="0"/>
              <a:t>Інструменти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створення</a:t>
            </a:r>
            <a:r>
              <a:rPr lang="ru-RU" sz="2400" dirty="0" smtClean="0"/>
              <a:t> Диска </a:t>
            </a:r>
            <a:r>
              <a:rPr lang="ru-RU" sz="2400" dirty="0" err="1" smtClean="0"/>
              <a:t>аварійного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ru-RU" sz="2400" dirty="0" err="1" smtClean="0"/>
              <a:t>Видалення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тимчасових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файлів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інтернет-браузера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923173"/>
            <a:ext cx="2643206" cy="1934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9043" t="52735" r="4052" b="20898"/>
          <a:stretch>
            <a:fillRect/>
          </a:stretch>
        </p:blipFill>
        <p:spPr bwMode="auto">
          <a:xfrm>
            <a:off x="0" y="2714620"/>
            <a:ext cx="892971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142976" y="785794"/>
            <a:ext cx="6553397" cy="923330"/>
          </a:xfrm>
          <a:prstGeom prst="rect">
            <a:avLst/>
          </a:prstGeom>
          <a:solidFill>
            <a:srgbClr val="008000"/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/>
                <a:solidFill>
                  <a:schemeClr val="accent3"/>
                </a:solidFill>
              </a:rPr>
              <a:t>Системні</a:t>
            </a:r>
            <a:r>
              <a:rPr lang="ru-RU" sz="5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5400" b="1" dirty="0" err="1" smtClean="0">
                <a:ln/>
                <a:solidFill>
                  <a:schemeClr val="accent3"/>
                </a:solidFill>
              </a:rPr>
              <a:t>вимоги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406" y="428604"/>
            <a:ext cx="90075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000" b="1" dirty="0" err="1" smtClean="0">
                <a:ln/>
                <a:solidFill>
                  <a:schemeClr val="accent3">
                    <a:lumMod val="75000"/>
                  </a:schemeClr>
                </a:solidFill>
              </a:rPr>
              <a:t>Kaspersky</a:t>
            </a:r>
            <a:r>
              <a:rPr lang="en-US" sz="4000" b="1" dirty="0" smtClean="0">
                <a:ln/>
                <a:solidFill>
                  <a:schemeClr val="accent3">
                    <a:lumMod val="75000"/>
                  </a:schemeClr>
                </a:solidFill>
              </a:rPr>
              <a:t> Internet Security 2010</a:t>
            </a:r>
            <a:endParaRPr lang="ru-RU" sz="4000" b="1" cap="none" spc="0" dirty="0">
              <a:ln/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500174"/>
            <a:ext cx="86439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dirty="0" smtClean="0"/>
              <a:t>Контроль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доступу до </a:t>
            </a:r>
            <a:r>
              <a:rPr lang="ru-RU" dirty="0" err="1" smtClean="0"/>
              <a:t>важливих</a:t>
            </a:r>
            <a:r>
              <a:rPr lang="ru-RU" dirty="0" smtClean="0"/>
              <a:t> областей ОС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особистих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користувача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Доступ </a:t>
            </a:r>
            <a:r>
              <a:rPr lang="ru-RU" dirty="0" smtClean="0"/>
              <a:t>до </a:t>
            </a:r>
            <a:r>
              <a:rPr lang="ru-RU" dirty="0" err="1" smtClean="0"/>
              <a:t>паролів</a:t>
            </a:r>
            <a:r>
              <a:rPr lang="ru-RU" dirty="0" smtClean="0"/>
              <a:t>, </a:t>
            </a:r>
            <a:r>
              <a:rPr lang="ru-RU" dirty="0" err="1" smtClean="0"/>
              <a:t>логінів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особистих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— </a:t>
            </a:r>
            <a:r>
              <a:rPr lang="ru-RU" dirty="0" err="1" smtClean="0"/>
              <a:t>лише</a:t>
            </a:r>
            <a:r>
              <a:rPr lang="ru-RU" dirty="0" smtClean="0"/>
              <a:t> для </a:t>
            </a:r>
            <a:r>
              <a:rPr lang="ru-RU" dirty="0" err="1" smtClean="0"/>
              <a:t>довірених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спаму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фішингу</a:t>
            </a:r>
            <a:r>
              <a:rPr lang="ru-RU" dirty="0" smtClean="0"/>
              <a:t> в </a:t>
            </a:r>
            <a:r>
              <a:rPr lang="ru-RU" dirty="0" err="1" smtClean="0"/>
              <a:t>поштових</a:t>
            </a:r>
            <a:r>
              <a:rPr lang="ru-RU" dirty="0" smtClean="0"/>
              <a:t> </a:t>
            </a:r>
            <a:r>
              <a:rPr lang="ru-RU" dirty="0" err="1" smtClean="0"/>
              <a:t>програмах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ru-RU" dirty="0" err="1" smtClean="0"/>
              <a:t>Блокування</a:t>
            </a:r>
            <a:r>
              <a:rPr lang="ru-RU" dirty="0" smtClean="0"/>
              <a:t> </a:t>
            </a:r>
            <a:r>
              <a:rPr lang="ru-RU" dirty="0" err="1" smtClean="0"/>
              <a:t>банерної</a:t>
            </a:r>
            <a:r>
              <a:rPr lang="ru-RU" dirty="0" smtClean="0"/>
              <a:t> </a:t>
            </a:r>
            <a:r>
              <a:rPr lang="ru-RU" dirty="0" err="1" smtClean="0"/>
              <a:t>реклами</a:t>
            </a:r>
            <a:r>
              <a:rPr lang="ru-RU" dirty="0" smtClean="0"/>
              <a:t> на </a:t>
            </a:r>
            <a:r>
              <a:rPr lang="ru-RU" dirty="0" err="1" smtClean="0"/>
              <a:t>веб-сторінках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ru-RU" dirty="0" err="1" smtClean="0"/>
              <a:t>Батьківський</a:t>
            </a:r>
            <a:r>
              <a:rPr lang="ru-RU" dirty="0" smtClean="0"/>
              <a:t> </a:t>
            </a:r>
            <a:r>
              <a:rPr lang="ru-RU" dirty="0" smtClean="0"/>
              <a:t>контроль (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інтернету</a:t>
            </a:r>
            <a:r>
              <a:rPr lang="ru-RU" dirty="0" smtClean="0"/>
              <a:t> </a:t>
            </a:r>
            <a:r>
              <a:rPr lang="ru-RU" dirty="0" err="1" smtClean="0"/>
              <a:t>дітьми</a:t>
            </a:r>
            <a:r>
              <a:rPr lang="ru-RU" dirty="0" smtClean="0"/>
              <a:t>)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мережевої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в </a:t>
            </a:r>
            <a:r>
              <a:rPr lang="ru-RU" dirty="0" err="1" smtClean="0"/>
              <a:t>режимі</a:t>
            </a:r>
            <a:r>
              <a:rPr lang="ru-RU" dirty="0" smtClean="0"/>
              <a:t> реального часу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інструменту</a:t>
            </a:r>
            <a:r>
              <a:rPr lang="ru-RU" dirty="0" smtClean="0"/>
              <a:t> </a:t>
            </a:r>
            <a:r>
              <a:rPr lang="ru-RU" dirty="0" err="1" smtClean="0"/>
              <a:t>Моніторинг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Запуск </a:t>
            </a:r>
            <a:r>
              <a:rPr lang="ru-RU" dirty="0" err="1" smtClean="0"/>
              <a:t>підозрілих</a:t>
            </a:r>
            <a:r>
              <a:rPr lang="ru-RU" dirty="0" smtClean="0"/>
              <a:t> </a:t>
            </a:r>
            <a:r>
              <a:rPr lang="ru-RU" dirty="0" err="1" smtClean="0"/>
              <a:t>файлів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веб-сайтів</a:t>
            </a:r>
            <a:r>
              <a:rPr lang="ru-RU" dirty="0" smtClean="0"/>
              <a:t> в </a:t>
            </a:r>
            <a:r>
              <a:rPr lang="ru-RU" dirty="0" err="1" smtClean="0"/>
              <a:t>Безпечному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ru-RU" dirty="0" err="1" smtClean="0"/>
              <a:t>Захищена</a:t>
            </a:r>
            <a:r>
              <a:rPr lang="ru-RU" dirty="0" smtClean="0"/>
              <a:t> </a:t>
            </a:r>
            <a:r>
              <a:rPr lang="ru-RU" dirty="0" smtClean="0"/>
              <a:t>область для тек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файлів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важливими</a:t>
            </a:r>
            <a:r>
              <a:rPr lang="ru-RU" dirty="0" smtClean="0"/>
              <a:t> </a:t>
            </a:r>
            <a:r>
              <a:rPr lang="ru-RU" dirty="0" err="1" smtClean="0"/>
              <a:t>даними</a:t>
            </a:r>
            <a:r>
              <a:rPr lang="ru-RU" dirty="0" smtClean="0"/>
              <a:t>, доступна </a:t>
            </a:r>
            <a:r>
              <a:rPr lang="ru-RU" dirty="0" err="1" smtClean="0"/>
              <a:t>лише</a:t>
            </a:r>
            <a:r>
              <a:rPr lang="ru-RU" dirty="0" smtClean="0"/>
              <a:t> для </a:t>
            </a:r>
            <a:r>
              <a:rPr lang="ru-RU" dirty="0" err="1" smtClean="0"/>
              <a:t>довірених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ru-RU" dirty="0" err="1" smtClean="0"/>
              <a:t>Налаштування</a:t>
            </a:r>
            <a:r>
              <a:rPr lang="ru-RU" dirty="0" smtClean="0"/>
              <a:t> </a:t>
            </a:r>
            <a:r>
              <a:rPr lang="ru-RU" dirty="0" smtClean="0"/>
              <a:t>правил доступу </a:t>
            </a:r>
            <a:r>
              <a:rPr lang="ru-RU" dirty="0" err="1" smtClean="0"/>
              <a:t>програм</a:t>
            </a:r>
            <a:r>
              <a:rPr lang="ru-RU" dirty="0" smtClean="0"/>
              <a:t> до </a:t>
            </a:r>
            <a:r>
              <a:rPr lang="ru-RU" dirty="0" err="1" smtClean="0"/>
              <a:t>системних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онлайну-ресурсам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smtClean="0"/>
              <a:t>модуля </a:t>
            </a:r>
            <a:r>
              <a:rPr lang="ru-RU" dirty="0" err="1" smtClean="0"/>
              <a:t>Анти-спам</a:t>
            </a:r>
            <a:r>
              <a:rPr lang="ru-RU" dirty="0" smtClean="0"/>
              <a:t> на </a:t>
            </a:r>
            <a:r>
              <a:rPr lang="ru-RU" dirty="0" err="1" smtClean="0"/>
              <a:t>прикладі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наявних</a:t>
            </a:r>
            <a:r>
              <a:rPr lang="ru-RU" dirty="0" smtClean="0"/>
              <a:t> </a:t>
            </a:r>
            <a:r>
              <a:rPr lang="ru-RU" dirty="0" err="1" smtClean="0"/>
              <a:t>листів</a:t>
            </a:r>
            <a:r>
              <a:rPr lang="ru-RU" dirty="0" smtClean="0"/>
              <a:t> для </a:t>
            </a:r>
            <a:r>
              <a:rPr lang="ru-RU" dirty="0" err="1" smtClean="0"/>
              <a:t>ефективнішої</a:t>
            </a:r>
            <a:r>
              <a:rPr lang="ru-RU" dirty="0" smtClean="0"/>
              <a:t> </a:t>
            </a:r>
            <a:r>
              <a:rPr lang="ru-RU" dirty="0" err="1" smtClean="0"/>
              <a:t>фільтрації</a:t>
            </a:r>
            <a:r>
              <a:rPr lang="ru-RU" dirty="0" smtClean="0"/>
              <a:t> </a:t>
            </a:r>
            <a:r>
              <a:rPr lang="ru-RU" dirty="0" err="1" smtClean="0"/>
              <a:t>спаму-повідомлень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500174"/>
            <a:ext cx="80010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даними</a:t>
            </a:r>
            <a:r>
              <a:rPr lang="ru-RU" dirty="0" smtClean="0"/>
              <a:t> </a:t>
            </a:r>
            <a:r>
              <a:rPr lang="ru-RU" dirty="0" err="1" smtClean="0"/>
              <a:t>незалежного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некомерційного</a:t>
            </a:r>
            <a:r>
              <a:rPr lang="ru-RU" dirty="0" smtClean="0"/>
              <a:t> ресурсу </a:t>
            </a:r>
            <a:r>
              <a:rPr lang="en-US" dirty="0" smtClean="0"/>
              <a:t>Virusbulletin.com </a:t>
            </a:r>
            <a:r>
              <a:rPr lang="ru-RU" dirty="0" err="1" smtClean="0"/>
              <a:t>Антивірус</a:t>
            </a:r>
            <a:r>
              <a:rPr lang="ru-RU" dirty="0" smtClean="0"/>
              <a:t> </a:t>
            </a:r>
            <a:r>
              <a:rPr lang="ru-RU" dirty="0" err="1" smtClean="0"/>
              <a:t>Касперського</a:t>
            </a:r>
            <a:r>
              <a:rPr lang="ru-RU" dirty="0" smtClean="0"/>
              <a:t> </a:t>
            </a:r>
            <a:r>
              <a:rPr lang="ru-RU" dirty="0" err="1" smtClean="0"/>
              <a:t>пройшов</a:t>
            </a:r>
            <a:r>
              <a:rPr lang="ru-RU" dirty="0" smtClean="0"/>
              <a:t> </a:t>
            </a:r>
            <a:r>
              <a:rPr lang="ru-RU" dirty="0" err="1" smtClean="0"/>
              <a:t>тестування</a:t>
            </a:r>
            <a:r>
              <a:rPr lang="ru-RU" dirty="0" smtClean="0"/>
              <a:t> в </a:t>
            </a:r>
            <a:r>
              <a:rPr lang="ru-RU" dirty="0" err="1" smtClean="0"/>
              <a:t>квітні</a:t>
            </a:r>
            <a:r>
              <a:rPr lang="ru-RU" dirty="0" smtClean="0"/>
              <a:t> 2008 року, в лютому </a:t>
            </a:r>
            <a:r>
              <a:rPr lang="ru-RU" dirty="0" err="1" smtClean="0"/>
              <a:t>аналогічну</a:t>
            </a:r>
            <a:r>
              <a:rPr lang="ru-RU" dirty="0" smtClean="0"/>
              <a:t> </a:t>
            </a:r>
            <a:r>
              <a:rPr lang="ru-RU" dirty="0" err="1" smtClean="0"/>
              <a:t>винагороду</a:t>
            </a:r>
            <a:r>
              <a:rPr lang="ru-RU" dirty="0" smtClean="0"/>
              <a:t> </a:t>
            </a:r>
            <a:r>
              <a:rPr lang="en-US" dirty="0" smtClean="0"/>
              <a:t>Vb100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серверний</a:t>
            </a:r>
            <a:r>
              <a:rPr lang="ru-RU" dirty="0" smtClean="0"/>
              <a:t> </a:t>
            </a:r>
            <a:r>
              <a:rPr lang="ru-RU" dirty="0" err="1" smtClean="0"/>
              <a:t>варіант</a:t>
            </a:r>
            <a:r>
              <a:rPr lang="ru-RU" dirty="0" smtClean="0"/>
              <a:t> продукту. У </a:t>
            </a:r>
            <a:r>
              <a:rPr lang="ru-RU" dirty="0" err="1" smtClean="0"/>
              <a:t>минулому</a:t>
            </a:r>
            <a:r>
              <a:rPr lang="ru-RU" dirty="0" smtClean="0"/>
              <a:t> </a:t>
            </a:r>
            <a:r>
              <a:rPr lang="ru-RU" dirty="0" err="1" smtClean="0"/>
              <a:t>антивірус</a:t>
            </a:r>
            <a:r>
              <a:rPr lang="ru-RU" dirty="0" smtClean="0"/>
              <a:t> </a:t>
            </a:r>
            <a:r>
              <a:rPr lang="ru-RU" dirty="0" err="1" smtClean="0"/>
              <a:t>отримував</a:t>
            </a:r>
            <a:r>
              <a:rPr lang="ru-RU" dirty="0" smtClean="0"/>
              <a:t> </a:t>
            </a:r>
            <a:r>
              <a:rPr lang="ru-RU" dirty="0" err="1" smtClean="0"/>
              <a:t>винагороду</a:t>
            </a:r>
            <a:r>
              <a:rPr lang="ru-RU" dirty="0" smtClean="0"/>
              <a:t> </a:t>
            </a:r>
            <a:r>
              <a:rPr lang="en-US" dirty="0" smtClean="0"/>
              <a:t>Vb100 </a:t>
            </a:r>
            <a:r>
              <a:rPr lang="ru-RU" dirty="0" smtClean="0"/>
              <a:t>в </a:t>
            </a:r>
            <a:r>
              <a:rPr lang="ru-RU" dirty="0" err="1" smtClean="0"/>
              <a:t>жовтні</a:t>
            </a:r>
            <a:r>
              <a:rPr lang="ru-RU" dirty="0" smtClean="0"/>
              <a:t>, </a:t>
            </a:r>
            <a:r>
              <a:rPr lang="ru-RU" dirty="0" err="1" smtClean="0"/>
              <a:t>серпні</a:t>
            </a:r>
            <a:r>
              <a:rPr lang="ru-RU" dirty="0" smtClean="0"/>
              <a:t> 2007 року. У </a:t>
            </a:r>
            <a:r>
              <a:rPr lang="ru-RU" dirty="0" err="1" smtClean="0"/>
              <a:t>грудні</a:t>
            </a:r>
            <a:r>
              <a:rPr lang="ru-RU" dirty="0" smtClean="0"/>
              <a:t> 2007 року продукт не </a:t>
            </a:r>
            <a:r>
              <a:rPr lang="ru-RU" dirty="0" err="1" smtClean="0"/>
              <a:t>зміг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винагороду</a:t>
            </a:r>
            <a:r>
              <a:rPr lang="ru-RU" dirty="0" smtClean="0"/>
              <a:t>. </a:t>
            </a:r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dirty="0" err="1" smtClean="0"/>
              <a:t>антивірусні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лабораторії</a:t>
            </a:r>
            <a:r>
              <a:rPr lang="ru-RU" dirty="0" smtClean="0"/>
              <a:t> брали участь в </a:t>
            </a:r>
            <a:r>
              <a:rPr lang="ru-RU" dirty="0" err="1" smtClean="0"/>
              <a:t>тестуванні</a:t>
            </a:r>
            <a:r>
              <a:rPr lang="ru-RU" dirty="0" smtClean="0"/>
              <a:t> 57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січня</a:t>
            </a:r>
            <a:r>
              <a:rPr lang="ru-RU" dirty="0" smtClean="0"/>
              <a:t> 1998 року </a:t>
            </a:r>
            <a:r>
              <a:rPr lang="ru-RU" dirty="0" err="1" smtClean="0"/>
              <a:t>і</a:t>
            </a:r>
            <a:r>
              <a:rPr lang="ru-RU" dirty="0" smtClean="0"/>
              <a:t> в 42-х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. </a:t>
            </a:r>
            <a:r>
              <a:rPr lang="ru-RU" dirty="0" err="1" smtClean="0"/>
              <a:t>Антивірус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 </a:t>
            </a:r>
            <a:r>
              <a:rPr lang="ru-RU" dirty="0" err="1" smtClean="0"/>
              <a:t>витримав</a:t>
            </a:r>
            <a:r>
              <a:rPr lang="ru-RU" dirty="0" smtClean="0"/>
              <a:t> тест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винагороду</a:t>
            </a:r>
            <a:r>
              <a:rPr lang="ru-RU" dirty="0" smtClean="0"/>
              <a:t> </a:t>
            </a:r>
            <a:r>
              <a:rPr lang="en-US" dirty="0" smtClean="0"/>
              <a:t>Gold Anti-polymorphic Protection Award </a:t>
            </a:r>
            <a:r>
              <a:rPr lang="ru-RU" dirty="0" err="1" smtClean="0"/>
              <a:t>вітчизняного</a:t>
            </a:r>
            <a:r>
              <a:rPr lang="ru-RU" dirty="0" smtClean="0"/>
              <a:t> порталу </a:t>
            </a:r>
            <a:r>
              <a:rPr lang="en-US" dirty="0" smtClean="0"/>
              <a:t>Antimalware </a:t>
            </a:r>
            <a:r>
              <a:rPr lang="ru-RU" dirty="0" smtClean="0"/>
              <a:t>в </a:t>
            </a:r>
            <a:r>
              <a:rPr lang="ru-RU" dirty="0" err="1" smtClean="0"/>
              <a:t>тесті</a:t>
            </a:r>
            <a:r>
              <a:rPr lang="ru-RU" dirty="0" smtClean="0"/>
              <a:t> </a:t>
            </a:r>
            <a:r>
              <a:rPr lang="ru-RU" dirty="0" err="1" smtClean="0"/>
              <a:t>антивірусів</a:t>
            </a:r>
            <a:r>
              <a:rPr lang="ru-RU" dirty="0" smtClean="0"/>
              <a:t> на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поліморфних</a:t>
            </a:r>
            <a:r>
              <a:rPr lang="ru-RU" dirty="0" smtClean="0"/>
              <a:t> </a:t>
            </a:r>
            <a:r>
              <a:rPr lang="ru-RU" dirty="0" err="1" smtClean="0"/>
              <a:t>вірусів</a:t>
            </a:r>
            <a:r>
              <a:rPr lang="ru-RU" dirty="0" smtClean="0"/>
              <a:t>. </a:t>
            </a:r>
            <a:r>
              <a:rPr lang="ru-RU" dirty="0" err="1" smtClean="0"/>
              <a:t>Раніше</a:t>
            </a:r>
            <a:r>
              <a:rPr lang="ru-RU" dirty="0" smtClean="0"/>
              <a:t> по </a:t>
            </a:r>
            <a:r>
              <a:rPr lang="ru-RU" dirty="0" err="1" smtClean="0"/>
              <a:t>дослідженнях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порталу продукт </a:t>
            </a:r>
            <a:r>
              <a:rPr lang="ru-RU" dirty="0" err="1" smtClean="0"/>
              <a:t>отримував</a:t>
            </a:r>
            <a:r>
              <a:rPr lang="ru-RU" dirty="0" smtClean="0"/>
              <a:t> </a:t>
            </a:r>
            <a:r>
              <a:rPr lang="ru-RU" dirty="0" err="1" smtClean="0"/>
              <a:t>винагороди</a:t>
            </a:r>
            <a:r>
              <a:rPr lang="ru-RU" dirty="0" smtClean="0"/>
              <a:t> </a:t>
            </a:r>
            <a:r>
              <a:rPr lang="en-US" dirty="0" smtClean="0"/>
              <a:t>Gold Anti-</a:t>
            </a:r>
            <a:r>
              <a:rPr lang="en-US" dirty="0" err="1" smtClean="0"/>
              <a:t>rootkit</a:t>
            </a:r>
            <a:r>
              <a:rPr lang="en-US" dirty="0" smtClean="0"/>
              <a:t> Protection Award, Gold Self-protection Award </a:t>
            </a:r>
            <a:r>
              <a:rPr lang="ru-RU" dirty="0" err="1" smtClean="0"/>
              <a:t>і</a:t>
            </a:r>
            <a:r>
              <a:rPr lang="ru-RU" dirty="0" smtClean="0"/>
              <a:t> ряд </a:t>
            </a:r>
            <a:r>
              <a:rPr lang="ru-RU" dirty="0" err="1" smtClean="0"/>
              <a:t>інших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7-конечная звезда 2"/>
          <p:cNvSpPr/>
          <p:nvPr/>
        </p:nvSpPr>
        <p:spPr>
          <a:xfrm>
            <a:off x="0" y="0"/>
            <a:ext cx="2071670" cy="1571636"/>
          </a:xfrm>
          <a:prstGeom prst="star7">
            <a:avLst/>
          </a:prstGeom>
          <a:solidFill>
            <a:srgbClr val="E0922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357166"/>
            <a:ext cx="64171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Участь в тестах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63</TotalTime>
  <Words>401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2012-04-23T11:09:14Z</dcterms:created>
  <dcterms:modified xsi:type="dcterms:W3CDTF">2012-04-24T11:52:04Z</dcterms:modified>
</cp:coreProperties>
</file>